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90" r:id="rId3"/>
    <p:sldId id="564" r:id="rId4"/>
    <p:sldId id="589" r:id="rId5"/>
    <p:sldId id="601" r:id="rId6"/>
    <p:sldId id="590" r:id="rId7"/>
    <p:sldId id="595" r:id="rId8"/>
    <p:sldId id="596" r:id="rId9"/>
    <p:sldId id="602" r:id="rId10"/>
    <p:sldId id="604" r:id="rId11"/>
    <p:sldId id="603" r:id="rId12"/>
    <p:sldId id="605" r:id="rId13"/>
    <p:sldId id="619" r:id="rId14"/>
    <p:sldId id="608" r:id="rId15"/>
    <p:sldId id="611" r:id="rId16"/>
    <p:sldId id="613" r:id="rId17"/>
    <p:sldId id="539" r:id="rId18"/>
    <p:sldId id="433" r:id="rId19"/>
  </p:sldIdLst>
  <p:sldSz cx="12192000" cy="6858000"/>
  <p:notesSz cx="6858000" cy="9144000"/>
  <p:defaultTextStyle>
    <a:defPPr>
      <a:defRPr lang="en-US"/>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89"/>
    <a:srgbClr val="5DA9A5"/>
    <a:srgbClr val="FFFFFF"/>
    <a:srgbClr val="5F8ADF"/>
    <a:srgbClr val="D4BA3A"/>
    <a:srgbClr val="2E67A5"/>
    <a:srgbClr val="5988DD"/>
    <a:srgbClr val="77956D"/>
    <a:srgbClr val="666633"/>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howGuides="1">
      <p:cViewPr varScale="1">
        <p:scale>
          <a:sx n="50" d="100"/>
          <a:sy n="50" d="100"/>
        </p:scale>
        <p:origin x="-1267" y="-72"/>
      </p:cViewPr>
      <p:guideLst>
        <p:guide orient="horz" pos="1690"/>
        <p:guide pos="3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4" Type="http://schemas.openxmlformats.org/officeDocument/2006/relationships/image" Target="../media/image6.wmf"/><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4" Type="http://schemas.openxmlformats.org/officeDocument/2006/relationships/image" Target="../media/image13.wmf"/><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buFont typeface="Arial" panose="020B0604020202020204" pitchFamily="34" charset="0"/>
              <a:buNone/>
              <a:defRPr sz="1200" smtClean="0">
                <a:latin typeface="Arial" panose="020B0604020202020204" pitchFamily="34" charset="0"/>
                <a:ea typeface="Gulim" panose="020B0600000101010101" pitchFamily="34" charset="-127"/>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Gulim" panose="020B0600000101010101" pitchFamily="34" charset="-127"/>
              <a:cs typeface="+mn-cs"/>
            </a:endParaRP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buFont typeface="Arial" panose="020B0604020202020204" pitchFamily="34" charset="0"/>
              <a:buNone/>
              <a:defRPr sz="1200" smtClean="0">
                <a:latin typeface="Arial" panose="020B0604020202020204" pitchFamily="34" charset="0"/>
                <a:ea typeface="Gulim" panose="020B0600000101010101" pitchFamily="34" charset="-127"/>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Gulim" panose="020B0600000101010101" pitchFamily="34" charset="-127"/>
              <a:cs typeface="+mn-cs"/>
            </a:endParaRPr>
          </a:p>
        </p:txBody>
      </p:sp>
      <p:sp>
        <p:nvSpPr>
          <p:cNvPr id="3076" name="Rectangle 4"/>
          <p:cNvSpPr>
            <a:spLocks noGrp="1" noRot="1"/>
          </p:cNvSpPr>
          <p:nvPr>
            <p:ph type="sldImg"/>
          </p:nvPr>
        </p:nvSpPr>
        <p:spPr>
          <a:xfrm>
            <a:off x="381000" y="685800"/>
            <a:ext cx="6096000" cy="3429000"/>
          </a:xfrm>
          <a:prstGeom prst="rect">
            <a:avLst/>
          </a:prstGeom>
          <a:noFill/>
          <a:ln w="9525">
            <a:noFill/>
          </a:ln>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ctr" anchorCtr="0" compatLnSpc="1"/>
          <a:lstStyle/>
          <a:p>
            <a:pPr marL="0" marR="0" lvl="0" indent="0" algn="l" defTabSz="914400" rtl="0" eaLnBrk="0" fontAlgn="base" latinLnBrk="1"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rPr>
              <a:t>Click to edit Master text styles</a:t>
            </a:r>
            <a:endPar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endParaRPr>
          </a:p>
          <a:p>
            <a:pPr marL="457200" marR="0" lvl="1" indent="0" algn="l" defTabSz="914400" rtl="0" eaLnBrk="0" fontAlgn="base" latinLnBrk="1"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rPr>
              <a:t>Second level</a:t>
            </a:r>
            <a:endPar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endParaRPr>
          </a:p>
          <a:p>
            <a:pPr marL="914400" marR="0" lvl="2" indent="0" algn="l" defTabSz="914400" rtl="0" eaLnBrk="0" fontAlgn="base" latinLnBrk="1"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rPr>
              <a:t>Third level</a:t>
            </a:r>
            <a:endPar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endParaRPr>
          </a:p>
          <a:p>
            <a:pPr marL="1371600" marR="0" lvl="3" indent="0" algn="l" defTabSz="914400" rtl="0" eaLnBrk="0" fontAlgn="base" latinLnBrk="1"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rPr>
              <a:t>Fourth level</a:t>
            </a:r>
            <a:endPar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endParaRPr>
          </a:p>
          <a:p>
            <a:pPr marL="1828800" marR="0" lvl="4" indent="0" algn="l" defTabSz="914400" rtl="0" eaLnBrk="0" fontAlgn="base" latinLnBrk="1"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rPr>
              <a:t>Fifth level</a:t>
            </a:r>
            <a:endParaRPr kumimoji="0" lang="en-US" altLang="zh-CN" sz="1200" b="0" i="0" u="none" strike="noStrike" kern="1200" cap="none" spc="0" normalizeH="0" baseline="0" noProof="0" smtClean="0">
              <a:ln>
                <a:noFill/>
              </a:ln>
              <a:solidFill>
                <a:schemeClr val="tx1"/>
              </a:solidFill>
              <a:effectLst/>
              <a:uLnTx/>
              <a:uFillTx/>
              <a:latin typeface="Gulim" panose="020B0600000101010101" pitchFamily="34" charset="-127"/>
              <a:ea typeface="Gulim" panose="020B0600000101010101" pitchFamily="34" charset="-127"/>
              <a:cs typeface="+mn-cs"/>
            </a:endParaRP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buFont typeface="Arial" panose="020B0604020202020204" pitchFamily="34" charset="0"/>
              <a:buNone/>
              <a:defRPr sz="1200" smtClean="0">
                <a:latin typeface="Arial" panose="020B0604020202020204" pitchFamily="34" charset="0"/>
                <a:ea typeface="Gulim" panose="020B0600000101010101" pitchFamily="34" charset="-127"/>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Gulim" panose="020B0600000101010101" pitchFamily="34" charset="-127"/>
              <a:cs typeface="+mn-cs"/>
            </a:endParaRP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fontAlgn="base" hangingPunct="1">
              <a:buNone/>
            </a:pPr>
            <a:fld id="{9A0DB2DC-4C9A-4742-B13C-FB6460FD3503}" type="slidenum">
              <a:rPr lang="ko-KR" altLang="en-US" sz="1200" strike="noStrike" noProof="1" dirty="0">
                <a:latin typeface="Arial" panose="020B0604020202020204" pitchFamily="34" charset="0"/>
                <a:ea typeface="Gulim" panose="020B0600000101010101" pitchFamily="34" charset="-127"/>
                <a:cs typeface="+mn-cs"/>
              </a:rPr>
            </a:fld>
            <a:endParaRPr lang="ko-KR" altLang="en-US" sz="1200" strike="noStrike" noProof="1" dirty="0">
              <a:latin typeface="Arial" panose="020B0604020202020204" pitchFamily="34" charset="0"/>
              <a:ea typeface="Gulim" panose="020B0600000101010101" pitchFamily="34" charset="-127"/>
            </a:endParaRPr>
          </a:p>
        </p:txBody>
      </p:sp>
    </p:spTree>
  </p:cSld>
  <p:clrMap bg1="lt1" tx1="dk1" bg2="lt2" tx2="dk2" accent1="accent1" accent2="accent2" accent3="accent3" accent4="accent4" accent5="accent5" accent6="accent6" hlink="hlink" folHlink="folHlink"/>
  <p:hf sldNum="0" hdr="0" ftr="0" dt="0"/>
  <p:notesStyle>
    <a:lvl1pPr algn="l" rtl="0" eaLnBrk="0" fontAlgn="base" latinLnBrk="1" hangingPunct="0">
      <a:spcBef>
        <a:spcPct val="30000"/>
      </a:spcBef>
      <a:spcAft>
        <a:spcPct val="0"/>
      </a:spcAft>
      <a:defRPr sz="1200" kern="1200">
        <a:solidFill>
          <a:schemeClr val="tx1"/>
        </a:solidFill>
        <a:latin typeface="Gulim" panose="020B0600000101010101" pitchFamily="34" charset="-127"/>
        <a:ea typeface="Gulim" panose="020B0600000101010101" pitchFamily="34" charset="-127"/>
        <a:cs typeface="+mn-cs"/>
      </a:defRPr>
    </a:lvl1pPr>
    <a:lvl2pPr marL="457200" algn="l" rtl="0" eaLnBrk="0" fontAlgn="base" latinLnBrk="1" hangingPunct="0">
      <a:spcBef>
        <a:spcPct val="30000"/>
      </a:spcBef>
      <a:spcAft>
        <a:spcPct val="0"/>
      </a:spcAft>
      <a:defRPr sz="1200" kern="1200">
        <a:solidFill>
          <a:schemeClr val="tx1"/>
        </a:solidFill>
        <a:latin typeface="Gulim" panose="020B0600000101010101" pitchFamily="34" charset="-127"/>
        <a:ea typeface="Gulim" panose="020B0600000101010101" pitchFamily="34" charset="-127"/>
        <a:cs typeface="+mn-cs"/>
      </a:defRPr>
    </a:lvl2pPr>
    <a:lvl3pPr marL="914400" algn="l" rtl="0" eaLnBrk="0" fontAlgn="base" latinLnBrk="1" hangingPunct="0">
      <a:spcBef>
        <a:spcPct val="30000"/>
      </a:spcBef>
      <a:spcAft>
        <a:spcPct val="0"/>
      </a:spcAft>
      <a:defRPr sz="1200" kern="1200">
        <a:solidFill>
          <a:schemeClr val="tx1"/>
        </a:solidFill>
        <a:latin typeface="Gulim" panose="020B0600000101010101" pitchFamily="34" charset="-127"/>
        <a:ea typeface="Gulim" panose="020B0600000101010101" pitchFamily="34" charset="-127"/>
        <a:cs typeface="+mn-cs"/>
      </a:defRPr>
    </a:lvl3pPr>
    <a:lvl4pPr marL="1371600" algn="l" rtl="0" eaLnBrk="0" fontAlgn="base" latinLnBrk="1" hangingPunct="0">
      <a:spcBef>
        <a:spcPct val="30000"/>
      </a:spcBef>
      <a:spcAft>
        <a:spcPct val="0"/>
      </a:spcAft>
      <a:defRPr sz="1200" kern="1200">
        <a:solidFill>
          <a:schemeClr val="tx1"/>
        </a:solidFill>
        <a:latin typeface="Gulim" panose="020B0600000101010101" pitchFamily="34" charset="-127"/>
        <a:ea typeface="Gulim" panose="020B0600000101010101" pitchFamily="34" charset="-127"/>
        <a:cs typeface="+mn-cs"/>
      </a:defRPr>
    </a:lvl4pPr>
    <a:lvl5pPr marL="1828800" algn="l" rtl="0" eaLnBrk="0" fontAlgn="base" latinLnBrk="1" hangingPunct="0">
      <a:spcBef>
        <a:spcPct val="30000"/>
      </a:spcBef>
      <a:spcAft>
        <a:spcPct val="0"/>
      </a:spcAft>
      <a:defRPr sz="1200" kern="1200">
        <a:solidFill>
          <a:schemeClr val="tx1"/>
        </a:solidFill>
        <a:latin typeface="Gulim" panose="020B0600000101010101" pitchFamily="34" charset="-127"/>
        <a:ea typeface="Gulim" panose="020B0600000101010101" pitchFamily="34"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18" name="Rectangle 2"/>
          <p:cNvSpPr>
            <a:spLocks noChangeArrowheads="1"/>
          </p:cNvSpPr>
          <p:nvPr userDrawn="1"/>
        </p:nvSpPr>
        <p:spPr bwMode="auto">
          <a:xfrm>
            <a:off x="10672763" y="0"/>
            <a:ext cx="1519238" cy="6858000"/>
          </a:xfrm>
          <a:prstGeom prst="rect">
            <a:avLst/>
          </a:prstGeom>
          <a:solidFill>
            <a:schemeClr val="bg2">
              <a:alpha val="39999"/>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9" name="Rectangle 3"/>
          <p:cNvSpPr>
            <a:spLocks noChangeArrowheads="1"/>
          </p:cNvSpPr>
          <p:nvPr userDrawn="1"/>
        </p:nvSpPr>
        <p:spPr bwMode="auto">
          <a:xfrm>
            <a:off x="-14287" y="4648200"/>
            <a:ext cx="12192000" cy="2219325"/>
          </a:xfrm>
          <a:prstGeom prst="rect">
            <a:avLst/>
          </a:prstGeom>
          <a:solidFill>
            <a:schemeClr val="folHlink">
              <a:alpha val="31000"/>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0" name="Rectangle 4"/>
          <p:cNvSpPr>
            <a:spLocks noChangeArrowheads="1"/>
          </p:cNvSpPr>
          <p:nvPr userDrawn="1"/>
        </p:nvSpPr>
        <p:spPr bwMode="auto">
          <a:xfrm>
            <a:off x="0" y="2149475"/>
            <a:ext cx="12192000" cy="2498725"/>
          </a:xfrm>
          <a:prstGeom prst="rect">
            <a:avLst/>
          </a:prstGeom>
          <a:solidFill>
            <a:schemeClr val="tx1"/>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1" name="Freeform 7"/>
          <p:cNvSpPr/>
          <p:nvPr userDrawn="1"/>
        </p:nvSpPr>
        <p:spPr bwMode="auto">
          <a:xfrm>
            <a:off x="-14287" y="2133600"/>
            <a:ext cx="10687050" cy="2271713"/>
          </a:xfrm>
          <a:custGeom>
            <a:avLst/>
            <a:gdLst/>
            <a:ahLst/>
            <a:cxnLst>
              <a:cxn ang="0">
                <a:pos x="0" y="0"/>
              </a:cxn>
              <a:cxn ang="0">
                <a:pos x="5049" y="2"/>
              </a:cxn>
              <a:cxn ang="0">
                <a:pos x="5048" y="1458"/>
              </a:cxn>
              <a:cxn ang="0">
                <a:pos x="0" y="1471"/>
              </a:cxn>
              <a:cxn ang="0">
                <a:pos x="0" y="0"/>
              </a:cxn>
            </a:cxnLst>
            <a:rect l="0" t="0" r="r" b="b"/>
            <a:pathLst>
              <a:path w="5049" h="1471">
                <a:moveTo>
                  <a:pt x="0" y="0"/>
                </a:moveTo>
                <a:lnTo>
                  <a:pt x="5049" y="2"/>
                </a:lnTo>
                <a:lnTo>
                  <a:pt x="5048" y="1458"/>
                </a:lnTo>
                <a:lnTo>
                  <a:pt x="0" y="1471"/>
                </a:lnTo>
                <a:lnTo>
                  <a:pt x="0" y="0"/>
                </a:lnTo>
                <a:close/>
              </a:path>
            </a:pathLst>
          </a:custGeom>
          <a:solidFill>
            <a:schemeClr val="accent1">
              <a:alpha val="73000"/>
            </a:schemeClr>
          </a:solidFill>
          <a:ln w="9525">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2" name="AutoShape 8"/>
          <p:cNvSpPr>
            <a:spLocks noChangeArrowheads="1"/>
          </p:cNvSpPr>
          <p:nvPr userDrawn="1"/>
        </p:nvSpPr>
        <p:spPr bwMode="auto">
          <a:xfrm>
            <a:off x="10261600" y="5943600"/>
            <a:ext cx="812800" cy="533400"/>
          </a:xfrm>
          <a:prstGeom prst="hexagon">
            <a:avLst>
              <a:gd name="adj" fmla="val 28571"/>
              <a:gd name="vf" fmla="val 115470"/>
            </a:avLst>
          </a:prstGeom>
          <a:solidFill>
            <a:schemeClr val="hlink">
              <a:alpha val="50000"/>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3" name="AutoShape 9"/>
          <p:cNvSpPr>
            <a:spLocks noChangeArrowheads="1"/>
          </p:cNvSpPr>
          <p:nvPr userDrawn="1"/>
        </p:nvSpPr>
        <p:spPr bwMode="auto">
          <a:xfrm>
            <a:off x="10972800" y="5638800"/>
            <a:ext cx="812800" cy="533400"/>
          </a:xfrm>
          <a:prstGeom prst="hexagon">
            <a:avLst>
              <a:gd name="adj" fmla="val 28571"/>
              <a:gd name="vf" fmla="val 115470"/>
            </a:avLst>
          </a:prstGeom>
          <a:solidFill>
            <a:schemeClr val="hlink">
              <a:alpha val="50000"/>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4" name="AutoShape 10"/>
          <p:cNvSpPr>
            <a:spLocks noChangeArrowheads="1"/>
          </p:cNvSpPr>
          <p:nvPr userDrawn="1"/>
        </p:nvSpPr>
        <p:spPr bwMode="auto">
          <a:xfrm>
            <a:off x="10960100" y="6229350"/>
            <a:ext cx="812800" cy="533400"/>
          </a:xfrm>
          <a:prstGeom prst="hexagon">
            <a:avLst>
              <a:gd name="adj" fmla="val 28571"/>
              <a:gd name="vf" fmla="val 115470"/>
            </a:avLst>
          </a:prstGeom>
          <a:solidFill>
            <a:schemeClr val="hlink">
              <a:alpha val="50000"/>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pic>
        <p:nvPicPr>
          <p:cNvPr id="14" name="图片 13"/>
          <p:cNvPicPr>
            <a:picLocks noChangeAspect="1"/>
          </p:cNvPicPr>
          <p:nvPr userDrawn="1"/>
        </p:nvPicPr>
        <p:blipFill>
          <a:blip r:embed="rId2"/>
          <a:stretch>
            <a:fillRect/>
          </a:stretch>
        </p:blipFill>
        <p:spPr>
          <a:xfrm>
            <a:off x="85725" y="2149475"/>
            <a:ext cx="4283075" cy="3392488"/>
          </a:xfrm>
          <a:prstGeom prst="rect">
            <a:avLst/>
          </a:prstGeom>
          <a:effectLst>
            <a:outerShdw blurRad="50800" dist="38100" algn="l" rotWithShape="0">
              <a:prstClr val="black">
                <a:alpha val="40000"/>
              </a:prstClr>
            </a:outerShdw>
          </a:effectLst>
        </p:spPr>
      </p:pic>
      <p:sp>
        <p:nvSpPr>
          <p:cNvPr id="2060" name="Rectangle 12"/>
          <p:cNvSpPr>
            <a:spLocks noGrp="1" noChangeArrowheads="1"/>
          </p:cNvSpPr>
          <p:nvPr>
            <p:ph type="ctrTitle" sz="quarter"/>
          </p:nvPr>
        </p:nvSpPr>
        <p:spPr>
          <a:xfrm>
            <a:off x="1016000" y="1371600"/>
            <a:ext cx="9550400" cy="762000"/>
          </a:xfrm>
        </p:spPr>
        <p:txBody>
          <a:bodyPr/>
          <a:lstStyle>
            <a:lvl1pPr algn="r">
              <a:defRPr sz="3600" b="1">
                <a:solidFill>
                  <a:schemeClr val="tx2"/>
                </a:solidFill>
              </a:defRPr>
            </a:lvl1pPr>
          </a:lstStyle>
          <a:p>
            <a:pPr fontAlgn="base"/>
            <a:r>
              <a:rPr lang="zh-CN" altLang="en-US" strike="noStrike" noProof="1"/>
              <a:t>单击此处编辑母版标题样式</a:t>
            </a:r>
            <a:endParaRPr lang="zh-CN" altLang="en-US" strike="noStrike" noProof="1"/>
          </a:p>
        </p:txBody>
      </p:sp>
      <p:sp>
        <p:nvSpPr>
          <p:cNvPr id="2064" name="Rectangle 16"/>
          <p:cNvSpPr>
            <a:spLocks noGrp="1" noChangeArrowheads="1"/>
          </p:cNvSpPr>
          <p:nvPr>
            <p:ph type="subTitle" sz="quarter" idx="1"/>
          </p:nvPr>
        </p:nvSpPr>
        <p:spPr>
          <a:xfrm>
            <a:off x="4368800" y="3124200"/>
            <a:ext cx="6096000" cy="685800"/>
          </a:xfrm>
        </p:spPr>
        <p:txBody>
          <a:bodyPr/>
          <a:lstStyle>
            <a:lvl1pPr marL="0" indent="0" algn="r">
              <a:buFont typeface="Wingdings" panose="05000000000000000000" pitchFamily="2" charset="2"/>
              <a:buNone/>
              <a:defRPr sz="1800" b="0">
                <a:solidFill>
                  <a:schemeClr val="bg1"/>
                </a:solidFill>
              </a:defRPr>
            </a:lvl1pPr>
          </a:lstStyle>
          <a:p>
            <a:pPr fontAlgn="base"/>
            <a:r>
              <a:rPr lang="zh-CN" altLang="en-US" strike="noStrike" noProof="1"/>
              <a:t>单击此处编辑母版副标题样式</a:t>
            </a:r>
            <a:endParaRPr lang="zh-CN" altLang="en-US" strike="noStrike" noProof="1"/>
          </a:p>
        </p:txBody>
      </p:sp>
      <p:sp>
        <p:nvSpPr>
          <p:cNvPr id="28" name="Rectangle 5"/>
          <p:cNvSpPr>
            <a:spLocks noGrp="1" noChangeArrowheads="1"/>
          </p:cNvSpPr>
          <p:nvPr>
            <p:ph type="dt" sz="quarter" idx="2"/>
          </p:nvPr>
        </p:nvSpPr>
        <p:spPr bwMode="auto">
          <a:xfrm>
            <a:off x="5384800" y="6553200"/>
            <a:ext cx="2438400" cy="152400"/>
          </a:xfrm>
          <a:prstGeom prst="rect">
            <a:avLst/>
          </a:prstGeom>
          <a:noFill/>
          <a:ln w="9525">
            <a:noFill/>
            <a:miter lim="800000"/>
          </a:ln>
          <a:effectLst/>
        </p:spPr>
        <p:txBody>
          <a:bodyPr vert="horz" wrap="square" lIns="91440" tIns="45720" rIns="91440" bIns="45720" numCol="1" anchor="t" anchorCtr="0" compatLnSpc="1"/>
          <a:lstStyle>
            <a:lvl1pPr algn="r">
              <a:defRPr sz="1400" smtClean="0">
                <a:solidFill>
                  <a:schemeClr val="tx2"/>
                </a:solidFill>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0">
              <a:ln>
                <a:noFill/>
              </a:ln>
              <a:solidFill>
                <a:schemeClr val="tx2"/>
              </a:solidFill>
              <a:effectLst/>
              <a:uLnTx/>
              <a:uFillTx/>
              <a:latin typeface="Times New Roman" panose="02020603050405020304" pitchFamily="18" charset="0"/>
              <a:ea typeface="Gulim" panose="020B0600000101010101" pitchFamily="34" charset="-127"/>
              <a:cs typeface="+mn-cs"/>
            </a:endParaRPr>
          </a:p>
        </p:txBody>
      </p:sp>
      <p:sp>
        <p:nvSpPr>
          <p:cNvPr id="29" name="Rectangle 6"/>
          <p:cNvSpPr>
            <a:spLocks noGrp="1" noChangeArrowheads="1"/>
          </p:cNvSpPr>
          <p:nvPr>
            <p:ph type="ftr" sz="quarter" idx="3"/>
          </p:nvPr>
        </p:nvSpPr>
        <p:spPr bwMode="auto">
          <a:xfrm>
            <a:off x="406400" y="6553200"/>
            <a:ext cx="3149600" cy="228600"/>
          </a:xfrm>
          <a:prstGeom prst="rect">
            <a:avLst/>
          </a:prstGeom>
          <a:ln>
            <a:miter lim="800000"/>
          </a:ln>
        </p:spPr>
        <p:txBody>
          <a:bodyPr vert="horz" wrap="square" lIns="91440" tIns="45720" rIns="91440" bIns="45720" numCol="1" anchor="t" anchorCtr="0" compatLnSpc="1"/>
          <a:lstStyle>
            <a:lvl1pPr algn="ctr" eaLnBrk="1" hangingPunct="1">
              <a:buFont typeface="Arial" panose="020B0604020202020204" pitchFamily="34" charset="0"/>
              <a:buNone/>
              <a:defRPr sz="1400" smtClean="0">
                <a:solidFill>
                  <a:schemeClr val="tx2"/>
                </a:solidFill>
                <a:ea typeface="Gulim" panose="020B0600000101010101" pitchFamily="34" charset="-127"/>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400" b="0" i="0" u="none" strike="noStrike" kern="1200" cap="none" spc="0" normalizeH="0" baseline="0" noProof="0">
              <a:ln>
                <a:noFill/>
              </a:ln>
              <a:solidFill>
                <a:schemeClr val="tx2"/>
              </a:solidFill>
              <a:effectLst/>
              <a:uLnTx/>
              <a:uFillTx/>
              <a:latin typeface="Times New Roman" panose="02020603050405020304" pitchFamily="18" charset="0"/>
              <a:ea typeface="Gulim" panose="020B0600000101010101" pitchFamily="34" charset="-127"/>
              <a:cs typeface="+mn-cs"/>
            </a:endParaRPr>
          </a:p>
        </p:txBody>
      </p:sp>
      <p:sp>
        <p:nvSpPr>
          <p:cNvPr id="30" name="Rectangle 11"/>
          <p:cNvSpPr>
            <a:spLocks noGrp="1" noChangeArrowheads="1"/>
          </p:cNvSpPr>
          <p:nvPr>
            <p:ph type="sldNum" sz="quarter" idx="4"/>
          </p:nvPr>
        </p:nvSpPr>
        <p:spPr bwMode="auto">
          <a:xfrm>
            <a:off x="11074400" y="6400800"/>
            <a:ext cx="508000" cy="152400"/>
          </a:xfrm>
          <a:prstGeom prst="rect">
            <a:avLst/>
          </a:prstGeom>
          <a:solidFill>
            <a:schemeClr val="bg2"/>
          </a:solidFill>
          <a:ln w="9525">
            <a:noFill/>
            <a:miter lim="800000"/>
          </a:ln>
          <a:effectLst/>
        </p:spPr>
        <p:txBody>
          <a:bodyPr vert="horz" wrap="square" lIns="91440" tIns="45720" rIns="91440" bIns="45720" numCol="1" anchor="t" anchorCtr="0" compatLnSpc="1"/>
          <a:p>
            <a:pPr algn="r" eaLnBrk="1" fontAlgn="base" hangingPunct="1">
              <a:buNone/>
            </a:pPr>
            <a:fld id="{9A0DB2DC-4C9A-4742-B13C-FB6460FD3503}" type="slidenum">
              <a:rPr lang="ko-KR" altLang="en-US" sz="1400" strike="noStrike" noProof="1" dirty="0">
                <a:latin typeface="Verdana" panose="020B0604030504040204" pitchFamily="34" charset="0"/>
                <a:ea typeface="Gulim" panose="020B0600000101010101" pitchFamily="34" charset="-127"/>
                <a:cs typeface="+mn-cs"/>
              </a:rPr>
            </a:fld>
            <a:endParaRPr lang="ko-KR" altLang="en-US" sz="1400" strike="noStrike" noProof="1" dirty="0">
              <a:ea typeface="Gulim" panose="020B0600000101010101" pitchFamily="34" charset="-127"/>
            </a:endParaRPr>
          </a:p>
        </p:txBody>
      </p:sp>
    </p:spTree>
  </p:cSld>
  <p:clrMapOvr>
    <a:masterClrMapping/>
  </p:clrMapOvr>
  <p:transition>
    <p:random/>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5" name="灯片编号占位符 4"/>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13800" y="381000"/>
            <a:ext cx="2768600" cy="59436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08000" y="381000"/>
            <a:ext cx="8102600" cy="59436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5" name="灯片编号占位符 4"/>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625600" y="381000"/>
            <a:ext cx="8839200" cy="533400"/>
          </a:xfr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a:xfrm>
            <a:off x="508000" y="1066800"/>
            <a:ext cx="11074400" cy="525780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u"/>
              <a:defRPr/>
            </a:pPr>
            <a:endParaRPr kumimoji="0" lang="zh-CN" altLang="en-US" sz="2800" b="1"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5" name="灯片编号占位符 4"/>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58800" y="1193800"/>
            <a:ext cx="10274935" cy="4889500"/>
          </a:xfrm>
        </p:spPr>
        <p:txBody>
          <a:bodyPr/>
          <a:lstStyle>
            <a:lvl2pPr>
              <a:defRPr>
                <a:latin typeface="+mn-lt"/>
              </a:defRPr>
            </a:lvl2pPr>
            <a:lvl3pPr>
              <a:defRPr>
                <a:latin typeface="Verdana" panose="020B0604030504040204" pitchFamily="34" charset="0"/>
              </a:defRPr>
            </a:lvl3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5" name="灯片编号占位符 4"/>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5" name="灯片编号占位符 4"/>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08000" y="1066800"/>
            <a:ext cx="5435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46800" y="1066800"/>
            <a:ext cx="5435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6" name="灯片编号占位符 5"/>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8" name="灯片编号占位符 7"/>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3" name="灯片编号占位符 2"/>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6" name="灯片编号占位符 5"/>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zh-CN" altLang="en-US" sz="3200" b="1"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6" name="灯片编号占位符 5"/>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Ovr>
    <a:masterClrMapping/>
  </p:clrMapOvr>
  <p:transition>
    <p:random/>
  </p:transition>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Freeform 2"/>
          <p:cNvSpPr/>
          <p:nvPr/>
        </p:nvSpPr>
        <p:spPr bwMode="auto">
          <a:xfrm>
            <a:off x="-12700" y="344488"/>
            <a:ext cx="10926763" cy="633413"/>
          </a:xfrm>
          <a:custGeom>
            <a:avLst/>
            <a:gdLst/>
            <a:ahLst/>
            <a:cxnLst>
              <a:cxn ang="0">
                <a:pos x="0" y="0"/>
              </a:cxn>
              <a:cxn ang="0">
                <a:pos x="5049" y="2"/>
              </a:cxn>
              <a:cxn ang="0">
                <a:pos x="5048" y="1458"/>
              </a:cxn>
              <a:cxn ang="0">
                <a:pos x="0" y="1471"/>
              </a:cxn>
              <a:cxn ang="0">
                <a:pos x="0" y="0"/>
              </a:cxn>
            </a:cxnLst>
            <a:rect l="0" t="0" r="r" b="b"/>
            <a:pathLst>
              <a:path w="5049" h="1471">
                <a:moveTo>
                  <a:pt x="0" y="0"/>
                </a:moveTo>
                <a:lnTo>
                  <a:pt x="5049" y="2"/>
                </a:lnTo>
                <a:lnTo>
                  <a:pt x="5048" y="1458"/>
                </a:lnTo>
                <a:lnTo>
                  <a:pt x="0" y="1471"/>
                </a:lnTo>
                <a:lnTo>
                  <a:pt x="0" y="0"/>
                </a:lnTo>
                <a:close/>
              </a:path>
            </a:pathLst>
          </a:custGeom>
          <a:solidFill>
            <a:schemeClr val="tx1"/>
          </a:solidFill>
          <a:ln w="9525">
            <a:no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27" name="Rectangle 3"/>
          <p:cNvSpPr>
            <a:spLocks noGrp="1" noChangeArrowheads="1"/>
          </p:cNvSpPr>
          <p:nvPr>
            <p:ph type="dt" sz="half" idx="2"/>
          </p:nvPr>
        </p:nvSpPr>
        <p:spPr bwMode="auto">
          <a:xfrm>
            <a:off x="439738" y="6502400"/>
            <a:ext cx="3352800" cy="228600"/>
          </a:xfrm>
          <a:prstGeom prst="rect">
            <a:avLst/>
          </a:prstGeom>
          <a:noFill/>
          <a:ln w="9525">
            <a:noFill/>
            <a:miter lim="800000"/>
          </a:ln>
          <a:effectLst/>
        </p:spPr>
        <p:txBody>
          <a:bodyPr vert="horz" wrap="square" lIns="91440" tIns="45720" rIns="91440" bIns="45720" numCol="1" anchor="t" anchorCtr="0" compatLnSpc="1"/>
          <a:lstStyle>
            <a:lvl1pPr eaLnBrk="1" hangingPunct="1">
              <a:buFont typeface="Arial" panose="020B0604020202020204" pitchFamily="34" charset="0"/>
              <a:buNone/>
              <a:defRPr sz="1000" smtClean="0">
                <a:latin typeface="+mn-lt"/>
                <a:ea typeface="Gulim" panose="020B0600000101010101" pitchFamily="34" charset="-127"/>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000" b="0" i="0" u="none" strike="noStrike" kern="1200" cap="none" spc="0" normalizeH="0" baseline="0" noProof="0">
              <a:ln>
                <a:noFill/>
              </a:ln>
              <a:solidFill>
                <a:schemeClr val="tx1"/>
              </a:solidFill>
              <a:effectLst/>
              <a:uLnTx/>
              <a:uFillTx/>
              <a:latin typeface="+mn-lt"/>
              <a:ea typeface="Gulim" panose="020B0600000101010101" pitchFamily="34" charset="-127"/>
              <a:cs typeface="+mn-cs"/>
            </a:endParaRPr>
          </a:p>
        </p:txBody>
      </p:sp>
      <p:sp>
        <p:nvSpPr>
          <p:cNvPr id="1028" name="Rectangle 4"/>
          <p:cNvSpPr>
            <a:spLocks noGrp="1"/>
          </p:cNvSpPr>
          <p:nvPr>
            <p:ph type="body"/>
          </p:nvPr>
        </p:nvSpPr>
        <p:spPr>
          <a:xfrm>
            <a:off x="979805" y="2525395"/>
            <a:ext cx="9895205" cy="3246120"/>
          </a:xfrm>
          <a:prstGeom prst="rect">
            <a:avLst/>
          </a:prstGeom>
          <a:noFill/>
          <a:ln w="9525">
            <a:noFill/>
          </a:ln>
        </p:spPr>
        <p:txBody>
          <a:bodyPr anchor="t"/>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grpSp>
        <p:nvGrpSpPr>
          <p:cNvPr id="1029" name="Group 5"/>
          <p:cNvGrpSpPr/>
          <p:nvPr userDrawn="1"/>
        </p:nvGrpSpPr>
        <p:grpSpPr>
          <a:xfrm>
            <a:off x="10871200" y="0"/>
            <a:ext cx="1320800" cy="6858000"/>
            <a:chOff x="0" y="0"/>
            <a:chExt cx="720" cy="4320"/>
          </a:xfrm>
        </p:grpSpPr>
        <p:sp>
          <p:nvSpPr>
            <p:cNvPr id="1030" name="Rectangle 6"/>
            <p:cNvSpPr>
              <a:spLocks noChangeArrowheads="1"/>
            </p:cNvSpPr>
            <p:nvPr/>
          </p:nvSpPr>
          <p:spPr bwMode="auto">
            <a:xfrm>
              <a:off x="2" y="0"/>
              <a:ext cx="718" cy="4320"/>
            </a:xfrm>
            <a:prstGeom prst="rect">
              <a:avLst/>
            </a:prstGeom>
            <a:solidFill>
              <a:schemeClr val="bg2">
                <a:alpha val="39999"/>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1" name="Rectangle 7"/>
            <p:cNvSpPr>
              <a:spLocks noChangeArrowheads="1"/>
            </p:cNvSpPr>
            <p:nvPr/>
          </p:nvSpPr>
          <p:spPr bwMode="auto">
            <a:xfrm>
              <a:off x="0" y="219"/>
              <a:ext cx="720" cy="393"/>
            </a:xfrm>
            <a:prstGeom prst="rect">
              <a:avLst/>
            </a:prstGeom>
            <a:solidFill>
              <a:schemeClr val="accent1"/>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1032" name="Rectangle 8"/>
          <p:cNvSpPr>
            <a:spLocks noGrp="1"/>
          </p:cNvSpPr>
          <p:nvPr>
            <p:ph type="title"/>
          </p:nvPr>
        </p:nvSpPr>
        <p:spPr>
          <a:xfrm>
            <a:off x="1625600" y="381000"/>
            <a:ext cx="8839200" cy="533400"/>
          </a:xfrm>
          <a:prstGeom prst="rect">
            <a:avLst/>
          </a:prstGeom>
          <a:noFill/>
          <a:ln w="9525">
            <a:noFill/>
          </a:ln>
        </p:spPr>
        <p:txBody>
          <a:bodyPr anchor="ctr"/>
          <a:p>
            <a:pPr lvl="0"/>
            <a:r>
              <a:rPr lang="zh-CN" altLang="en-US" dirty="0"/>
              <a:t>单击此处编辑母版标题样式</a:t>
            </a:r>
            <a:endParaRPr lang="zh-CN" altLang="en-US" dirty="0"/>
          </a:p>
        </p:txBody>
      </p:sp>
      <p:grpSp>
        <p:nvGrpSpPr>
          <p:cNvPr id="1033" name="Group 9"/>
          <p:cNvGrpSpPr/>
          <p:nvPr userDrawn="1"/>
        </p:nvGrpSpPr>
        <p:grpSpPr>
          <a:xfrm>
            <a:off x="203200" y="228600"/>
            <a:ext cx="1117600" cy="838200"/>
            <a:chOff x="0" y="0"/>
            <a:chExt cx="510" cy="480"/>
          </a:xfrm>
        </p:grpSpPr>
        <p:sp>
          <p:nvSpPr>
            <p:cNvPr id="1034" name="AutoShape 10"/>
            <p:cNvSpPr>
              <a:spLocks noChangeArrowheads="1"/>
            </p:cNvSpPr>
            <p:nvPr/>
          </p:nvSpPr>
          <p:spPr bwMode="auto">
            <a:xfrm>
              <a:off x="0" y="114"/>
              <a:ext cx="288" cy="240"/>
            </a:xfrm>
            <a:prstGeom prst="hexagon">
              <a:avLst>
                <a:gd name="adj" fmla="val 30000"/>
                <a:gd name="vf" fmla="val 115470"/>
              </a:avLst>
            </a:prstGeom>
            <a:solidFill>
              <a:schemeClr val="hlink"/>
            </a:solidFill>
            <a:ln w="28575" cmpd="sng">
              <a:solidFill>
                <a:schemeClr val="bg1"/>
              </a:solidFill>
              <a:miter lim="800000"/>
            </a:ln>
            <a:effectLst>
              <a:outerShdw dist="56796" dir="1593903" algn="ctr" rotWithShape="0">
                <a:srgbClr val="6666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5" name="AutoShape 11"/>
            <p:cNvSpPr>
              <a:spLocks noChangeArrowheads="1"/>
            </p:cNvSpPr>
            <p:nvPr/>
          </p:nvSpPr>
          <p:spPr bwMode="auto">
            <a:xfrm>
              <a:off x="222" y="0"/>
              <a:ext cx="288" cy="240"/>
            </a:xfrm>
            <a:prstGeom prst="hexagon">
              <a:avLst>
                <a:gd name="adj" fmla="val 30000"/>
                <a:gd name="vf" fmla="val 115470"/>
              </a:avLst>
            </a:prstGeom>
            <a:solidFill>
              <a:schemeClr val="accent2"/>
            </a:solidFill>
            <a:ln w="28575" cmpd="sng">
              <a:solidFill>
                <a:schemeClr val="bg1"/>
              </a:solidFill>
              <a:miter lim="800000"/>
            </a:ln>
            <a:effectLst>
              <a:outerShdw dist="56796" dir="1593903" algn="ctr" rotWithShape="0">
                <a:srgbClr val="6666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6" name="AutoShape 12"/>
            <p:cNvSpPr>
              <a:spLocks noChangeArrowheads="1"/>
            </p:cNvSpPr>
            <p:nvPr/>
          </p:nvSpPr>
          <p:spPr bwMode="auto">
            <a:xfrm>
              <a:off x="222" y="240"/>
              <a:ext cx="288" cy="240"/>
            </a:xfrm>
            <a:prstGeom prst="hexagon">
              <a:avLst>
                <a:gd name="adj" fmla="val 30000"/>
                <a:gd name="vf" fmla="val 115470"/>
              </a:avLst>
            </a:prstGeom>
            <a:solidFill>
              <a:schemeClr val="accent1"/>
            </a:solidFill>
            <a:ln w="28575" cmpd="sng">
              <a:solidFill>
                <a:schemeClr val="bg1"/>
              </a:solidFill>
              <a:miter lim="800000"/>
            </a:ln>
            <a:effectLst>
              <a:outerShdw dist="56796" dir="1593903" algn="ctr" rotWithShape="0">
                <a:srgbClr val="6666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1037" name="AutoShape 13"/>
          <p:cNvSpPr>
            <a:spLocks noChangeArrowheads="1"/>
          </p:cNvSpPr>
          <p:nvPr/>
        </p:nvSpPr>
        <p:spPr bwMode="auto">
          <a:xfrm>
            <a:off x="10261600" y="5943600"/>
            <a:ext cx="812800" cy="533400"/>
          </a:xfrm>
          <a:prstGeom prst="hexagon">
            <a:avLst>
              <a:gd name="adj" fmla="val 28571"/>
              <a:gd name="vf" fmla="val 115470"/>
            </a:avLst>
          </a:prstGeom>
          <a:solidFill>
            <a:schemeClr val="bg2">
              <a:alpha val="34999"/>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8" name="AutoShape 14"/>
          <p:cNvSpPr>
            <a:spLocks noChangeArrowheads="1"/>
          </p:cNvSpPr>
          <p:nvPr/>
        </p:nvSpPr>
        <p:spPr bwMode="auto">
          <a:xfrm>
            <a:off x="10972800" y="5638800"/>
            <a:ext cx="812800" cy="533400"/>
          </a:xfrm>
          <a:prstGeom prst="hexagon">
            <a:avLst>
              <a:gd name="adj" fmla="val 28571"/>
              <a:gd name="vf" fmla="val 115470"/>
            </a:avLst>
          </a:prstGeom>
          <a:solidFill>
            <a:schemeClr val="bg2">
              <a:alpha val="34999"/>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9" name="AutoShape 15"/>
          <p:cNvSpPr>
            <a:spLocks noChangeArrowheads="1"/>
          </p:cNvSpPr>
          <p:nvPr/>
        </p:nvSpPr>
        <p:spPr bwMode="auto">
          <a:xfrm>
            <a:off x="10960100" y="6229350"/>
            <a:ext cx="812800" cy="533400"/>
          </a:xfrm>
          <a:prstGeom prst="hexagon">
            <a:avLst>
              <a:gd name="adj" fmla="val 28571"/>
              <a:gd name="vf" fmla="val 115470"/>
            </a:avLst>
          </a:prstGeom>
          <a:solidFill>
            <a:schemeClr val="bg2">
              <a:alpha val="34999"/>
            </a:scheme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40" name="Rectangle 16"/>
          <p:cNvSpPr>
            <a:spLocks noGrp="1" noChangeArrowheads="1"/>
          </p:cNvSpPr>
          <p:nvPr>
            <p:ph type="sldNum" sz="quarter" idx="4"/>
          </p:nvPr>
        </p:nvSpPr>
        <p:spPr bwMode="auto">
          <a:xfrm>
            <a:off x="11074400" y="6362700"/>
            <a:ext cx="508000" cy="228600"/>
          </a:xfrm>
          <a:prstGeom prst="rect">
            <a:avLst/>
          </a:prstGeom>
          <a:solidFill>
            <a:schemeClr val="bg2"/>
          </a:solidFill>
          <a:ln w="9525">
            <a:noFill/>
            <a:miter lim="800000"/>
          </a:ln>
          <a:effectLst/>
        </p:spPr>
        <p:txBody>
          <a:bodyPr vert="horz" wrap="square" lIns="91440" tIns="45720" rIns="91440" bIns="45720" numCol="1" anchor="t" anchorCtr="0" compatLnSpc="1"/>
          <a:lstStyle>
            <a:lvl1pPr algn="r">
              <a:defRPr sz="1000">
                <a:solidFill>
                  <a:schemeClr val="bg1"/>
                </a:solidFill>
                <a:latin typeface="Verdana" panose="020B0604030504040204" pitchFamily="34" charset="0"/>
                <a:ea typeface="Gulim" panose="020B0600000101010101" pitchFamily="34" charset="-127"/>
              </a:defRPr>
            </a:lvl1pPr>
          </a:lstStyle>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Verdana" panose="020B0604030504040204" pitchFamily="34" charset="0"/>
        </a:defRPr>
      </a:lvl2pPr>
      <a:lvl3pPr algn="l" rtl="0" eaLnBrk="0" fontAlgn="base" hangingPunct="0">
        <a:spcBef>
          <a:spcPct val="0"/>
        </a:spcBef>
        <a:spcAft>
          <a:spcPct val="0"/>
        </a:spcAft>
        <a:defRPr sz="3200">
          <a:solidFill>
            <a:schemeClr val="bg1"/>
          </a:solidFill>
          <a:latin typeface="Verdana" panose="020B0604030504040204" pitchFamily="34" charset="0"/>
        </a:defRPr>
      </a:lvl3pPr>
      <a:lvl4pPr algn="l" rtl="0" eaLnBrk="0" fontAlgn="base" hangingPunct="0">
        <a:spcBef>
          <a:spcPct val="0"/>
        </a:spcBef>
        <a:spcAft>
          <a:spcPct val="0"/>
        </a:spcAft>
        <a:defRPr sz="3200">
          <a:solidFill>
            <a:schemeClr val="bg1"/>
          </a:solidFill>
          <a:latin typeface="Verdana" panose="020B0604030504040204" pitchFamily="34" charset="0"/>
        </a:defRPr>
      </a:lvl4pPr>
      <a:lvl5pPr algn="l" rtl="0" eaLnBrk="0" fontAlgn="base" hangingPunct="0">
        <a:spcBef>
          <a:spcPct val="0"/>
        </a:spcBef>
        <a:spcAft>
          <a:spcPct val="0"/>
        </a:spcAft>
        <a:defRPr sz="3200">
          <a:solidFill>
            <a:schemeClr val="bg1"/>
          </a:solidFill>
          <a:latin typeface="Verdana" panose="020B0604030504040204" pitchFamily="34" charset="0"/>
        </a:defRPr>
      </a:lvl5pPr>
      <a:lvl6pPr marL="457200" algn="l" rtl="0" fontAlgn="base">
        <a:spcBef>
          <a:spcPct val="0"/>
        </a:spcBef>
        <a:spcAft>
          <a:spcPct val="0"/>
        </a:spcAft>
        <a:defRPr sz="3200">
          <a:solidFill>
            <a:schemeClr val="bg1"/>
          </a:solidFill>
          <a:latin typeface="Verdana" panose="020B0604030504040204" pitchFamily="34" charset="0"/>
        </a:defRPr>
      </a:lvl6pPr>
      <a:lvl7pPr marL="914400" algn="l" rtl="0" fontAlgn="base">
        <a:spcBef>
          <a:spcPct val="0"/>
        </a:spcBef>
        <a:spcAft>
          <a:spcPct val="0"/>
        </a:spcAft>
        <a:defRPr sz="3200">
          <a:solidFill>
            <a:schemeClr val="bg1"/>
          </a:solidFill>
          <a:latin typeface="Verdana" panose="020B0604030504040204" pitchFamily="34" charset="0"/>
        </a:defRPr>
      </a:lvl7pPr>
      <a:lvl8pPr marL="1371600" algn="l" rtl="0" fontAlgn="base">
        <a:spcBef>
          <a:spcPct val="0"/>
        </a:spcBef>
        <a:spcAft>
          <a:spcPct val="0"/>
        </a:spcAft>
        <a:defRPr sz="3200">
          <a:solidFill>
            <a:schemeClr val="bg1"/>
          </a:solidFill>
          <a:latin typeface="Verdana" panose="020B0604030504040204" pitchFamily="34" charset="0"/>
        </a:defRPr>
      </a:lvl8pPr>
      <a:lvl9pPr marL="1828800" algn="l" rtl="0" fontAlgn="base">
        <a:spcBef>
          <a:spcPct val="0"/>
        </a:spcBef>
        <a:spcAft>
          <a:spcPct val="0"/>
        </a:spcAft>
        <a:defRPr sz="3200">
          <a:solidFill>
            <a:schemeClr val="bg1"/>
          </a:solidFill>
          <a:latin typeface="Verdana" panose="020B0604030504040204" pitchFamily="34" charset="0"/>
        </a:defRPr>
      </a:lvl9pPr>
    </p:titleStyle>
    <p:bodyStyle>
      <a:lvl1pPr marL="342900" indent="-342900" algn="l" rtl="0" eaLnBrk="0" fontAlgn="base" hangingPunct="0">
        <a:lnSpc>
          <a:spcPct val="150000"/>
        </a:lnSpc>
        <a:spcBef>
          <a:spcPct val="20000"/>
        </a:spcBef>
        <a:spcAft>
          <a:spcPct val="0"/>
        </a:spcAft>
        <a:buClr>
          <a:schemeClr val="accent1"/>
        </a:buClr>
        <a:buFont typeface="Wingdings" panose="05000000000000000000" pitchFamily="2" charset="2"/>
        <a:buChar char="u"/>
        <a:defRPr sz="2800" b="0">
          <a:solidFill>
            <a:schemeClr val="tx1"/>
          </a:solidFill>
          <a:latin typeface="微软雅黑" panose="020B0503020204020204" charset="-122"/>
          <a:ea typeface="微软雅黑" panose="020B0503020204020204" charset="-122"/>
          <a:cs typeface="+mn-cs"/>
        </a:defRPr>
      </a:lvl1pPr>
      <a:lvl2pPr marL="742950" indent="-285750" algn="l" rtl="0" eaLnBrk="0" fontAlgn="base" hangingPunct="0">
        <a:lnSpc>
          <a:spcPct val="150000"/>
        </a:lnSpc>
        <a:spcBef>
          <a:spcPct val="20000"/>
        </a:spcBef>
        <a:spcAft>
          <a:spcPct val="0"/>
        </a:spcAft>
        <a:buClr>
          <a:schemeClr val="tx2"/>
        </a:buClr>
        <a:buSzPct val="60000"/>
        <a:buFont typeface="Wingdings" panose="05000000000000000000" pitchFamily="2" charset="2"/>
        <a:buChar char="n"/>
        <a:defRPr sz="2400" b="0">
          <a:solidFill>
            <a:schemeClr val="tx1"/>
          </a:solidFill>
          <a:latin typeface="微软雅黑" panose="020B0503020204020204" charset="-122"/>
          <a:ea typeface="微软雅黑" panose="020B0503020204020204" charset="-122"/>
        </a:defRPr>
      </a:lvl2pPr>
      <a:lvl3pPr marL="1143000" indent="-228600" algn="l" rtl="0" eaLnBrk="0" fontAlgn="base" hangingPunct="0">
        <a:lnSpc>
          <a:spcPct val="150000"/>
        </a:lnSpc>
        <a:spcBef>
          <a:spcPct val="20000"/>
        </a:spcBef>
        <a:spcAft>
          <a:spcPct val="0"/>
        </a:spcAft>
        <a:buClr>
          <a:schemeClr val="folHlink"/>
        </a:buClr>
        <a:buSzPct val="60000"/>
        <a:buFont typeface="Wingdings" panose="05000000000000000000" pitchFamily="2" charset="2"/>
        <a:buChar char="n"/>
        <a:defRPr sz="2400">
          <a:solidFill>
            <a:schemeClr val="tx1"/>
          </a:solidFill>
          <a:latin typeface="微软雅黑" panose="020B0503020204020204" charset="-122"/>
          <a:ea typeface="微软雅黑" panose="020B0503020204020204" charset="-122"/>
        </a:defRPr>
      </a:lvl3pPr>
      <a:lvl4pPr marL="1600200" indent="-228600" algn="l" rtl="0" eaLnBrk="0" fontAlgn="base" hangingPunct="0">
        <a:lnSpc>
          <a:spcPct val="150000"/>
        </a:lnSpc>
        <a:spcBef>
          <a:spcPct val="20000"/>
        </a:spcBef>
        <a:spcAft>
          <a:spcPct val="0"/>
        </a:spcAft>
        <a:buClr>
          <a:schemeClr val="tx1"/>
        </a:buClr>
        <a:buSzPct val="60000"/>
        <a:buFont typeface="Wingdings" panose="05000000000000000000" pitchFamily="2" charset="2"/>
        <a:buChar char="n"/>
        <a:defRPr sz="2000">
          <a:solidFill>
            <a:schemeClr val="tx1"/>
          </a:solidFill>
          <a:latin typeface="微软雅黑" panose="020B0503020204020204" charset="-122"/>
          <a:ea typeface="微软雅黑" panose="020B0503020204020204" charset="-122"/>
        </a:defRPr>
      </a:lvl4pPr>
      <a:lvl5pPr marL="2057400" indent="-228600" algn="l" rtl="0" eaLnBrk="0" fontAlgn="base" hangingPunct="0">
        <a:lnSpc>
          <a:spcPct val="150000"/>
        </a:lnSpc>
        <a:spcBef>
          <a:spcPct val="20000"/>
        </a:spcBef>
        <a:spcAft>
          <a:spcPct val="0"/>
        </a:spcAft>
        <a:buClr>
          <a:schemeClr val="hlink"/>
        </a:buClr>
        <a:buSzPct val="60000"/>
        <a:buFont typeface="Wingdings" panose="05000000000000000000" pitchFamily="2" charset="2"/>
        <a:buChar char="n"/>
        <a:defRPr sz="2000">
          <a:solidFill>
            <a:schemeClr val="tx1"/>
          </a:solidFill>
          <a:latin typeface="微软雅黑" panose="020B0503020204020204" charset="-122"/>
          <a:ea typeface="微软雅黑" panose="020B0503020204020204" charset="-122"/>
        </a:defRPr>
      </a:lvl5pPr>
      <a:lvl6pPr marL="25146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2.xml"/><Relationship Id="rId4" Type="http://schemas.openxmlformats.org/officeDocument/2006/relationships/image" Target="../media/image9.wmf"/><Relationship Id="rId3" Type="http://schemas.openxmlformats.org/officeDocument/2006/relationships/oleObject" Target="../embeddings/oleObject7.bin"/><Relationship Id="rId2" Type="http://schemas.openxmlformats.org/officeDocument/2006/relationships/image" Target="../media/image8.wmf"/><Relationship Id="rId1"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3.wmf"/><Relationship Id="rId7" Type="http://schemas.openxmlformats.org/officeDocument/2006/relationships/oleObject" Target="../embeddings/oleObject11.bin"/><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 Id="rId3" Type="http://schemas.openxmlformats.org/officeDocument/2006/relationships/oleObject" Target="../embeddings/oleObject9.bin"/><Relationship Id="rId2" Type="http://schemas.openxmlformats.org/officeDocument/2006/relationships/image" Target="../media/image10.wmf"/><Relationship Id="rId10" Type="http://schemas.openxmlformats.org/officeDocument/2006/relationships/vmlDrawing" Target="../drawings/vmlDrawing4.vml"/><Relationship Id="rId1"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5.vml"/><Relationship Id="rId5" Type="http://schemas.openxmlformats.org/officeDocument/2006/relationships/slideLayout" Target="../slideLayouts/slideLayout2.xml"/><Relationship Id="rId4" Type="http://schemas.openxmlformats.org/officeDocument/2006/relationships/image" Target="../media/image15.wmf"/><Relationship Id="rId3" Type="http://schemas.openxmlformats.org/officeDocument/2006/relationships/oleObject" Target="../embeddings/oleObject13.bin"/><Relationship Id="rId2" Type="http://schemas.openxmlformats.org/officeDocument/2006/relationships/image" Target="../media/image14.wmf"/><Relationship Id="rId1"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8" Type="http://schemas.openxmlformats.org/officeDocument/2006/relationships/vmlDrawing" Target="../drawings/vmlDrawing6.vml"/><Relationship Id="rId7"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16.bin"/><Relationship Id="rId4" Type="http://schemas.openxmlformats.org/officeDocument/2006/relationships/image" Target="../media/image17.wmf"/><Relationship Id="rId3" Type="http://schemas.openxmlformats.org/officeDocument/2006/relationships/oleObject" Target="../embeddings/oleObject15.bin"/><Relationship Id="rId2" Type="http://schemas.openxmlformats.org/officeDocument/2006/relationships/image" Target="../media/image16.wmf"/><Relationship Id="rId1"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7.vml"/><Relationship Id="rId5" Type="http://schemas.openxmlformats.org/officeDocument/2006/relationships/slideLayout" Target="../slideLayouts/slideLayout2.xml"/><Relationship Id="rId4" Type="http://schemas.openxmlformats.org/officeDocument/2006/relationships/image" Target="../media/image20.wmf"/><Relationship Id="rId3" Type="http://schemas.openxmlformats.org/officeDocument/2006/relationships/oleObject" Target="../embeddings/oleObject18.bin"/><Relationship Id="rId2" Type="http://schemas.openxmlformats.org/officeDocument/2006/relationships/image" Target="../media/image19.wmf"/><Relationship Id="rId1" Type="http://schemas.openxmlformats.org/officeDocument/2006/relationships/oleObject" Target="../embeddings/oleObject17.bin"/></Relationships>
</file>

<file path=ppt/slides/_rels/slide15.xml.rels><?xml version="1.0" encoding="UTF-8" standalone="yes"?>
<Relationships xmlns="http://schemas.openxmlformats.org/package/2006/relationships"><Relationship Id="rId4" Type="http://schemas.openxmlformats.org/officeDocument/2006/relationships/vmlDrawing" Target="../drawings/vmlDrawing8.vml"/><Relationship Id="rId3" Type="http://schemas.openxmlformats.org/officeDocument/2006/relationships/slideLayout" Target="../slideLayouts/slideLayout2.xml"/><Relationship Id="rId2" Type="http://schemas.openxmlformats.org/officeDocument/2006/relationships/image" Target="../media/image21.wmf"/><Relationship Id="rId1" Type="http://schemas.openxmlformats.org/officeDocument/2006/relationships/oleObject" Target="../embeddings/oleObject19.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6.wmf"/><Relationship Id="rId7" Type="http://schemas.openxmlformats.org/officeDocument/2006/relationships/oleObject" Target="../embeddings/oleObject4.bin"/><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 Id="rId3" Type="http://schemas.openxmlformats.org/officeDocument/2006/relationships/oleObject" Target="../embeddings/oleObject2.bin"/><Relationship Id="rId2" Type="http://schemas.openxmlformats.org/officeDocument/2006/relationships/image" Target="../media/image3.wmf"/><Relationship Id="rId10" Type="http://schemas.openxmlformats.org/officeDocument/2006/relationships/vmlDrawing" Target="../drawings/vmlDrawing1.vml"/><Relationship Id="rId1"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ext Box 3"/>
          <p:cNvSpPr txBox="1"/>
          <p:nvPr/>
        </p:nvSpPr>
        <p:spPr>
          <a:xfrm>
            <a:off x="7467600" y="5865813"/>
            <a:ext cx="2011363" cy="460375"/>
          </a:xfrm>
          <a:prstGeom prst="rect">
            <a:avLst/>
          </a:prstGeom>
          <a:noFill/>
          <a:ln w="9525">
            <a:noFill/>
          </a:ln>
        </p:spPr>
        <p:txBody>
          <a:bodyPr wrap="none" anchor="t">
            <a:spAutoFit/>
          </a:bodyPr>
          <a:p>
            <a:pPr eaLnBrk="0" hangingPunct="0"/>
            <a:r>
              <a:rPr lang="zh-CN" altLang="en-US" sz="2400" dirty="0">
                <a:solidFill>
                  <a:srgbClr val="000000"/>
                </a:solidFill>
                <a:latin typeface="黑体" panose="02010609060101010101" pitchFamily="49" charset="-122"/>
                <a:ea typeface="黑体" panose="02010609060101010101" pitchFamily="49" charset="-122"/>
              </a:rPr>
              <a:t>主讲人：任静</a:t>
            </a:r>
            <a:endParaRPr lang="zh-CN" altLang="en-US" sz="2400" dirty="0">
              <a:solidFill>
                <a:srgbClr val="000000"/>
              </a:solidFill>
              <a:latin typeface="黑体" panose="02010609060101010101" pitchFamily="49" charset="-122"/>
              <a:ea typeface="黑体" panose="02010609060101010101" pitchFamily="49" charset="-122"/>
            </a:endParaRPr>
          </a:p>
        </p:txBody>
      </p:sp>
      <p:sp>
        <p:nvSpPr>
          <p:cNvPr id="4100" name="WordArt 6"/>
          <p:cNvSpPr/>
          <p:nvPr/>
        </p:nvSpPr>
        <p:spPr>
          <a:xfrm>
            <a:off x="6051550" y="1177925"/>
            <a:ext cx="4319588" cy="863600"/>
          </a:xfrm>
          <a:prstGeom prst="rect">
            <a:avLst/>
          </a:prstGeom>
        </p:spPr>
        <p:txBody>
          <a:bodyPr wrap="none" fromWordArt="1">
            <a:prstTxWarp prst="textSlantUp">
              <a:avLst>
                <a:gd name="adj" fmla="val 0"/>
              </a:avLst>
            </a:prstTxWarp>
            <a:normAutofit/>
          </a:bodyPr>
          <a:p>
            <a:pPr algn="ctr"/>
            <a:r>
              <a:rPr lang="zh-CN" altLang="en-US" sz="4400">
                <a:solidFill>
                  <a:srgbClr val="0033CC"/>
                </a:solidFill>
                <a:effectLst>
                  <a:outerShdw dist="53882" dir="2699999" algn="ctr" rotWithShape="0">
                    <a:srgbClr val="9999FF">
                      <a:alpha val="75000"/>
                    </a:srgbClr>
                  </a:outerShdw>
                </a:effectLst>
                <a:latin typeface="华文琥珀" panose="02010800040101010101" charset="-122"/>
                <a:ea typeface="华文琥珀" panose="02010800040101010101" charset="-122"/>
              </a:rPr>
              <a:t>建筑施工组织</a:t>
            </a:r>
            <a:endParaRPr lang="zh-CN" altLang="en-US" sz="4400">
              <a:solidFill>
                <a:srgbClr val="0033CC"/>
              </a:solidFill>
              <a:effectLst>
                <a:outerShdw dist="53882" dir="2699999" algn="ctr" rotWithShape="0">
                  <a:srgbClr val="9999FF">
                    <a:alpha val="75000"/>
                  </a:srgbClr>
                </a:outerShdw>
              </a:effectLst>
              <a:latin typeface="华文琥珀" panose="02010800040101010101" charset="-122"/>
              <a:ea typeface="华文琥珀" panose="02010800040101010101" charset="-122"/>
            </a:endParaRPr>
          </a:p>
        </p:txBody>
      </p:sp>
      <p:sp>
        <p:nvSpPr>
          <p:cNvPr id="4099" name="Text Box 4"/>
          <p:cNvSpPr txBox="1"/>
          <p:nvPr/>
        </p:nvSpPr>
        <p:spPr>
          <a:xfrm>
            <a:off x="4528185" y="2706370"/>
            <a:ext cx="6418580" cy="1445260"/>
          </a:xfrm>
          <a:prstGeom prst="rect">
            <a:avLst/>
          </a:prstGeom>
          <a:noFill/>
          <a:ln w="9525">
            <a:noFill/>
          </a:ln>
        </p:spPr>
        <p:txBody>
          <a:bodyPr wrap="square" anchor="t">
            <a:spAutoFit/>
          </a:bodyPr>
          <a:p>
            <a:pPr algn="l" eaLnBrk="0" hangingPunct="0"/>
            <a:r>
              <a:rPr lang="zh-CN" altLang="en-US" sz="4400" dirty="0">
                <a:solidFill>
                  <a:schemeClr val="bg1"/>
                </a:solidFill>
                <a:latin typeface="方正姚体" panose="02010601030101010101" pitchFamily="2" charset="-122"/>
                <a:ea typeface="方正姚体" panose="02010601030101010101" pitchFamily="2" charset="-122"/>
              </a:rPr>
              <a:t>双代号网络图的时间参数</a:t>
            </a:r>
            <a:endParaRPr lang="zh-CN" altLang="en-US" sz="4400" dirty="0">
              <a:solidFill>
                <a:schemeClr val="bg1"/>
              </a:solidFill>
              <a:latin typeface="方正姚体" panose="02010601030101010101" pitchFamily="2" charset="-122"/>
              <a:ea typeface="方正姚体" panose="02010601030101010101" pitchFamily="2" charset="-122"/>
            </a:endParaRPr>
          </a:p>
          <a:p>
            <a:pPr eaLnBrk="0" hangingPunct="0"/>
            <a:endParaRPr lang="zh-CN" altLang="en-US" sz="4400" dirty="0">
              <a:solidFill>
                <a:schemeClr val="bg1"/>
              </a:solidFill>
              <a:latin typeface="方正姚体" panose="02010601030101010101" pitchFamily="2" charset="-122"/>
              <a:ea typeface="方正姚体" panose="02010601030101010101" pitchFamily="2" charset="-122"/>
            </a:endParaRPr>
          </a:p>
        </p:txBody>
      </p:sp>
      <p:pic>
        <p:nvPicPr>
          <p:cNvPr id="2" name="图片 5126" descr="校徽"/>
          <p:cNvPicPr>
            <a:picLocks noChangeAspect="1"/>
          </p:cNvPicPr>
          <p:nvPr/>
        </p:nvPicPr>
        <p:blipFill>
          <a:blip r:embed="rId1"/>
          <a:stretch>
            <a:fillRect/>
          </a:stretch>
        </p:blipFill>
        <p:spPr>
          <a:xfrm>
            <a:off x="254000" y="133350"/>
            <a:ext cx="895350" cy="895350"/>
          </a:xfrm>
          <a:prstGeom prst="rect">
            <a:avLst/>
          </a:prstGeom>
          <a:noFill/>
          <a:ln w="9525">
            <a:noFill/>
          </a:ln>
        </p:spPr>
      </p:pic>
      <p:sp>
        <p:nvSpPr>
          <p:cNvPr id="4101" name="文本框 3"/>
          <p:cNvSpPr txBox="1"/>
          <p:nvPr/>
        </p:nvSpPr>
        <p:spPr>
          <a:xfrm>
            <a:off x="1317625" y="287338"/>
            <a:ext cx="3778250" cy="890587"/>
          </a:xfrm>
          <a:prstGeom prst="rect">
            <a:avLst/>
          </a:prstGeom>
          <a:noFill/>
          <a:ln w="9525">
            <a:noFill/>
          </a:ln>
        </p:spPr>
        <p:txBody>
          <a:bodyPr wrap="square" anchor="t">
            <a:spAutoFit/>
          </a:bodyPr>
          <a:p>
            <a:pPr eaLnBrk="0" hangingPunct="0"/>
            <a:r>
              <a:rPr lang="zh-CN" altLang="en-US" sz="2400" u="sng" dirty="0">
                <a:solidFill>
                  <a:srgbClr val="303030"/>
                </a:solidFill>
                <a:latin typeface="微软雅黑" panose="020B0503020204020204" charset="-122"/>
                <a:ea typeface="微软雅黑" panose="020B0503020204020204" charset="-122"/>
              </a:rPr>
              <a:t>聊 城 市 技 师 学 院</a:t>
            </a:r>
            <a:endParaRPr lang="zh-CN" altLang="en-US" u="sng" dirty="0">
              <a:solidFill>
                <a:srgbClr val="303030"/>
              </a:solidFill>
              <a:latin typeface="微软雅黑" panose="020B0503020204020204" charset="-122"/>
              <a:ea typeface="微软雅黑" panose="020B0503020204020204" charset="-122"/>
            </a:endParaRPr>
          </a:p>
          <a:p>
            <a:pPr eaLnBrk="0" hangingPunct="0"/>
            <a:r>
              <a:rPr lang="en-US" altLang="zh-CN" sz="1000" dirty="0">
                <a:solidFill>
                  <a:srgbClr val="303030"/>
                </a:solidFill>
                <a:latin typeface="微软雅黑" panose="020B0503020204020204" charset="-122"/>
                <a:ea typeface="微软雅黑" panose="020B0503020204020204" charset="-122"/>
              </a:rPr>
              <a:t>TECHNICIAN COLLEGE OF LIAOCHENG CITY</a:t>
            </a:r>
            <a:endParaRPr lang="zh-CN" altLang="en-US" dirty="0">
              <a:solidFill>
                <a:srgbClr val="303030"/>
              </a:solidFill>
              <a:latin typeface="微软雅黑" panose="020B0503020204020204" charset="-122"/>
              <a:ea typeface="微软雅黑" panose="020B0503020204020204" charset="-122"/>
            </a:endParaRPr>
          </a:p>
          <a:p>
            <a:pPr eaLnBrk="0" hangingPunct="0"/>
            <a:endParaRPr lang="zh-CN" altLang="en-US" dirty="0">
              <a:solidFill>
                <a:srgbClr val="303030"/>
              </a:solidFill>
              <a:latin typeface="微软雅黑" panose="020B0503020204020204" charset="-122"/>
              <a:ea typeface="微软雅黑" panose="020B0503020204020204"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fade">
                                      <p:cBhvr>
                                        <p:cTn id="7" dur="385" decel="100000"/>
                                        <p:tgtEl>
                                          <p:spTgt spid="4100"/>
                                        </p:tgtEl>
                                      </p:cBhvr>
                                    </p:animEffect>
                                    <p:animScale>
                                      <p:cBhvr>
                                        <p:cTn id="8" dur="385" decel="100000"/>
                                        <p:tgtEl>
                                          <p:spTgt spid="4100"/>
                                        </p:tgtEl>
                                      </p:cBhvr>
                                      <p:from x="10000" y="10000"/>
                                      <p:to x="200000" y="450000"/>
                                    </p:animScale>
                                    <p:animScale>
                                      <p:cBhvr>
                                        <p:cTn id="9" dur="615" accel="100000" fill="hold">
                                          <p:stCondLst>
                                            <p:cond delay="385"/>
                                          </p:stCondLst>
                                        </p:cTn>
                                        <p:tgtEl>
                                          <p:spTgt spid="4100"/>
                                        </p:tgtEl>
                                      </p:cBhvr>
                                      <p:from x="200000" y="450000"/>
                                      <p:to x="100000" y="100000"/>
                                    </p:animScale>
                                    <p:set>
                                      <p:cBhvr>
                                        <p:cTn id="10" dur="385" fill="hold"/>
                                        <p:tgtEl>
                                          <p:spTgt spid="4100"/>
                                        </p:tgtEl>
                                        <p:attrNameLst>
                                          <p:attrName>ppt_x</p:attrName>
                                        </p:attrNameLst>
                                      </p:cBhvr>
                                      <p:to>
                                        <p:strVal val="(0.5)"/>
                                      </p:to>
                                    </p:set>
                                    <p:anim from="(0.5)" to="(#ppt_x)" calcmode="lin" valueType="num">
                                      <p:cBhvr>
                                        <p:cTn id="11" dur="615" accel="100000" fill="hold">
                                          <p:stCondLst>
                                            <p:cond delay="385"/>
                                          </p:stCondLst>
                                        </p:cTn>
                                        <p:tgtEl>
                                          <p:spTgt spid="4100"/>
                                        </p:tgtEl>
                                        <p:attrNameLst>
                                          <p:attrName>ppt_x</p:attrName>
                                        </p:attrNameLst>
                                      </p:cBhvr>
                                    </p:anim>
                                    <p:set>
                                      <p:cBhvr>
                                        <p:cTn id="12" dur="385" fill="hold"/>
                                        <p:tgtEl>
                                          <p:spTgt spid="4100"/>
                                        </p:tgtEl>
                                        <p:attrNameLst>
                                          <p:attrName>ppt_y</p:attrName>
                                        </p:attrNameLst>
                                      </p:cBhvr>
                                      <p:to>
                                        <p:strVal val="(#ppt_y+0.4)"/>
                                      </p:to>
                                    </p:set>
                                    <p:anim from="(#ppt_y+0.4)" to="(#ppt_y)" calcmode="lin" valueType="num">
                                      <p:cBhvr>
                                        <p:cTn id="13" dur="615" accel="100000" fill="hold">
                                          <p:stCondLst>
                                            <p:cond delay="385"/>
                                          </p:stCondLst>
                                        </p:cTn>
                                        <p:tgtEl>
                                          <p:spTgt spid="410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30250" y="1365885"/>
            <a:ext cx="10057765" cy="4889500"/>
          </a:xfrm>
        </p:spPr>
        <p:txBody>
          <a:bodyPr/>
          <a:p>
            <a:pPr lvl="2" algn="just">
              <a:lnSpc>
                <a:spcPct val="160000"/>
              </a:lnSpc>
            </a:pPr>
            <a:r>
              <a:rPr lang="zh-CN" altLang="en-US"/>
              <a:t>（</a:t>
            </a:r>
            <a:r>
              <a:rPr lang="en-US" altLang="zh-CN"/>
              <a:t>3</a:t>
            </a:r>
            <a:r>
              <a:rPr lang="zh-CN" altLang="en-US"/>
              <a:t>）工作最迟完成时间</a:t>
            </a:r>
            <a:endParaRPr lang="zh-CN" altLang="en-US"/>
          </a:p>
          <a:p>
            <a:pPr lvl="3" algn="just">
              <a:lnSpc>
                <a:spcPct val="160000"/>
              </a:lnSpc>
            </a:pPr>
            <a:r>
              <a:rPr lang="zh-CN" altLang="en-US"/>
              <a:t>定义：</a:t>
            </a:r>
            <a:r>
              <a:rPr lang="zh-CN" altLang="en-US" dirty="0">
                <a:latin typeface="Arial" panose="020B0604020202020204" pitchFamily="34" charset="0"/>
                <a:sym typeface="+mn-ea"/>
              </a:rPr>
              <a:t>工作最迟完成时间是指在不影响整个任务按期完成的前提下，本工作必须完成的最迟时刻。</a:t>
            </a:r>
            <a:endParaRPr lang="zh-CN" altLang="en-US" dirty="0">
              <a:latin typeface="Arial" panose="020B0604020202020204" pitchFamily="34" charset="0"/>
              <a:sym typeface="+mn-ea"/>
            </a:endParaRPr>
          </a:p>
          <a:p>
            <a:pPr marL="1371600" lvl="3" indent="0" algn="just">
              <a:lnSpc>
                <a:spcPct val="160000"/>
              </a:lnSpc>
              <a:buNone/>
            </a:pPr>
            <a:r>
              <a:rPr lang="zh-CN" altLang="en-US" dirty="0">
                <a:latin typeface="Arial" panose="020B0604020202020204" pitchFamily="34" charset="0"/>
                <a:sym typeface="+mn-ea"/>
              </a:rPr>
              <a:t>  也就是说，工作最迟完成时间的计算受到网络计划工期的限制。</a:t>
            </a:r>
            <a:endParaRPr lang="zh-CN" altLang="en-US"/>
          </a:p>
          <a:p>
            <a:pPr lvl="3" algn="just">
              <a:lnSpc>
                <a:spcPct val="160000"/>
              </a:lnSpc>
            </a:pPr>
            <a:r>
              <a:rPr lang="zh-CN" altLang="en-US"/>
              <a:t>符号：</a:t>
            </a:r>
            <a:endParaRPr lang="zh-CN" altLang="en-US"/>
          </a:p>
          <a:p>
            <a:pPr lvl="3" algn="just">
              <a:lnSpc>
                <a:spcPct val="160000"/>
              </a:lnSpc>
            </a:pPr>
            <a:r>
              <a:rPr lang="zh-CN" altLang="en-US"/>
              <a:t>计算公式：                         </a:t>
            </a:r>
            <a:r>
              <a:rPr lang="en-US" altLang="zh-CN"/>
              <a:t>(j=n</a:t>
            </a:r>
            <a:r>
              <a:rPr lang="zh-CN" altLang="en-US"/>
              <a:t>，</a:t>
            </a:r>
            <a:r>
              <a:rPr lang="en-US" altLang="zh-CN"/>
              <a:t>n</a:t>
            </a:r>
            <a:r>
              <a:rPr lang="zh-CN" altLang="en-US"/>
              <a:t>为网络图最后一个节点编号</a:t>
            </a:r>
            <a:r>
              <a:rPr lang="zh-CN" altLang="en-US"/>
              <a:t>）</a:t>
            </a:r>
            <a:endParaRPr lang="zh-CN" altLang="en-US"/>
          </a:p>
          <a:p>
            <a:pPr marL="1828800" lvl="4" indent="0" algn="just">
              <a:buNone/>
            </a:pPr>
            <a:endParaRPr lang="zh-CN" altLang="en-US"/>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6091" name="Picture 269"/>
          <p:cNvGraphicFramePr/>
          <p:nvPr/>
        </p:nvGraphicFramePr>
        <p:xfrm>
          <a:off x="3772535" y="4348480"/>
          <a:ext cx="1362075" cy="499110"/>
        </p:xfrm>
        <a:graphic>
          <a:graphicData uri="http://schemas.openxmlformats.org/presentationml/2006/ole">
            <mc:AlternateContent xmlns:mc="http://schemas.openxmlformats.org/markup-compatibility/2006">
              <mc:Choice xmlns:v="urn:schemas-microsoft-com:vml" Requires="v">
                <p:oleObj spid="_x0000_s3097" name="" r:id="rId1" imgW="647700" imgH="241300" progId="Equation.DSMT4">
                  <p:embed/>
                </p:oleObj>
              </mc:Choice>
              <mc:Fallback>
                <p:oleObj name="" r:id="rId1" imgW="647700" imgH="241300" progId="Equation.DSMT4">
                  <p:embed/>
                  <p:pic>
                    <p:nvPicPr>
                      <p:cNvPr id="0" name="图片 3096"/>
                      <p:cNvPicPr/>
                      <p:nvPr/>
                    </p:nvPicPr>
                    <p:blipFill>
                      <a:blip r:embed="rId2"/>
                      <a:stretch>
                        <a:fillRect/>
                      </a:stretch>
                    </p:blipFill>
                    <p:spPr>
                      <a:xfrm>
                        <a:off x="3772535" y="4348480"/>
                        <a:ext cx="1362075" cy="499110"/>
                      </a:xfrm>
                      <a:prstGeom prst="rect">
                        <a:avLst/>
                      </a:prstGeom>
                      <a:noFill/>
                      <a:ln w="38100">
                        <a:noFill/>
                        <a:miter/>
                      </a:ln>
                    </p:spPr>
                  </p:pic>
                </p:oleObj>
              </mc:Fallback>
            </mc:AlternateContent>
          </a:graphicData>
        </a:graphic>
      </p:graphicFrame>
      <p:graphicFrame>
        <p:nvGraphicFramePr>
          <p:cNvPr id="46088" name="Picture 268"/>
          <p:cNvGraphicFramePr/>
          <p:nvPr/>
        </p:nvGraphicFramePr>
        <p:xfrm>
          <a:off x="3273743" y="3815398"/>
          <a:ext cx="647700" cy="449262"/>
        </p:xfrm>
        <a:graphic>
          <a:graphicData uri="http://schemas.openxmlformats.org/presentationml/2006/ole">
            <mc:AlternateContent xmlns:mc="http://schemas.openxmlformats.org/markup-compatibility/2006">
              <mc:Choice xmlns:v="urn:schemas-microsoft-com:vml" Requires="v">
                <p:oleObj spid="_x0000_s3096" name="" r:id="rId3" imgW="343535" imgH="241300" progId="Equation.DSMT4">
                  <p:embed/>
                </p:oleObj>
              </mc:Choice>
              <mc:Fallback>
                <p:oleObj name="" r:id="rId3" imgW="343535" imgH="241300" progId="Equation.DSMT4">
                  <p:embed/>
                  <p:pic>
                    <p:nvPicPr>
                      <p:cNvPr id="0" name="图片 3095"/>
                      <p:cNvPicPr/>
                      <p:nvPr/>
                    </p:nvPicPr>
                    <p:blipFill>
                      <a:blip r:embed="rId4"/>
                      <a:stretch>
                        <a:fillRect/>
                      </a:stretch>
                    </p:blipFill>
                    <p:spPr>
                      <a:xfrm>
                        <a:off x="3273743" y="3815398"/>
                        <a:ext cx="647700" cy="449262"/>
                      </a:xfrm>
                      <a:prstGeom prst="rect">
                        <a:avLst/>
                      </a:prstGeom>
                      <a:noFill/>
                      <a:ln w="38100">
                        <a:noFill/>
                        <a:miter/>
                      </a:ln>
                    </p:spPr>
                  </p:pic>
                </p:oleObj>
              </mc:Fallback>
            </mc:AlternateContent>
          </a:graphicData>
        </a:graphic>
      </p:graphicFrame>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58800" y="1193800"/>
            <a:ext cx="10516235" cy="4889500"/>
          </a:xfrm>
        </p:spPr>
        <p:txBody>
          <a:bodyPr/>
          <a:p>
            <a:pPr lvl="4"/>
            <a:r>
              <a:rPr lang="zh-CN" altLang="en-US" dirty="0">
                <a:latin typeface="Arial" panose="020B0604020202020204" pitchFamily="34" charset="0"/>
                <a:sym typeface="+mn-ea"/>
              </a:rPr>
              <a:t>当工作只有一项紧后工作时，该工作的最迟完成时间应为</a:t>
            </a:r>
            <a:endParaRPr lang="zh-CN" altLang="en-US" dirty="0">
              <a:latin typeface="Arial" panose="020B0604020202020204" pitchFamily="34" charset="0"/>
              <a:sym typeface="+mn-ea"/>
            </a:endParaRPr>
          </a:p>
          <a:p>
            <a:pPr marL="1828800" lvl="4" indent="0">
              <a:buNone/>
            </a:pPr>
            <a:r>
              <a:rPr lang="zh-CN" altLang="en-US" b="0" dirty="0">
                <a:latin typeface="Arial" panose="020B0604020202020204" pitchFamily="34" charset="0"/>
                <a:ea typeface="微软雅黑" panose="020B0503020204020204" charset="-122"/>
              </a:rPr>
              <a:t>                                       或</a:t>
            </a:r>
            <a:endParaRPr lang="zh-CN" altLang="en-US" b="0" dirty="0">
              <a:latin typeface="Arial" panose="020B0604020202020204" pitchFamily="34" charset="0"/>
              <a:ea typeface="微软雅黑" panose="020B0503020204020204" charset="-122"/>
            </a:endParaRPr>
          </a:p>
          <a:p>
            <a:pPr marL="2057400" lvl="4" indent="-228600">
              <a:buFont typeface="Wingdings" panose="05000000000000000000" charset="0"/>
              <a:buChar char="n"/>
            </a:pPr>
            <a:r>
              <a:rPr lang="zh-CN" altLang="en-US" dirty="0">
                <a:latin typeface="Arial" panose="020B0604020202020204" pitchFamily="34" charset="0"/>
                <a:sym typeface="+mn-ea"/>
              </a:rPr>
              <a:t>当工作有多项紧后工作时，该工作的最迟完成时间应为</a:t>
            </a:r>
            <a:endParaRPr lang="zh-CN" altLang="en-US" b="0" dirty="0">
              <a:latin typeface="Arial" panose="020B0604020202020204" pitchFamily="34" charset="0"/>
              <a:ea typeface="微软雅黑" panose="020B0503020204020204" charset="-122"/>
            </a:endParaRPr>
          </a:p>
          <a:p>
            <a:pPr marL="2057400" lvl="4" indent="-228600">
              <a:buFont typeface="Wingdings" panose="05000000000000000000" charset="0"/>
              <a:buChar char="n"/>
            </a:pPr>
            <a:r>
              <a:rPr lang="zh-CN" altLang="en-US" b="0" dirty="0">
                <a:solidFill>
                  <a:schemeClr val="tx1"/>
                </a:solidFill>
                <a:latin typeface="Arial" panose="020B0604020202020204" pitchFamily="34" charset="0"/>
                <a:ea typeface="微软雅黑" panose="020B0503020204020204" charset="-122"/>
              </a:rPr>
              <a:t>                                    或</a:t>
            </a:r>
            <a:endParaRPr lang="zh-CN" altLang="en-US" b="0" dirty="0">
              <a:solidFill>
                <a:schemeClr val="tx1"/>
              </a:solidFill>
              <a:latin typeface="Arial" panose="020B0604020202020204" pitchFamily="34" charset="0"/>
              <a:ea typeface="微软雅黑" panose="020B0503020204020204" charset="-122"/>
            </a:endParaRPr>
          </a:p>
          <a:p>
            <a:pPr marL="1143000" lvl="2" indent="-228600">
              <a:buFont typeface="Wingdings" panose="05000000000000000000" charset="0"/>
              <a:buChar char="n"/>
            </a:pPr>
            <a:endParaRPr lang="zh-CN" altLang="en-US" b="0" dirty="0">
              <a:solidFill>
                <a:schemeClr val="tx1"/>
              </a:solidFill>
              <a:latin typeface="Arial" panose="020B0604020202020204" pitchFamily="34" charset="0"/>
              <a:ea typeface="微软雅黑" panose="020B0503020204020204" charset="-122"/>
            </a:endParaRPr>
          </a:p>
          <a:p>
            <a:pPr marL="1143000" lvl="2" indent="-228600">
              <a:buFont typeface="Wingdings" panose="05000000000000000000" charset="0"/>
              <a:buChar char="n"/>
            </a:pPr>
            <a:endParaRPr lang="zh-CN" altLang="en-US" b="0" dirty="0">
              <a:solidFill>
                <a:schemeClr val="tx1"/>
              </a:solidFill>
              <a:latin typeface="Arial" panose="020B0604020202020204" pitchFamily="34" charset="0"/>
              <a:ea typeface="微软雅黑" panose="020B0503020204020204" charset="-122"/>
            </a:endParaRPr>
          </a:p>
          <a:p>
            <a:pPr marL="1143000" lvl="2" indent="-228600">
              <a:buFont typeface="Wingdings" panose="05000000000000000000" charset="0"/>
              <a:buChar char="n"/>
            </a:pPr>
            <a:r>
              <a:rPr lang="zh-CN" altLang="en-US" b="0" dirty="0">
                <a:solidFill>
                  <a:srgbClr val="FF0000"/>
                </a:solidFill>
                <a:latin typeface="Arial" panose="020B0604020202020204" pitchFamily="34" charset="0"/>
                <a:ea typeface="微软雅黑" panose="020B0503020204020204" charset="-122"/>
              </a:rPr>
              <a:t>【总结】工作最迟完成时间的计算，逆箭头方向相减，箭尾相碰取小值。</a:t>
            </a:r>
            <a:endParaRPr lang="zh-CN" altLang="en-US" b="0" dirty="0">
              <a:solidFill>
                <a:schemeClr val="tx1"/>
              </a:solidFill>
              <a:latin typeface="Arial" panose="020B0604020202020204" pitchFamily="34" charset="0"/>
              <a:ea typeface="微软雅黑" panose="020B0503020204020204" charset="-122"/>
            </a:endParaRPr>
          </a:p>
          <a:p>
            <a:pPr lvl="4"/>
            <a:endParaRPr lang="zh-CN" altLang="en-US" b="0" dirty="0">
              <a:solidFill>
                <a:schemeClr val="tx1"/>
              </a:solidFill>
              <a:latin typeface="Arial" panose="020B0604020202020204" pitchFamily="34" charset="0"/>
              <a:ea typeface="微软雅黑" panose="020B0503020204020204" charset="-122"/>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6095" name="Picture 270"/>
          <p:cNvGraphicFramePr/>
          <p:nvPr/>
        </p:nvGraphicFramePr>
        <p:xfrm>
          <a:off x="2728595" y="1864995"/>
          <a:ext cx="2256790" cy="410210"/>
        </p:xfrm>
        <a:graphic>
          <a:graphicData uri="http://schemas.openxmlformats.org/presentationml/2006/ole">
            <mc:AlternateContent xmlns:mc="http://schemas.openxmlformats.org/markup-compatibility/2006">
              <mc:Choice xmlns:v="urn:schemas-microsoft-com:vml" Requires="v">
                <p:oleObj spid="_x0000_s3098" name="" r:id="rId1" imgW="1308100" imgH="241300" progId="Equation.3">
                  <p:embed/>
                </p:oleObj>
              </mc:Choice>
              <mc:Fallback>
                <p:oleObj name="" r:id="rId1" imgW="1308100" imgH="241300" progId="Equation.3">
                  <p:embed/>
                  <p:pic>
                    <p:nvPicPr>
                      <p:cNvPr id="0" name="图片 3097"/>
                      <p:cNvPicPr/>
                      <p:nvPr/>
                    </p:nvPicPr>
                    <p:blipFill>
                      <a:blip r:embed="rId2"/>
                      <a:stretch>
                        <a:fillRect/>
                      </a:stretch>
                    </p:blipFill>
                    <p:spPr>
                      <a:xfrm>
                        <a:off x="2728595" y="1864995"/>
                        <a:ext cx="2256790" cy="410210"/>
                      </a:xfrm>
                      <a:prstGeom prst="rect">
                        <a:avLst/>
                      </a:prstGeom>
                      <a:noFill/>
                      <a:ln w="38100">
                        <a:noFill/>
                        <a:miter/>
                      </a:ln>
                    </p:spPr>
                  </p:pic>
                </p:oleObj>
              </mc:Fallback>
            </mc:AlternateContent>
          </a:graphicData>
        </a:graphic>
      </p:graphicFrame>
      <p:graphicFrame>
        <p:nvGraphicFramePr>
          <p:cNvPr id="46099" name="Picture 271"/>
          <p:cNvGraphicFramePr/>
          <p:nvPr/>
        </p:nvGraphicFramePr>
        <p:xfrm>
          <a:off x="5687378" y="1865630"/>
          <a:ext cx="1511300" cy="409575"/>
        </p:xfrm>
        <a:graphic>
          <a:graphicData uri="http://schemas.openxmlformats.org/presentationml/2006/ole">
            <mc:AlternateContent xmlns:mc="http://schemas.openxmlformats.org/markup-compatibility/2006">
              <mc:Choice xmlns:v="urn:schemas-microsoft-com:vml" Requires="v">
                <p:oleObj spid="_x0000_s3099" name="" r:id="rId3" imgW="876300" imgH="241300" progId="Equation.3">
                  <p:embed/>
                </p:oleObj>
              </mc:Choice>
              <mc:Fallback>
                <p:oleObj name="" r:id="rId3" imgW="876300" imgH="241300" progId="Equation.3">
                  <p:embed/>
                  <p:pic>
                    <p:nvPicPr>
                      <p:cNvPr id="0" name="图片 3098"/>
                      <p:cNvPicPr/>
                      <p:nvPr/>
                    </p:nvPicPr>
                    <p:blipFill>
                      <a:blip r:embed="rId4"/>
                      <a:stretch>
                        <a:fillRect/>
                      </a:stretch>
                    </p:blipFill>
                    <p:spPr>
                      <a:xfrm>
                        <a:off x="5687378" y="1865630"/>
                        <a:ext cx="1511300" cy="409575"/>
                      </a:xfrm>
                      <a:prstGeom prst="rect">
                        <a:avLst/>
                      </a:prstGeom>
                      <a:noFill/>
                      <a:ln w="38100">
                        <a:noFill/>
                        <a:miter/>
                      </a:ln>
                    </p:spPr>
                  </p:pic>
                </p:oleObj>
              </mc:Fallback>
            </mc:AlternateContent>
          </a:graphicData>
        </a:graphic>
      </p:graphicFrame>
      <p:graphicFrame>
        <p:nvGraphicFramePr>
          <p:cNvPr id="46103" name="Picture 272"/>
          <p:cNvGraphicFramePr/>
          <p:nvPr/>
        </p:nvGraphicFramePr>
        <p:xfrm>
          <a:off x="2599690" y="2889885"/>
          <a:ext cx="2509520" cy="454025"/>
        </p:xfrm>
        <a:graphic>
          <a:graphicData uri="http://schemas.openxmlformats.org/presentationml/2006/ole">
            <mc:AlternateContent xmlns:mc="http://schemas.openxmlformats.org/markup-compatibility/2006">
              <mc:Choice xmlns:v="urn:schemas-microsoft-com:vml" Requires="v">
                <p:oleObj spid="_x0000_s3100" name="" r:id="rId5" imgW="1651000" imgH="279400" progId="Equation.DSMT4">
                  <p:embed/>
                </p:oleObj>
              </mc:Choice>
              <mc:Fallback>
                <p:oleObj name="" r:id="rId5" imgW="1651000" imgH="279400" progId="Equation.DSMT4">
                  <p:embed/>
                  <p:pic>
                    <p:nvPicPr>
                      <p:cNvPr id="0" name="图片 3099"/>
                      <p:cNvPicPr/>
                      <p:nvPr/>
                    </p:nvPicPr>
                    <p:blipFill>
                      <a:blip r:embed="rId6"/>
                      <a:stretch>
                        <a:fillRect/>
                      </a:stretch>
                    </p:blipFill>
                    <p:spPr>
                      <a:xfrm>
                        <a:off x="2599690" y="2889885"/>
                        <a:ext cx="2509520" cy="454025"/>
                      </a:xfrm>
                      <a:prstGeom prst="rect">
                        <a:avLst/>
                      </a:prstGeom>
                      <a:noFill/>
                      <a:ln w="38100">
                        <a:noFill/>
                        <a:miter/>
                      </a:ln>
                    </p:spPr>
                  </p:pic>
                </p:oleObj>
              </mc:Fallback>
            </mc:AlternateContent>
          </a:graphicData>
        </a:graphic>
      </p:graphicFrame>
      <p:graphicFrame>
        <p:nvGraphicFramePr>
          <p:cNvPr id="46107" name="Picture 273"/>
          <p:cNvGraphicFramePr/>
          <p:nvPr/>
        </p:nvGraphicFramePr>
        <p:xfrm>
          <a:off x="5687695" y="2889885"/>
          <a:ext cx="2016125" cy="454025"/>
        </p:xfrm>
        <a:graphic>
          <a:graphicData uri="http://schemas.openxmlformats.org/presentationml/2006/ole">
            <mc:AlternateContent xmlns:mc="http://schemas.openxmlformats.org/markup-compatibility/2006">
              <mc:Choice xmlns:v="urn:schemas-microsoft-com:vml" Requires="v">
                <p:oleObj spid="_x0000_s3101" name="" r:id="rId7" imgW="1232535" imgH="279400" progId="Equation.DSMT4">
                  <p:embed/>
                </p:oleObj>
              </mc:Choice>
              <mc:Fallback>
                <p:oleObj name="" r:id="rId7" imgW="1232535" imgH="279400" progId="Equation.DSMT4">
                  <p:embed/>
                  <p:pic>
                    <p:nvPicPr>
                      <p:cNvPr id="0" name="图片 3100"/>
                      <p:cNvPicPr/>
                      <p:nvPr/>
                    </p:nvPicPr>
                    <p:blipFill>
                      <a:blip r:embed="rId8"/>
                      <a:stretch>
                        <a:fillRect/>
                      </a:stretch>
                    </p:blipFill>
                    <p:spPr>
                      <a:xfrm>
                        <a:off x="5687695" y="2889885"/>
                        <a:ext cx="2016125" cy="454025"/>
                      </a:xfrm>
                      <a:prstGeom prst="rect">
                        <a:avLst/>
                      </a:prstGeom>
                      <a:noFill/>
                      <a:ln w="38100">
                        <a:noFill/>
                        <a:miter/>
                      </a:ln>
                    </p:spPr>
                  </p:pic>
                </p:oleObj>
              </mc:Fallback>
            </mc:AlternateContent>
          </a:graphicData>
        </a:graphic>
      </p:graphicFrame>
      <p:grpSp>
        <p:nvGrpSpPr>
          <p:cNvPr id="32" name="组合 31"/>
          <p:cNvGrpSpPr/>
          <p:nvPr/>
        </p:nvGrpSpPr>
        <p:grpSpPr>
          <a:xfrm>
            <a:off x="2955925" y="3707130"/>
            <a:ext cx="5890260" cy="715105"/>
            <a:chOff x="3843" y="5607"/>
            <a:chExt cx="9890" cy="1241"/>
          </a:xfrm>
        </p:grpSpPr>
        <p:grpSp>
          <p:nvGrpSpPr>
            <p:cNvPr id="10" name="组合 9"/>
            <p:cNvGrpSpPr/>
            <p:nvPr/>
          </p:nvGrpSpPr>
          <p:grpSpPr>
            <a:xfrm rot="0">
              <a:off x="3843" y="5607"/>
              <a:ext cx="3811" cy="1213"/>
              <a:chOff x="3267" y="7689"/>
              <a:chExt cx="3749" cy="1195"/>
            </a:xfrm>
          </p:grpSpPr>
          <p:sp>
            <p:nvSpPr>
              <p:cNvPr id="6" name="椭圆 5"/>
              <p:cNvSpPr/>
              <p:nvPr/>
            </p:nvSpPr>
            <p:spPr>
              <a:xfrm>
                <a:off x="3267" y="7689"/>
                <a:ext cx="861" cy="822"/>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sp>
            <p:nvSpPr>
              <p:cNvPr id="7" name="椭圆 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8" name="直接箭头连接符 7"/>
              <p:cNvCxnSpPr>
                <a:stCxn id="6" idx="6"/>
                <a:endCxn id="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9" name="文本框 8"/>
              <p:cNvSpPr txBox="1"/>
              <p:nvPr/>
            </p:nvSpPr>
            <p:spPr>
              <a:xfrm>
                <a:off x="3483" y="7729"/>
                <a:ext cx="645" cy="892"/>
              </a:xfrm>
              <a:prstGeom prst="rect">
                <a:avLst/>
              </a:prstGeom>
              <a:noFill/>
            </p:spPr>
            <p:txBody>
              <a:bodyPr wrap="square" rtlCol="0">
                <a:spAutoFit/>
              </a:bodyPr>
              <a:p>
                <a:r>
                  <a:rPr lang="en-US" altLang="zh-CN" sz="2800"/>
                  <a:t>h</a:t>
                </a:r>
                <a:endParaRPr lang="en-US" altLang="zh-CN" sz="2800"/>
              </a:p>
            </p:txBody>
          </p:sp>
          <p:sp>
            <p:nvSpPr>
              <p:cNvPr id="12" name="文本框 11"/>
              <p:cNvSpPr txBox="1"/>
              <p:nvPr/>
            </p:nvSpPr>
            <p:spPr>
              <a:xfrm>
                <a:off x="6371" y="7689"/>
                <a:ext cx="645" cy="892"/>
              </a:xfrm>
              <a:prstGeom prst="rect">
                <a:avLst/>
              </a:prstGeom>
              <a:noFill/>
            </p:spPr>
            <p:txBody>
              <a:bodyPr wrap="square" rtlCol="0">
                <a:spAutoFit/>
              </a:bodyPr>
              <a:p>
                <a:r>
                  <a:rPr lang="en-US" altLang="zh-CN" sz="2800"/>
                  <a:t>i</a:t>
                </a:r>
                <a:endParaRPr lang="en-US" altLang="zh-CN" sz="2800"/>
              </a:p>
            </p:txBody>
          </p:sp>
          <p:sp>
            <p:nvSpPr>
              <p:cNvPr id="13" name="文本框 12"/>
              <p:cNvSpPr txBox="1"/>
              <p:nvPr/>
            </p:nvSpPr>
            <p:spPr>
              <a:xfrm>
                <a:off x="4157" y="8097"/>
                <a:ext cx="1998" cy="787"/>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h,i</a:t>
                </a:r>
                <a:endParaRPr lang="en-US" altLang="zh-CN" sz="2000" baseline="-25000" dirty="0">
                  <a:latin typeface="微软雅黑" panose="020B0503020204020204" charset="-122"/>
                  <a:ea typeface="微软雅黑" panose="020B0503020204020204" charset="-122"/>
                  <a:sym typeface="+mn-ea"/>
                </a:endParaRPr>
              </a:p>
            </p:txBody>
          </p:sp>
        </p:grpSp>
        <p:grpSp>
          <p:nvGrpSpPr>
            <p:cNvPr id="16" name="组合 15"/>
            <p:cNvGrpSpPr/>
            <p:nvPr/>
          </p:nvGrpSpPr>
          <p:grpSpPr>
            <a:xfrm rot="0">
              <a:off x="7653" y="5635"/>
              <a:ext cx="3208" cy="1213"/>
              <a:chOff x="4128" y="7689"/>
              <a:chExt cx="2888" cy="1195"/>
            </a:xfrm>
          </p:grpSpPr>
          <p:sp>
            <p:nvSpPr>
              <p:cNvPr id="18" name="椭圆 17"/>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19" name="直接箭头连接符 18"/>
              <p:cNvCxnSpPr>
                <a:endCxn id="18"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21" name="文本框 20"/>
              <p:cNvSpPr txBox="1"/>
              <p:nvPr/>
            </p:nvSpPr>
            <p:spPr>
              <a:xfrm>
                <a:off x="6371" y="7689"/>
                <a:ext cx="645" cy="892"/>
              </a:xfrm>
              <a:prstGeom prst="rect">
                <a:avLst/>
              </a:prstGeom>
              <a:noFill/>
            </p:spPr>
            <p:txBody>
              <a:bodyPr wrap="square" rtlCol="0">
                <a:spAutoFit/>
              </a:bodyPr>
              <a:p>
                <a:r>
                  <a:rPr lang="en-US" altLang="zh-CN" sz="2800"/>
                  <a:t>j</a:t>
                </a:r>
                <a:endParaRPr lang="en-US" altLang="zh-CN" sz="2800"/>
              </a:p>
            </p:txBody>
          </p:sp>
          <p:sp>
            <p:nvSpPr>
              <p:cNvPr id="22" name="文本框 21"/>
              <p:cNvSpPr txBox="1"/>
              <p:nvPr/>
            </p:nvSpPr>
            <p:spPr>
              <a:xfrm>
                <a:off x="4157" y="8097"/>
                <a:ext cx="1998" cy="787"/>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i,j</a:t>
                </a:r>
                <a:endParaRPr lang="zh-CN" altLang="en-US" sz="2000">
                  <a:latin typeface="微软雅黑" panose="020B0503020204020204" charset="-122"/>
                  <a:ea typeface="微软雅黑" panose="020B0503020204020204" charset="-122"/>
                </a:endParaRPr>
              </a:p>
            </p:txBody>
          </p:sp>
        </p:grpSp>
        <p:grpSp>
          <p:nvGrpSpPr>
            <p:cNvPr id="25" name="组合 24"/>
            <p:cNvGrpSpPr/>
            <p:nvPr/>
          </p:nvGrpSpPr>
          <p:grpSpPr>
            <a:xfrm rot="0">
              <a:off x="10797" y="5635"/>
              <a:ext cx="2936" cy="1188"/>
              <a:chOff x="4128" y="7689"/>
              <a:chExt cx="2888" cy="1171"/>
            </a:xfrm>
          </p:grpSpPr>
          <p:sp>
            <p:nvSpPr>
              <p:cNvPr id="27" name="椭圆 2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28" name="直接箭头连接符 27"/>
              <p:cNvCxnSpPr>
                <a:endCxn id="2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30" name="文本框 29"/>
              <p:cNvSpPr txBox="1"/>
              <p:nvPr/>
            </p:nvSpPr>
            <p:spPr>
              <a:xfrm>
                <a:off x="6371" y="7689"/>
                <a:ext cx="645" cy="893"/>
              </a:xfrm>
              <a:prstGeom prst="rect">
                <a:avLst/>
              </a:prstGeom>
              <a:noFill/>
            </p:spPr>
            <p:txBody>
              <a:bodyPr wrap="square" rtlCol="0">
                <a:spAutoFit/>
              </a:bodyPr>
              <a:p>
                <a:r>
                  <a:rPr lang="en-US" altLang="zh-CN" sz="2800"/>
                  <a:t>k</a:t>
                </a:r>
                <a:endParaRPr lang="en-US" altLang="zh-CN" sz="2800"/>
              </a:p>
            </p:txBody>
          </p:sp>
          <p:sp>
            <p:nvSpPr>
              <p:cNvPr id="31" name="文本框 30"/>
              <p:cNvSpPr txBox="1"/>
              <p:nvPr/>
            </p:nvSpPr>
            <p:spPr>
              <a:xfrm>
                <a:off x="4157" y="8072"/>
                <a:ext cx="1998" cy="788"/>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,j,k</a:t>
                </a:r>
                <a:endParaRPr lang="zh-CN" altLang="en-US" sz="2000">
                  <a:latin typeface="微软雅黑" panose="020B0503020204020204" charset="-122"/>
                  <a:ea typeface="微软雅黑" panose="020B0503020204020204" charset="-122"/>
                </a:endParaRPr>
              </a:p>
            </p:txBody>
          </p:sp>
        </p:grpSp>
      </p:grpSp>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30250" y="1365885"/>
            <a:ext cx="10057765" cy="4889500"/>
          </a:xfrm>
        </p:spPr>
        <p:txBody>
          <a:bodyPr/>
          <a:p>
            <a:pPr lvl="2" algn="just">
              <a:lnSpc>
                <a:spcPct val="160000"/>
              </a:lnSpc>
            </a:pPr>
            <a:r>
              <a:rPr lang="zh-CN" altLang="en-US"/>
              <a:t>（</a:t>
            </a:r>
            <a:r>
              <a:rPr lang="en-US" altLang="zh-CN"/>
              <a:t>4</a:t>
            </a:r>
            <a:r>
              <a:rPr lang="zh-CN" altLang="en-US"/>
              <a:t>）工作最迟开始时间</a:t>
            </a:r>
            <a:endParaRPr lang="zh-CN" altLang="en-US"/>
          </a:p>
          <a:p>
            <a:pPr lvl="3" algn="just">
              <a:lnSpc>
                <a:spcPct val="160000"/>
              </a:lnSpc>
            </a:pPr>
            <a:r>
              <a:rPr lang="zh-CN" altLang="en-US"/>
              <a:t>定义：</a:t>
            </a:r>
            <a:r>
              <a:rPr lang="zh-CN" altLang="en-US" dirty="0">
                <a:latin typeface="Arial" panose="020B0604020202020204" pitchFamily="34" charset="0"/>
                <a:sym typeface="+mn-ea"/>
              </a:rPr>
              <a:t>   工作最迟开始时间是指在不影响整个任务按期完成的前提下，本工作必须开始的最迟时刻。</a:t>
            </a:r>
            <a:r>
              <a:rPr lang="zh-CN" altLang="en-US" dirty="0">
                <a:latin typeface="Arial" panose="020B0604020202020204" pitchFamily="34" charset="0"/>
                <a:ea typeface="宋体" panose="02010600030101010101" pitchFamily="2" charset="-122"/>
                <a:sym typeface="+mn-ea"/>
              </a:rPr>
              <a:t> </a:t>
            </a:r>
            <a:endParaRPr lang="zh-CN" altLang="en-US"/>
          </a:p>
          <a:p>
            <a:pPr lvl="3" algn="just">
              <a:lnSpc>
                <a:spcPct val="160000"/>
              </a:lnSpc>
            </a:pPr>
            <a:r>
              <a:rPr lang="zh-CN" altLang="en-US"/>
              <a:t>符号：</a:t>
            </a:r>
            <a:endParaRPr lang="zh-CN" altLang="en-US"/>
          </a:p>
          <a:p>
            <a:pPr lvl="3" algn="just">
              <a:lnSpc>
                <a:spcPct val="160000"/>
              </a:lnSpc>
            </a:pPr>
            <a:r>
              <a:rPr lang="zh-CN" altLang="en-US"/>
              <a:t>计算公式： </a:t>
            </a:r>
            <a:endParaRPr lang="zh-CN" altLang="en-US"/>
          </a:p>
          <a:p>
            <a:pPr lvl="4" algn="just">
              <a:lnSpc>
                <a:spcPct val="160000"/>
              </a:lnSpc>
            </a:pPr>
            <a:r>
              <a:rPr lang="zh-CN" altLang="en-US"/>
              <a:t>                                   </a:t>
            </a:r>
            <a:r>
              <a:rPr lang="en-US" altLang="zh-CN"/>
              <a:t>(</a:t>
            </a:r>
            <a:r>
              <a:rPr lang="zh-CN" altLang="en-US"/>
              <a:t>工作的最迟完成时间减去工作的持续时间</a:t>
            </a:r>
            <a:r>
              <a:rPr lang="zh-CN" altLang="en-US"/>
              <a:t>）</a:t>
            </a:r>
            <a:endParaRPr lang="zh-CN" altLang="en-US"/>
          </a:p>
          <a:p>
            <a:pPr lvl="2" algn="just">
              <a:lnSpc>
                <a:spcPct val="160000"/>
              </a:lnSpc>
            </a:pPr>
            <a:r>
              <a:rPr lang="en-US" altLang="zh-CN">
                <a:solidFill>
                  <a:srgbClr val="FF0000"/>
                </a:solidFill>
                <a:latin typeface="微软雅黑" panose="020B0503020204020204" charset="-122"/>
                <a:sym typeface="+mn-ea"/>
              </a:rPr>
              <a:t>【</a:t>
            </a:r>
            <a:r>
              <a:rPr lang="zh-CN" altLang="en-US" dirty="0">
                <a:solidFill>
                  <a:srgbClr val="FF0000"/>
                </a:solidFill>
                <a:latin typeface="微软雅黑" panose="020B0503020204020204" charset="-122"/>
                <a:sym typeface="+mn-ea"/>
              </a:rPr>
              <a:t>提示</a:t>
            </a:r>
            <a:r>
              <a:rPr lang="en-US" altLang="zh-CN">
                <a:solidFill>
                  <a:srgbClr val="FF0000"/>
                </a:solidFill>
                <a:latin typeface="微软雅黑" panose="020B0503020204020204" charset="-122"/>
                <a:sym typeface="+mn-ea"/>
              </a:rPr>
              <a:t>】</a:t>
            </a:r>
            <a:r>
              <a:rPr lang="zh-CN" altLang="en-US" dirty="0">
                <a:solidFill>
                  <a:srgbClr val="FF0000"/>
                </a:solidFill>
                <a:latin typeface="微软雅黑" panose="020B0503020204020204" charset="-122"/>
                <a:sym typeface="+mn-ea"/>
              </a:rPr>
              <a:t>工作最迟开始时间计算自终点节点开始，逆着箭线方向，用累减的方法计算到起点节点。</a:t>
            </a:r>
            <a:endParaRPr lang="zh-CN" altLang="en-US">
              <a:solidFill>
                <a:srgbClr val="FF0000"/>
              </a:solidFill>
              <a:latin typeface="微软雅黑" panose="020B0503020204020204" charset="-122"/>
            </a:endParaRPr>
          </a:p>
          <a:p>
            <a:pPr marL="1828800" lvl="4" indent="0" algn="just">
              <a:buNone/>
            </a:pPr>
            <a:endParaRPr lang="zh-CN" altLang="en-US">
              <a:solidFill>
                <a:srgbClr val="FF0000"/>
              </a:solidFill>
              <a:latin typeface="微软雅黑" panose="020B0503020204020204" charset="-122"/>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7112" name="Picture 274"/>
          <p:cNvGraphicFramePr/>
          <p:nvPr/>
        </p:nvGraphicFramePr>
        <p:xfrm>
          <a:off x="3361373" y="3209925"/>
          <a:ext cx="647700" cy="438150"/>
        </p:xfrm>
        <a:graphic>
          <a:graphicData uri="http://schemas.openxmlformats.org/presentationml/2006/ole">
            <mc:AlternateContent xmlns:mc="http://schemas.openxmlformats.org/markup-compatibility/2006">
              <mc:Choice xmlns:v="urn:schemas-microsoft-com:vml" Requires="v">
                <p:oleObj spid="_x0000_s3102" name="" r:id="rId1" imgW="355600" imgH="241300" progId="Equation.3">
                  <p:embed/>
                </p:oleObj>
              </mc:Choice>
              <mc:Fallback>
                <p:oleObj name="" r:id="rId1" imgW="355600" imgH="241300" progId="Equation.3">
                  <p:embed/>
                  <p:pic>
                    <p:nvPicPr>
                      <p:cNvPr id="0" name="图片 3101"/>
                      <p:cNvPicPr/>
                      <p:nvPr/>
                    </p:nvPicPr>
                    <p:blipFill>
                      <a:blip r:embed="rId2"/>
                      <a:stretch>
                        <a:fillRect/>
                      </a:stretch>
                    </p:blipFill>
                    <p:spPr>
                      <a:xfrm>
                        <a:off x="3361373" y="3209925"/>
                        <a:ext cx="647700" cy="438150"/>
                      </a:xfrm>
                      <a:prstGeom prst="rect">
                        <a:avLst/>
                      </a:prstGeom>
                      <a:noFill/>
                      <a:ln w="38100">
                        <a:noFill/>
                        <a:miter/>
                      </a:ln>
                    </p:spPr>
                  </p:pic>
                </p:oleObj>
              </mc:Fallback>
            </mc:AlternateContent>
          </a:graphicData>
        </a:graphic>
      </p:graphicFrame>
      <p:graphicFrame>
        <p:nvGraphicFramePr>
          <p:cNvPr id="47115" name="Picture 275"/>
          <p:cNvGraphicFramePr/>
          <p:nvPr/>
        </p:nvGraphicFramePr>
        <p:xfrm>
          <a:off x="2972435" y="4371340"/>
          <a:ext cx="2232025" cy="439738"/>
        </p:xfrm>
        <a:graphic>
          <a:graphicData uri="http://schemas.openxmlformats.org/presentationml/2006/ole">
            <mc:AlternateContent xmlns:mc="http://schemas.openxmlformats.org/markup-compatibility/2006">
              <mc:Choice xmlns:v="urn:schemas-microsoft-com:vml" Requires="v">
                <p:oleObj spid="_x0000_s3103" name="" r:id="rId3" imgW="1207135" imgH="241300" progId="Equation.DSMT4">
                  <p:embed/>
                </p:oleObj>
              </mc:Choice>
              <mc:Fallback>
                <p:oleObj name="" r:id="rId3" imgW="1207135" imgH="241300" progId="Equation.DSMT4">
                  <p:embed/>
                  <p:pic>
                    <p:nvPicPr>
                      <p:cNvPr id="0" name="图片 3102"/>
                      <p:cNvPicPr/>
                      <p:nvPr/>
                    </p:nvPicPr>
                    <p:blipFill>
                      <a:blip r:embed="rId4"/>
                      <a:stretch>
                        <a:fillRect/>
                      </a:stretch>
                    </p:blipFill>
                    <p:spPr>
                      <a:xfrm>
                        <a:off x="2972435" y="4371340"/>
                        <a:ext cx="2232025" cy="439738"/>
                      </a:xfrm>
                      <a:prstGeom prst="rect">
                        <a:avLst/>
                      </a:prstGeom>
                      <a:noFill/>
                      <a:ln w="38100">
                        <a:noFill/>
                        <a:miter/>
                      </a:ln>
                    </p:spPr>
                  </p:pic>
                </p:oleObj>
              </mc:Fallback>
            </mc:AlternateContent>
          </a:graphicData>
        </a:graphic>
      </p:graphicFrame>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lvl="1"/>
            <a:r>
              <a:rPr lang="en-US" altLang="zh-CN"/>
              <a:t>4.</a:t>
            </a:r>
            <a:r>
              <a:rPr lang="zh-CN" altLang="en-US"/>
              <a:t>时差</a:t>
            </a:r>
            <a:endParaRPr lang="zh-CN" altLang="en-US"/>
          </a:p>
          <a:p>
            <a:pPr lvl="2"/>
            <a:r>
              <a:rPr lang="zh-CN" altLang="en-US"/>
              <a:t>（</a:t>
            </a:r>
            <a:r>
              <a:rPr lang="en-US" altLang="zh-CN"/>
              <a:t>1</a:t>
            </a:r>
            <a:r>
              <a:rPr lang="zh-CN" altLang="en-US"/>
              <a:t>）总时差</a:t>
            </a:r>
            <a:endParaRPr lang="zh-CN" altLang="en-US"/>
          </a:p>
          <a:p>
            <a:pPr lvl="3"/>
            <a:r>
              <a:rPr lang="zh-CN" altLang="en-US"/>
              <a:t>定义：</a:t>
            </a:r>
            <a:r>
              <a:rPr lang="zh-CN" altLang="en-US" dirty="0">
                <a:sym typeface="+mn-ea"/>
              </a:rPr>
              <a:t>工作的总时差是指在不影响总工期的前提下，本工作可以利用的机动时间（富余时间）。</a:t>
            </a:r>
            <a:endParaRPr lang="zh-CN" altLang="en-US"/>
          </a:p>
          <a:p>
            <a:pPr lvl="3"/>
            <a:r>
              <a:rPr lang="zh-CN" altLang="en-US"/>
              <a:t>符号：</a:t>
            </a:r>
            <a:endParaRPr lang="zh-CN" altLang="en-US"/>
          </a:p>
          <a:p>
            <a:pPr lvl="3"/>
            <a:r>
              <a:rPr lang="zh-CN" altLang="en-US"/>
              <a:t>计算公式：                             或</a:t>
            </a:r>
            <a:endParaRPr lang="zh-CN" altLang="en-US"/>
          </a:p>
          <a:p>
            <a:pPr lvl="2"/>
            <a:r>
              <a:rPr lang="zh-CN" altLang="en-US" dirty="0">
                <a:solidFill>
                  <a:srgbClr val="FF0000"/>
                </a:solidFill>
                <a:latin typeface="Arial" panose="020B0604020202020204" pitchFamily="34" charset="0"/>
                <a:sym typeface="+mn-ea"/>
              </a:rPr>
              <a:t>【总结】</a:t>
            </a:r>
            <a:r>
              <a:rPr lang="zh-CN" altLang="en-US" dirty="0">
                <a:solidFill>
                  <a:srgbClr val="FF0000"/>
                </a:solidFill>
                <a:latin typeface="Arial" panose="020B0604020202020204" pitchFamily="34" charset="0"/>
                <a:cs typeface="+mn-ea"/>
              </a:rPr>
              <a:t>工作的总时差等于工作最迟开始时间减去工作最早开始时间，或最迟完成时间减去最早完成时间。</a:t>
            </a:r>
            <a:endParaRPr lang="zh-CN" altLang="en-US" dirty="0">
              <a:solidFill>
                <a:srgbClr val="FF0000"/>
              </a:solidFill>
              <a:latin typeface="Arial" panose="020B0604020202020204" pitchFamily="34" charset="0"/>
              <a:cs typeface="+mn-ea"/>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7123" name="Picture 189"/>
          <p:cNvGraphicFramePr/>
          <p:nvPr/>
        </p:nvGraphicFramePr>
        <p:xfrm>
          <a:off x="3624580" y="4135120"/>
          <a:ext cx="1985010" cy="457835"/>
        </p:xfrm>
        <a:graphic>
          <a:graphicData uri="http://schemas.openxmlformats.org/presentationml/2006/ole">
            <mc:AlternateContent xmlns:mc="http://schemas.openxmlformats.org/markup-compatibility/2006">
              <mc:Choice xmlns:v="urn:schemas-microsoft-com:vml" Requires="v">
                <p:oleObj spid="_x0000_s3105" name="" r:id="rId1" imgW="1257935" imgH="241300" progId="Equation.DSMT4">
                  <p:embed/>
                </p:oleObj>
              </mc:Choice>
              <mc:Fallback>
                <p:oleObj name="" r:id="rId1" imgW="1257935" imgH="241300" progId="Equation.DSMT4">
                  <p:embed/>
                  <p:pic>
                    <p:nvPicPr>
                      <p:cNvPr id="0" name="图片 3104"/>
                      <p:cNvPicPr/>
                      <p:nvPr/>
                    </p:nvPicPr>
                    <p:blipFill>
                      <a:blip r:embed="rId2"/>
                      <a:stretch>
                        <a:fillRect/>
                      </a:stretch>
                    </p:blipFill>
                    <p:spPr>
                      <a:xfrm>
                        <a:off x="3624580" y="4135120"/>
                        <a:ext cx="1985010" cy="457835"/>
                      </a:xfrm>
                      <a:prstGeom prst="rect">
                        <a:avLst/>
                      </a:prstGeom>
                      <a:noFill/>
                      <a:ln w="38100">
                        <a:noFill/>
                        <a:miter/>
                      </a:ln>
                    </p:spPr>
                  </p:pic>
                </p:oleObj>
              </mc:Fallback>
            </mc:AlternateContent>
          </a:graphicData>
        </a:graphic>
      </p:graphicFrame>
      <p:graphicFrame>
        <p:nvGraphicFramePr>
          <p:cNvPr id="47127" name="Picture 277"/>
          <p:cNvGraphicFramePr/>
          <p:nvPr/>
        </p:nvGraphicFramePr>
        <p:xfrm>
          <a:off x="6166485" y="4135120"/>
          <a:ext cx="2072640" cy="457835"/>
        </p:xfrm>
        <a:graphic>
          <a:graphicData uri="http://schemas.openxmlformats.org/presentationml/2006/ole">
            <mc:AlternateContent xmlns:mc="http://schemas.openxmlformats.org/markup-compatibility/2006">
              <mc:Choice xmlns:v="urn:schemas-microsoft-com:vml" Requires="v">
                <p:oleObj spid="_x0000_s3106" name="" r:id="rId3" imgW="1257935" imgH="241300" progId="Equation.DSMT4">
                  <p:embed/>
                </p:oleObj>
              </mc:Choice>
              <mc:Fallback>
                <p:oleObj name="" r:id="rId3" imgW="1257935" imgH="241300" progId="Equation.DSMT4">
                  <p:embed/>
                  <p:pic>
                    <p:nvPicPr>
                      <p:cNvPr id="0" name="图片 3105"/>
                      <p:cNvPicPr/>
                      <p:nvPr/>
                    </p:nvPicPr>
                    <p:blipFill>
                      <a:blip r:embed="rId4"/>
                      <a:stretch>
                        <a:fillRect/>
                      </a:stretch>
                    </p:blipFill>
                    <p:spPr>
                      <a:xfrm>
                        <a:off x="6166485" y="4135120"/>
                        <a:ext cx="2072640" cy="457835"/>
                      </a:xfrm>
                      <a:prstGeom prst="rect">
                        <a:avLst/>
                      </a:prstGeom>
                      <a:noFill/>
                      <a:ln w="38100">
                        <a:noFill/>
                        <a:miter/>
                      </a:ln>
                    </p:spPr>
                  </p:pic>
                </p:oleObj>
              </mc:Fallback>
            </mc:AlternateContent>
          </a:graphicData>
        </a:graphic>
      </p:graphicFrame>
      <p:graphicFrame>
        <p:nvGraphicFramePr>
          <p:cNvPr id="47120" name="Picture 276"/>
          <p:cNvGraphicFramePr/>
          <p:nvPr/>
        </p:nvGraphicFramePr>
        <p:xfrm>
          <a:off x="3276600" y="3555365"/>
          <a:ext cx="576263" cy="400050"/>
        </p:xfrm>
        <a:graphic>
          <a:graphicData uri="http://schemas.openxmlformats.org/presentationml/2006/ole">
            <mc:AlternateContent xmlns:mc="http://schemas.openxmlformats.org/markup-compatibility/2006">
              <mc:Choice xmlns:v="urn:schemas-microsoft-com:vml" Requires="v">
                <p:oleObj spid="_x0000_s3104" name="" r:id="rId5" imgW="342900" imgH="241300" progId="Equation.3">
                  <p:embed/>
                </p:oleObj>
              </mc:Choice>
              <mc:Fallback>
                <p:oleObj name="" r:id="rId5" imgW="342900" imgH="241300" progId="Equation.3">
                  <p:embed/>
                  <p:pic>
                    <p:nvPicPr>
                      <p:cNvPr id="0" name="图片 3103"/>
                      <p:cNvPicPr/>
                      <p:nvPr/>
                    </p:nvPicPr>
                    <p:blipFill>
                      <a:blip r:embed="rId6"/>
                      <a:stretch>
                        <a:fillRect/>
                      </a:stretch>
                    </p:blipFill>
                    <p:spPr>
                      <a:xfrm>
                        <a:off x="3276600" y="3555365"/>
                        <a:ext cx="576263" cy="400050"/>
                      </a:xfrm>
                      <a:prstGeom prst="rect">
                        <a:avLst/>
                      </a:prstGeom>
                      <a:noFill/>
                      <a:ln w="38100">
                        <a:noFill/>
                        <a:miter/>
                      </a:ln>
                    </p:spPr>
                  </p:pic>
                </p:oleObj>
              </mc:Fallback>
            </mc:AlternateContent>
          </a:graphicData>
        </a:graphic>
      </p:graphicFrame>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5940" y="1124585"/>
            <a:ext cx="10274935" cy="4889500"/>
          </a:xfrm>
        </p:spPr>
        <p:txBody>
          <a:bodyPr/>
          <a:p>
            <a:pPr lvl="1"/>
            <a:r>
              <a:rPr lang="en-US" altLang="zh-CN"/>
              <a:t>4.</a:t>
            </a:r>
            <a:r>
              <a:rPr lang="zh-CN" altLang="en-US"/>
              <a:t>时差</a:t>
            </a:r>
            <a:endParaRPr lang="zh-CN" altLang="en-US"/>
          </a:p>
          <a:p>
            <a:pPr lvl="2"/>
            <a:r>
              <a:rPr lang="zh-CN" altLang="en-US"/>
              <a:t>（</a:t>
            </a:r>
            <a:r>
              <a:rPr lang="en-US" altLang="zh-CN"/>
              <a:t>2</a:t>
            </a:r>
            <a:r>
              <a:rPr lang="zh-CN" altLang="en-US"/>
              <a:t>）自由时差</a:t>
            </a:r>
            <a:endParaRPr lang="zh-CN" altLang="en-US"/>
          </a:p>
          <a:p>
            <a:pPr lvl="3"/>
            <a:r>
              <a:rPr lang="zh-CN" altLang="en-US"/>
              <a:t>定义：</a:t>
            </a:r>
            <a:r>
              <a:rPr lang="zh-CN" altLang="en-US" dirty="0">
                <a:sym typeface="+mn-ea"/>
              </a:rPr>
              <a:t>工作的自由时差是指在不影响其紧后工作最早开始时间的前提下，本工作可以利用的机动时间（富余时间）。</a:t>
            </a:r>
            <a:endParaRPr lang="zh-CN" altLang="en-US"/>
          </a:p>
          <a:p>
            <a:pPr lvl="3"/>
            <a:r>
              <a:rPr lang="zh-CN" altLang="en-US"/>
              <a:t>符号：</a:t>
            </a:r>
            <a:endParaRPr lang="zh-CN" altLang="en-US"/>
          </a:p>
          <a:p>
            <a:pPr lvl="3"/>
            <a:r>
              <a:rPr lang="zh-CN" altLang="en-US"/>
              <a:t>计算公式：</a:t>
            </a:r>
            <a:endParaRPr lang="zh-CN" altLang="en-US"/>
          </a:p>
          <a:p>
            <a:pPr lvl="4"/>
            <a:r>
              <a:rPr lang="zh-CN" altLang="en-US" dirty="0">
                <a:latin typeface="Arial" panose="020B0604020202020204" pitchFamily="34" charset="0"/>
                <a:sym typeface="+mn-ea"/>
              </a:rPr>
              <a:t>当该工作有紧后工作时，该工作的自由时差等于紧后工作的最早开始时间减本工作最早完成时间</a:t>
            </a:r>
            <a:r>
              <a:rPr lang="zh-CN" altLang="en-US"/>
              <a:t> 。                       </a:t>
            </a:r>
            <a:endParaRPr lang="zh-CN" altLang="en-US"/>
          </a:p>
          <a:p>
            <a:pPr lvl="2"/>
            <a:endParaRPr lang="zh-CN" altLang="en-US" dirty="0">
              <a:solidFill>
                <a:srgbClr val="FF0000"/>
              </a:solidFill>
              <a:latin typeface="Arial" panose="020B0604020202020204" pitchFamily="34" charset="0"/>
              <a:cs typeface="+mn-ea"/>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9160" name="Picture 278"/>
          <p:cNvGraphicFramePr/>
          <p:nvPr/>
        </p:nvGraphicFramePr>
        <p:xfrm>
          <a:off x="3253105" y="3516630"/>
          <a:ext cx="762635" cy="461010"/>
        </p:xfrm>
        <a:graphic>
          <a:graphicData uri="http://schemas.openxmlformats.org/presentationml/2006/ole">
            <mc:AlternateContent xmlns:mc="http://schemas.openxmlformats.org/markup-compatibility/2006">
              <mc:Choice xmlns:v="urn:schemas-microsoft-com:vml" Requires="v">
                <p:oleObj spid="_x0000_s3107" name="" r:id="rId1" imgW="368300" imgH="241300" progId="Equation.3">
                  <p:embed/>
                </p:oleObj>
              </mc:Choice>
              <mc:Fallback>
                <p:oleObj name="" r:id="rId1" imgW="368300" imgH="241300" progId="Equation.3">
                  <p:embed/>
                  <p:pic>
                    <p:nvPicPr>
                      <p:cNvPr id="0" name="图片 3106"/>
                      <p:cNvPicPr/>
                      <p:nvPr/>
                    </p:nvPicPr>
                    <p:blipFill>
                      <a:blip r:embed="rId2"/>
                      <a:stretch>
                        <a:fillRect/>
                      </a:stretch>
                    </p:blipFill>
                    <p:spPr>
                      <a:xfrm>
                        <a:off x="3253105" y="3516630"/>
                        <a:ext cx="762635" cy="461010"/>
                      </a:xfrm>
                      <a:prstGeom prst="rect">
                        <a:avLst/>
                      </a:prstGeom>
                      <a:noFill/>
                      <a:ln w="38100">
                        <a:noFill/>
                        <a:miter/>
                      </a:ln>
                    </p:spPr>
                  </p:pic>
                </p:oleObj>
              </mc:Fallback>
            </mc:AlternateContent>
          </a:graphicData>
        </a:graphic>
      </p:graphicFrame>
      <p:graphicFrame>
        <p:nvGraphicFramePr>
          <p:cNvPr id="49163" name="Picture 279"/>
          <p:cNvGraphicFramePr/>
          <p:nvPr/>
        </p:nvGraphicFramePr>
        <p:xfrm>
          <a:off x="5923915" y="5009515"/>
          <a:ext cx="2901950" cy="584835"/>
        </p:xfrm>
        <a:graphic>
          <a:graphicData uri="http://schemas.openxmlformats.org/presentationml/2006/ole">
            <mc:AlternateContent xmlns:mc="http://schemas.openxmlformats.org/markup-compatibility/2006">
              <mc:Choice xmlns:v="urn:schemas-microsoft-com:vml" Requires="v">
                <p:oleObj spid="_x0000_s3108" name="" r:id="rId3" imgW="1689100" imgH="279400" progId="Equation.DSMT4">
                  <p:embed/>
                </p:oleObj>
              </mc:Choice>
              <mc:Fallback>
                <p:oleObj name="" r:id="rId3" imgW="1689100" imgH="279400" progId="Equation.DSMT4">
                  <p:embed/>
                  <p:pic>
                    <p:nvPicPr>
                      <p:cNvPr id="0" name="图片 3107"/>
                      <p:cNvPicPr/>
                      <p:nvPr/>
                    </p:nvPicPr>
                    <p:blipFill>
                      <a:blip r:embed="rId4"/>
                      <a:stretch>
                        <a:fillRect/>
                      </a:stretch>
                    </p:blipFill>
                    <p:spPr>
                      <a:xfrm>
                        <a:off x="5923915" y="5009515"/>
                        <a:ext cx="2901950" cy="584835"/>
                      </a:xfrm>
                      <a:prstGeom prst="rect">
                        <a:avLst/>
                      </a:prstGeom>
                      <a:noFill/>
                      <a:ln w="38100">
                        <a:noFill/>
                        <a:miter/>
                      </a:ln>
                    </p:spPr>
                  </p:pic>
                </p:oleObj>
              </mc:Fallback>
            </mc:AlternateContent>
          </a:graphicData>
        </a:graphic>
      </p:graphicFrame>
      <p:grpSp>
        <p:nvGrpSpPr>
          <p:cNvPr id="32" name="组合 31"/>
          <p:cNvGrpSpPr/>
          <p:nvPr/>
        </p:nvGrpSpPr>
        <p:grpSpPr>
          <a:xfrm>
            <a:off x="4429760" y="3707130"/>
            <a:ext cx="5742305" cy="698852"/>
            <a:chOff x="3843" y="5607"/>
            <a:chExt cx="9890" cy="1296"/>
          </a:xfrm>
        </p:grpSpPr>
        <p:grpSp>
          <p:nvGrpSpPr>
            <p:cNvPr id="10" name="组合 9"/>
            <p:cNvGrpSpPr/>
            <p:nvPr/>
          </p:nvGrpSpPr>
          <p:grpSpPr>
            <a:xfrm rot="0">
              <a:off x="3843" y="5607"/>
              <a:ext cx="3811" cy="1268"/>
              <a:chOff x="3267" y="7689"/>
              <a:chExt cx="3749" cy="1249"/>
            </a:xfrm>
          </p:grpSpPr>
          <p:sp>
            <p:nvSpPr>
              <p:cNvPr id="6" name="椭圆 5"/>
              <p:cNvSpPr/>
              <p:nvPr/>
            </p:nvSpPr>
            <p:spPr>
              <a:xfrm>
                <a:off x="3267" y="7689"/>
                <a:ext cx="861" cy="822"/>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sp>
            <p:nvSpPr>
              <p:cNvPr id="7" name="椭圆 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8" name="直接箭头连接符 7"/>
              <p:cNvCxnSpPr>
                <a:stCxn id="6" idx="6"/>
                <a:endCxn id="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9" name="文本框 8"/>
              <p:cNvSpPr txBox="1"/>
              <p:nvPr/>
            </p:nvSpPr>
            <p:spPr>
              <a:xfrm>
                <a:off x="3483" y="7729"/>
                <a:ext cx="645" cy="953"/>
              </a:xfrm>
              <a:prstGeom prst="rect">
                <a:avLst/>
              </a:prstGeom>
              <a:noFill/>
            </p:spPr>
            <p:txBody>
              <a:bodyPr wrap="square" rtlCol="0">
                <a:spAutoFit/>
              </a:bodyPr>
              <a:p>
                <a:r>
                  <a:rPr lang="en-US" altLang="zh-CN" sz="2800"/>
                  <a:t>h</a:t>
                </a:r>
                <a:endParaRPr lang="en-US" altLang="zh-CN" sz="2800"/>
              </a:p>
            </p:txBody>
          </p:sp>
          <p:sp>
            <p:nvSpPr>
              <p:cNvPr id="12" name="文本框 11"/>
              <p:cNvSpPr txBox="1"/>
              <p:nvPr/>
            </p:nvSpPr>
            <p:spPr>
              <a:xfrm>
                <a:off x="6371" y="7689"/>
                <a:ext cx="645" cy="953"/>
              </a:xfrm>
              <a:prstGeom prst="rect">
                <a:avLst/>
              </a:prstGeom>
              <a:noFill/>
            </p:spPr>
            <p:txBody>
              <a:bodyPr wrap="square" rtlCol="0">
                <a:spAutoFit/>
              </a:bodyPr>
              <a:p>
                <a:r>
                  <a:rPr lang="en-US" altLang="zh-CN" sz="2800"/>
                  <a:t>i</a:t>
                </a:r>
                <a:endParaRPr lang="en-US" altLang="zh-CN" sz="2800"/>
              </a:p>
            </p:txBody>
          </p:sp>
          <p:sp>
            <p:nvSpPr>
              <p:cNvPr id="13" name="文本框 12"/>
              <p:cNvSpPr txBox="1"/>
              <p:nvPr/>
            </p:nvSpPr>
            <p:spPr>
              <a:xfrm>
                <a:off x="4157" y="8097"/>
                <a:ext cx="1998" cy="841"/>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h,i</a:t>
                </a:r>
                <a:endParaRPr lang="en-US" altLang="zh-CN" sz="2000" baseline="-25000" dirty="0">
                  <a:latin typeface="微软雅黑" panose="020B0503020204020204" charset="-122"/>
                  <a:ea typeface="微软雅黑" panose="020B0503020204020204" charset="-122"/>
                  <a:sym typeface="+mn-ea"/>
                </a:endParaRPr>
              </a:p>
            </p:txBody>
          </p:sp>
        </p:grpSp>
        <p:grpSp>
          <p:nvGrpSpPr>
            <p:cNvPr id="16" name="组合 15"/>
            <p:cNvGrpSpPr/>
            <p:nvPr/>
          </p:nvGrpSpPr>
          <p:grpSpPr>
            <a:xfrm rot="0">
              <a:off x="7653" y="5635"/>
              <a:ext cx="3208" cy="1268"/>
              <a:chOff x="4128" y="7689"/>
              <a:chExt cx="2888" cy="1249"/>
            </a:xfrm>
          </p:grpSpPr>
          <p:sp>
            <p:nvSpPr>
              <p:cNvPr id="18" name="椭圆 17"/>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19" name="直接箭头连接符 18"/>
              <p:cNvCxnSpPr>
                <a:endCxn id="18"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21" name="文本框 20"/>
              <p:cNvSpPr txBox="1"/>
              <p:nvPr/>
            </p:nvSpPr>
            <p:spPr>
              <a:xfrm>
                <a:off x="6371" y="7689"/>
                <a:ext cx="645" cy="953"/>
              </a:xfrm>
              <a:prstGeom prst="rect">
                <a:avLst/>
              </a:prstGeom>
              <a:noFill/>
            </p:spPr>
            <p:txBody>
              <a:bodyPr wrap="square" rtlCol="0">
                <a:spAutoFit/>
              </a:bodyPr>
              <a:p>
                <a:r>
                  <a:rPr lang="en-US" altLang="zh-CN" sz="2800"/>
                  <a:t>j</a:t>
                </a:r>
                <a:endParaRPr lang="en-US" altLang="zh-CN" sz="2800"/>
              </a:p>
            </p:txBody>
          </p:sp>
          <p:sp>
            <p:nvSpPr>
              <p:cNvPr id="22" name="文本框 21"/>
              <p:cNvSpPr txBox="1"/>
              <p:nvPr/>
            </p:nvSpPr>
            <p:spPr>
              <a:xfrm>
                <a:off x="4157" y="8097"/>
                <a:ext cx="1998" cy="841"/>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i,j</a:t>
                </a:r>
                <a:endParaRPr lang="zh-CN" altLang="en-US" sz="2000">
                  <a:latin typeface="微软雅黑" panose="020B0503020204020204" charset="-122"/>
                  <a:ea typeface="微软雅黑" panose="020B0503020204020204" charset="-122"/>
                </a:endParaRPr>
              </a:p>
            </p:txBody>
          </p:sp>
        </p:grpSp>
        <p:grpSp>
          <p:nvGrpSpPr>
            <p:cNvPr id="25" name="组合 24"/>
            <p:cNvGrpSpPr/>
            <p:nvPr/>
          </p:nvGrpSpPr>
          <p:grpSpPr>
            <a:xfrm rot="0">
              <a:off x="10797" y="5635"/>
              <a:ext cx="2936" cy="1242"/>
              <a:chOff x="4128" y="7689"/>
              <a:chExt cx="2888" cy="1224"/>
            </a:xfrm>
          </p:grpSpPr>
          <p:sp>
            <p:nvSpPr>
              <p:cNvPr id="27" name="椭圆 2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28" name="直接箭头连接符 27"/>
              <p:cNvCxnSpPr>
                <a:endCxn id="2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30" name="文本框 29"/>
              <p:cNvSpPr txBox="1"/>
              <p:nvPr/>
            </p:nvSpPr>
            <p:spPr>
              <a:xfrm>
                <a:off x="6371" y="7689"/>
                <a:ext cx="645" cy="954"/>
              </a:xfrm>
              <a:prstGeom prst="rect">
                <a:avLst/>
              </a:prstGeom>
              <a:noFill/>
            </p:spPr>
            <p:txBody>
              <a:bodyPr wrap="square" rtlCol="0">
                <a:spAutoFit/>
              </a:bodyPr>
              <a:p>
                <a:r>
                  <a:rPr lang="en-US" altLang="zh-CN" sz="2800"/>
                  <a:t>k</a:t>
                </a:r>
                <a:endParaRPr lang="en-US" altLang="zh-CN" sz="2800"/>
              </a:p>
            </p:txBody>
          </p:sp>
          <p:sp>
            <p:nvSpPr>
              <p:cNvPr id="31" name="文本框 30"/>
              <p:cNvSpPr txBox="1"/>
              <p:nvPr/>
            </p:nvSpPr>
            <p:spPr>
              <a:xfrm>
                <a:off x="4157" y="8072"/>
                <a:ext cx="1998" cy="841"/>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,j,k</a:t>
                </a:r>
                <a:endParaRPr lang="zh-CN" altLang="en-US" sz="2000">
                  <a:latin typeface="微软雅黑" panose="020B0503020204020204" charset="-122"/>
                  <a:ea typeface="微软雅黑" panose="020B0503020204020204" charset="-122"/>
                </a:endParaRPr>
              </a:p>
            </p:txBody>
          </p:sp>
        </p:grpSp>
      </p:grpSp>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lvl="3" algn="just"/>
            <a:r>
              <a:rPr lang="zh-CN" altLang="en-US"/>
              <a:t>计算公式：</a:t>
            </a:r>
            <a:endParaRPr lang="zh-CN" altLang="en-US"/>
          </a:p>
          <a:p>
            <a:pPr lvl="3" algn="just"/>
            <a:endParaRPr lang="zh-CN" altLang="en-US"/>
          </a:p>
          <a:p>
            <a:pPr lvl="4" algn="just"/>
            <a:r>
              <a:rPr lang="zh-CN" altLang="en-US" dirty="0">
                <a:sym typeface="+mn-ea"/>
              </a:rPr>
              <a:t>当以终点节点（  </a:t>
            </a:r>
            <a:r>
              <a:rPr lang="en-US" altLang="zh-CN" dirty="0">
                <a:sym typeface="+mn-ea"/>
              </a:rPr>
              <a:t>j=n</a:t>
            </a:r>
            <a:r>
              <a:rPr lang="zh-CN" altLang="en-US" dirty="0">
                <a:sym typeface="+mn-ea"/>
              </a:rPr>
              <a:t> ）为箭头节点的工作，其自由时差应按网络计划的计划工期确定</a:t>
            </a:r>
            <a:r>
              <a:rPr lang="zh-CN" altLang="en-US"/>
              <a:t>  。                        </a:t>
            </a:r>
            <a:endParaRPr lang="zh-CN" altLang="en-US" dirty="0">
              <a:solidFill>
                <a:srgbClr val="FF0000"/>
              </a:solidFill>
              <a:latin typeface="Arial" panose="020B0604020202020204" pitchFamily="34" charset="0"/>
              <a:sym typeface="+mn-ea"/>
            </a:endParaRPr>
          </a:p>
          <a:p>
            <a:pPr lvl="2" algn="just"/>
            <a:r>
              <a:rPr lang="zh-CN" altLang="en-US" dirty="0">
                <a:solidFill>
                  <a:srgbClr val="FF0000"/>
                </a:solidFill>
                <a:latin typeface="Arial" panose="020B0604020202020204" pitchFamily="34" charset="0"/>
                <a:sym typeface="+mn-ea"/>
              </a:rPr>
              <a:t>【总结】</a:t>
            </a:r>
            <a:r>
              <a:rPr lang="zh-CN" altLang="en-US" dirty="0">
                <a:solidFill>
                  <a:srgbClr val="FF0000"/>
                </a:solidFill>
                <a:latin typeface="Arial" panose="020B0604020202020204" pitchFamily="34" charset="0"/>
                <a:cs typeface="+mn-ea"/>
              </a:rPr>
              <a:t>工作的自由时差总是小于等于其总时差。在计算时，总时差为零的工作，其自由时差必然为零，可不必计算。但自由时差为零，总时差不一定为零。</a:t>
            </a:r>
            <a:endParaRPr lang="zh-CN" altLang="en-US" dirty="0">
              <a:solidFill>
                <a:srgbClr val="FF0000"/>
              </a:solidFill>
              <a:latin typeface="Arial" panose="020B0604020202020204" pitchFamily="34" charset="0"/>
              <a:cs typeface="+mn-ea"/>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9177" name="Picture 284"/>
          <p:cNvGraphicFramePr/>
          <p:nvPr/>
        </p:nvGraphicFramePr>
        <p:xfrm>
          <a:off x="4310698" y="1740218"/>
          <a:ext cx="2087562" cy="449262"/>
        </p:xfrm>
        <a:graphic>
          <a:graphicData uri="http://schemas.openxmlformats.org/presentationml/2006/ole">
            <mc:AlternateContent xmlns:mc="http://schemas.openxmlformats.org/markup-compatibility/2006">
              <mc:Choice xmlns:v="urn:schemas-microsoft-com:vml" Requires="v">
                <p:oleObj spid="_x0000_s3113" name="" r:id="rId1" imgW="1105535" imgH="241300" progId="Equation.DSMT4">
                  <p:embed/>
                </p:oleObj>
              </mc:Choice>
              <mc:Fallback>
                <p:oleObj name="" r:id="rId1" imgW="1105535" imgH="241300" progId="Equation.DSMT4">
                  <p:embed/>
                  <p:pic>
                    <p:nvPicPr>
                      <p:cNvPr id="0" name="图片 3112"/>
                      <p:cNvPicPr/>
                      <p:nvPr/>
                    </p:nvPicPr>
                    <p:blipFill>
                      <a:blip r:embed="rId2"/>
                      <a:stretch>
                        <a:fillRect/>
                      </a:stretch>
                    </p:blipFill>
                    <p:spPr>
                      <a:xfrm>
                        <a:off x="4310698" y="1740218"/>
                        <a:ext cx="2087562" cy="449262"/>
                      </a:xfrm>
                      <a:prstGeom prst="rect">
                        <a:avLst/>
                      </a:prstGeom>
                      <a:noFill/>
                      <a:ln w="38100">
                        <a:noFill/>
                        <a:miter/>
                      </a:ln>
                    </p:spPr>
                  </p:pic>
                </p:oleObj>
              </mc:Fallback>
            </mc:AlternateContent>
          </a:graphicData>
        </a:graphic>
      </p:graphicFrame>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062990" y="1193800"/>
            <a:ext cx="10066020" cy="4889500"/>
          </a:xfrm>
        </p:spPr>
        <p:txBody>
          <a:bodyPr/>
          <a:p>
            <a:pPr marL="0" indent="0"/>
            <a:r>
              <a:rPr lang="zh-CN" altLang="en-US" b="0">
                <a:latin typeface="微软雅黑" panose="020B0503020204020204" charset="-122"/>
                <a:ea typeface="微软雅黑" panose="020B0503020204020204" charset="-122"/>
              </a:rPr>
              <a:t>以上就是双代号网络图的时间参数类型、定义、表示符号和计算公式，你记住了吗？</a:t>
            </a:r>
            <a:endParaRPr lang="zh-CN" altLang="en-US" b="0">
              <a:latin typeface="微软雅黑" panose="020B0503020204020204" charset="-122"/>
              <a:ea typeface="微软雅黑" panose="020B0503020204020204" charset="-122"/>
            </a:endParaRPr>
          </a:p>
          <a:p>
            <a:pPr marL="0" indent="0"/>
            <a:r>
              <a:rPr lang="zh-CN" altLang="en-US" b="0">
                <a:latin typeface="微软雅黑" panose="020B0503020204020204" charset="-122"/>
                <a:ea typeface="微软雅黑" panose="020B0503020204020204" charset="-122"/>
              </a:rPr>
              <a:t>下次课，我们将学习双代号网络图的六参数图上计算法。</a:t>
            </a:r>
            <a:endParaRPr lang="zh-CN" altLang="en-US" b="0">
              <a:latin typeface="微软雅黑" panose="020B0503020204020204" charset="-122"/>
              <a:ea typeface="微软雅黑" panose="020B0503020204020204" charset="-122"/>
            </a:endParaRPr>
          </a:p>
        </p:txBody>
      </p:sp>
      <p:sp>
        <p:nvSpPr>
          <p:cNvPr id="6" name="灯片编号占位符 5"/>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同心圆 13"/>
          <p:cNvSpPr/>
          <p:nvPr/>
        </p:nvSpPr>
        <p:spPr>
          <a:xfrm>
            <a:off x="3521075" y="1330325"/>
            <a:ext cx="4875213" cy="3654425"/>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Text" lastClr="000000"/>
              </a:solidFill>
              <a:effectLst/>
              <a:uLnTx/>
              <a:uFillTx/>
              <a:latin typeface="Calibri" panose="020F0502020204030204"/>
              <a:ea typeface="宋体" panose="02010600030101010101" pitchFamily="2" charset="-122"/>
              <a:cs typeface="+mn-ea"/>
            </a:endParaRPr>
          </a:p>
        </p:txBody>
      </p:sp>
      <p:sp>
        <p:nvSpPr>
          <p:cNvPr id="17" name="TextBox 10"/>
          <p:cNvSpPr txBox="1"/>
          <p:nvPr/>
        </p:nvSpPr>
        <p:spPr>
          <a:xfrm>
            <a:off x="4556760" y="3052445"/>
            <a:ext cx="2925763" cy="922338"/>
          </a:xfrm>
          <a:prstGeom prst="rect">
            <a:avLst/>
          </a:prstGeom>
          <a:noFill/>
          <a:ln w="9525">
            <a:noFill/>
          </a:ln>
        </p:spPr>
        <p:txBody>
          <a:bodyPr wrap="none" anchor="t">
            <a:spAutoFit/>
          </a:bodyPr>
          <a:p>
            <a:pPr defTabSz="1209675"/>
            <a:r>
              <a:rPr lang="zh-CN" altLang="en-US" sz="5400" noProof="1">
                <a:solidFill>
                  <a:srgbClr val="5F8ADF"/>
                </a:solidFill>
                <a:effectLst>
                  <a:outerShdw dist="53882" dir="2699999" algn="ctr" rotWithShape="0">
                    <a:srgbClr val="9999FF">
                      <a:alpha val="75000"/>
                    </a:srgbClr>
                  </a:outerShdw>
                </a:effectLst>
                <a:latin typeface="华文琥珀" panose="02010800040101010101" charset="-122"/>
                <a:ea typeface="华文琥珀" panose="02010800040101010101" charset="-122"/>
                <a:cs typeface="+mn-cs"/>
              </a:rPr>
              <a:t>谢谢聆听</a:t>
            </a:r>
            <a:endParaRPr lang="zh-CN" altLang="en-US" sz="5400" b="1" noProof="1" dirty="0">
              <a:solidFill>
                <a:srgbClr val="5F8ADF"/>
              </a:solidFill>
              <a:effectLst>
                <a:outerShdw dist="53882" dir="2699999" algn="ctr" rotWithShape="0">
                  <a:srgbClr val="9999FF">
                    <a:alpha val="75000"/>
                  </a:srgbClr>
                </a:outerShdw>
              </a:effectLst>
              <a:latin typeface="华文琥珀" panose="02010800040101010101" charset="-122"/>
              <a:ea typeface="华文琥珀" panose="02010800040101010101" charset="-122"/>
              <a:cs typeface="+mn-cs"/>
            </a:endParaRPr>
          </a:p>
        </p:txBody>
      </p:sp>
      <p:sp>
        <p:nvSpPr>
          <p:cNvPr id="20" name="椭圆 19"/>
          <p:cNvSpPr/>
          <p:nvPr/>
        </p:nvSpPr>
        <p:spPr>
          <a:xfrm rot="10498052">
            <a:off x="3316288" y="5319713"/>
            <a:ext cx="298450" cy="223838"/>
          </a:xfrm>
          <a:prstGeom prst="ellipse">
            <a:avLst/>
          </a:prstGeom>
          <a:solidFill>
            <a:srgbClr val="CEB9A3"/>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nvGrpSpPr>
          <p:cNvPr id="21" name="组合 16"/>
          <p:cNvGrpSpPr/>
          <p:nvPr/>
        </p:nvGrpSpPr>
        <p:grpSpPr>
          <a:xfrm>
            <a:off x="680804" y="3499109"/>
            <a:ext cx="404782" cy="303270"/>
            <a:chOff x="304800" y="673100"/>
            <a:chExt cx="4000500" cy="4000500"/>
          </a:xfrm>
          <a:effectLst>
            <a:outerShdw blurRad="444500" dist="254000" dir="8100000" algn="tr" rotWithShape="0">
              <a:prstClr val="black">
                <a:alpha val="50000"/>
              </a:prstClr>
            </a:outerShdw>
          </a:effectLst>
        </p:grpSpPr>
        <p:sp>
          <p:nvSpPr>
            <p:cNvPr id="22" name="同心圆 2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Text" lastClr="000000"/>
                </a:solidFill>
                <a:effectLst/>
                <a:uLnTx/>
                <a:uFillTx/>
                <a:latin typeface="Calibri" panose="020F0502020204030204"/>
                <a:ea typeface="宋体" panose="02010600030101010101" pitchFamily="2" charset="-122"/>
                <a:cs typeface="+mn-ea"/>
              </a:endParaRPr>
            </a:p>
          </p:txBody>
        </p:sp>
        <p:sp>
          <p:nvSpPr>
            <p:cNvPr id="24" name="椭圆 23"/>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sp>
        <p:nvSpPr>
          <p:cNvPr id="28" name="椭圆 27"/>
          <p:cNvSpPr/>
          <p:nvPr/>
        </p:nvSpPr>
        <p:spPr>
          <a:xfrm rot="10498052">
            <a:off x="2679700" y="3987800"/>
            <a:ext cx="300038" cy="223838"/>
          </a:xfrm>
          <a:prstGeom prst="ellipse">
            <a:avLst/>
          </a:prstGeom>
          <a:solidFill>
            <a:srgbClr val="47B6E7"/>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nvGrpSpPr>
          <p:cNvPr id="33" name="组合 23"/>
          <p:cNvGrpSpPr/>
          <p:nvPr/>
        </p:nvGrpSpPr>
        <p:grpSpPr>
          <a:xfrm>
            <a:off x="2426473" y="5113047"/>
            <a:ext cx="575354" cy="431066"/>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Text" lastClr="000000"/>
                </a:solidFill>
                <a:effectLst/>
                <a:uLnTx/>
                <a:uFillTx/>
                <a:latin typeface="Calibri" panose="020F0502020204030204"/>
                <a:ea typeface="宋体" panose="02010600030101010101" pitchFamily="2" charset="-122"/>
                <a:cs typeface="+mn-ea"/>
              </a:endParaRPr>
            </a:p>
          </p:txBody>
        </p:sp>
        <p:sp>
          <p:nvSpPr>
            <p:cNvPr id="36" name="椭圆 35"/>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sp>
        <p:nvSpPr>
          <p:cNvPr id="37" name="椭圆 36"/>
          <p:cNvSpPr/>
          <p:nvPr/>
        </p:nvSpPr>
        <p:spPr>
          <a:xfrm rot="10498052">
            <a:off x="1637665" y="4575810"/>
            <a:ext cx="395288" cy="298450"/>
          </a:xfrm>
          <a:prstGeom prst="ellipse">
            <a:avLst/>
          </a:prstGeom>
          <a:solidFill>
            <a:srgbClr val="2BC3B5"/>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nvGrpSpPr>
          <p:cNvPr id="38" name="组合 27"/>
          <p:cNvGrpSpPr/>
          <p:nvPr/>
        </p:nvGrpSpPr>
        <p:grpSpPr>
          <a:xfrm>
            <a:off x="5956351" y="5537794"/>
            <a:ext cx="404782" cy="303270"/>
            <a:chOff x="304800" y="673100"/>
            <a:chExt cx="4000500" cy="4000500"/>
          </a:xfrm>
          <a:effectLst>
            <a:outerShdw blurRad="444500" dist="254000" dir="8100000" algn="tr" rotWithShape="0">
              <a:prstClr val="black">
                <a:alpha val="50000"/>
              </a:prstClr>
            </a:outerShdw>
          </a:effectLst>
        </p:grpSpPr>
        <p:sp>
          <p:nvSpPr>
            <p:cNvPr id="39" name="同心圆 3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Text" lastClr="000000"/>
                </a:solidFill>
                <a:effectLst/>
                <a:uLnTx/>
                <a:uFillTx/>
                <a:latin typeface="Calibri" panose="020F0502020204030204"/>
                <a:ea typeface="宋体" panose="02010600030101010101" pitchFamily="2" charset="-122"/>
                <a:cs typeface="+mn-ea"/>
              </a:endParaRPr>
            </a:p>
          </p:txBody>
        </p:sp>
        <p:sp>
          <p:nvSpPr>
            <p:cNvPr id="40" name="椭圆 39"/>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sp>
        <p:nvSpPr>
          <p:cNvPr id="41" name="椭圆 40"/>
          <p:cNvSpPr/>
          <p:nvPr/>
        </p:nvSpPr>
        <p:spPr>
          <a:xfrm rot="10498052">
            <a:off x="4953000" y="5403850"/>
            <a:ext cx="250825" cy="187325"/>
          </a:xfrm>
          <a:prstGeom prst="ellipse">
            <a:avLst/>
          </a:prstGeom>
          <a:solidFill>
            <a:srgbClr val="628EE3"/>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sp>
        <p:nvSpPr>
          <p:cNvPr id="42" name="椭圆 41"/>
          <p:cNvSpPr/>
          <p:nvPr/>
        </p:nvSpPr>
        <p:spPr>
          <a:xfrm rot="10498052">
            <a:off x="768350" y="5475288"/>
            <a:ext cx="298450" cy="222250"/>
          </a:xfrm>
          <a:prstGeom prst="ellipse">
            <a:avLst/>
          </a:prstGeom>
          <a:solidFill>
            <a:srgbClr val="4F81BD">
              <a:lumMod val="50000"/>
            </a:srgbClr>
          </a:solidFill>
          <a:ln w="25400" cap="flat" cmpd="sng" algn="ctr">
            <a:solidFill>
              <a:srgbClr val="1F497D"/>
            </a:solid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sp>
        <p:nvSpPr>
          <p:cNvPr id="43" name="椭圆 42"/>
          <p:cNvSpPr/>
          <p:nvPr/>
        </p:nvSpPr>
        <p:spPr>
          <a:xfrm rot="10498052">
            <a:off x="10814050" y="4322763"/>
            <a:ext cx="296863" cy="223838"/>
          </a:xfrm>
          <a:prstGeom prst="ellipse">
            <a:avLst/>
          </a:prstGeom>
          <a:solidFill>
            <a:srgbClr val="92D050"/>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sp>
        <p:nvSpPr>
          <p:cNvPr id="45" name="椭圆 44"/>
          <p:cNvSpPr/>
          <p:nvPr/>
        </p:nvSpPr>
        <p:spPr>
          <a:xfrm rot="10498052">
            <a:off x="10040938" y="3197225"/>
            <a:ext cx="296863" cy="223838"/>
          </a:xfrm>
          <a:prstGeom prst="ellipse">
            <a:avLst/>
          </a:prstGeom>
          <a:solidFill>
            <a:srgbClr val="47B6E7"/>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nvGrpSpPr>
          <p:cNvPr id="49" name="组合 44"/>
          <p:cNvGrpSpPr/>
          <p:nvPr/>
        </p:nvGrpSpPr>
        <p:grpSpPr>
          <a:xfrm>
            <a:off x="9114829" y="4301127"/>
            <a:ext cx="575354" cy="431066"/>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Text" lastClr="000000"/>
                </a:solidFill>
                <a:effectLst/>
                <a:uLnTx/>
                <a:uFillTx/>
                <a:latin typeface="Calibri" panose="020F0502020204030204"/>
                <a:ea typeface="宋体" panose="02010600030101010101" pitchFamily="2" charset="-122"/>
                <a:cs typeface="+mn-ea"/>
              </a:endParaRPr>
            </a:p>
          </p:txBody>
        </p:sp>
        <p:sp>
          <p:nvSpPr>
            <p:cNvPr id="51" name="椭圆 50"/>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grpSp>
      <p:sp>
        <p:nvSpPr>
          <p:cNvPr id="54" name="椭圆 53"/>
          <p:cNvSpPr/>
          <p:nvPr/>
        </p:nvSpPr>
        <p:spPr>
          <a:xfrm rot="10498052">
            <a:off x="7756525" y="4872038"/>
            <a:ext cx="396875" cy="296863"/>
          </a:xfrm>
          <a:prstGeom prst="ellipse">
            <a:avLst/>
          </a:prstGeom>
          <a:solidFill>
            <a:srgbClr val="2BC3B5"/>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sp>
        <p:nvSpPr>
          <p:cNvPr id="55" name="椭圆 54"/>
          <p:cNvSpPr/>
          <p:nvPr/>
        </p:nvSpPr>
        <p:spPr>
          <a:xfrm rot="10498052">
            <a:off x="9772650" y="5264150"/>
            <a:ext cx="250825" cy="187325"/>
          </a:xfrm>
          <a:prstGeom prst="ellipse">
            <a:avLst/>
          </a:prstGeom>
          <a:solidFill>
            <a:srgbClr val="4F81BD">
              <a:lumMod val="50000"/>
            </a:srgbClr>
          </a:solidFill>
          <a:ln w="25400" cap="flat" cmpd="sng" algn="ctr">
            <a:solidFill>
              <a:srgbClr val="1F497D"/>
            </a:solid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sp>
        <p:nvSpPr>
          <p:cNvPr id="56" name="椭圆 55"/>
          <p:cNvSpPr/>
          <p:nvPr/>
        </p:nvSpPr>
        <p:spPr>
          <a:xfrm rot="10498052">
            <a:off x="7175500" y="5503863"/>
            <a:ext cx="298450" cy="223838"/>
          </a:xfrm>
          <a:prstGeom prst="ellipse">
            <a:avLst/>
          </a:prstGeom>
          <a:solidFill>
            <a:srgbClr val="47B6E7"/>
          </a:solidFill>
          <a:ln w="25400" cap="flat" cmpd="sng" algn="ctr">
            <a:noFill/>
            <a:prstDash val="solid"/>
          </a:ln>
          <a:effectLst>
            <a:outerShdw blurRad="254000" dist="127000" dir="8100000" algn="tr"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6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ea"/>
            </a:endParaRPr>
          </a:p>
        </p:txBody>
      </p:sp>
      <p:sp>
        <p:nvSpPr>
          <p:cNvPr id="8" name="KSO_Shape"/>
          <p:cNvSpPr/>
          <p:nvPr/>
        </p:nvSpPr>
        <p:spPr bwMode="auto">
          <a:xfrm>
            <a:off x="5019675" y="1722120"/>
            <a:ext cx="2051685" cy="1330325"/>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rgbClr val="D4BA3A"/>
          </a:solidFill>
          <a:ln>
            <a:noFill/>
          </a:ln>
        </p:spPr>
        <p:txBody>
          <a:bodyPr anchor="ctr">
            <a:scene3d>
              <a:camera prst="orthographicFront"/>
              <a:lightRig rig="threePt" dir="t"/>
            </a:scene3d>
            <a:sp3d>
              <a:contourClr>
                <a:srgbClr val="FFFFFF"/>
              </a:contourClr>
            </a:sp3d>
          </a:bodyPr>
          <a:p>
            <a:pPr algn="ctr">
              <a:defRPr/>
            </a:pPr>
            <a:endParaRPr lang="zh-CN" altLang="en-US">
              <a:solidFill>
                <a:srgbClr val="FFFFFF"/>
              </a:solidFill>
            </a:endParaRPr>
          </a:p>
        </p:txBody>
      </p:sp>
      <p:sp>
        <p:nvSpPr>
          <p:cNvPr id="2" name="灯片编号占位符 1"/>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
        <p:nvSpPr>
          <p:cNvPr id="4" name="标题 3"/>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Abs val="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42" presetClass="path" presetSubtype="0" accel="50000" decel="50000" fill="hold" grpId="0" nodeType="withEffect">
                                  <p:stCondLst>
                                    <p:cond delay="0"/>
                                  </p:stCondLst>
                                  <p:childTnLst>
                                    <p:animMotion origin="layout" path="M 1.05712 -0.81186 L -0.01424 -0.02255 " pathEditMode="relative" rAng="0" ptsTypes="AA">
                                      <p:cBhvr>
                                        <p:cTn id="9" dur="2000" fill="hold"/>
                                        <p:tgtEl>
                                          <p:spTgt spid="43"/>
                                        </p:tgtEl>
                                        <p:attrNameLst>
                                          <p:attrName>ppt_x</p:attrName>
                                          <p:attrName>ppt_y</p:attrName>
                                        </p:attrNameLst>
                                      </p:cBhvr>
                                      <p:rCtr x="-5357600" y="3945000"/>
                                    </p:animMotion>
                                  </p:childTnLst>
                                </p:cTn>
                              </p:par>
                              <p:par>
                                <p:cTn id="10" presetID="42" presetClass="path" presetSubtype="0" accel="50000" decel="50000" fill="hold" grpId="0" nodeType="withEffect">
                                  <p:stCondLst>
                                    <p:cond delay="0"/>
                                  </p:stCondLst>
                                  <p:childTnLst>
                                    <p:animMotion origin="layout" path="M 1.05712 -0.81186 L -0.01424 -0.02255 " pathEditMode="relative" rAng="0" ptsTypes="AA">
                                      <p:cBhvr>
                                        <p:cTn id="11" dur="2000" fill="hold"/>
                                        <p:tgtEl>
                                          <p:spTgt spid="45"/>
                                        </p:tgtEl>
                                        <p:attrNameLst>
                                          <p:attrName>ppt_x</p:attrName>
                                          <p:attrName>ppt_y</p:attrName>
                                        </p:attrNameLst>
                                      </p:cBhvr>
                                      <p:rCtr x="-5357600" y="3945000"/>
                                    </p:animMotion>
                                  </p:childTnLst>
                                </p:cTn>
                              </p:par>
                              <p:par>
                                <p:cTn id="12" presetID="42" presetClass="path" presetSubtype="0" accel="50000" decel="50000" fill="hold" nodeType="withEffect">
                                  <p:stCondLst>
                                    <p:cond delay="0"/>
                                  </p:stCondLst>
                                  <p:childTnLst>
                                    <p:animMotion origin="layout" path="M 0.93194 -0.36577 L -2.77778E-7 5.68428E-7 " pathEditMode="relative" rAng="0" ptsTypes="AA">
                                      <p:cBhvr>
                                        <p:cTn id="13" dur="2000" fill="hold"/>
                                        <p:tgtEl>
                                          <p:spTgt spid="49"/>
                                        </p:tgtEl>
                                        <p:attrNameLst>
                                          <p:attrName>ppt_x</p:attrName>
                                          <p:attrName>ppt_y</p:attrName>
                                        </p:attrNameLst>
                                      </p:cBhvr>
                                      <p:rCtr x="-4659700" y="1828900"/>
                                    </p:animMotion>
                                  </p:childTnLst>
                                </p:cTn>
                              </p:par>
                              <p:par>
                                <p:cTn id="14" presetID="42" presetClass="path" presetSubtype="0" accel="50000" decel="50000" fill="hold" grpId="0" nodeType="withEffect">
                                  <p:stCondLst>
                                    <p:cond delay="0"/>
                                  </p:stCondLst>
                                  <p:childTnLst>
                                    <p:animMotion origin="layout" path="M 1.05712 -0.81186 L -0.01424 -0.02255 " pathEditMode="relative" rAng="0" ptsTypes="AA">
                                      <p:cBhvr>
                                        <p:cTn id="15" dur="2000" fill="hold"/>
                                        <p:tgtEl>
                                          <p:spTgt spid="54"/>
                                        </p:tgtEl>
                                        <p:attrNameLst>
                                          <p:attrName>ppt_x</p:attrName>
                                          <p:attrName>ppt_y</p:attrName>
                                        </p:attrNameLst>
                                      </p:cBhvr>
                                      <p:rCtr x="-5357600" y="3945000"/>
                                    </p:animMotion>
                                  </p:childTnLst>
                                </p:cTn>
                              </p:par>
                              <p:par>
                                <p:cTn id="16" presetID="42" presetClass="path" presetSubtype="0" accel="50000" decel="50000" fill="hold" grpId="0" nodeType="withEffect">
                                  <p:stCondLst>
                                    <p:cond delay="0"/>
                                  </p:stCondLst>
                                  <p:childTnLst>
                                    <p:animMotion origin="layout" path="M 1.07135 -0.78931 L 8.33333E-7 -4.71733E-6 " pathEditMode="relative" rAng="0" ptsTypes="AA">
                                      <p:cBhvr>
                                        <p:cTn id="17" dur="2000" fill="hold"/>
                                        <p:tgtEl>
                                          <p:spTgt spid="55"/>
                                        </p:tgtEl>
                                        <p:attrNameLst>
                                          <p:attrName>ppt_x</p:attrName>
                                          <p:attrName>ppt_y</p:attrName>
                                        </p:attrNameLst>
                                      </p:cBhvr>
                                      <p:rCtr x="-5357600" y="3945000"/>
                                    </p:animMotion>
                                  </p:childTnLst>
                                </p:cTn>
                              </p:par>
                              <p:par>
                                <p:cTn id="18" presetID="42" presetClass="path" presetSubtype="0" accel="50000" decel="50000" fill="hold" grpId="0" nodeType="withEffect">
                                  <p:stCondLst>
                                    <p:cond delay="0"/>
                                  </p:stCondLst>
                                  <p:childTnLst>
                                    <p:animMotion origin="layout" path="M 1.05712 -0.81186 L -0.01424 -0.02255 " pathEditMode="relative" rAng="0" ptsTypes="AA">
                                      <p:cBhvr>
                                        <p:cTn id="19" dur="2000" fill="hold"/>
                                        <p:tgtEl>
                                          <p:spTgt spid="56"/>
                                        </p:tgtEl>
                                        <p:attrNameLst>
                                          <p:attrName>ppt_x</p:attrName>
                                          <p:attrName>ppt_y</p:attrName>
                                        </p:attrNameLst>
                                      </p:cBhvr>
                                      <p:rCtr x="-5357600" y="3945000"/>
                                    </p:animMotion>
                                  </p:childTnLst>
                                </p:cTn>
                              </p:par>
                              <p:par>
                                <p:cTn id="20" presetID="42" presetClass="path" presetSubtype="0" accel="50000" decel="50000" fill="hold" grpId="0" nodeType="withEffect">
                                  <p:stCondLst>
                                    <p:cond delay="0"/>
                                  </p:stCondLst>
                                  <p:childTnLst>
                                    <p:animMotion origin="layout" path="M 1.057120 -0.806119 L -0.014240 -0.016809 " pathEditMode="relative" rAng="0" ptsTypes="AA">
                                      <p:cBhvr>
                                        <p:cTn id="21" dur="2000" fill="hold"/>
                                        <p:tgtEl>
                                          <p:spTgt spid="20"/>
                                        </p:tgtEl>
                                        <p:attrNameLst>
                                          <p:attrName>ppt_x</p:attrName>
                                          <p:attrName>ppt_y</p:attrName>
                                        </p:attrNameLst>
                                      </p:cBhvr>
                                      <p:rCtr x="-500" y="300"/>
                                    </p:animMotion>
                                  </p:childTnLst>
                                </p:cTn>
                              </p:par>
                              <p:par>
                                <p:cTn id="22" presetID="42" presetClass="path" presetSubtype="0" accel="50000" decel="50000" fill="hold" nodeType="withEffect">
                                  <p:stCondLst>
                                    <p:cond delay="0"/>
                                  </p:stCondLst>
                                  <p:childTnLst>
                                    <p:animMotion origin="layout" path="M 1.22951 -0.81173 L 0 -2.46914E-6 " pathEditMode="relative" rAng="0" ptsTypes="AA">
                                      <p:cBhvr>
                                        <p:cTn id="23" dur="2000" fill="hold"/>
                                        <p:tgtEl>
                                          <p:spTgt spid="21"/>
                                        </p:tgtEl>
                                        <p:attrNameLst>
                                          <p:attrName>ppt_x</p:attrName>
                                          <p:attrName>ppt_y</p:attrName>
                                        </p:attrNameLst>
                                      </p:cBhvr>
                                      <p:rCtr x="-6147600" y="4058600"/>
                                    </p:animMotion>
                                  </p:childTnLst>
                                </p:cTn>
                              </p:par>
                              <p:par>
                                <p:cTn id="24" presetID="42" presetClass="path" presetSubtype="0" accel="50000" decel="50000" fill="hold" grpId="0" nodeType="withEffect">
                                  <p:stCondLst>
                                    <p:cond delay="0"/>
                                  </p:stCondLst>
                                  <p:childTnLst>
                                    <p:animMotion origin="layout" path="M 1.05712 -0.81186 L -0.01424 -0.02255 " pathEditMode="relative" rAng="0" ptsTypes="AA">
                                      <p:cBhvr>
                                        <p:cTn id="25" dur="2000" fill="hold"/>
                                        <p:tgtEl>
                                          <p:spTgt spid="28"/>
                                        </p:tgtEl>
                                        <p:attrNameLst>
                                          <p:attrName>ppt_x</p:attrName>
                                          <p:attrName>ppt_y</p:attrName>
                                        </p:attrNameLst>
                                      </p:cBhvr>
                                      <p:rCtr x="-5357600" y="3945000"/>
                                    </p:animMotion>
                                  </p:childTnLst>
                                </p:cTn>
                              </p:par>
                              <p:par>
                                <p:cTn id="26" presetID="42" presetClass="path" presetSubtype="0" accel="50000" decel="50000" fill="hold" nodeType="withEffect">
                                  <p:stCondLst>
                                    <p:cond delay="0"/>
                                  </p:stCondLst>
                                  <p:childTnLst>
                                    <p:animMotion origin="layout" path="M 0.93194 -0.36577 L -2.77778E-7 5.68428E-7 " pathEditMode="relative" rAng="0" ptsTypes="AA">
                                      <p:cBhvr>
                                        <p:cTn id="27" dur="2000" fill="hold"/>
                                        <p:tgtEl>
                                          <p:spTgt spid="33"/>
                                        </p:tgtEl>
                                        <p:attrNameLst>
                                          <p:attrName>ppt_x</p:attrName>
                                          <p:attrName>ppt_y</p:attrName>
                                        </p:attrNameLst>
                                      </p:cBhvr>
                                      <p:rCtr x="-4659700" y="1828900"/>
                                    </p:animMotion>
                                  </p:childTnLst>
                                </p:cTn>
                              </p:par>
                              <p:par>
                                <p:cTn id="28" presetID="42" presetClass="path" presetSubtype="0" accel="50000" decel="50000" fill="hold" grpId="0" nodeType="withEffect">
                                  <p:stCondLst>
                                    <p:cond delay="0"/>
                                  </p:stCondLst>
                                  <p:childTnLst>
                                    <p:animMotion origin="layout" path="M 1.07136 -0.7892 L 5E-6 2.46914E-6 " pathEditMode="relative" rAng="0" ptsTypes="AA">
                                      <p:cBhvr>
                                        <p:cTn id="29" dur="2000" fill="hold"/>
                                        <p:tgtEl>
                                          <p:spTgt spid="37"/>
                                        </p:tgtEl>
                                        <p:attrNameLst>
                                          <p:attrName>ppt_x</p:attrName>
                                          <p:attrName>ppt_y</p:attrName>
                                        </p:attrNameLst>
                                      </p:cBhvr>
                                      <p:rCtr x="-5357600" y="3944400"/>
                                    </p:animMotion>
                                  </p:childTnLst>
                                </p:cTn>
                              </p:par>
                              <p:par>
                                <p:cTn id="30" presetID="42" presetClass="path" presetSubtype="0" accel="50000" decel="50000" fill="hold" nodeType="withEffect">
                                  <p:stCondLst>
                                    <p:cond delay="0"/>
                                  </p:stCondLst>
                                  <p:childTnLst>
                                    <p:animMotion origin="layout" path="M 0.93194 -0.36577 L -2.77778E-7 5.68428E-7 " pathEditMode="relative" rAng="0" ptsTypes="AA">
                                      <p:cBhvr>
                                        <p:cTn id="31" dur="2000" fill="hold"/>
                                        <p:tgtEl>
                                          <p:spTgt spid="38"/>
                                        </p:tgtEl>
                                        <p:attrNameLst>
                                          <p:attrName>ppt_x</p:attrName>
                                          <p:attrName>ppt_y</p:attrName>
                                        </p:attrNameLst>
                                      </p:cBhvr>
                                      <p:rCtr x="-4659700" y="1828900"/>
                                    </p:animMotion>
                                  </p:childTnLst>
                                </p:cTn>
                              </p:par>
                              <p:par>
                                <p:cTn id="32" presetID="42" presetClass="path" presetSubtype="0" accel="50000" decel="50000" fill="hold" grpId="0" nodeType="withEffect">
                                  <p:stCondLst>
                                    <p:cond delay="0"/>
                                  </p:stCondLst>
                                  <p:childTnLst>
                                    <p:animMotion origin="layout" path="M 1.07135 -0.78931 L 8.33333E-7 -4.71733E-6 " pathEditMode="relative" rAng="0" ptsTypes="AA">
                                      <p:cBhvr>
                                        <p:cTn id="33" dur="2000" fill="hold"/>
                                        <p:tgtEl>
                                          <p:spTgt spid="41"/>
                                        </p:tgtEl>
                                        <p:attrNameLst>
                                          <p:attrName>ppt_x</p:attrName>
                                          <p:attrName>ppt_y</p:attrName>
                                        </p:attrNameLst>
                                      </p:cBhvr>
                                      <p:rCtr x="-5357600" y="3945000"/>
                                    </p:animMotion>
                                  </p:childTnLst>
                                </p:cTn>
                              </p:par>
                              <p:par>
                                <p:cTn id="34" presetID="42" presetClass="path" presetSubtype="0" accel="50000" decel="50000" fill="hold" grpId="0" nodeType="withEffect">
                                  <p:stCondLst>
                                    <p:cond delay="0"/>
                                  </p:stCondLst>
                                  <p:childTnLst>
                                    <p:animMotion origin="layout" path="M 1.05712 -0.81186 L -0.01424 -0.02255 " pathEditMode="relative" rAng="0" ptsTypes="AA">
                                      <p:cBhvr>
                                        <p:cTn id="35" dur="2000" fill="hold"/>
                                        <p:tgtEl>
                                          <p:spTgt spid="42"/>
                                        </p:tgtEl>
                                        <p:attrNameLst>
                                          <p:attrName>ppt_x</p:attrName>
                                          <p:attrName>ppt_y</p:attrName>
                                        </p:attrNameLst>
                                      </p:cBhvr>
                                      <p:rCtr x="-5357600" y="3945000"/>
                                    </p:animMotion>
                                  </p:childTnLst>
                                </p:cTn>
                              </p:par>
                              <p:par>
                                <p:cTn id="36" presetID="47"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bldLvl="0" animBg="1"/>
      <p:bldP spid="28" grpId="0" bldLvl="0" animBg="1"/>
      <p:bldP spid="37" grpId="0" bldLvl="0" animBg="1"/>
      <p:bldP spid="41" grpId="0" bldLvl="0" animBg="1"/>
      <p:bldP spid="42" grpId="0" bldLvl="0" animBg="1"/>
      <p:bldP spid="43" grpId="0" bldLvl="0" animBg="1"/>
      <p:bldP spid="45" grpId="0" bldLvl="0" animBg="1"/>
      <p:bldP spid="54" grpId="0" bldLvl="0" animBg="1"/>
      <p:bldP spid="55" grpId="0" bldLvl="0" animBg="1"/>
      <p:bldP spid="56" grpId="0" bldLvl="0" animBg="1"/>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
        <p:nvSpPr>
          <p:cNvPr id="3" name="内容占位符 2"/>
          <p:cNvSpPr>
            <a:spLocks noGrp="1"/>
          </p:cNvSpPr>
          <p:nvPr>
            <p:ph idx="1"/>
          </p:nvPr>
        </p:nvSpPr>
        <p:spPr>
          <a:xfrm>
            <a:off x="958850" y="1193800"/>
            <a:ext cx="10274935" cy="4889500"/>
          </a:xfrm>
        </p:spPr>
        <p:txBody>
          <a:bodyPr/>
          <a:p>
            <a:endParaRPr lang="zh-CN" altLang="en-US"/>
          </a:p>
          <a:p>
            <a:endParaRPr lang="zh-CN" altLang="en-US"/>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pSp>
        <p:nvGrpSpPr>
          <p:cNvPr id="6" name="Group 10"/>
          <p:cNvGrpSpPr/>
          <p:nvPr/>
        </p:nvGrpSpPr>
        <p:grpSpPr>
          <a:xfrm>
            <a:off x="3030220" y="3368040"/>
            <a:ext cx="4074160" cy="781050"/>
            <a:chOff x="-213" y="16"/>
            <a:chExt cx="4373" cy="492"/>
          </a:xfrm>
        </p:grpSpPr>
        <p:sp>
          <p:nvSpPr>
            <p:cNvPr id="5131" name="AutoShape 11">
              <a:hlinkClick r:id="" action="ppaction://noaction"/>
            </p:cNvPr>
            <p:cNvSpPr>
              <a:spLocks noChangeArrowheads="1"/>
            </p:cNvSpPr>
            <p:nvPr/>
          </p:nvSpPr>
          <p:spPr bwMode="auto">
            <a:xfrm>
              <a:off x="712" y="69"/>
              <a:ext cx="3448" cy="385"/>
            </a:xfrm>
            <a:prstGeom prst="roundRect">
              <a:avLst>
                <a:gd name="adj" fmla="val 16667"/>
              </a:avLst>
            </a:prstGeom>
            <a:gradFill rotWithShape="1">
              <a:gsLst>
                <a:gs pos="0">
                  <a:schemeClr val="accent1">
                    <a:gamma/>
                    <a:shade val="46275"/>
                    <a:invGamma/>
                  </a:schemeClr>
                </a:gs>
                <a:gs pos="100000">
                  <a:schemeClr val="accent1"/>
                </a:gs>
              </a:gsLst>
              <a:lin ang="0" scaled="1"/>
            </a:gradFill>
            <a:ln w="9525">
              <a:noFill/>
              <a:round/>
            </a:ln>
            <a:effectLst>
              <a:outerShdw dist="107763" dir="2700000" algn="ctr" rotWithShape="0">
                <a:schemeClr val="bg2">
                  <a:alpha val="50000"/>
                </a:schemeClr>
              </a:outerShdw>
            </a:effectLst>
          </p:spPr>
          <p:txBody>
            <a:bodyPr wrap="none" anchor="ct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a:ln>
                    <a:noFill/>
                  </a:ln>
                  <a:solidFill>
                    <a:schemeClr val="bg1"/>
                  </a:solidFill>
                  <a:effectLst/>
                  <a:uLnTx/>
                  <a:uFillTx/>
                  <a:latin typeface="华文中宋" panose="02010600040101010101" pitchFamily="2" charset="-122"/>
                  <a:ea typeface="华文中宋" panose="02010600040101010101" pitchFamily="2" charset="-122"/>
                  <a:cs typeface="+mn-cs"/>
                </a:rPr>
                <a:t>    时间参数的含义</a:t>
              </a:r>
              <a:endParaRPr kumimoji="0" lang="zh-CN" altLang="en-US" sz="2800" b="1" i="0" u="none" strike="noStrike" kern="1200" cap="none" spc="0" normalizeH="0" baseline="0" noProof="0">
                <a:ln>
                  <a:noFill/>
                </a:ln>
                <a:solidFill>
                  <a:schemeClr val="bg1"/>
                </a:solidFill>
                <a:effectLst/>
                <a:uLnTx/>
                <a:uFillTx/>
                <a:latin typeface="华文中宋" panose="02010600040101010101" pitchFamily="2" charset="-122"/>
                <a:ea typeface="华文中宋" panose="02010600040101010101" pitchFamily="2" charset="-122"/>
                <a:cs typeface="+mn-cs"/>
              </a:endParaRPr>
            </a:p>
          </p:txBody>
        </p:sp>
        <p:sp>
          <p:nvSpPr>
            <p:cNvPr id="16391" name="AutoShape 12"/>
            <p:cNvSpPr>
              <a:spLocks noChangeAspect="1"/>
            </p:cNvSpPr>
            <p:nvPr/>
          </p:nvSpPr>
          <p:spPr>
            <a:xfrm>
              <a:off x="-213" y="16"/>
              <a:ext cx="930" cy="492"/>
            </a:xfrm>
            <a:prstGeom prst="hexagon">
              <a:avLst>
                <a:gd name="adj" fmla="val 28554"/>
                <a:gd name="vf" fmla="val 115470"/>
              </a:avLst>
            </a:prstGeom>
            <a:solidFill>
              <a:schemeClr val="accent1"/>
            </a:solidFill>
            <a:ln w="28575" cap="flat" cmpd="sng">
              <a:solidFill>
                <a:schemeClr val="bg1"/>
              </a:solidFill>
              <a:prstDash val="solid"/>
              <a:miter/>
              <a:headEnd type="none" w="med" len="med"/>
              <a:tailEnd type="none" w="med" len="med"/>
            </a:ln>
            <a:effectLst>
              <a:outerShdw dist="63500" dir="2212193" algn="ctr" rotWithShape="0">
                <a:schemeClr val="tx1">
                  <a:alpha val="50000"/>
                </a:schemeClr>
              </a:outerShdw>
            </a:effectLst>
          </p:spPr>
          <p:txBody>
            <a:bodyPr wrap="none" anchor="ctr"/>
            <a:p>
              <a:pPr algn="ctr" eaLnBrk="0" hangingPunct="0"/>
              <a:r>
                <a:rPr lang="en-US" altLang="zh-CN" sz="2800" b="1" dirty="0">
                  <a:solidFill>
                    <a:schemeClr val="bg1"/>
                  </a:solidFill>
                  <a:latin typeface="Times New Roman" panose="02020603050405020304" pitchFamily="18" charset="0"/>
                  <a:ea typeface="Gulim" panose="020B0600000101010101" pitchFamily="34" charset="-127"/>
                </a:rPr>
                <a:t>2</a:t>
              </a:r>
              <a:endParaRPr lang="en-US" altLang="zh-CN" sz="2800" b="1" dirty="0">
                <a:solidFill>
                  <a:schemeClr val="bg1"/>
                </a:solidFill>
                <a:latin typeface="Times New Roman" panose="02020603050405020304" pitchFamily="18" charset="0"/>
                <a:ea typeface="Gulim" panose="020B0600000101010101" pitchFamily="34" charset="-127"/>
              </a:endParaRPr>
            </a:p>
          </p:txBody>
        </p:sp>
      </p:grpSp>
      <p:grpSp>
        <p:nvGrpSpPr>
          <p:cNvPr id="7" name="Group 13"/>
          <p:cNvGrpSpPr/>
          <p:nvPr/>
        </p:nvGrpSpPr>
        <p:grpSpPr>
          <a:xfrm>
            <a:off x="3089275" y="2146188"/>
            <a:ext cx="4014197" cy="751952"/>
            <a:chOff x="-1474" y="644"/>
            <a:chExt cx="4421" cy="491"/>
          </a:xfrm>
        </p:grpSpPr>
        <p:sp>
          <p:nvSpPr>
            <p:cNvPr id="5141" name="AutoShape 21"/>
            <p:cNvSpPr>
              <a:spLocks noChangeArrowheads="1"/>
            </p:cNvSpPr>
            <p:nvPr/>
          </p:nvSpPr>
          <p:spPr bwMode="auto">
            <a:xfrm>
              <a:off x="-501" y="697"/>
              <a:ext cx="3448" cy="385"/>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ln>
            <a:effectLst>
              <a:outerShdw dist="107763" dir="2700000" algn="ctr" rotWithShape="0">
                <a:schemeClr val="bg2">
                  <a:alpha val="50000"/>
                </a:schemeClr>
              </a:outerShdw>
            </a:effectLst>
          </p:spPr>
          <p:txBody>
            <a:bodyPr wrap="none" anchor="ct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en-US" altLang="zh-CN" sz="2800" b="1" i="0" u="none" strike="noStrike" kern="1200" cap="none" spc="0" normalizeH="0" baseline="0" noProof="0" smtClean="0">
                  <a:ln>
                    <a:noFill/>
                  </a:ln>
                  <a:solidFill>
                    <a:schemeClr val="bg1"/>
                  </a:solidFill>
                  <a:effectLst/>
                  <a:uLnTx/>
                  <a:uFillTx/>
                  <a:latin typeface="Times New Roman" panose="02020603050405020304" pitchFamily="18" charset="0"/>
                  <a:ea typeface="宋体" panose="02010600030101010101" pitchFamily="2" charset="-122"/>
                  <a:cs typeface="+mn-cs"/>
                </a:rPr>
                <a:t>    </a:t>
              </a:r>
              <a:r>
                <a:rPr kumimoji="0" lang="zh-CN" altLang="en-US" sz="2800" b="1" i="0" u="none" strike="noStrike" kern="1200" cap="none" spc="0" normalizeH="0" baseline="0" noProof="0" smtClean="0">
                  <a:ln>
                    <a:noFill/>
                  </a:ln>
                  <a:solidFill>
                    <a:schemeClr val="bg1"/>
                  </a:solidFill>
                  <a:effectLst/>
                  <a:uLnTx/>
                  <a:uFillTx/>
                  <a:latin typeface="Times New Roman" panose="02020603050405020304" pitchFamily="18" charset="0"/>
                  <a:ea typeface="宋体" panose="02010600030101010101" pitchFamily="2" charset="-122"/>
                  <a:cs typeface="+mn-cs"/>
                </a:rPr>
                <a:t>时间参数的类型</a:t>
              </a:r>
              <a:endParaRPr kumimoji="0" lang="zh-CN" altLang="en-US" sz="2800" b="1" i="0" u="none" strike="noStrike" kern="1200" cap="none" spc="0" normalizeH="0" baseline="0" noProof="0" smtClean="0">
                <a:ln>
                  <a:noFill/>
                </a:ln>
                <a:solidFill>
                  <a:schemeClr val="bg1"/>
                </a:solidFill>
                <a:effectLst/>
                <a:uLnTx/>
                <a:uFillTx/>
                <a:latin typeface="Times New Roman" panose="02020603050405020304" pitchFamily="18" charset="0"/>
                <a:ea typeface="宋体" panose="02010600030101010101" pitchFamily="2" charset="-122"/>
                <a:cs typeface="+mn-cs"/>
              </a:endParaRPr>
            </a:p>
          </p:txBody>
        </p:sp>
        <p:sp>
          <p:nvSpPr>
            <p:cNvPr id="16406" name="AutoShape 27"/>
            <p:cNvSpPr>
              <a:spLocks noChangeAspect="1"/>
            </p:cNvSpPr>
            <p:nvPr/>
          </p:nvSpPr>
          <p:spPr>
            <a:xfrm>
              <a:off x="-1474" y="644"/>
              <a:ext cx="913" cy="491"/>
            </a:xfrm>
            <a:prstGeom prst="hexagon">
              <a:avLst>
                <a:gd name="adj" fmla="val 28615"/>
                <a:gd name="vf" fmla="val 115470"/>
              </a:avLst>
            </a:prstGeom>
            <a:solidFill>
              <a:schemeClr val="accent2"/>
            </a:solidFill>
            <a:ln w="28575" cap="flat" cmpd="sng">
              <a:solidFill>
                <a:schemeClr val="bg1"/>
              </a:solidFill>
              <a:prstDash val="solid"/>
              <a:miter/>
              <a:headEnd type="none" w="med" len="med"/>
              <a:tailEnd type="none" w="med" len="med"/>
            </a:ln>
            <a:effectLst>
              <a:outerShdw dist="63500" dir="2212193" algn="ctr" rotWithShape="0">
                <a:schemeClr val="tx1">
                  <a:alpha val="50000"/>
                </a:schemeClr>
              </a:outerShdw>
            </a:effectLst>
          </p:spPr>
          <p:txBody>
            <a:bodyPr wrap="none" anchor="ctr"/>
            <a:p>
              <a:pPr algn="ctr" eaLnBrk="0" hangingPunct="0"/>
              <a:r>
                <a:rPr lang="en-US" altLang="zh-CN" sz="2800" b="1" dirty="0">
                  <a:solidFill>
                    <a:schemeClr val="bg1"/>
                  </a:solidFill>
                  <a:latin typeface="Times New Roman" panose="02020603050405020304" pitchFamily="18" charset="0"/>
                  <a:ea typeface="Gulim" panose="020B0600000101010101" pitchFamily="34" charset="-127"/>
                </a:rPr>
                <a:t>1</a:t>
              </a:r>
              <a:endParaRPr lang="en-US" altLang="zh-CN" sz="2800" b="1" dirty="0">
                <a:solidFill>
                  <a:schemeClr val="bg1"/>
                </a:solidFill>
                <a:latin typeface="Times New Roman" panose="02020603050405020304" pitchFamily="18" charset="0"/>
                <a:ea typeface="Gulim" panose="020B0600000101010101" pitchFamily="34" charset="-127"/>
              </a:endParaRP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pSp>
        <p:nvGrpSpPr>
          <p:cNvPr id="11" name="组合 10"/>
          <p:cNvGrpSpPr/>
          <p:nvPr/>
        </p:nvGrpSpPr>
        <p:grpSpPr>
          <a:xfrm>
            <a:off x="2084705" y="2516505"/>
            <a:ext cx="7684770" cy="3456305"/>
            <a:chOff x="3283" y="3963"/>
            <a:chExt cx="12102" cy="5443"/>
          </a:xfrm>
        </p:grpSpPr>
        <p:sp>
          <p:nvSpPr>
            <p:cNvPr id="24619" name="Line 44"/>
            <p:cNvSpPr/>
            <p:nvPr/>
          </p:nvSpPr>
          <p:spPr>
            <a:xfrm>
              <a:off x="7741" y="5128"/>
              <a:ext cx="0" cy="3128"/>
            </a:xfrm>
            <a:prstGeom prst="line">
              <a:avLst/>
            </a:prstGeom>
            <a:ln w="12700" cap="flat" cmpd="sng">
              <a:solidFill>
                <a:srgbClr val="000000"/>
              </a:solidFill>
              <a:prstDash val="lgDash"/>
              <a:round/>
              <a:headEnd type="none" w="med" len="med"/>
              <a:tailEnd type="triangle" w="lg" len="lg"/>
            </a:ln>
          </p:spPr>
        </p:sp>
        <p:sp>
          <p:nvSpPr>
            <p:cNvPr id="24620" name="Text Box 45"/>
            <p:cNvSpPr txBox="1"/>
            <p:nvPr/>
          </p:nvSpPr>
          <p:spPr>
            <a:xfrm>
              <a:off x="3563" y="6368"/>
              <a:ext cx="425"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1</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21" name="Text Box 46"/>
            <p:cNvSpPr txBox="1"/>
            <p:nvPr/>
          </p:nvSpPr>
          <p:spPr>
            <a:xfrm>
              <a:off x="7548" y="4381"/>
              <a:ext cx="425" cy="628"/>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2</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22" name="Text Box 47"/>
            <p:cNvSpPr txBox="1"/>
            <p:nvPr/>
          </p:nvSpPr>
          <p:spPr>
            <a:xfrm>
              <a:off x="11203" y="4236"/>
              <a:ext cx="718"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4</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23" name="Text Box 48"/>
            <p:cNvSpPr txBox="1"/>
            <p:nvPr/>
          </p:nvSpPr>
          <p:spPr>
            <a:xfrm>
              <a:off x="4033" y="3986"/>
              <a:ext cx="425" cy="623"/>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A</a:t>
              </a:r>
              <a:endParaRPr lang="en-US" altLang="zh-TW" i="1" dirty="0">
                <a:solidFill>
                  <a:srgbClr val="0000FF"/>
                </a:solidFill>
                <a:latin typeface="Times New Roman" panose="02020603050405020304" pitchFamily="18" charset="0"/>
                <a:ea typeface="宋体" panose="02010600030101010101" pitchFamily="2" charset="-122"/>
              </a:endParaRPr>
            </a:p>
          </p:txBody>
        </p:sp>
        <p:sp>
          <p:nvSpPr>
            <p:cNvPr id="24624" name="Text Box 49"/>
            <p:cNvSpPr txBox="1"/>
            <p:nvPr/>
          </p:nvSpPr>
          <p:spPr>
            <a:xfrm flipH="1">
              <a:off x="4131" y="8083"/>
              <a:ext cx="120" cy="533"/>
            </a:xfrm>
            <a:prstGeom prst="rect">
              <a:avLst/>
            </a:prstGeom>
            <a:no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C</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25" name="Text Box 50"/>
            <p:cNvSpPr txBox="1"/>
            <p:nvPr/>
          </p:nvSpPr>
          <p:spPr>
            <a:xfrm flipH="1">
              <a:off x="4033" y="8778"/>
              <a:ext cx="425" cy="628"/>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5</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26" name="Text Box 51"/>
            <p:cNvSpPr txBox="1"/>
            <p:nvPr/>
          </p:nvSpPr>
          <p:spPr>
            <a:xfrm>
              <a:off x="8573" y="4093"/>
              <a:ext cx="423" cy="625"/>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B</a:t>
              </a:r>
              <a:endParaRPr lang="en-US" altLang="zh-TW" i="1" dirty="0">
                <a:solidFill>
                  <a:srgbClr val="0000FF"/>
                </a:solidFill>
                <a:latin typeface="Times New Roman" panose="02020603050405020304" pitchFamily="18" charset="0"/>
                <a:ea typeface="宋体" panose="02010600030101010101" pitchFamily="2" charset="-122"/>
              </a:endParaRPr>
            </a:p>
          </p:txBody>
        </p:sp>
        <p:sp>
          <p:nvSpPr>
            <p:cNvPr id="24627" name="Text Box 52"/>
            <p:cNvSpPr txBox="1"/>
            <p:nvPr/>
          </p:nvSpPr>
          <p:spPr>
            <a:xfrm>
              <a:off x="8666" y="4608"/>
              <a:ext cx="423" cy="623"/>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2</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28" name="Text Box 53"/>
            <p:cNvSpPr txBox="1"/>
            <p:nvPr/>
          </p:nvSpPr>
          <p:spPr>
            <a:xfrm>
              <a:off x="8591" y="8083"/>
              <a:ext cx="423" cy="625"/>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E</a:t>
              </a:r>
              <a:endParaRPr lang="en-US" altLang="zh-TW" i="1" dirty="0">
                <a:solidFill>
                  <a:srgbClr val="0000FF"/>
                </a:solidFill>
                <a:latin typeface="Times New Roman" panose="02020603050405020304" pitchFamily="18" charset="0"/>
                <a:ea typeface="宋体" panose="02010600030101010101" pitchFamily="2" charset="-122"/>
              </a:endParaRPr>
            </a:p>
          </p:txBody>
        </p:sp>
        <p:sp>
          <p:nvSpPr>
            <p:cNvPr id="24629" name="Text Box 54"/>
            <p:cNvSpPr txBox="1"/>
            <p:nvPr/>
          </p:nvSpPr>
          <p:spPr>
            <a:xfrm>
              <a:off x="8661" y="8736"/>
              <a:ext cx="428" cy="625"/>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5</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0" name="Text Box 55"/>
            <p:cNvSpPr txBox="1"/>
            <p:nvPr/>
          </p:nvSpPr>
          <p:spPr>
            <a:xfrm>
              <a:off x="12101" y="7998"/>
              <a:ext cx="423" cy="625"/>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G</a:t>
              </a:r>
              <a:endParaRPr lang="en-US" altLang="zh-TW" i="1" dirty="0">
                <a:solidFill>
                  <a:srgbClr val="0000FF"/>
                </a:solidFill>
                <a:latin typeface="Times New Roman" panose="02020603050405020304" pitchFamily="18" charset="0"/>
                <a:ea typeface="宋体" panose="02010600030101010101" pitchFamily="2" charset="-122"/>
              </a:endParaRPr>
            </a:p>
          </p:txBody>
        </p:sp>
        <p:sp>
          <p:nvSpPr>
            <p:cNvPr id="24631" name="Text Box 56"/>
            <p:cNvSpPr txBox="1"/>
            <p:nvPr/>
          </p:nvSpPr>
          <p:spPr>
            <a:xfrm>
              <a:off x="12201" y="8648"/>
              <a:ext cx="425" cy="628"/>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3</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2" name="Text Box 57"/>
            <p:cNvSpPr txBox="1"/>
            <p:nvPr/>
          </p:nvSpPr>
          <p:spPr>
            <a:xfrm>
              <a:off x="12233" y="3963"/>
              <a:ext cx="423"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F</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3" name="Text Box 58"/>
            <p:cNvSpPr txBox="1"/>
            <p:nvPr/>
          </p:nvSpPr>
          <p:spPr>
            <a:xfrm>
              <a:off x="12281" y="4703"/>
              <a:ext cx="423"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5</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4" name="Text Box 59"/>
            <p:cNvSpPr txBox="1"/>
            <p:nvPr/>
          </p:nvSpPr>
          <p:spPr>
            <a:xfrm>
              <a:off x="14828" y="6228"/>
              <a:ext cx="425" cy="625"/>
            </a:xfrm>
            <a:prstGeom prst="rect">
              <a:avLst/>
            </a:prstGeom>
            <a:solidFill>
              <a:srgbClr val="FFFFFF"/>
            </a:solid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6</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5" name="Text Box 60"/>
            <p:cNvSpPr txBox="1"/>
            <p:nvPr/>
          </p:nvSpPr>
          <p:spPr>
            <a:xfrm>
              <a:off x="7591" y="8431"/>
              <a:ext cx="423"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3</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6" name="Text Box 61"/>
            <p:cNvSpPr txBox="1"/>
            <p:nvPr/>
          </p:nvSpPr>
          <p:spPr>
            <a:xfrm>
              <a:off x="11431" y="8431"/>
              <a:ext cx="425"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5</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7" name="Text Box 62"/>
            <p:cNvSpPr txBox="1"/>
            <p:nvPr/>
          </p:nvSpPr>
          <p:spPr>
            <a:xfrm>
              <a:off x="4458" y="4703"/>
              <a:ext cx="425" cy="625"/>
            </a:xfrm>
            <a:prstGeom prst="rect">
              <a:avLst/>
            </a:prstGeom>
            <a:solidFill>
              <a:srgbClr val="FFFFFF"/>
            </a:solidFill>
            <a:ln w="9525">
              <a:noFill/>
            </a:ln>
          </p:spPr>
          <p:txBody>
            <a:bodyPr lIns="0" tIns="0" rIns="0" bIns="0" anchor="t"/>
            <a:p>
              <a:pPr algn="just" eaLnBrk="0" hangingPunct="0">
                <a:buClrTx/>
                <a:buSzTx/>
              </a:pPr>
              <a:r>
                <a:rPr lang="zh-TW" altLang="en-US" sz="2800" dirty="0">
                  <a:solidFill>
                    <a:srgbClr val="0000FF"/>
                  </a:solidFill>
                  <a:latin typeface="Times New Roman" panose="02020603050405020304" pitchFamily="18" charset="0"/>
                  <a:ea typeface="宋体" panose="02010600030101010101" pitchFamily="2" charset="-122"/>
                </a:rPr>
                <a:t>1</a:t>
              </a:r>
              <a:endParaRPr lang="zh-TW" altLang="en-US" sz="2800" dirty="0">
                <a:solidFill>
                  <a:srgbClr val="0000FF"/>
                </a:solidFill>
                <a:latin typeface="Times New Roman" panose="02020603050405020304" pitchFamily="18" charset="0"/>
                <a:ea typeface="宋体" panose="02010600030101010101" pitchFamily="2" charset="-122"/>
              </a:endParaRPr>
            </a:p>
          </p:txBody>
        </p:sp>
        <p:sp>
          <p:nvSpPr>
            <p:cNvPr id="24638" name="Oval 63"/>
            <p:cNvSpPr/>
            <p:nvPr/>
          </p:nvSpPr>
          <p:spPr>
            <a:xfrm>
              <a:off x="3283" y="6208"/>
              <a:ext cx="848" cy="843"/>
            </a:xfrm>
            <a:prstGeom prst="ellipse">
              <a:avLst/>
            </a:prstGeom>
            <a:noFill/>
            <a:ln w="9525" cap="flat" cmpd="sng">
              <a:solidFill>
                <a:srgbClr val="000000"/>
              </a:solidFill>
              <a:prstDash val="solid"/>
              <a:round/>
              <a:headEnd type="none" w="med" len="med"/>
              <a:tailEnd type="none" w="med" len="med"/>
            </a:ln>
          </p:spPr>
          <p:txBody>
            <a:bodyPr anchor="t"/>
            <a:p>
              <a:endParaRPr lang="zh-CN" altLang="en-US" dirty="0">
                <a:latin typeface="Times New Roman" panose="02020603050405020304" pitchFamily="18" charset="0"/>
                <a:ea typeface="宋体" panose="02010600030101010101" pitchFamily="2" charset="-122"/>
              </a:endParaRPr>
            </a:p>
          </p:txBody>
        </p:sp>
        <p:sp>
          <p:nvSpPr>
            <p:cNvPr id="24639" name="Oval 64"/>
            <p:cNvSpPr/>
            <p:nvPr/>
          </p:nvSpPr>
          <p:spPr>
            <a:xfrm>
              <a:off x="7318" y="4236"/>
              <a:ext cx="848" cy="843"/>
            </a:xfrm>
            <a:prstGeom prst="ellipse">
              <a:avLst/>
            </a:prstGeom>
            <a:noFill/>
            <a:ln w="9525" cap="flat" cmpd="sng">
              <a:solidFill>
                <a:srgbClr val="000000"/>
              </a:solidFill>
              <a:prstDash val="solid"/>
              <a:round/>
              <a:headEnd type="none" w="med" len="med"/>
              <a:tailEnd type="none" w="med" len="med"/>
            </a:ln>
          </p:spPr>
          <p:txBody>
            <a:bodyPr anchor="t"/>
            <a:p>
              <a:endParaRPr lang="zh-CN" altLang="en-US" dirty="0">
                <a:latin typeface="Times New Roman" panose="02020603050405020304" pitchFamily="18" charset="0"/>
                <a:ea typeface="宋体" panose="02010600030101010101" pitchFamily="2" charset="-122"/>
              </a:endParaRPr>
            </a:p>
          </p:txBody>
        </p:sp>
        <p:sp>
          <p:nvSpPr>
            <p:cNvPr id="24640" name="Oval 65"/>
            <p:cNvSpPr/>
            <p:nvPr/>
          </p:nvSpPr>
          <p:spPr>
            <a:xfrm>
              <a:off x="11136" y="4093"/>
              <a:ext cx="850" cy="843"/>
            </a:xfrm>
            <a:prstGeom prst="ellipse">
              <a:avLst/>
            </a:prstGeom>
            <a:noFill/>
            <a:ln w="9525" cap="flat" cmpd="sng">
              <a:solidFill>
                <a:srgbClr val="000000"/>
              </a:solidFill>
              <a:prstDash val="solid"/>
              <a:round/>
              <a:headEnd type="none" w="med" len="med"/>
              <a:tailEnd type="none" w="med" len="med"/>
            </a:ln>
          </p:spPr>
          <p:txBody>
            <a:bodyPr anchor="t"/>
            <a:p>
              <a:endParaRPr lang="zh-CN" altLang="en-US" dirty="0">
                <a:latin typeface="Times New Roman" panose="02020603050405020304" pitchFamily="18" charset="0"/>
                <a:ea typeface="宋体" panose="02010600030101010101" pitchFamily="2" charset="-122"/>
              </a:endParaRPr>
            </a:p>
          </p:txBody>
        </p:sp>
        <p:sp>
          <p:nvSpPr>
            <p:cNvPr id="24641" name="Oval 66"/>
            <p:cNvSpPr/>
            <p:nvPr/>
          </p:nvSpPr>
          <p:spPr>
            <a:xfrm>
              <a:off x="7318" y="8256"/>
              <a:ext cx="848" cy="843"/>
            </a:xfrm>
            <a:prstGeom prst="ellipse">
              <a:avLst/>
            </a:prstGeom>
            <a:noFill/>
            <a:ln w="9525" cap="flat" cmpd="sng">
              <a:solidFill>
                <a:srgbClr val="000000"/>
              </a:solidFill>
              <a:prstDash val="solid"/>
              <a:round/>
              <a:headEnd type="none" w="med" len="med"/>
              <a:tailEnd type="none" w="med" len="med"/>
            </a:ln>
          </p:spPr>
          <p:txBody>
            <a:bodyPr anchor="t"/>
            <a:p>
              <a:endParaRPr lang="zh-CN" altLang="en-US" dirty="0">
                <a:latin typeface="Times New Roman" panose="02020603050405020304" pitchFamily="18" charset="0"/>
                <a:ea typeface="宋体" panose="02010600030101010101" pitchFamily="2" charset="-122"/>
              </a:endParaRPr>
            </a:p>
          </p:txBody>
        </p:sp>
        <p:sp>
          <p:nvSpPr>
            <p:cNvPr id="24642" name="Oval 67"/>
            <p:cNvSpPr/>
            <p:nvPr/>
          </p:nvSpPr>
          <p:spPr>
            <a:xfrm>
              <a:off x="11138" y="8256"/>
              <a:ext cx="850" cy="843"/>
            </a:xfrm>
            <a:prstGeom prst="ellipse">
              <a:avLst/>
            </a:prstGeom>
            <a:noFill/>
            <a:ln w="9525" cap="flat" cmpd="sng">
              <a:solidFill>
                <a:srgbClr val="000000"/>
              </a:solidFill>
              <a:prstDash val="solid"/>
              <a:round/>
              <a:headEnd type="none" w="med" len="med"/>
              <a:tailEnd type="none" w="med" len="med"/>
            </a:ln>
          </p:spPr>
          <p:txBody>
            <a:bodyPr anchor="t"/>
            <a:p>
              <a:endParaRPr lang="zh-CN" altLang="en-US" dirty="0">
                <a:latin typeface="Times New Roman" panose="02020603050405020304" pitchFamily="18" charset="0"/>
                <a:ea typeface="宋体" panose="02010600030101010101" pitchFamily="2" charset="-122"/>
              </a:endParaRPr>
            </a:p>
          </p:txBody>
        </p:sp>
        <p:sp>
          <p:nvSpPr>
            <p:cNvPr id="24643" name="Oval 68"/>
            <p:cNvSpPr/>
            <p:nvPr/>
          </p:nvSpPr>
          <p:spPr>
            <a:xfrm>
              <a:off x="14533" y="6068"/>
              <a:ext cx="853" cy="840"/>
            </a:xfrm>
            <a:prstGeom prst="ellipse">
              <a:avLst/>
            </a:prstGeom>
            <a:noFill/>
            <a:ln w="9525" cap="flat" cmpd="sng">
              <a:solidFill>
                <a:srgbClr val="000000"/>
              </a:solidFill>
              <a:prstDash val="solid"/>
              <a:round/>
              <a:headEnd type="none" w="med" len="med"/>
              <a:tailEnd type="none" w="med" len="med"/>
            </a:ln>
          </p:spPr>
          <p:txBody>
            <a:bodyPr anchor="t"/>
            <a:p>
              <a:endParaRPr lang="zh-CN" altLang="en-US" dirty="0">
                <a:latin typeface="Times New Roman" panose="02020603050405020304" pitchFamily="18" charset="0"/>
                <a:ea typeface="宋体" panose="02010600030101010101" pitchFamily="2" charset="-122"/>
              </a:endParaRPr>
            </a:p>
          </p:txBody>
        </p:sp>
        <p:sp>
          <p:nvSpPr>
            <p:cNvPr id="24644" name="Line 69"/>
            <p:cNvSpPr/>
            <p:nvPr/>
          </p:nvSpPr>
          <p:spPr>
            <a:xfrm>
              <a:off x="3708" y="4608"/>
              <a:ext cx="0" cy="1563"/>
            </a:xfrm>
            <a:prstGeom prst="line">
              <a:avLst/>
            </a:prstGeom>
            <a:ln w="9525" cap="flat" cmpd="sng">
              <a:solidFill>
                <a:srgbClr val="000000"/>
              </a:solidFill>
              <a:prstDash val="solid"/>
              <a:round/>
              <a:headEnd type="none" w="med" len="med"/>
              <a:tailEnd type="none" w="med" len="med"/>
            </a:ln>
          </p:spPr>
        </p:sp>
        <p:sp>
          <p:nvSpPr>
            <p:cNvPr id="24645" name="Line 70"/>
            <p:cNvSpPr/>
            <p:nvPr/>
          </p:nvSpPr>
          <p:spPr>
            <a:xfrm>
              <a:off x="3708" y="6993"/>
              <a:ext cx="0" cy="1655"/>
            </a:xfrm>
            <a:prstGeom prst="line">
              <a:avLst/>
            </a:prstGeom>
            <a:ln w="9525" cap="flat" cmpd="dbl">
              <a:solidFill>
                <a:srgbClr val="000000"/>
              </a:solidFill>
              <a:prstDash val="solid"/>
              <a:round/>
              <a:headEnd type="none" w="med" len="med"/>
              <a:tailEnd type="none" w="sm" len="lg"/>
            </a:ln>
          </p:spPr>
        </p:sp>
        <p:sp>
          <p:nvSpPr>
            <p:cNvPr id="24646" name="Line 71"/>
            <p:cNvSpPr/>
            <p:nvPr/>
          </p:nvSpPr>
          <p:spPr>
            <a:xfrm>
              <a:off x="14966" y="4551"/>
              <a:ext cx="0" cy="1625"/>
            </a:xfrm>
            <a:prstGeom prst="line">
              <a:avLst/>
            </a:prstGeom>
            <a:ln w="12700" cap="flat" cmpd="sng">
              <a:solidFill>
                <a:srgbClr val="000000"/>
              </a:solidFill>
              <a:prstDash val="solid"/>
              <a:round/>
              <a:headEnd type="none" w="med" len="med"/>
              <a:tailEnd type="triangle" w="lg" len="lg"/>
            </a:ln>
          </p:spPr>
        </p:sp>
        <p:sp>
          <p:nvSpPr>
            <p:cNvPr id="24647" name="Line 72"/>
            <p:cNvSpPr/>
            <p:nvPr/>
          </p:nvSpPr>
          <p:spPr>
            <a:xfrm flipV="1">
              <a:off x="14958" y="6871"/>
              <a:ext cx="0" cy="1688"/>
            </a:xfrm>
            <a:prstGeom prst="line">
              <a:avLst/>
            </a:prstGeom>
            <a:ln w="12700" cap="flat" cmpd="sng">
              <a:solidFill>
                <a:srgbClr val="000000"/>
              </a:solidFill>
              <a:prstDash val="solid"/>
              <a:round/>
              <a:headEnd type="none" w="med" len="med"/>
              <a:tailEnd type="triangle" w="lg" len="lg"/>
            </a:ln>
          </p:spPr>
        </p:sp>
        <p:sp>
          <p:nvSpPr>
            <p:cNvPr id="24648" name="Line 73"/>
            <p:cNvSpPr/>
            <p:nvPr/>
          </p:nvSpPr>
          <p:spPr>
            <a:xfrm flipV="1">
              <a:off x="3708" y="4608"/>
              <a:ext cx="3610" cy="0"/>
            </a:xfrm>
            <a:prstGeom prst="line">
              <a:avLst/>
            </a:prstGeom>
            <a:ln w="12700" cap="flat" cmpd="sng">
              <a:solidFill>
                <a:srgbClr val="000000"/>
              </a:solidFill>
              <a:prstDash val="solid"/>
              <a:round/>
              <a:headEnd type="none" w="med" len="med"/>
              <a:tailEnd type="triangle" w="lg" len="lg"/>
            </a:ln>
          </p:spPr>
        </p:sp>
        <p:sp>
          <p:nvSpPr>
            <p:cNvPr id="24649" name="Line 74"/>
            <p:cNvSpPr/>
            <p:nvPr/>
          </p:nvSpPr>
          <p:spPr>
            <a:xfrm flipV="1">
              <a:off x="8088" y="4863"/>
              <a:ext cx="3263" cy="3525"/>
            </a:xfrm>
            <a:prstGeom prst="line">
              <a:avLst/>
            </a:prstGeom>
            <a:ln w="12700" cap="flat" cmpd="sng">
              <a:solidFill>
                <a:srgbClr val="000000"/>
              </a:solidFill>
              <a:prstDash val="solid"/>
              <a:round/>
              <a:headEnd type="none" w="med" len="med"/>
              <a:tailEnd type="triangle" w="lg" len="lg"/>
            </a:ln>
          </p:spPr>
        </p:sp>
        <p:sp>
          <p:nvSpPr>
            <p:cNvPr id="24650" name="Line 75"/>
            <p:cNvSpPr/>
            <p:nvPr/>
          </p:nvSpPr>
          <p:spPr>
            <a:xfrm>
              <a:off x="11988" y="4551"/>
              <a:ext cx="2970" cy="0"/>
            </a:xfrm>
            <a:prstGeom prst="line">
              <a:avLst/>
            </a:prstGeom>
            <a:ln w="9525" cap="flat" cmpd="dbl">
              <a:solidFill>
                <a:srgbClr val="000000"/>
              </a:solidFill>
              <a:prstDash val="solid"/>
              <a:round/>
              <a:headEnd type="none" w="med" len="med"/>
              <a:tailEnd type="none" w="sm" len="lg"/>
            </a:ln>
          </p:spPr>
        </p:sp>
        <p:sp>
          <p:nvSpPr>
            <p:cNvPr id="24651" name="Line 76"/>
            <p:cNvSpPr/>
            <p:nvPr/>
          </p:nvSpPr>
          <p:spPr>
            <a:xfrm flipV="1">
              <a:off x="3681" y="8616"/>
              <a:ext cx="3638" cy="0"/>
            </a:xfrm>
            <a:prstGeom prst="line">
              <a:avLst/>
            </a:prstGeom>
            <a:ln w="12700" cap="flat" cmpd="sng">
              <a:solidFill>
                <a:srgbClr val="000000"/>
              </a:solidFill>
              <a:prstDash val="solid"/>
              <a:round/>
              <a:headEnd type="none" w="med" len="med"/>
              <a:tailEnd type="triangle" w="lg" len="lg"/>
            </a:ln>
          </p:spPr>
        </p:sp>
        <p:sp>
          <p:nvSpPr>
            <p:cNvPr id="24652" name="Line 77"/>
            <p:cNvSpPr/>
            <p:nvPr/>
          </p:nvSpPr>
          <p:spPr>
            <a:xfrm>
              <a:off x="8166" y="8648"/>
              <a:ext cx="2973" cy="0"/>
            </a:xfrm>
            <a:prstGeom prst="line">
              <a:avLst/>
            </a:prstGeom>
            <a:ln w="12700" cap="flat" cmpd="sng">
              <a:solidFill>
                <a:srgbClr val="000000"/>
              </a:solidFill>
              <a:prstDash val="solid"/>
              <a:round/>
              <a:headEnd type="none" w="med" len="med"/>
              <a:tailEnd type="triangle" w="lg" len="lg"/>
            </a:ln>
          </p:spPr>
        </p:sp>
        <p:sp>
          <p:nvSpPr>
            <p:cNvPr id="24653" name="Line 78"/>
            <p:cNvSpPr/>
            <p:nvPr/>
          </p:nvSpPr>
          <p:spPr>
            <a:xfrm flipV="1">
              <a:off x="11988" y="8558"/>
              <a:ext cx="2970" cy="0"/>
            </a:xfrm>
            <a:prstGeom prst="line">
              <a:avLst/>
            </a:prstGeom>
            <a:ln w="9525" cap="flat" cmpd="sng">
              <a:solidFill>
                <a:srgbClr val="000000"/>
              </a:solidFill>
              <a:prstDash val="solid"/>
              <a:round/>
              <a:headEnd type="none" w="med" len="med"/>
              <a:tailEnd type="none" w="med" len="med"/>
            </a:ln>
          </p:spPr>
        </p:sp>
        <p:sp>
          <p:nvSpPr>
            <p:cNvPr id="24654" name="Line 79"/>
            <p:cNvSpPr/>
            <p:nvPr/>
          </p:nvSpPr>
          <p:spPr>
            <a:xfrm flipV="1">
              <a:off x="8301" y="4608"/>
              <a:ext cx="2840" cy="3"/>
            </a:xfrm>
            <a:prstGeom prst="line">
              <a:avLst/>
            </a:prstGeom>
            <a:ln>
              <a:headEnd type="none" w="med" len="med"/>
              <a:tailEnd type="triangle" w="lg" len="lg"/>
            </a:ln>
          </p:spPr>
          <p:style>
            <a:lnRef idx="2">
              <a:schemeClr val="accent4"/>
            </a:lnRef>
            <a:fillRef idx="0">
              <a:schemeClr val="accent4"/>
            </a:fillRef>
            <a:effectRef idx="1">
              <a:schemeClr val="accent4"/>
            </a:effectRef>
            <a:fontRef idx="minor">
              <a:schemeClr val="tx1"/>
            </a:fontRef>
          </p:style>
        </p:sp>
        <p:sp>
          <p:nvSpPr>
            <p:cNvPr id="24655" name="Text Box 80"/>
            <p:cNvSpPr txBox="1"/>
            <p:nvPr/>
          </p:nvSpPr>
          <p:spPr>
            <a:xfrm>
              <a:off x="9103" y="6436"/>
              <a:ext cx="425" cy="628"/>
            </a:xfrm>
            <a:prstGeom prst="rect">
              <a:avLst/>
            </a:prstGeom>
            <a:no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D</a:t>
              </a:r>
              <a:endParaRPr lang="en-US" altLang="zh-CN" i="1" dirty="0">
                <a:solidFill>
                  <a:srgbClr val="0000FF"/>
                </a:solidFill>
                <a:latin typeface="Times New Roman" panose="02020603050405020304" pitchFamily="18" charset="0"/>
                <a:ea typeface="宋体" panose="02010600030101010101" pitchFamily="2" charset="-122"/>
              </a:endParaRPr>
            </a:p>
          </p:txBody>
        </p:sp>
        <p:sp>
          <p:nvSpPr>
            <p:cNvPr id="24656" name="Text Box 81"/>
            <p:cNvSpPr txBox="1"/>
            <p:nvPr/>
          </p:nvSpPr>
          <p:spPr>
            <a:xfrm>
              <a:off x="10073" y="6436"/>
              <a:ext cx="425" cy="628"/>
            </a:xfrm>
            <a:prstGeom prst="rect">
              <a:avLst/>
            </a:prstGeom>
            <a:noFill/>
            <a:ln w="9525">
              <a:noFill/>
            </a:ln>
          </p:spPr>
          <p:txBody>
            <a:bodyPr lIns="0" tIns="0" rIns="0" bIns="0" anchor="t"/>
            <a:p>
              <a:pPr algn="just" eaLnBrk="0" hangingPunct="0"/>
              <a:r>
                <a:rPr lang="zh-TW" altLang="en-US" sz="2800" dirty="0">
                  <a:solidFill>
                    <a:srgbClr val="0000FF"/>
                  </a:solidFill>
                  <a:latin typeface="Times New Roman" panose="02020603050405020304" pitchFamily="18" charset="0"/>
                  <a:ea typeface="宋体" panose="02010600030101010101" pitchFamily="2" charset="-122"/>
                </a:rPr>
                <a:t>4</a:t>
              </a:r>
              <a:endParaRPr lang="en-US" altLang="zh-CN" sz="2800" dirty="0">
                <a:solidFill>
                  <a:srgbClr val="0000FF"/>
                </a:solidFill>
                <a:latin typeface="Times New Roman" panose="02020603050405020304" pitchFamily="18" charset="0"/>
                <a:ea typeface="宋体" panose="02010600030101010101" pitchFamily="2" charset="-122"/>
              </a:endParaRPr>
            </a:p>
          </p:txBody>
        </p:sp>
      </p:grpSp>
      <p:sp>
        <p:nvSpPr>
          <p:cNvPr id="8" name="标题 7"/>
          <p:cNvSpPr>
            <a:spLocks noGrp="1"/>
          </p:cNvSpPr>
          <p:nvPr>
            <p:ph type="title"/>
          </p:nvPr>
        </p:nvSpPr>
        <p:spPr/>
        <p:txBody>
          <a:bodyPr/>
          <a:p>
            <a:r>
              <a:rPr lang="zh-CN" altLang="en-US">
                <a:latin typeface="微软雅黑" panose="020B0503020204020204" charset="-122"/>
                <a:ea typeface="微软雅黑" panose="020B0503020204020204" charset="-122"/>
                <a:sym typeface="+mn-ea"/>
              </a:rPr>
              <a:t>双代号网络图的时间参数</a:t>
            </a:r>
            <a:endParaRPr lang="zh-CN" altLang="en-US">
              <a:latin typeface="微软雅黑" panose="020B0503020204020204" charset="-122"/>
              <a:ea typeface="微软雅黑" panose="020B0503020204020204" charset="-122"/>
            </a:endParaRPr>
          </a:p>
        </p:txBody>
      </p:sp>
      <p:sp>
        <p:nvSpPr>
          <p:cNvPr id="9" name="内容占位符 8"/>
          <p:cNvSpPr>
            <a:spLocks noGrp="1"/>
          </p:cNvSpPr>
          <p:nvPr>
            <p:ph idx="1"/>
          </p:nvPr>
        </p:nvSpPr>
        <p:spPr>
          <a:xfrm>
            <a:off x="1128395" y="1193800"/>
            <a:ext cx="10274935" cy="4889500"/>
          </a:xfrm>
        </p:spPr>
        <p:txBody>
          <a:bodyPr/>
          <a:p>
            <a:r>
              <a:rPr lang="zh-CN" altLang="en-US"/>
              <a:t>如图所示，要想知道</a:t>
            </a:r>
            <a:r>
              <a:rPr lang="zh-CN" altLang="en-US"/>
              <a:t>无时标网络图的工期和关键线路，需要</a:t>
            </a:r>
            <a:endParaRPr lang="zh-CN" altLang="en-US"/>
          </a:p>
          <a:p>
            <a:pPr marL="0" indent="0">
              <a:buNone/>
            </a:pPr>
            <a:r>
              <a:rPr lang="zh-CN" altLang="en-US"/>
              <a:t>我们进行双代号网络图时间参数的计算。</a:t>
            </a:r>
            <a:endParaRPr lang="zh-CN" altLang="en-US"/>
          </a:p>
          <a:p>
            <a:endParaRPr lang="zh-CN" altLang="en-US"/>
          </a:p>
          <a:p>
            <a:endParaRPr lang="zh-CN" altLang="en-US"/>
          </a:p>
          <a:p>
            <a:endParaRPr lang="zh-CN" altLang="en-US"/>
          </a:p>
          <a:p>
            <a:endParaRPr lang="zh-CN" altLang="en-US"/>
          </a:p>
          <a:p>
            <a:endParaRPr lang="zh-CN" altLang="en-US"/>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t>那么，网络图中有哪些时间参数呢？</a:t>
            </a:r>
            <a:endParaRPr lang="zh-CN" altLang="en-US"/>
          </a:p>
          <a:p>
            <a:pPr lvl="1"/>
            <a:r>
              <a:rPr lang="zh-CN" altLang="en-US"/>
              <a:t>网络图的时间参数有：</a:t>
            </a:r>
            <a:endParaRPr lang="zh-CN" altLang="en-US"/>
          </a:p>
          <a:p>
            <a:pPr lvl="2"/>
            <a:r>
              <a:rPr lang="zh-CN" altLang="en-US"/>
              <a:t>工作的持续时间</a:t>
            </a:r>
            <a:r>
              <a:rPr lang="en-US" altLang="zh-CN"/>
              <a:t>D</a:t>
            </a:r>
            <a:r>
              <a:rPr lang="en-US" altLang="zh-CN" baseline="-25000"/>
              <a:t>i</a:t>
            </a:r>
            <a:endParaRPr lang="zh-CN" altLang="en-US"/>
          </a:p>
          <a:p>
            <a:pPr lvl="2"/>
            <a:r>
              <a:rPr lang="zh-CN" altLang="en-US">
                <a:sym typeface="+mn-ea"/>
              </a:rPr>
              <a:t>工期 </a:t>
            </a:r>
            <a:r>
              <a:rPr lang="en-US" altLang="zh-CN">
                <a:sym typeface="+mn-ea"/>
              </a:rPr>
              <a:t>T</a:t>
            </a:r>
            <a:r>
              <a:rPr lang="en-US" altLang="zh-CN" baseline="-25000">
                <a:sym typeface="+mn-ea"/>
              </a:rPr>
              <a:t>p</a:t>
            </a:r>
            <a:r>
              <a:rPr lang="en-US" altLang="zh-CN">
                <a:sym typeface="+mn-ea"/>
              </a:rPr>
              <a:t>,T</a:t>
            </a:r>
            <a:r>
              <a:rPr lang="en-US" altLang="zh-CN" baseline="-25000">
                <a:sym typeface="+mn-ea"/>
              </a:rPr>
              <a:t>c</a:t>
            </a:r>
            <a:r>
              <a:rPr lang="en-US" altLang="zh-CN">
                <a:sym typeface="+mn-ea"/>
              </a:rPr>
              <a:t>,T</a:t>
            </a:r>
            <a:r>
              <a:rPr lang="en-US" altLang="zh-CN" baseline="-25000">
                <a:sym typeface="+mn-ea"/>
              </a:rPr>
              <a:t>r</a:t>
            </a:r>
            <a:endParaRPr lang="zh-CN" altLang="en-US" baseline="-25000"/>
          </a:p>
          <a:p>
            <a:pPr lvl="2"/>
            <a:r>
              <a:rPr lang="zh-CN" altLang="en-US"/>
              <a:t>工作时间参数</a:t>
            </a:r>
            <a:endParaRPr lang="zh-CN" altLang="en-US"/>
          </a:p>
          <a:p>
            <a:pPr lvl="3"/>
            <a:r>
              <a:rPr lang="zh-CN" altLang="en-US"/>
              <a:t>工作的最早开始时间和最迟开始时间</a:t>
            </a:r>
            <a:r>
              <a:rPr lang="en-US" altLang="zh-CN"/>
              <a:t>ES</a:t>
            </a:r>
            <a:r>
              <a:rPr lang="en-US" altLang="zh-CN" baseline="-25000"/>
              <a:t>ij</a:t>
            </a:r>
            <a:r>
              <a:rPr lang="en-US" altLang="zh-CN"/>
              <a:t>,LS</a:t>
            </a:r>
            <a:r>
              <a:rPr lang="en-US" altLang="zh-CN" baseline="-25000"/>
              <a:t>ij</a:t>
            </a:r>
            <a:endParaRPr lang="en-US" altLang="zh-CN" baseline="-25000"/>
          </a:p>
          <a:p>
            <a:pPr lvl="3"/>
            <a:r>
              <a:rPr lang="zh-CN" altLang="en-US"/>
              <a:t>工作的最早完成时间和最迟完成时间</a:t>
            </a:r>
            <a:r>
              <a:rPr lang="en-US" altLang="zh-CN">
                <a:sym typeface="+mn-ea"/>
              </a:rPr>
              <a:t>EF</a:t>
            </a:r>
            <a:r>
              <a:rPr lang="en-US" altLang="zh-CN" baseline="-25000">
                <a:sym typeface="+mn-ea"/>
              </a:rPr>
              <a:t>ij</a:t>
            </a:r>
            <a:r>
              <a:rPr lang="en-US" altLang="zh-CN">
                <a:sym typeface="+mn-ea"/>
              </a:rPr>
              <a:t>,LF</a:t>
            </a:r>
            <a:r>
              <a:rPr lang="en-US" altLang="zh-CN" baseline="-25000">
                <a:sym typeface="+mn-ea"/>
              </a:rPr>
              <a:t>ij</a:t>
            </a:r>
            <a:endParaRPr lang="en-US" altLang="zh-CN" baseline="-25000">
              <a:sym typeface="+mn-ea"/>
            </a:endParaRPr>
          </a:p>
          <a:p>
            <a:pPr lvl="3"/>
            <a:r>
              <a:rPr lang="zh-CN" altLang="en-US"/>
              <a:t>总时差和自由时差T</a:t>
            </a:r>
            <a:r>
              <a:rPr lang="en-US" altLang="zh-CN"/>
              <a:t>F</a:t>
            </a:r>
            <a:r>
              <a:rPr lang="en-US" altLang="zh-CN" baseline="-25000">
                <a:sym typeface="+mn-ea"/>
              </a:rPr>
              <a:t>ij</a:t>
            </a:r>
            <a:r>
              <a:rPr lang="en-US" altLang="zh-CN">
                <a:sym typeface="+mn-ea"/>
              </a:rPr>
              <a:t>,</a:t>
            </a:r>
            <a:r>
              <a:rPr lang="en-US" altLang="zh-CN"/>
              <a:t>FF</a:t>
            </a:r>
            <a:r>
              <a:rPr lang="en-US" altLang="zh-CN" baseline="-25000">
                <a:sym typeface="+mn-ea"/>
              </a:rPr>
              <a:t>ij</a:t>
            </a:r>
            <a:endParaRPr lang="en-US" altLang="zh-CN">
              <a:sym typeface="+mn-ea"/>
            </a:endParaRPr>
          </a:p>
          <a:p>
            <a:pPr lvl="3"/>
            <a:endParaRPr lang="en-US" altLang="zh-CN"/>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lvl="0"/>
            <a:r>
              <a:rPr lang="zh-CN" altLang="en-US"/>
              <a:t>时间参数的含义</a:t>
            </a:r>
            <a:endParaRPr lang="zh-CN" altLang="en-US"/>
          </a:p>
          <a:p>
            <a:pPr lvl="1"/>
            <a:r>
              <a:rPr lang="en-US" altLang="zh-CN" sz="2400"/>
              <a:t>1.</a:t>
            </a:r>
            <a:r>
              <a:rPr lang="zh-CN" altLang="en-US" sz="2400"/>
              <a:t>工作的持续时间</a:t>
            </a:r>
            <a:endParaRPr lang="zh-CN" altLang="en-US" sz="2400"/>
          </a:p>
          <a:p>
            <a:pPr lvl="2"/>
            <a:r>
              <a:rPr lang="zh-CN" altLang="en-US" dirty="0">
                <a:latin typeface="微软雅黑" panose="020B0503020204020204" charset="-122"/>
                <a:sym typeface="+mn-ea"/>
              </a:rPr>
              <a:t>工作持续时间是指一项工作从开始到完成的时间。</a:t>
            </a:r>
            <a:endParaRPr lang="zh-CN" altLang="en-US" dirty="0">
              <a:latin typeface="微软雅黑" panose="020B0503020204020204" charset="-122"/>
              <a:sym typeface="+mn-ea"/>
            </a:endParaRPr>
          </a:p>
          <a:p>
            <a:pPr lvl="2"/>
            <a:r>
              <a:rPr lang="zh-CN" altLang="en-US"/>
              <a:t>表示符号：</a:t>
            </a:r>
            <a:r>
              <a:rPr lang="zh-CN" altLang="en-US" dirty="0">
                <a:latin typeface="微软雅黑" panose="020B0503020204020204" charset="-122"/>
                <a:sym typeface="+mn-ea"/>
              </a:rPr>
              <a:t>  </a:t>
            </a:r>
            <a:r>
              <a:rPr lang="en-US" altLang="zh-CN" dirty="0">
                <a:latin typeface="微软雅黑" panose="020B0503020204020204" charset="-122"/>
                <a:sym typeface="+mn-ea"/>
              </a:rPr>
              <a:t>D</a:t>
            </a:r>
            <a:r>
              <a:rPr lang="en-US" altLang="zh-CN" baseline="-25000" dirty="0">
                <a:latin typeface="微软雅黑" panose="020B0503020204020204" charset="-122"/>
                <a:sym typeface="+mn-ea"/>
              </a:rPr>
              <a:t>i,j</a:t>
            </a:r>
            <a:endParaRPr lang="zh-CN" altLang="en-US"/>
          </a:p>
          <a:p>
            <a:pPr lvl="1"/>
            <a:endParaRPr lang="zh-CN" altLang="en-US"/>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pSp>
        <p:nvGrpSpPr>
          <p:cNvPr id="11" name="组合 10"/>
          <p:cNvGrpSpPr/>
          <p:nvPr/>
        </p:nvGrpSpPr>
        <p:grpSpPr>
          <a:xfrm>
            <a:off x="2979420" y="4271645"/>
            <a:ext cx="2694305" cy="948690"/>
            <a:chOff x="3396" y="7983"/>
            <a:chExt cx="3749" cy="1349"/>
          </a:xfrm>
        </p:grpSpPr>
        <p:sp>
          <p:nvSpPr>
            <p:cNvPr id="2" name="文本框 1"/>
            <p:cNvSpPr txBox="1"/>
            <p:nvPr/>
          </p:nvSpPr>
          <p:spPr>
            <a:xfrm>
              <a:off x="4286" y="7983"/>
              <a:ext cx="1998" cy="655"/>
            </a:xfrm>
            <a:prstGeom prst="rect">
              <a:avLst/>
            </a:prstGeom>
            <a:noFill/>
          </p:spPr>
          <p:txBody>
            <a:bodyPr wrap="square" rtlCol="0">
              <a:spAutoFit/>
            </a:bodyPr>
            <a:p>
              <a:r>
                <a:rPr lang="zh-CN" altLang="en-US" sz="2400">
                  <a:latin typeface="微软雅黑" panose="020B0503020204020204" charset="-122"/>
                  <a:ea typeface="微软雅黑" panose="020B0503020204020204" charset="-122"/>
                </a:rPr>
                <a:t>工作名称</a:t>
              </a:r>
              <a:endParaRPr lang="zh-CN" altLang="en-US" sz="2400">
                <a:latin typeface="微软雅黑" panose="020B0503020204020204" charset="-122"/>
                <a:ea typeface="微软雅黑" panose="020B0503020204020204" charset="-122"/>
              </a:endParaRPr>
            </a:p>
          </p:txBody>
        </p:sp>
        <p:grpSp>
          <p:nvGrpSpPr>
            <p:cNvPr id="10" name="组合 9"/>
            <p:cNvGrpSpPr/>
            <p:nvPr/>
          </p:nvGrpSpPr>
          <p:grpSpPr>
            <a:xfrm>
              <a:off x="3396" y="8269"/>
              <a:ext cx="3749" cy="1063"/>
              <a:chOff x="3267" y="7689"/>
              <a:chExt cx="3749" cy="1063"/>
            </a:xfrm>
          </p:grpSpPr>
          <p:sp>
            <p:nvSpPr>
              <p:cNvPr id="5" name="椭圆 4"/>
              <p:cNvSpPr/>
              <p:nvPr/>
            </p:nvSpPr>
            <p:spPr>
              <a:xfrm>
                <a:off x="3267" y="7689"/>
                <a:ext cx="861" cy="822"/>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sp>
            <p:nvSpPr>
              <p:cNvPr id="6" name="椭圆 5"/>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7" name="直接箭头连接符 6"/>
              <p:cNvCxnSpPr>
                <a:stCxn id="5" idx="6"/>
                <a:endCxn id="6"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9" name="文本框 8"/>
              <p:cNvSpPr txBox="1"/>
              <p:nvPr/>
            </p:nvSpPr>
            <p:spPr>
              <a:xfrm>
                <a:off x="3483" y="7729"/>
                <a:ext cx="645" cy="742"/>
              </a:xfrm>
              <a:prstGeom prst="rect">
                <a:avLst/>
              </a:prstGeom>
              <a:noFill/>
            </p:spPr>
            <p:txBody>
              <a:bodyPr wrap="square" rtlCol="0">
                <a:spAutoFit/>
              </a:bodyPr>
              <a:p>
                <a:r>
                  <a:rPr lang="en-US" altLang="zh-CN" sz="2800"/>
                  <a:t>i</a:t>
                </a:r>
                <a:endParaRPr lang="en-US" altLang="zh-CN" sz="2800"/>
              </a:p>
            </p:txBody>
          </p:sp>
          <p:sp>
            <p:nvSpPr>
              <p:cNvPr id="12" name="文本框 11"/>
              <p:cNvSpPr txBox="1"/>
              <p:nvPr/>
            </p:nvSpPr>
            <p:spPr>
              <a:xfrm>
                <a:off x="6371" y="7689"/>
                <a:ext cx="645" cy="742"/>
              </a:xfrm>
              <a:prstGeom prst="rect">
                <a:avLst/>
              </a:prstGeom>
              <a:noFill/>
            </p:spPr>
            <p:txBody>
              <a:bodyPr wrap="square" rtlCol="0">
                <a:spAutoFit/>
              </a:bodyPr>
              <a:p>
                <a:r>
                  <a:rPr lang="en-US" altLang="zh-CN" sz="2800"/>
                  <a:t>j</a:t>
                </a:r>
                <a:endParaRPr lang="en-US" altLang="zh-CN" sz="2800"/>
              </a:p>
            </p:txBody>
          </p:sp>
          <p:sp>
            <p:nvSpPr>
              <p:cNvPr id="13" name="文本框 12"/>
              <p:cNvSpPr txBox="1"/>
              <p:nvPr/>
            </p:nvSpPr>
            <p:spPr>
              <a:xfrm>
                <a:off x="4157" y="8097"/>
                <a:ext cx="1998" cy="655"/>
              </a:xfrm>
              <a:prstGeom prst="rect">
                <a:avLst/>
              </a:prstGeom>
              <a:noFill/>
            </p:spPr>
            <p:txBody>
              <a:bodyPr wrap="square" rtlCol="0">
                <a:spAutoFit/>
              </a:bodyPr>
              <a:p>
                <a:r>
                  <a:rPr lang="zh-CN" altLang="en-US" sz="2400" dirty="0">
                    <a:latin typeface="微软雅黑" panose="020B0503020204020204" charset="-122"/>
                    <a:sym typeface="+mn-ea"/>
                  </a:rPr>
                  <a:t>  </a:t>
                </a:r>
                <a:r>
                  <a:rPr lang="en-US" altLang="zh-CN" sz="2400" dirty="0">
                    <a:latin typeface="微软雅黑" panose="020B0503020204020204" charset="-122"/>
                    <a:sym typeface="+mn-ea"/>
                  </a:rPr>
                  <a:t>D</a:t>
                </a:r>
                <a:r>
                  <a:rPr lang="en-US" altLang="zh-CN" sz="2400" baseline="-25000" dirty="0">
                    <a:latin typeface="微软雅黑" panose="020B0503020204020204" charset="-122"/>
                    <a:sym typeface="+mn-ea"/>
                  </a:rPr>
                  <a:t>i,j</a:t>
                </a:r>
                <a:endParaRPr lang="zh-CN" altLang="en-US" sz="2400">
                  <a:latin typeface="微软雅黑" panose="020B0503020204020204" charset="-122"/>
                  <a:ea typeface="微软雅黑" panose="020B0503020204020204" charset="-122"/>
                </a:endParaRPr>
              </a:p>
            </p:txBody>
          </p:sp>
        </p:grpSp>
      </p:grpSp>
      <p:sp>
        <p:nvSpPr>
          <p:cNvPr id="15" name="标题 1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lvl="1"/>
            <a:r>
              <a:rPr lang="en-US" altLang="zh-CN" dirty="0">
                <a:sym typeface="+mn-ea"/>
              </a:rPr>
              <a:t>2.</a:t>
            </a:r>
            <a:r>
              <a:rPr lang="zh-CN" altLang="en-US" dirty="0">
                <a:sym typeface="+mn-ea"/>
              </a:rPr>
              <a:t>工期</a:t>
            </a:r>
            <a:endParaRPr lang="zh-CN" altLang="en-US" b="0" dirty="0">
              <a:latin typeface="微软雅黑" panose="020B0503020204020204" charset="-122"/>
              <a:ea typeface="微软雅黑" panose="020B0503020204020204" charset="-122"/>
            </a:endParaRPr>
          </a:p>
          <a:p>
            <a:pPr lvl="2"/>
            <a:r>
              <a:rPr lang="zh-CN" altLang="en-US" dirty="0">
                <a:sym typeface="+mn-ea"/>
              </a:rPr>
              <a:t>工期是指完成一项工作所需要的时间。</a:t>
            </a:r>
            <a:endParaRPr lang="zh-CN" altLang="en-US" dirty="0">
              <a:sym typeface="+mn-ea"/>
            </a:endParaRPr>
          </a:p>
          <a:p>
            <a:pPr lvl="2"/>
            <a:r>
              <a:rPr lang="zh-CN" altLang="en-US" dirty="0">
                <a:sym typeface="+mn-ea"/>
              </a:rPr>
              <a:t>一般规定有以下三种工期</a:t>
            </a:r>
            <a:endParaRPr lang="zh-CN" altLang="en-US" dirty="0">
              <a:sym typeface="+mn-ea"/>
            </a:endParaRPr>
          </a:p>
          <a:p>
            <a:pPr lvl="3"/>
            <a:r>
              <a:rPr lang="zh-CN" altLang="en-US" dirty="0">
                <a:sym typeface="+mn-ea"/>
              </a:rPr>
              <a:t>①计算工期：根据时间参数计算所得的工期，用 </a:t>
            </a:r>
            <a:r>
              <a:rPr lang="en-US" altLang="zh-CN" dirty="0">
                <a:sym typeface="+mn-ea"/>
              </a:rPr>
              <a:t>T</a:t>
            </a:r>
            <a:r>
              <a:rPr lang="en-US" altLang="zh-CN" baseline="-25000" dirty="0">
                <a:sym typeface="+mn-ea"/>
              </a:rPr>
              <a:t>C</a:t>
            </a:r>
            <a:r>
              <a:rPr lang="zh-CN" altLang="en-US" baseline="-25000" dirty="0">
                <a:sym typeface="+mn-ea"/>
              </a:rPr>
              <a:t>   </a:t>
            </a:r>
            <a:r>
              <a:rPr lang="zh-CN" altLang="en-US" dirty="0">
                <a:sym typeface="+mn-ea"/>
              </a:rPr>
              <a:t> 表示。</a:t>
            </a:r>
            <a:endParaRPr lang="zh-CN" altLang="en-US" b="0" dirty="0">
              <a:latin typeface="微软雅黑" panose="020B0503020204020204" charset="-122"/>
              <a:ea typeface="微软雅黑" panose="020B0503020204020204" charset="-122"/>
            </a:endParaRPr>
          </a:p>
          <a:p>
            <a:pPr lvl="3"/>
            <a:r>
              <a:rPr lang="zh-CN" altLang="en-US" dirty="0">
                <a:sym typeface="+mn-ea"/>
              </a:rPr>
              <a:t>②要求工期：任务委托人提出的指令性工期（即合同工期），用</a:t>
            </a:r>
            <a:r>
              <a:rPr lang="en-US" altLang="zh-CN" dirty="0">
                <a:sym typeface="+mn-ea"/>
              </a:rPr>
              <a:t>T</a:t>
            </a:r>
            <a:r>
              <a:rPr lang="en-US" altLang="zh-CN" baseline="-25000" dirty="0">
                <a:sym typeface="+mn-ea"/>
              </a:rPr>
              <a:t>r</a:t>
            </a:r>
            <a:r>
              <a:rPr lang="zh-CN" altLang="en-US" dirty="0">
                <a:sym typeface="+mn-ea"/>
              </a:rPr>
              <a:t> 表示；</a:t>
            </a:r>
            <a:endParaRPr lang="zh-CN" altLang="en-US" b="0" dirty="0">
              <a:latin typeface="微软雅黑" panose="020B0503020204020204" charset="-122"/>
              <a:ea typeface="微软雅黑" panose="020B0503020204020204" charset="-122"/>
            </a:endParaRPr>
          </a:p>
          <a:p>
            <a:pPr lvl="3"/>
            <a:r>
              <a:rPr lang="zh-CN" altLang="en-US" dirty="0">
                <a:sym typeface="+mn-ea"/>
              </a:rPr>
              <a:t>③计划工期：指根据要求工期和计算工期确定的作为实施目标的工期，用     </a:t>
            </a:r>
            <a:r>
              <a:rPr lang="en-US" altLang="zh-CN" dirty="0">
                <a:sym typeface="+mn-ea"/>
              </a:rPr>
              <a:t>T</a:t>
            </a:r>
            <a:r>
              <a:rPr lang="en-US" altLang="zh-CN" baseline="-25000" dirty="0">
                <a:sym typeface="+mn-ea"/>
              </a:rPr>
              <a:t>p</a:t>
            </a:r>
            <a:r>
              <a:rPr lang="zh-CN" altLang="en-US" dirty="0">
                <a:sym typeface="+mn-ea"/>
              </a:rPr>
              <a:t>表示。</a:t>
            </a:r>
            <a:endParaRPr lang="zh-CN" altLang="en-US" dirty="0">
              <a:sym typeface="+mn-ea"/>
            </a:endParaRPr>
          </a:p>
          <a:p>
            <a:pPr lvl="3"/>
            <a:r>
              <a:rPr lang="zh-CN" altLang="en-US" b="0" dirty="0">
                <a:latin typeface="微软雅黑" panose="020B0503020204020204" charset="-122"/>
                <a:ea typeface="微软雅黑" panose="020B0503020204020204" charset="-122"/>
              </a:rPr>
              <a:t>当规定了要求工期时，  </a:t>
            </a:r>
            <a:r>
              <a:rPr lang="en-US" altLang="zh-CN" b="0" dirty="0">
                <a:latin typeface="微软雅黑" panose="020B0503020204020204" charset="-122"/>
                <a:ea typeface="微软雅黑" panose="020B0503020204020204" charset="-122"/>
              </a:rPr>
              <a:t>Tp </a:t>
            </a:r>
            <a:r>
              <a:rPr lang="en-US" altLang="zh-CN" b="0" dirty="0">
                <a:latin typeface="Arial" panose="020B0604020202020204" pitchFamily="34" charset="0"/>
                <a:ea typeface="微软雅黑" panose="020B0503020204020204" charset="-122"/>
                <a:cs typeface="Arial" panose="020B0604020202020204" pitchFamily="34" charset="0"/>
              </a:rPr>
              <a:t>≤</a:t>
            </a:r>
            <a:r>
              <a:rPr lang="zh-CN" altLang="en-US" b="0" dirty="0">
                <a:latin typeface="微软雅黑" panose="020B0503020204020204" charset="-122"/>
                <a:ea typeface="微软雅黑" panose="020B0503020204020204" charset="-122"/>
              </a:rPr>
              <a:t> </a:t>
            </a:r>
            <a:r>
              <a:rPr lang="en-US" altLang="zh-CN" dirty="0">
                <a:sym typeface="+mn-ea"/>
              </a:rPr>
              <a:t> Tr </a:t>
            </a:r>
            <a:r>
              <a:rPr lang="zh-CN" altLang="en-US" b="0" dirty="0">
                <a:latin typeface="微软雅黑" panose="020B0503020204020204" charset="-122"/>
                <a:ea typeface="微软雅黑" panose="020B0503020204020204" charset="-122"/>
              </a:rPr>
              <a:t>；当未规定要求工期时， </a:t>
            </a:r>
            <a:r>
              <a:rPr lang="zh-CN" altLang="en-US" dirty="0">
                <a:sym typeface="+mn-ea"/>
              </a:rPr>
              <a:t> </a:t>
            </a:r>
            <a:r>
              <a:rPr lang="en-US" altLang="zh-CN" dirty="0">
                <a:sym typeface="+mn-ea"/>
              </a:rPr>
              <a:t>Tp =</a:t>
            </a:r>
            <a:r>
              <a:rPr lang="en-US" altLang="zh-CN" dirty="0">
                <a:sym typeface="+mn-ea"/>
              </a:rPr>
              <a:t>Tc </a:t>
            </a:r>
            <a:r>
              <a:rPr lang="zh-CN" altLang="en-US" b="0" dirty="0">
                <a:latin typeface="微软雅黑" panose="020B0503020204020204" charset="-122"/>
                <a:ea typeface="微软雅黑" panose="020B0503020204020204" charset="-122"/>
              </a:rPr>
              <a:t>  。 </a:t>
            </a:r>
            <a:endParaRPr lang="zh-CN" altLang="en-US" b="0" dirty="0">
              <a:latin typeface="微软雅黑" panose="020B0503020204020204" charset="-122"/>
              <a:ea typeface="微软雅黑" panose="020B0503020204020204" charset="-122"/>
            </a:endParaRPr>
          </a:p>
          <a:p>
            <a:endParaRPr lang="zh-CN" altLang="en-US"/>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81660" y="1320165"/>
            <a:ext cx="10274935" cy="4889500"/>
          </a:xfrm>
        </p:spPr>
        <p:txBody>
          <a:bodyPr/>
          <a:p>
            <a:pPr lvl="1"/>
            <a:r>
              <a:rPr lang="en-US" altLang="zh-CN" dirty="0">
                <a:sym typeface="+mn-ea"/>
              </a:rPr>
              <a:t>3.</a:t>
            </a:r>
            <a:r>
              <a:rPr lang="zh-CN" altLang="en-US" dirty="0">
                <a:sym typeface="+mn-ea"/>
              </a:rPr>
              <a:t>工作时间参数</a:t>
            </a:r>
            <a:endParaRPr lang="zh-CN" altLang="en-US" dirty="0">
              <a:sym typeface="+mn-ea"/>
            </a:endParaRPr>
          </a:p>
          <a:p>
            <a:pPr lvl="2"/>
            <a:r>
              <a:rPr lang="zh-CN" altLang="en-US"/>
              <a:t>假设有工作线路</a:t>
            </a:r>
            <a:endParaRPr lang="zh-CN" altLang="en-US"/>
          </a:p>
          <a:p>
            <a:pPr lvl="2"/>
            <a:r>
              <a:rPr lang="zh-CN" altLang="en-US" dirty="0">
                <a:latin typeface="Times New Roman" panose="02020603050405020304" pitchFamily="18" charset="0"/>
                <a:sym typeface="+mn-ea"/>
              </a:rPr>
              <a:t>（</a:t>
            </a:r>
            <a:r>
              <a:rPr lang="en-US" altLang="zh-CN" dirty="0">
                <a:latin typeface="Times New Roman" panose="02020603050405020304" pitchFamily="18" charset="0"/>
                <a:sym typeface="+mn-ea"/>
              </a:rPr>
              <a:t>1</a:t>
            </a:r>
            <a:r>
              <a:rPr lang="zh-CN" altLang="en-US" dirty="0">
                <a:latin typeface="Times New Roman" panose="02020603050405020304" pitchFamily="18" charset="0"/>
                <a:sym typeface="+mn-ea"/>
              </a:rPr>
              <a:t>）工作最早开始时间</a:t>
            </a:r>
            <a:endParaRPr lang="zh-CN" altLang="en-US" dirty="0">
              <a:latin typeface="Times New Roman" panose="02020603050405020304" pitchFamily="18" charset="0"/>
              <a:sym typeface="+mn-ea"/>
            </a:endParaRPr>
          </a:p>
          <a:p>
            <a:pPr lvl="3"/>
            <a:r>
              <a:rPr lang="zh-CN" altLang="en-US" dirty="0">
                <a:latin typeface="Arial" panose="020B0604020202020204" pitchFamily="34" charset="0"/>
                <a:sym typeface="+mn-ea"/>
              </a:rPr>
              <a:t>定义：工作最早开始时间是指所有紧前工作全部完成后，本工作有可能开始的最早时刻。</a:t>
            </a:r>
            <a:endParaRPr lang="zh-CN" altLang="en-US" b="0" dirty="0">
              <a:latin typeface="Arial" panose="020B0604020202020204" pitchFamily="34" charset="0"/>
              <a:ea typeface="微软雅黑" panose="020B0503020204020204" charset="-122"/>
            </a:endParaRPr>
          </a:p>
          <a:p>
            <a:pPr lvl="3"/>
            <a:r>
              <a:rPr lang="zh-CN" altLang="en-US"/>
              <a:t>符号：</a:t>
            </a:r>
            <a:r>
              <a:rPr lang="en-US" altLang="zh-CN">
                <a:sym typeface="+mn-ea"/>
              </a:rPr>
              <a:t>ES</a:t>
            </a:r>
            <a:r>
              <a:rPr lang="en-US" altLang="zh-CN" baseline="-25000">
                <a:sym typeface="+mn-ea"/>
              </a:rPr>
              <a:t>h</a:t>
            </a:r>
            <a:r>
              <a:rPr lang="en-US" baseline="-25000">
                <a:sym typeface="+mn-ea"/>
              </a:rPr>
              <a:t>i</a:t>
            </a:r>
            <a:r>
              <a:rPr lang="zh-CN" altLang="en-US" baseline="-25000" dirty="0">
                <a:latin typeface="Arial" panose="020B0604020202020204" pitchFamily="34" charset="0"/>
                <a:ea typeface="宋体" panose="02010600030101010101" pitchFamily="2" charset="-122"/>
                <a:sym typeface="+mn-ea"/>
              </a:rPr>
              <a:t> </a:t>
            </a:r>
            <a:r>
              <a:rPr lang="en-US" altLang="zh-CN">
                <a:sym typeface="+mn-ea"/>
              </a:rPr>
              <a:t>ES</a:t>
            </a:r>
            <a:r>
              <a:rPr lang="en-US" altLang="zh-CN" baseline="-25000">
                <a:sym typeface="+mn-ea"/>
              </a:rPr>
              <a:t>i,j</a:t>
            </a:r>
            <a:r>
              <a:rPr lang="zh-CN" altLang="en-US" baseline="-25000">
                <a:sym typeface="+mn-ea"/>
              </a:rPr>
              <a:t>  </a:t>
            </a:r>
            <a:r>
              <a:rPr lang="en-US" altLang="zh-CN">
                <a:sym typeface="+mn-ea"/>
              </a:rPr>
              <a:t>ES</a:t>
            </a:r>
            <a:r>
              <a:rPr lang="en-US" altLang="zh-CN" baseline="-25000">
                <a:sym typeface="+mn-ea"/>
              </a:rPr>
              <a:t>j,k</a:t>
            </a:r>
            <a:r>
              <a:rPr lang="zh-CN" altLang="en-US" baseline="-25000" dirty="0">
                <a:latin typeface="Arial" panose="020B0604020202020204" pitchFamily="34" charset="0"/>
                <a:ea typeface="宋体" panose="02010600030101010101" pitchFamily="2" charset="-122"/>
                <a:sym typeface="+mn-ea"/>
              </a:rPr>
              <a:t> </a:t>
            </a:r>
            <a:endParaRPr lang="zh-CN" altLang="en-US" baseline="-25000" dirty="0">
              <a:latin typeface="Arial" panose="020B0604020202020204" pitchFamily="34" charset="0"/>
              <a:ea typeface="宋体" panose="02010600030101010101" pitchFamily="2" charset="-122"/>
              <a:sym typeface="+mn-ea"/>
            </a:endParaRPr>
          </a:p>
          <a:p>
            <a:pPr lvl="3"/>
            <a:r>
              <a:rPr lang="zh-CN" altLang="en-US"/>
              <a:t>计算公式：</a:t>
            </a:r>
            <a:r>
              <a:rPr lang="en-US" altLang="zh-CN">
                <a:solidFill>
                  <a:schemeClr val="tx1">
                    <a:lumMod val="50000"/>
                  </a:schemeClr>
                </a:solidFill>
                <a:sym typeface="+mn-ea"/>
              </a:rPr>
              <a:t>ES</a:t>
            </a:r>
            <a:r>
              <a:rPr lang="en-US" altLang="zh-CN" baseline="-25000">
                <a:solidFill>
                  <a:schemeClr val="tx1">
                    <a:lumMod val="50000"/>
                  </a:schemeClr>
                </a:solidFill>
                <a:sym typeface="+mn-ea"/>
              </a:rPr>
              <a:t>i,j</a:t>
            </a:r>
            <a:r>
              <a:rPr lang="zh-CN" altLang="en-US" baseline="-25000">
                <a:solidFill>
                  <a:schemeClr val="tx1">
                    <a:lumMod val="50000"/>
                  </a:schemeClr>
                </a:solidFill>
                <a:sym typeface="+mn-ea"/>
              </a:rPr>
              <a:t> </a:t>
            </a:r>
            <a:r>
              <a:rPr lang="en-US" altLang="zh-CN">
                <a:solidFill>
                  <a:schemeClr val="tx1">
                    <a:lumMod val="50000"/>
                  </a:schemeClr>
                </a:solidFill>
                <a:sym typeface="+mn-ea"/>
              </a:rPr>
              <a:t>=0 </a:t>
            </a:r>
            <a:r>
              <a:rPr lang="zh-CN" altLang="en-US">
                <a:solidFill>
                  <a:schemeClr val="tx1">
                    <a:lumMod val="50000"/>
                  </a:schemeClr>
                </a:solidFill>
                <a:sym typeface="+mn-ea"/>
              </a:rPr>
              <a:t>（</a:t>
            </a:r>
            <a:r>
              <a:rPr lang="en-US" altLang="zh-CN">
                <a:solidFill>
                  <a:schemeClr val="tx1">
                    <a:lumMod val="50000"/>
                  </a:schemeClr>
                </a:solidFill>
                <a:sym typeface="+mn-ea"/>
              </a:rPr>
              <a:t>i=1</a:t>
            </a:r>
            <a:r>
              <a:rPr lang="zh-CN" altLang="en-US">
                <a:solidFill>
                  <a:schemeClr val="tx1">
                    <a:lumMod val="50000"/>
                  </a:schemeClr>
                </a:solidFill>
                <a:sym typeface="+mn-ea"/>
              </a:rPr>
              <a:t>）  </a:t>
            </a:r>
            <a:endParaRPr lang="zh-CN" altLang="en-US">
              <a:solidFill>
                <a:schemeClr val="tx1">
                  <a:lumMod val="50000"/>
                </a:schemeClr>
              </a:solidFill>
              <a:sym typeface="+mn-ea"/>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pSp>
        <p:nvGrpSpPr>
          <p:cNvPr id="32" name="组合 31"/>
          <p:cNvGrpSpPr/>
          <p:nvPr/>
        </p:nvGrpSpPr>
        <p:grpSpPr>
          <a:xfrm>
            <a:off x="4527550" y="1556385"/>
            <a:ext cx="6155055" cy="732557"/>
            <a:chOff x="3843" y="5607"/>
            <a:chExt cx="9890" cy="1189"/>
          </a:xfrm>
        </p:grpSpPr>
        <p:grpSp>
          <p:nvGrpSpPr>
            <p:cNvPr id="10" name="组合 9"/>
            <p:cNvGrpSpPr/>
            <p:nvPr/>
          </p:nvGrpSpPr>
          <p:grpSpPr>
            <a:xfrm rot="0">
              <a:off x="3843" y="5607"/>
              <a:ext cx="3811" cy="1161"/>
              <a:chOff x="3267" y="7689"/>
              <a:chExt cx="3749" cy="1144"/>
            </a:xfrm>
          </p:grpSpPr>
          <p:sp>
            <p:nvSpPr>
              <p:cNvPr id="6" name="椭圆 5"/>
              <p:cNvSpPr/>
              <p:nvPr/>
            </p:nvSpPr>
            <p:spPr>
              <a:xfrm>
                <a:off x="3267" y="7689"/>
                <a:ext cx="861" cy="822"/>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sp>
            <p:nvSpPr>
              <p:cNvPr id="7" name="椭圆 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8" name="直接箭头连接符 7"/>
              <p:cNvCxnSpPr>
                <a:stCxn id="6" idx="6"/>
                <a:endCxn id="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9" name="文本框 8"/>
              <p:cNvSpPr txBox="1"/>
              <p:nvPr/>
            </p:nvSpPr>
            <p:spPr>
              <a:xfrm>
                <a:off x="3483" y="7729"/>
                <a:ext cx="645" cy="835"/>
              </a:xfrm>
              <a:prstGeom prst="rect">
                <a:avLst/>
              </a:prstGeom>
              <a:noFill/>
            </p:spPr>
            <p:txBody>
              <a:bodyPr wrap="square" rtlCol="0">
                <a:spAutoFit/>
              </a:bodyPr>
              <a:p>
                <a:r>
                  <a:rPr lang="en-US" altLang="zh-CN" sz="2800"/>
                  <a:t>h</a:t>
                </a:r>
                <a:endParaRPr lang="en-US" altLang="zh-CN" sz="2800"/>
              </a:p>
            </p:txBody>
          </p:sp>
          <p:sp>
            <p:nvSpPr>
              <p:cNvPr id="12" name="文本框 11"/>
              <p:cNvSpPr txBox="1"/>
              <p:nvPr/>
            </p:nvSpPr>
            <p:spPr>
              <a:xfrm>
                <a:off x="6371" y="7689"/>
                <a:ext cx="645" cy="835"/>
              </a:xfrm>
              <a:prstGeom prst="rect">
                <a:avLst/>
              </a:prstGeom>
              <a:noFill/>
            </p:spPr>
            <p:txBody>
              <a:bodyPr wrap="square" rtlCol="0">
                <a:spAutoFit/>
              </a:bodyPr>
              <a:p>
                <a:r>
                  <a:rPr lang="en-US" altLang="zh-CN" sz="2800"/>
                  <a:t>i</a:t>
                </a:r>
                <a:endParaRPr lang="en-US" altLang="zh-CN" sz="2800"/>
              </a:p>
            </p:txBody>
          </p:sp>
          <p:sp>
            <p:nvSpPr>
              <p:cNvPr id="13" name="文本框 12"/>
              <p:cNvSpPr txBox="1"/>
              <p:nvPr/>
            </p:nvSpPr>
            <p:spPr>
              <a:xfrm>
                <a:off x="4157" y="8097"/>
                <a:ext cx="1998" cy="736"/>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h,i</a:t>
                </a:r>
                <a:endParaRPr lang="en-US" altLang="zh-CN" sz="2000" baseline="-25000" dirty="0">
                  <a:latin typeface="微软雅黑" panose="020B0503020204020204" charset="-122"/>
                  <a:ea typeface="微软雅黑" panose="020B0503020204020204" charset="-122"/>
                  <a:sym typeface="+mn-ea"/>
                </a:endParaRPr>
              </a:p>
            </p:txBody>
          </p:sp>
        </p:grpSp>
        <p:grpSp>
          <p:nvGrpSpPr>
            <p:cNvPr id="16" name="组合 15"/>
            <p:cNvGrpSpPr/>
            <p:nvPr/>
          </p:nvGrpSpPr>
          <p:grpSpPr>
            <a:xfrm rot="0">
              <a:off x="7653" y="5635"/>
              <a:ext cx="3208" cy="1161"/>
              <a:chOff x="4128" y="7689"/>
              <a:chExt cx="2888" cy="1144"/>
            </a:xfrm>
          </p:grpSpPr>
          <p:sp>
            <p:nvSpPr>
              <p:cNvPr id="18" name="椭圆 17"/>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19" name="直接箭头连接符 18"/>
              <p:cNvCxnSpPr>
                <a:stCxn id="17" idx="6"/>
                <a:endCxn id="18"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21" name="文本框 20"/>
              <p:cNvSpPr txBox="1"/>
              <p:nvPr/>
            </p:nvSpPr>
            <p:spPr>
              <a:xfrm>
                <a:off x="6371" y="7689"/>
                <a:ext cx="645" cy="835"/>
              </a:xfrm>
              <a:prstGeom prst="rect">
                <a:avLst/>
              </a:prstGeom>
              <a:noFill/>
            </p:spPr>
            <p:txBody>
              <a:bodyPr wrap="square" rtlCol="0">
                <a:spAutoFit/>
              </a:bodyPr>
              <a:p>
                <a:r>
                  <a:rPr lang="en-US" altLang="zh-CN" sz="2800"/>
                  <a:t>j</a:t>
                </a:r>
                <a:endParaRPr lang="en-US" altLang="zh-CN" sz="2800"/>
              </a:p>
            </p:txBody>
          </p:sp>
          <p:sp>
            <p:nvSpPr>
              <p:cNvPr id="22" name="文本框 21"/>
              <p:cNvSpPr txBox="1"/>
              <p:nvPr/>
            </p:nvSpPr>
            <p:spPr>
              <a:xfrm>
                <a:off x="4157" y="8097"/>
                <a:ext cx="1998" cy="736"/>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i,j</a:t>
                </a:r>
                <a:endParaRPr lang="zh-CN" altLang="en-US" sz="2000">
                  <a:latin typeface="微软雅黑" panose="020B0503020204020204" charset="-122"/>
                  <a:ea typeface="微软雅黑" panose="020B0503020204020204" charset="-122"/>
                </a:endParaRPr>
              </a:p>
            </p:txBody>
          </p:sp>
        </p:grpSp>
        <p:grpSp>
          <p:nvGrpSpPr>
            <p:cNvPr id="25" name="组合 24"/>
            <p:cNvGrpSpPr/>
            <p:nvPr/>
          </p:nvGrpSpPr>
          <p:grpSpPr>
            <a:xfrm rot="0">
              <a:off x="10797" y="5635"/>
              <a:ext cx="2936" cy="1136"/>
              <a:chOff x="4128" y="7689"/>
              <a:chExt cx="2888" cy="1120"/>
            </a:xfrm>
          </p:grpSpPr>
          <p:sp>
            <p:nvSpPr>
              <p:cNvPr id="27" name="椭圆 2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28" name="直接箭头连接符 27"/>
              <p:cNvCxnSpPr>
                <a:stCxn id="26" idx="6"/>
                <a:endCxn id="2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30" name="文本框 29"/>
              <p:cNvSpPr txBox="1"/>
              <p:nvPr/>
            </p:nvSpPr>
            <p:spPr>
              <a:xfrm>
                <a:off x="6371" y="7689"/>
                <a:ext cx="645" cy="835"/>
              </a:xfrm>
              <a:prstGeom prst="rect">
                <a:avLst/>
              </a:prstGeom>
              <a:noFill/>
            </p:spPr>
            <p:txBody>
              <a:bodyPr wrap="square" rtlCol="0">
                <a:spAutoFit/>
              </a:bodyPr>
              <a:p>
                <a:r>
                  <a:rPr lang="en-US" altLang="zh-CN" sz="2800"/>
                  <a:t>k</a:t>
                </a:r>
                <a:endParaRPr lang="en-US" altLang="zh-CN" sz="2800"/>
              </a:p>
            </p:txBody>
          </p:sp>
          <p:sp>
            <p:nvSpPr>
              <p:cNvPr id="31" name="文本框 30"/>
              <p:cNvSpPr txBox="1"/>
              <p:nvPr/>
            </p:nvSpPr>
            <p:spPr>
              <a:xfrm>
                <a:off x="4157" y="8072"/>
                <a:ext cx="1998" cy="737"/>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,j,k</a:t>
                </a:r>
                <a:endParaRPr lang="zh-CN" altLang="en-US" sz="2000">
                  <a:latin typeface="微软雅黑" panose="020B0503020204020204" charset="-122"/>
                  <a:ea typeface="微软雅黑" panose="020B0503020204020204" charset="-122"/>
                </a:endParaRPr>
              </a:p>
            </p:txBody>
          </p:sp>
        </p:grpSp>
      </p:grpSp>
      <p:sp>
        <p:nvSpPr>
          <p:cNvPr id="11" name="标题 10"/>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5940" y="1334770"/>
            <a:ext cx="10538460" cy="4889500"/>
          </a:xfrm>
        </p:spPr>
        <p:txBody>
          <a:bodyPr/>
          <a:p>
            <a:pPr lvl="3"/>
            <a:r>
              <a:rPr lang="zh-CN" altLang="en-US" dirty="0">
                <a:sym typeface="+mn-ea"/>
              </a:rPr>
              <a:t>当工作只有一项紧前工作时，该工作的最早开始时间应为</a:t>
            </a:r>
            <a:endParaRPr lang="zh-CN" altLang="en-US" dirty="0">
              <a:sym typeface="+mn-ea"/>
            </a:endParaRPr>
          </a:p>
          <a:p>
            <a:pPr lvl="3"/>
            <a:endParaRPr lang="zh-CN" altLang="en-US" dirty="0">
              <a:sym typeface="+mn-ea"/>
            </a:endParaRPr>
          </a:p>
          <a:p>
            <a:pPr lvl="3"/>
            <a:endParaRPr lang="zh-CN" altLang="en-US" dirty="0">
              <a:sym typeface="+mn-ea"/>
            </a:endParaRPr>
          </a:p>
          <a:p>
            <a:pPr lvl="3"/>
            <a:r>
              <a:rPr lang="zh-CN" altLang="en-US" dirty="0">
                <a:sym typeface="+mn-ea"/>
              </a:rPr>
              <a:t>当工作有多个紧前工作时，该工作的最早开始时间应为</a:t>
            </a:r>
            <a:endParaRPr lang="zh-CN" altLang="en-US" b="0" dirty="0">
              <a:latin typeface="微软雅黑" panose="020B0503020204020204" charset="-122"/>
              <a:ea typeface="微软雅黑" panose="020B0503020204020204" charset="-122"/>
            </a:endParaRPr>
          </a:p>
          <a:p>
            <a:pPr marL="0" indent="0">
              <a:buNone/>
            </a:pPr>
            <a:r>
              <a:rPr lang="zh-CN" altLang="en-US" dirty="0">
                <a:sym typeface="+mn-ea"/>
              </a:rPr>
              <a:t>                                               </a:t>
            </a:r>
            <a:r>
              <a:rPr lang="zh-CN" altLang="en-US" sz="2000" dirty="0">
                <a:sym typeface="+mn-ea"/>
              </a:rPr>
              <a:t>或</a:t>
            </a:r>
            <a:r>
              <a:rPr lang="zh-CN" altLang="en-US" dirty="0">
                <a:sym typeface="+mn-ea"/>
              </a:rPr>
              <a:t>  </a:t>
            </a:r>
            <a:endParaRPr lang="zh-CN" altLang="en-US" dirty="0">
              <a:sym typeface="+mn-ea"/>
            </a:endParaRPr>
          </a:p>
          <a:p>
            <a:pPr marL="1143000" lvl="2" indent="-228600">
              <a:buFont typeface="Wingdings" panose="05000000000000000000" charset="0"/>
              <a:buChar char="n"/>
            </a:pPr>
            <a:r>
              <a:rPr lang="en-US" altLang="zh-CN">
                <a:solidFill>
                  <a:srgbClr val="FF0000"/>
                </a:solidFill>
                <a:latin typeface="微软雅黑" panose="020B0503020204020204" charset="-122"/>
                <a:sym typeface="+mn-ea"/>
              </a:rPr>
              <a:t>【</a:t>
            </a:r>
            <a:r>
              <a:rPr lang="zh-CN" altLang="en-US">
                <a:solidFill>
                  <a:srgbClr val="FF0000"/>
                </a:solidFill>
                <a:latin typeface="微软雅黑" panose="020B0503020204020204" charset="-122"/>
                <a:sym typeface="+mn-ea"/>
              </a:rPr>
              <a:t>总结</a:t>
            </a:r>
            <a:r>
              <a:rPr lang="en-US" altLang="zh-CN">
                <a:solidFill>
                  <a:srgbClr val="FF0000"/>
                </a:solidFill>
                <a:latin typeface="微软雅黑" panose="020B0503020204020204" charset="-122"/>
                <a:sym typeface="+mn-ea"/>
              </a:rPr>
              <a:t>】</a:t>
            </a:r>
            <a:r>
              <a:rPr lang="zh-CN" altLang="en-US" dirty="0">
                <a:solidFill>
                  <a:srgbClr val="FF0000"/>
                </a:solidFill>
                <a:latin typeface="微软雅黑" panose="020B0503020204020204" charset="-122"/>
                <a:sym typeface="+mn-ea"/>
              </a:rPr>
              <a:t>工作最早开始时间的计算，顺箭头方向相加，箭头相碰取大值。</a:t>
            </a:r>
            <a:endParaRPr lang="zh-CN" altLang="en-US" dirty="0">
              <a:solidFill>
                <a:srgbClr val="FF0000"/>
              </a:solidFill>
              <a:latin typeface="Arial" panose="020B0604020202020204" pitchFamily="34" charset="0"/>
              <a:ea typeface="楷体" panose="02010609060101010101" pitchFamily="49" charset="-122"/>
            </a:endParaRPr>
          </a:p>
          <a:p>
            <a:pPr marL="1143000" lvl="2" indent="-228600">
              <a:buFont typeface="Wingdings" panose="05000000000000000000" charset="0"/>
              <a:buChar char="n"/>
            </a:pPr>
            <a:endParaRPr lang="zh-CN" altLang="en-US" dirty="0">
              <a:solidFill>
                <a:schemeClr val="tx1"/>
              </a:solidFill>
              <a:cs typeface="微软雅黑" panose="020B0503020204020204" charset="-122"/>
              <a:sym typeface="+mn-ea"/>
            </a:endParaRPr>
          </a:p>
          <a:p>
            <a:pPr marL="1600200" lvl="3" indent="-228600">
              <a:buFont typeface="Wingdings" panose="05000000000000000000" charset="0"/>
              <a:buChar char="n"/>
            </a:pPr>
            <a:endParaRPr lang="zh-CN" altLang="en-US" dirty="0">
              <a:solidFill>
                <a:schemeClr val="tx1"/>
              </a:solidFill>
              <a:cs typeface="微软雅黑" panose="020B0503020204020204" charset="-122"/>
              <a:sym typeface="+mn-ea"/>
            </a:endParaRPr>
          </a:p>
          <a:p>
            <a:pPr marL="1371600" lvl="3" indent="0">
              <a:buFont typeface="Wingdings" panose="05000000000000000000" charset="0"/>
              <a:buNone/>
            </a:pPr>
            <a:r>
              <a:rPr lang="zh-CN" altLang="en-US" dirty="0">
                <a:solidFill>
                  <a:schemeClr val="tx1"/>
                </a:solidFill>
                <a:cs typeface="微软雅黑" panose="020B0503020204020204" charset="-122"/>
                <a:sym typeface="+mn-ea"/>
              </a:rPr>
              <a:t> </a:t>
            </a:r>
            <a:r>
              <a:rPr lang="zh-CN" altLang="en-US" dirty="0">
                <a:solidFill>
                  <a:schemeClr val="tx1"/>
                </a:solidFill>
                <a:sym typeface="+mn-ea"/>
              </a:rPr>
              <a:t>  </a:t>
            </a:r>
            <a:r>
              <a:rPr lang="en-US" altLang="zh-CN" sz="2400">
                <a:solidFill>
                  <a:srgbClr val="FF0000"/>
                </a:solidFill>
                <a:cs typeface="+mn-ea"/>
                <a:sym typeface="+mn-ea"/>
              </a:rPr>
              <a:t>               </a:t>
            </a:r>
            <a:endParaRPr lang="en-US" altLang="zh-CN" sz="2400">
              <a:solidFill>
                <a:srgbClr val="FF0000"/>
              </a:solidFill>
              <a:cs typeface="+mn-ea"/>
              <a:sym typeface="+mn-ea"/>
            </a:endParaRPr>
          </a:p>
          <a:p>
            <a:pPr marL="0" indent="0">
              <a:buNone/>
            </a:pPr>
            <a:endParaRPr lang="en-US" altLang="zh-CN" sz="2400">
              <a:solidFill>
                <a:srgbClr val="FF0000"/>
              </a:solidFill>
              <a:cs typeface="+mn-ea"/>
              <a:sym typeface="+mn-ea"/>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5064" name="Picture 258"/>
          <p:cNvGraphicFramePr/>
          <p:nvPr/>
        </p:nvGraphicFramePr>
        <p:xfrm>
          <a:off x="2316480" y="3637280"/>
          <a:ext cx="2939415" cy="514350"/>
        </p:xfrm>
        <a:graphic>
          <a:graphicData uri="http://schemas.openxmlformats.org/presentationml/2006/ole">
            <mc:AlternateContent xmlns:mc="http://schemas.openxmlformats.org/markup-compatibility/2006">
              <mc:Choice xmlns:v="urn:schemas-microsoft-com:vml" Requires="v">
                <p:oleObj spid="_x0000_s3086" name="" r:id="rId1" imgW="1637030" imgH="254000" progId="Equation.DSMT4">
                  <p:embed/>
                </p:oleObj>
              </mc:Choice>
              <mc:Fallback>
                <p:oleObj name="" r:id="rId1" imgW="1637030" imgH="254000" progId="Equation.DSMT4">
                  <p:embed/>
                  <p:pic>
                    <p:nvPicPr>
                      <p:cNvPr id="0" name="图片 3085"/>
                      <p:cNvPicPr/>
                      <p:nvPr/>
                    </p:nvPicPr>
                    <p:blipFill>
                      <a:blip r:embed="rId2"/>
                      <a:stretch>
                        <a:fillRect/>
                      </a:stretch>
                    </p:blipFill>
                    <p:spPr>
                      <a:xfrm>
                        <a:off x="2316480" y="3637280"/>
                        <a:ext cx="2939415" cy="514350"/>
                      </a:xfrm>
                      <a:prstGeom prst="rect">
                        <a:avLst/>
                      </a:prstGeom>
                      <a:noFill/>
                      <a:ln w="38100">
                        <a:noFill/>
                        <a:miter/>
                      </a:ln>
                    </p:spPr>
                  </p:pic>
                </p:oleObj>
              </mc:Fallback>
            </mc:AlternateContent>
          </a:graphicData>
        </a:graphic>
      </p:graphicFrame>
      <p:graphicFrame>
        <p:nvGraphicFramePr>
          <p:cNvPr id="45067" name="Picture 259"/>
          <p:cNvGraphicFramePr/>
          <p:nvPr/>
        </p:nvGraphicFramePr>
        <p:xfrm>
          <a:off x="6007735" y="3637280"/>
          <a:ext cx="2576195" cy="514350"/>
        </p:xfrm>
        <a:graphic>
          <a:graphicData uri="http://schemas.openxmlformats.org/presentationml/2006/ole">
            <mc:AlternateContent xmlns:mc="http://schemas.openxmlformats.org/markup-compatibility/2006">
              <mc:Choice xmlns:v="urn:schemas-microsoft-com:vml" Requires="v">
                <p:oleObj spid="_x0000_s3087" name="" r:id="rId3" imgW="1257300" imgH="254000" progId="Equation.DSMT4">
                  <p:embed/>
                </p:oleObj>
              </mc:Choice>
              <mc:Fallback>
                <p:oleObj name="" r:id="rId3" imgW="1257300" imgH="254000" progId="Equation.DSMT4">
                  <p:embed/>
                  <p:pic>
                    <p:nvPicPr>
                      <p:cNvPr id="0" name="图片 3086"/>
                      <p:cNvPicPr/>
                      <p:nvPr/>
                    </p:nvPicPr>
                    <p:blipFill>
                      <a:blip r:embed="rId4"/>
                      <a:stretch>
                        <a:fillRect/>
                      </a:stretch>
                    </p:blipFill>
                    <p:spPr>
                      <a:xfrm>
                        <a:off x="6007735" y="3637280"/>
                        <a:ext cx="2576195" cy="514350"/>
                      </a:xfrm>
                      <a:prstGeom prst="rect">
                        <a:avLst/>
                      </a:prstGeom>
                      <a:noFill/>
                      <a:ln w="38100">
                        <a:noFill/>
                        <a:miter/>
                      </a:ln>
                    </p:spPr>
                  </p:pic>
                </p:oleObj>
              </mc:Fallback>
            </mc:AlternateContent>
          </a:graphicData>
        </a:graphic>
      </p:graphicFrame>
      <p:graphicFrame>
        <p:nvGraphicFramePr>
          <p:cNvPr id="44046" name="Picture 256"/>
          <p:cNvGraphicFramePr/>
          <p:nvPr/>
        </p:nvGraphicFramePr>
        <p:xfrm>
          <a:off x="3166745" y="2099945"/>
          <a:ext cx="2165350" cy="473710"/>
        </p:xfrm>
        <a:graphic>
          <a:graphicData uri="http://schemas.openxmlformats.org/presentationml/2006/ole">
            <mc:AlternateContent xmlns:mc="http://schemas.openxmlformats.org/markup-compatibility/2006">
              <mc:Choice xmlns:v="urn:schemas-microsoft-com:vml" Requires="v">
                <p:oleObj spid="_x0000_s3084" name="" r:id="rId5" imgW="1219835" imgH="241300" progId="Equation.DSMT4">
                  <p:embed/>
                </p:oleObj>
              </mc:Choice>
              <mc:Fallback>
                <p:oleObj name="" r:id="rId5" imgW="1219835" imgH="241300" progId="Equation.DSMT4">
                  <p:embed/>
                  <p:pic>
                    <p:nvPicPr>
                      <p:cNvPr id="0" name="图片 3083"/>
                      <p:cNvPicPr/>
                      <p:nvPr/>
                    </p:nvPicPr>
                    <p:blipFill>
                      <a:blip r:embed="rId6"/>
                      <a:stretch>
                        <a:fillRect/>
                      </a:stretch>
                    </p:blipFill>
                    <p:spPr>
                      <a:xfrm>
                        <a:off x="3166745" y="2099945"/>
                        <a:ext cx="2165350" cy="473710"/>
                      </a:xfrm>
                      <a:prstGeom prst="rect">
                        <a:avLst/>
                      </a:prstGeom>
                      <a:noFill/>
                      <a:ln w="38100">
                        <a:noFill/>
                        <a:miter/>
                      </a:ln>
                    </p:spPr>
                  </p:pic>
                </p:oleObj>
              </mc:Fallback>
            </mc:AlternateContent>
          </a:graphicData>
        </a:graphic>
      </p:graphicFrame>
      <p:graphicFrame>
        <p:nvGraphicFramePr>
          <p:cNvPr id="44047" name="Picture 257"/>
          <p:cNvGraphicFramePr/>
          <p:nvPr/>
        </p:nvGraphicFramePr>
        <p:xfrm>
          <a:off x="5932170" y="2099945"/>
          <a:ext cx="1722120" cy="488950"/>
        </p:xfrm>
        <a:graphic>
          <a:graphicData uri="http://schemas.openxmlformats.org/presentationml/2006/ole">
            <mc:AlternateContent xmlns:mc="http://schemas.openxmlformats.org/markup-compatibility/2006">
              <mc:Choice xmlns:v="urn:schemas-microsoft-com:vml" Requires="v">
                <p:oleObj spid="_x0000_s3085" name="" r:id="rId7" imgW="838835" imgH="241300" progId="Equation.DSMT4">
                  <p:embed/>
                </p:oleObj>
              </mc:Choice>
              <mc:Fallback>
                <p:oleObj name="" r:id="rId7" imgW="838835" imgH="241300" progId="Equation.DSMT4">
                  <p:embed/>
                  <p:pic>
                    <p:nvPicPr>
                      <p:cNvPr id="0" name="图片 3084"/>
                      <p:cNvPicPr/>
                      <p:nvPr/>
                    </p:nvPicPr>
                    <p:blipFill>
                      <a:blip r:embed="rId8"/>
                      <a:stretch>
                        <a:fillRect/>
                      </a:stretch>
                    </p:blipFill>
                    <p:spPr>
                      <a:xfrm>
                        <a:off x="5932170" y="2099945"/>
                        <a:ext cx="1722120" cy="488950"/>
                      </a:xfrm>
                      <a:prstGeom prst="rect">
                        <a:avLst/>
                      </a:prstGeom>
                      <a:noFill/>
                      <a:ln w="38100">
                        <a:noFill/>
                        <a:miter/>
                      </a:ln>
                    </p:spPr>
                  </p:pic>
                </p:oleObj>
              </mc:Fallback>
            </mc:AlternateContent>
          </a:graphicData>
        </a:graphic>
      </p:graphicFrame>
      <p:sp>
        <p:nvSpPr>
          <p:cNvPr id="11" name="标题 10"/>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5940" y="1102360"/>
            <a:ext cx="10538460" cy="4889500"/>
          </a:xfrm>
        </p:spPr>
        <p:txBody>
          <a:bodyPr/>
          <a:p>
            <a:pPr marL="1143000" lvl="2" indent="-228600">
              <a:buFont typeface="Wingdings" panose="05000000000000000000" charset="0"/>
              <a:buChar char="n"/>
            </a:pPr>
            <a:r>
              <a:rPr lang="zh-CN" altLang="en-US" dirty="0">
                <a:solidFill>
                  <a:schemeClr val="tx1"/>
                </a:solidFill>
                <a:sym typeface="+mn-ea"/>
              </a:rPr>
              <a:t>（</a:t>
            </a:r>
            <a:r>
              <a:rPr lang="en-US" altLang="zh-CN" dirty="0">
                <a:solidFill>
                  <a:schemeClr val="tx1"/>
                </a:solidFill>
                <a:sym typeface="+mn-ea"/>
              </a:rPr>
              <a:t>2</a:t>
            </a:r>
            <a:r>
              <a:rPr lang="zh-CN" altLang="en-US" dirty="0">
                <a:solidFill>
                  <a:schemeClr val="tx1"/>
                </a:solidFill>
                <a:sym typeface="+mn-ea"/>
              </a:rPr>
              <a:t>） </a:t>
            </a:r>
            <a:r>
              <a:rPr lang="zh-CN" altLang="en-US" dirty="0">
                <a:latin typeface="Arial" panose="020B0604020202020204" pitchFamily="34" charset="0"/>
                <a:sym typeface="+mn-ea"/>
              </a:rPr>
              <a:t>工作最早完成时间</a:t>
            </a:r>
            <a:endParaRPr lang="zh-CN" altLang="en-US" dirty="0">
              <a:latin typeface="Arial" panose="020B0604020202020204" pitchFamily="34" charset="0"/>
              <a:sym typeface="+mn-ea"/>
            </a:endParaRPr>
          </a:p>
          <a:p>
            <a:pPr marL="1600200" lvl="3" indent="-228600">
              <a:buFont typeface="Wingdings" panose="05000000000000000000" charset="0"/>
              <a:buChar char="n"/>
            </a:pPr>
            <a:r>
              <a:rPr lang="zh-CN" altLang="en-US" dirty="0">
                <a:cs typeface="微软雅黑" panose="020B0503020204020204" charset="-122"/>
                <a:sym typeface="+mn-ea"/>
              </a:rPr>
              <a:t> 工作最早完成时间是指所有紧前工作全部完成后，本工作有可能完成的最早</a:t>
            </a:r>
            <a:endParaRPr lang="zh-CN" altLang="en-US" dirty="0">
              <a:cs typeface="微软雅黑" panose="020B0503020204020204" charset="-122"/>
              <a:sym typeface="+mn-ea"/>
            </a:endParaRPr>
          </a:p>
          <a:p>
            <a:pPr marL="1371600" lvl="3" indent="0">
              <a:buFont typeface="Wingdings" panose="05000000000000000000" charset="0"/>
              <a:buNone/>
            </a:pPr>
            <a:r>
              <a:rPr lang="zh-CN" altLang="en-US" dirty="0">
                <a:cs typeface="微软雅黑" panose="020B0503020204020204" charset="-122"/>
                <a:sym typeface="+mn-ea"/>
              </a:rPr>
              <a:t>时刻。</a:t>
            </a:r>
            <a:endParaRPr lang="zh-CN" altLang="en-US" dirty="0">
              <a:cs typeface="微软雅黑" panose="020B0503020204020204" charset="-122"/>
              <a:sym typeface="+mn-ea"/>
            </a:endParaRPr>
          </a:p>
          <a:p>
            <a:pPr marL="1600200" lvl="3" indent="-228600">
              <a:buFont typeface="Wingdings" panose="05000000000000000000" charset="0"/>
              <a:buChar char="n"/>
            </a:pPr>
            <a:endParaRPr lang="zh-CN" altLang="en-US" dirty="0">
              <a:cs typeface="微软雅黑" panose="020B0503020204020204" charset="-122"/>
              <a:sym typeface="+mn-ea"/>
            </a:endParaRPr>
          </a:p>
          <a:p>
            <a:pPr marL="1600200" lvl="3" indent="-228600">
              <a:buFont typeface="Wingdings" panose="05000000000000000000" charset="0"/>
              <a:buChar char="n"/>
            </a:pPr>
            <a:r>
              <a:rPr lang="zh-CN" altLang="en-US" b="0" dirty="0">
                <a:cs typeface="微软雅黑" panose="020B0503020204020204" charset="-122"/>
                <a:sym typeface="+mn-ea"/>
              </a:rPr>
              <a:t>符号： </a:t>
            </a:r>
            <a:r>
              <a:rPr lang="zh-CN" altLang="en-US" baseline="-25000" dirty="0">
                <a:cs typeface="微软雅黑" panose="020B0503020204020204" charset="-122"/>
                <a:sym typeface="+mn-ea"/>
              </a:rPr>
              <a:t> </a:t>
            </a:r>
            <a:r>
              <a:rPr lang="en-US" altLang="zh-CN">
                <a:cs typeface="微软雅黑" panose="020B0503020204020204" charset="-122"/>
                <a:sym typeface="+mn-ea"/>
              </a:rPr>
              <a:t>EF</a:t>
            </a:r>
            <a:r>
              <a:rPr lang="en-US" altLang="zh-CN" baseline="-25000">
                <a:cs typeface="微软雅黑" panose="020B0503020204020204" charset="-122"/>
                <a:sym typeface="+mn-ea"/>
              </a:rPr>
              <a:t>i,j</a:t>
            </a:r>
            <a:r>
              <a:rPr lang="zh-CN" altLang="en-US" baseline="-25000">
                <a:cs typeface="微软雅黑" panose="020B0503020204020204" charset="-122"/>
                <a:sym typeface="+mn-ea"/>
              </a:rPr>
              <a:t>  </a:t>
            </a:r>
            <a:endParaRPr lang="zh-CN" altLang="en-US" baseline="-25000">
              <a:cs typeface="微软雅黑" panose="020B0503020204020204" charset="-122"/>
              <a:sym typeface="+mn-ea"/>
            </a:endParaRPr>
          </a:p>
          <a:p>
            <a:pPr marL="1600200" lvl="3" indent="-228600">
              <a:buFont typeface="Wingdings" panose="05000000000000000000" charset="0"/>
              <a:buChar char="n"/>
            </a:pPr>
            <a:r>
              <a:rPr lang="zh-CN" altLang="en-US" dirty="0">
                <a:cs typeface="微软雅黑" panose="020B0503020204020204" charset="-122"/>
                <a:sym typeface="+mn-ea"/>
              </a:rPr>
              <a:t>计算公式</a:t>
            </a:r>
            <a:r>
              <a:rPr lang="en-US" altLang="zh-CN" dirty="0">
                <a:cs typeface="微软雅黑" panose="020B0503020204020204" charset="-122"/>
                <a:sym typeface="+mn-ea"/>
              </a:rPr>
              <a:t>:</a:t>
            </a:r>
            <a:endParaRPr lang="en-US" altLang="zh-CN" dirty="0">
              <a:cs typeface="微软雅黑" panose="020B0503020204020204" charset="-122"/>
              <a:sym typeface="+mn-ea"/>
            </a:endParaRPr>
          </a:p>
          <a:p>
            <a:pPr marL="1143000" lvl="2" indent="-228600">
              <a:buFont typeface="Wingdings" panose="05000000000000000000" charset="0"/>
              <a:buChar char="n"/>
            </a:pPr>
            <a:r>
              <a:rPr lang="en-US" altLang="zh-CN" dirty="0">
                <a:solidFill>
                  <a:srgbClr val="FF0000"/>
                </a:solidFill>
                <a:cs typeface="微软雅黑" panose="020B0503020204020204" charset="-122"/>
                <a:sym typeface="+mn-ea"/>
              </a:rPr>
              <a:t>【总结】工作最早完成时间计算自起点节点开始，顺着箭线方向，用累加的方法计算到终点节点。</a:t>
            </a:r>
            <a:endParaRPr lang="en-US" altLang="zh-CN" dirty="0">
              <a:solidFill>
                <a:srgbClr val="FF0000"/>
              </a:solidFill>
              <a:cs typeface="微软雅黑" panose="020B0503020204020204" charset="-122"/>
              <a:sym typeface="+mn-ea"/>
            </a:endParaRPr>
          </a:p>
          <a:p>
            <a:pPr marL="1143000" lvl="2" indent="-228600">
              <a:buFont typeface="Wingdings" panose="05000000000000000000" charset="0"/>
              <a:buChar char="n"/>
            </a:pPr>
            <a:endParaRPr lang="en-US" altLang="zh-CN" dirty="0">
              <a:solidFill>
                <a:schemeClr val="tx1"/>
              </a:solidFill>
              <a:cs typeface="微软雅黑" panose="020B0503020204020204" charset="-122"/>
              <a:sym typeface="+mn-ea"/>
            </a:endParaRPr>
          </a:p>
          <a:p>
            <a:pPr marL="1600200" lvl="3" indent="-228600">
              <a:buFont typeface="Wingdings" panose="05000000000000000000" charset="0"/>
              <a:buChar char="n"/>
            </a:pPr>
            <a:endParaRPr lang="zh-CN" altLang="en-US" dirty="0">
              <a:solidFill>
                <a:schemeClr val="tx1"/>
              </a:solidFill>
              <a:cs typeface="微软雅黑" panose="020B0503020204020204" charset="-122"/>
              <a:sym typeface="+mn-ea"/>
            </a:endParaRPr>
          </a:p>
          <a:p>
            <a:pPr marL="1600200" lvl="3" indent="-228600">
              <a:buFont typeface="Wingdings" panose="05000000000000000000" charset="0"/>
              <a:buChar char="n"/>
            </a:pPr>
            <a:endParaRPr lang="zh-CN" altLang="en-US" dirty="0">
              <a:solidFill>
                <a:schemeClr val="tx1"/>
              </a:solidFill>
              <a:cs typeface="微软雅黑" panose="020B0503020204020204" charset="-122"/>
              <a:sym typeface="+mn-ea"/>
            </a:endParaRPr>
          </a:p>
          <a:p>
            <a:pPr marL="1371600" lvl="3" indent="0">
              <a:buFont typeface="Wingdings" panose="05000000000000000000" charset="0"/>
              <a:buNone/>
            </a:pPr>
            <a:r>
              <a:rPr lang="zh-CN" altLang="en-US" dirty="0">
                <a:solidFill>
                  <a:schemeClr val="tx1"/>
                </a:solidFill>
                <a:cs typeface="微软雅黑" panose="020B0503020204020204" charset="-122"/>
                <a:sym typeface="+mn-ea"/>
              </a:rPr>
              <a:t> </a:t>
            </a:r>
            <a:r>
              <a:rPr lang="zh-CN" altLang="en-US" dirty="0">
                <a:solidFill>
                  <a:schemeClr val="tx1"/>
                </a:solidFill>
                <a:sym typeface="+mn-ea"/>
              </a:rPr>
              <a:t>  </a:t>
            </a:r>
            <a:r>
              <a:rPr lang="en-US" altLang="zh-CN" sz="2400">
                <a:solidFill>
                  <a:srgbClr val="FF0000"/>
                </a:solidFill>
                <a:cs typeface="+mn-ea"/>
                <a:sym typeface="+mn-ea"/>
              </a:rPr>
              <a:t>               </a:t>
            </a:r>
            <a:endParaRPr lang="en-US" altLang="zh-CN" sz="2400">
              <a:solidFill>
                <a:srgbClr val="FF0000"/>
              </a:solidFill>
              <a:cs typeface="+mn-ea"/>
              <a:sym typeface="+mn-ea"/>
            </a:endParaRPr>
          </a:p>
          <a:p>
            <a:pPr marL="0" indent="0">
              <a:buNone/>
            </a:pPr>
            <a:endParaRPr lang="en-US" altLang="zh-CN" sz="2400">
              <a:solidFill>
                <a:srgbClr val="FF0000"/>
              </a:solidFill>
              <a:cs typeface="+mn-ea"/>
              <a:sym typeface="+mn-ea"/>
            </a:endParaRPr>
          </a:p>
        </p:txBody>
      </p:sp>
      <p:sp>
        <p:nvSpPr>
          <p:cNvPr id="4" name="灯片编号占位符 3"/>
          <p:cNvSpPr>
            <a:spLocks noGrp="1"/>
          </p:cNvSpPr>
          <p:nvPr>
            <p:ph type="sldNum" sz="quarter" idx="11"/>
          </p:nvPr>
        </p:nvSpPr>
        <p:spPr/>
        <p:txBody>
          <a:bodyPr/>
          <a:p>
            <a:pPr lvl="0" eaLnBrk="1" fontAlgn="base" hangingPunct="1">
              <a:buNone/>
            </a:pPr>
            <a:fld id="{9A0DB2DC-4C9A-4742-B13C-FB6460FD3503}" type="slidenum">
              <a:rPr lang="ko-KR" altLang="en-US" strike="noStrike" noProof="1" dirty="0">
                <a:latin typeface="Verdana" panose="020B0604030504040204" pitchFamily="34" charset="0"/>
                <a:ea typeface="Gulim" panose="020B0600000101010101" pitchFamily="34" charset="-127"/>
                <a:cs typeface="+mn-cs"/>
              </a:rPr>
            </a:fld>
            <a:endParaRPr lang="ko-KR" altLang="en-US" strike="noStrike" noProof="1" dirty="0"/>
          </a:p>
        </p:txBody>
      </p:sp>
      <p:graphicFrame>
        <p:nvGraphicFramePr>
          <p:cNvPr id="45085" name="Picture 267"/>
          <p:cNvGraphicFramePr/>
          <p:nvPr/>
        </p:nvGraphicFramePr>
        <p:xfrm>
          <a:off x="4117340" y="3853180"/>
          <a:ext cx="2305050" cy="450850"/>
        </p:xfrm>
        <a:graphic>
          <a:graphicData uri="http://schemas.openxmlformats.org/presentationml/2006/ole">
            <mc:AlternateContent xmlns:mc="http://schemas.openxmlformats.org/markup-compatibility/2006">
              <mc:Choice xmlns:v="urn:schemas-microsoft-com:vml" Requires="v">
                <p:oleObj spid="_x0000_s3095" name="" r:id="rId1" imgW="1219835" imgH="241300" progId="Equation.DSMT4">
                  <p:embed/>
                </p:oleObj>
              </mc:Choice>
              <mc:Fallback>
                <p:oleObj name="" r:id="rId1" imgW="1219835" imgH="241300" progId="Equation.DSMT4">
                  <p:embed/>
                  <p:pic>
                    <p:nvPicPr>
                      <p:cNvPr id="0" name="图片 3094"/>
                      <p:cNvPicPr/>
                      <p:nvPr/>
                    </p:nvPicPr>
                    <p:blipFill>
                      <a:blip r:embed="rId2"/>
                      <a:stretch>
                        <a:fillRect/>
                      </a:stretch>
                    </p:blipFill>
                    <p:spPr>
                      <a:xfrm>
                        <a:off x="4117340" y="3853180"/>
                        <a:ext cx="2305050" cy="450850"/>
                      </a:xfrm>
                      <a:prstGeom prst="rect">
                        <a:avLst/>
                      </a:prstGeom>
                      <a:noFill/>
                      <a:ln w="38100">
                        <a:noFill/>
                        <a:miter/>
                      </a:ln>
                    </p:spPr>
                  </p:pic>
                </p:oleObj>
              </mc:Fallback>
            </mc:AlternateContent>
          </a:graphicData>
        </a:graphic>
      </p:graphicFrame>
      <p:grpSp>
        <p:nvGrpSpPr>
          <p:cNvPr id="32" name="组合 31"/>
          <p:cNvGrpSpPr/>
          <p:nvPr/>
        </p:nvGrpSpPr>
        <p:grpSpPr>
          <a:xfrm>
            <a:off x="4117340" y="2503805"/>
            <a:ext cx="6280150" cy="740410"/>
            <a:chOff x="3843" y="5607"/>
            <a:chExt cx="9890" cy="1166"/>
          </a:xfrm>
        </p:grpSpPr>
        <p:grpSp>
          <p:nvGrpSpPr>
            <p:cNvPr id="10" name="组合 9"/>
            <p:cNvGrpSpPr/>
            <p:nvPr/>
          </p:nvGrpSpPr>
          <p:grpSpPr>
            <a:xfrm rot="0">
              <a:off x="3843" y="5607"/>
              <a:ext cx="3811" cy="1139"/>
              <a:chOff x="3267" y="7689"/>
              <a:chExt cx="3749" cy="1122"/>
            </a:xfrm>
          </p:grpSpPr>
          <p:sp>
            <p:nvSpPr>
              <p:cNvPr id="6" name="椭圆 5"/>
              <p:cNvSpPr/>
              <p:nvPr/>
            </p:nvSpPr>
            <p:spPr>
              <a:xfrm>
                <a:off x="3267" y="7689"/>
                <a:ext cx="861" cy="822"/>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sp>
            <p:nvSpPr>
              <p:cNvPr id="7" name="椭圆 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8" name="直接箭头连接符 7"/>
              <p:cNvCxnSpPr>
                <a:stCxn id="6" idx="6"/>
                <a:endCxn id="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9" name="文本框 8"/>
              <p:cNvSpPr txBox="1"/>
              <p:nvPr/>
            </p:nvSpPr>
            <p:spPr>
              <a:xfrm>
                <a:off x="3483" y="7729"/>
                <a:ext cx="645" cy="810"/>
              </a:xfrm>
              <a:prstGeom prst="rect">
                <a:avLst/>
              </a:prstGeom>
              <a:noFill/>
            </p:spPr>
            <p:txBody>
              <a:bodyPr wrap="square" rtlCol="0">
                <a:spAutoFit/>
              </a:bodyPr>
              <a:p>
                <a:r>
                  <a:rPr lang="en-US" altLang="zh-CN" sz="2800"/>
                  <a:t>h</a:t>
                </a:r>
                <a:endParaRPr lang="en-US" altLang="zh-CN" sz="2800"/>
              </a:p>
            </p:txBody>
          </p:sp>
          <p:sp>
            <p:nvSpPr>
              <p:cNvPr id="12" name="文本框 11"/>
              <p:cNvSpPr txBox="1"/>
              <p:nvPr/>
            </p:nvSpPr>
            <p:spPr>
              <a:xfrm>
                <a:off x="6371" y="7689"/>
                <a:ext cx="645" cy="810"/>
              </a:xfrm>
              <a:prstGeom prst="rect">
                <a:avLst/>
              </a:prstGeom>
              <a:noFill/>
            </p:spPr>
            <p:txBody>
              <a:bodyPr wrap="square" rtlCol="0">
                <a:spAutoFit/>
              </a:bodyPr>
              <a:p>
                <a:r>
                  <a:rPr lang="en-US" altLang="zh-CN" sz="2800"/>
                  <a:t>i</a:t>
                </a:r>
                <a:endParaRPr lang="en-US" altLang="zh-CN" sz="2800"/>
              </a:p>
            </p:txBody>
          </p:sp>
          <p:sp>
            <p:nvSpPr>
              <p:cNvPr id="13" name="文本框 12"/>
              <p:cNvSpPr txBox="1"/>
              <p:nvPr/>
            </p:nvSpPr>
            <p:spPr>
              <a:xfrm>
                <a:off x="4157" y="8097"/>
                <a:ext cx="1998" cy="714"/>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h,i</a:t>
                </a:r>
                <a:endParaRPr lang="en-US" altLang="zh-CN" sz="2000" baseline="-25000" dirty="0">
                  <a:latin typeface="微软雅黑" panose="020B0503020204020204" charset="-122"/>
                  <a:ea typeface="微软雅黑" panose="020B0503020204020204" charset="-122"/>
                  <a:sym typeface="+mn-ea"/>
                </a:endParaRPr>
              </a:p>
            </p:txBody>
          </p:sp>
        </p:grpSp>
        <p:grpSp>
          <p:nvGrpSpPr>
            <p:cNvPr id="16" name="组合 15"/>
            <p:cNvGrpSpPr/>
            <p:nvPr/>
          </p:nvGrpSpPr>
          <p:grpSpPr>
            <a:xfrm rot="0">
              <a:off x="7653" y="5635"/>
              <a:ext cx="3208" cy="1139"/>
              <a:chOff x="4128" y="7689"/>
              <a:chExt cx="2888" cy="1122"/>
            </a:xfrm>
          </p:grpSpPr>
          <p:sp>
            <p:nvSpPr>
              <p:cNvPr id="18" name="椭圆 17"/>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19" name="直接箭头连接符 18"/>
              <p:cNvCxnSpPr>
                <a:endCxn id="18"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21" name="文本框 20"/>
              <p:cNvSpPr txBox="1"/>
              <p:nvPr/>
            </p:nvSpPr>
            <p:spPr>
              <a:xfrm>
                <a:off x="6371" y="7689"/>
                <a:ext cx="645" cy="810"/>
              </a:xfrm>
              <a:prstGeom prst="rect">
                <a:avLst/>
              </a:prstGeom>
              <a:noFill/>
            </p:spPr>
            <p:txBody>
              <a:bodyPr wrap="square" rtlCol="0">
                <a:spAutoFit/>
              </a:bodyPr>
              <a:p>
                <a:r>
                  <a:rPr lang="en-US" altLang="zh-CN" sz="2800"/>
                  <a:t>j</a:t>
                </a:r>
                <a:endParaRPr lang="en-US" altLang="zh-CN" sz="2800"/>
              </a:p>
            </p:txBody>
          </p:sp>
          <p:sp>
            <p:nvSpPr>
              <p:cNvPr id="22" name="文本框 21"/>
              <p:cNvSpPr txBox="1"/>
              <p:nvPr/>
            </p:nvSpPr>
            <p:spPr>
              <a:xfrm>
                <a:off x="4157" y="8097"/>
                <a:ext cx="1998" cy="714"/>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i,j</a:t>
                </a:r>
                <a:endParaRPr lang="zh-CN" altLang="en-US" sz="2000">
                  <a:latin typeface="微软雅黑" panose="020B0503020204020204" charset="-122"/>
                  <a:ea typeface="微软雅黑" panose="020B0503020204020204" charset="-122"/>
                </a:endParaRPr>
              </a:p>
            </p:txBody>
          </p:sp>
        </p:grpSp>
        <p:grpSp>
          <p:nvGrpSpPr>
            <p:cNvPr id="25" name="组合 24"/>
            <p:cNvGrpSpPr/>
            <p:nvPr/>
          </p:nvGrpSpPr>
          <p:grpSpPr>
            <a:xfrm rot="0">
              <a:off x="10797" y="5635"/>
              <a:ext cx="2936" cy="1113"/>
              <a:chOff x="4128" y="7689"/>
              <a:chExt cx="2888" cy="1097"/>
            </a:xfrm>
          </p:grpSpPr>
          <p:sp>
            <p:nvSpPr>
              <p:cNvPr id="27" name="椭圆 26"/>
              <p:cNvSpPr/>
              <p:nvPr/>
            </p:nvSpPr>
            <p:spPr>
              <a:xfrm>
                <a:off x="6155" y="7689"/>
                <a:ext cx="861" cy="816"/>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endParaRPr kumimoji="0" lang="en-US" altLang="en-US" sz="1800" b="0" i="0" u="none" strike="noStrike" cap="none" normalizeH="0" baseline="0" smtClean="0">
                  <a:ln>
                    <a:noFill/>
                  </a:ln>
                  <a:solidFill>
                    <a:schemeClr val="tx1"/>
                  </a:solidFill>
                  <a:effectLst/>
                  <a:latin typeface="Times New Roman" panose="02020603050405020304" pitchFamily="18" charset="0"/>
                </a:endParaRPr>
              </a:p>
            </p:txBody>
          </p:sp>
          <p:cxnSp>
            <p:nvCxnSpPr>
              <p:cNvPr id="28" name="直接箭头连接符 27"/>
              <p:cNvCxnSpPr>
                <a:endCxn id="27" idx="2"/>
              </p:cNvCxnSpPr>
              <p:nvPr/>
            </p:nvCxnSpPr>
            <p:spPr>
              <a:xfrm flipV="1">
                <a:off x="4128" y="8097"/>
                <a:ext cx="2027" cy="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30" name="文本框 29"/>
              <p:cNvSpPr txBox="1"/>
              <p:nvPr/>
            </p:nvSpPr>
            <p:spPr>
              <a:xfrm>
                <a:off x="6371" y="7689"/>
                <a:ext cx="645" cy="810"/>
              </a:xfrm>
              <a:prstGeom prst="rect">
                <a:avLst/>
              </a:prstGeom>
              <a:noFill/>
            </p:spPr>
            <p:txBody>
              <a:bodyPr wrap="square" rtlCol="0">
                <a:spAutoFit/>
              </a:bodyPr>
              <a:p>
                <a:r>
                  <a:rPr lang="en-US" altLang="zh-CN" sz="2800"/>
                  <a:t>k</a:t>
                </a:r>
                <a:endParaRPr lang="en-US" altLang="zh-CN" sz="2800"/>
              </a:p>
            </p:txBody>
          </p:sp>
          <p:sp>
            <p:nvSpPr>
              <p:cNvPr id="31" name="文本框 30"/>
              <p:cNvSpPr txBox="1"/>
              <p:nvPr/>
            </p:nvSpPr>
            <p:spPr>
              <a:xfrm>
                <a:off x="4157" y="8072"/>
                <a:ext cx="1998" cy="714"/>
              </a:xfrm>
              <a:prstGeom prst="rect">
                <a:avLst/>
              </a:prstGeom>
              <a:noFill/>
            </p:spPr>
            <p:txBody>
              <a:bodyPr wrap="square" rtlCol="0">
                <a:spAutoFit/>
              </a:bodyPr>
              <a:p>
                <a:r>
                  <a:rPr lang="zh-CN" altLang="en-US" sz="2400" dirty="0">
                    <a:latin typeface="微软雅黑" panose="020B0503020204020204" charset="-122"/>
                    <a:sym typeface="+mn-ea"/>
                  </a:rPr>
                  <a:t> </a:t>
                </a:r>
                <a:r>
                  <a:rPr lang="zh-CN" altLang="en-US" sz="2000" dirty="0">
                    <a:latin typeface="微软雅黑" panose="020B0503020204020204" charset="-122"/>
                    <a:sym typeface="+mn-ea"/>
                  </a:rPr>
                  <a:t> </a:t>
                </a:r>
                <a:r>
                  <a:rPr lang="en-US" altLang="zh-CN" sz="2000" dirty="0">
                    <a:latin typeface="微软雅黑" panose="020B0503020204020204" charset="-122"/>
                    <a:sym typeface="+mn-ea"/>
                  </a:rPr>
                  <a:t>D</a:t>
                </a:r>
                <a:r>
                  <a:rPr lang="en-US" altLang="zh-CN" sz="2000" baseline="-25000" dirty="0">
                    <a:latin typeface="微软雅黑" panose="020B0503020204020204" charset="-122"/>
                    <a:sym typeface="+mn-ea"/>
                  </a:rPr>
                  <a:t>,j,k</a:t>
                </a:r>
                <a:endParaRPr lang="zh-CN" altLang="en-US" sz="2000">
                  <a:latin typeface="微软雅黑" panose="020B0503020204020204" charset="-122"/>
                  <a:ea typeface="微软雅黑" panose="020B0503020204020204" charset="-122"/>
                </a:endParaRPr>
              </a:p>
            </p:txBody>
          </p:sp>
        </p:grpSp>
      </p:grpSp>
      <p:sp>
        <p:nvSpPr>
          <p:cNvPr id="5" name="标题 4"/>
          <p:cNvSpPr>
            <a:spLocks noGrp="1"/>
          </p:cNvSpPr>
          <p:nvPr>
            <p:ph type="title"/>
          </p:nvPr>
        </p:nvSpPr>
        <p:spPr/>
        <p:txBody>
          <a:bodyPr/>
          <a:p>
            <a:r>
              <a:rPr lang="zh-CN" altLang="en-US">
                <a:latin typeface="微软雅黑" panose="020B0503020204020204" charset="-122"/>
                <a:ea typeface="微软雅黑" panose="020B0503020204020204" charset="-122"/>
              </a:rPr>
              <a:t>双代号网络图的时间参数</a:t>
            </a:r>
            <a:endParaRPr lang="zh-CN" altLang="en-US">
              <a:latin typeface="微软雅黑" panose="020B0503020204020204" charset="-122"/>
              <a:ea typeface="微软雅黑" panose="020B0503020204020204" charset="-122"/>
            </a:endParaRPr>
          </a:p>
        </p:txBody>
      </p:sp>
    </p:spTree>
  </p:cSld>
  <p:clrMapOvr>
    <a:masterClrMapping/>
  </p:clrMapOvr>
  <p:transition>
    <p:random/>
  </p:transition>
</p:sld>
</file>

<file path=ppt/theme/theme1.xml><?xml version="1.0" encoding="utf-8"?>
<a:theme xmlns:a="http://schemas.openxmlformats.org/drawingml/2006/main" name="148TGp_industry_light">
  <a:themeElements>
    <a:clrScheme name="148TGp_industry_light 2">
      <a:dk1>
        <a:srgbClr val="333389"/>
      </a:dk1>
      <a:lt1>
        <a:srgbClr val="FFFFFF"/>
      </a:lt1>
      <a:dk2>
        <a:srgbClr val="4D8ACD"/>
      </a:dk2>
      <a:lt2>
        <a:srgbClr val="C0C0C0"/>
      </a:lt2>
      <a:accent1>
        <a:srgbClr val="5F8ADF"/>
      </a:accent1>
      <a:accent2>
        <a:srgbClr val="D4BA3A"/>
      </a:accent2>
      <a:accent3>
        <a:srgbClr val="FFFFFF"/>
      </a:accent3>
      <a:accent4>
        <a:srgbClr val="2A2A74"/>
      </a:accent4>
      <a:accent5>
        <a:srgbClr val="B6C4EC"/>
      </a:accent5>
      <a:accent6>
        <a:srgbClr val="C0A834"/>
      </a:accent6>
      <a:hlink>
        <a:srgbClr val="5DA9A5"/>
      </a:hlink>
      <a:folHlink>
        <a:srgbClr val="BAC4A0"/>
      </a:folHlink>
    </a:clrScheme>
    <a:fontScheme name="148TGp_industry_ligh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148TGp_industry_light 1">
        <a:dk1>
          <a:srgbClr val="003366"/>
        </a:dk1>
        <a:lt1>
          <a:srgbClr val="FFFFFF"/>
        </a:lt1>
        <a:dk2>
          <a:srgbClr val="6542AA"/>
        </a:dk2>
        <a:lt2>
          <a:srgbClr val="C0C0C0"/>
        </a:lt2>
        <a:accent1>
          <a:srgbClr val="269DD8"/>
        </a:accent1>
        <a:accent2>
          <a:srgbClr val="85BA54"/>
        </a:accent2>
        <a:accent3>
          <a:srgbClr val="FFFFFF"/>
        </a:accent3>
        <a:accent4>
          <a:srgbClr val="002A56"/>
        </a:accent4>
        <a:accent5>
          <a:srgbClr val="ACCCE9"/>
        </a:accent5>
        <a:accent6>
          <a:srgbClr val="78A84B"/>
        </a:accent6>
        <a:hlink>
          <a:srgbClr val="4C59D2"/>
        </a:hlink>
        <a:folHlink>
          <a:srgbClr val="A0B5C4"/>
        </a:folHlink>
      </a:clrScheme>
      <a:clrMap bg1="lt1" tx1="dk1" bg2="lt2" tx2="dk2" accent1="accent1" accent2="accent2" accent3="accent3" accent4="accent4" accent5="accent5" accent6="accent6" hlink="hlink" folHlink="folHlink"/>
    </a:extraClrScheme>
    <a:extraClrScheme>
      <a:clrScheme name="148TGp_industry_light 2">
        <a:dk1>
          <a:srgbClr val="333389"/>
        </a:dk1>
        <a:lt1>
          <a:srgbClr val="FFFFFF"/>
        </a:lt1>
        <a:dk2>
          <a:srgbClr val="4D8ACD"/>
        </a:dk2>
        <a:lt2>
          <a:srgbClr val="C0C0C0"/>
        </a:lt2>
        <a:accent1>
          <a:srgbClr val="5F8ADF"/>
        </a:accent1>
        <a:accent2>
          <a:srgbClr val="D4BA3A"/>
        </a:accent2>
        <a:accent3>
          <a:srgbClr val="FFFFFF"/>
        </a:accent3>
        <a:accent4>
          <a:srgbClr val="2A2A74"/>
        </a:accent4>
        <a:accent5>
          <a:srgbClr val="B6C4EC"/>
        </a:accent5>
        <a:accent6>
          <a:srgbClr val="C0A834"/>
        </a:accent6>
        <a:hlink>
          <a:srgbClr val="5DA9A5"/>
        </a:hlink>
        <a:folHlink>
          <a:srgbClr val="BAC4A0"/>
        </a:folHlink>
      </a:clrScheme>
      <a:clrMap bg1="lt1" tx1="dk1" bg2="lt2" tx2="dk2" accent1="accent1" accent2="accent2" accent3="accent3" accent4="accent4" accent5="accent5" accent6="accent6" hlink="hlink" folHlink="folHlink"/>
    </a:extraClrScheme>
    <a:extraClrScheme>
      <a:clrScheme name="148TGp_industry_light 3">
        <a:dk1>
          <a:srgbClr val="006666"/>
        </a:dk1>
        <a:lt1>
          <a:srgbClr val="FFFFFF"/>
        </a:lt1>
        <a:dk2>
          <a:srgbClr val="003366"/>
        </a:dk2>
        <a:lt2>
          <a:srgbClr val="C0C0C0"/>
        </a:lt2>
        <a:accent1>
          <a:srgbClr val="73A784"/>
        </a:accent1>
        <a:accent2>
          <a:srgbClr val="D4BA3A"/>
        </a:accent2>
        <a:accent3>
          <a:srgbClr val="FFFFFF"/>
        </a:accent3>
        <a:accent4>
          <a:srgbClr val="005656"/>
        </a:accent4>
        <a:accent5>
          <a:srgbClr val="BCD0C2"/>
        </a:accent5>
        <a:accent6>
          <a:srgbClr val="C0A834"/>
        </a:accent6>
        <a:hlink>
          <a:srgbClr val="A1A959"/>
        </a:hlink>
        <a:folHlink>
          <a:srgbClr val="BAC4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148TGp_industry_light</Template>
  <TotalTime>0</TotalTime>
  <Words>2133</Words>
  <Application>WPS 演示</Application>
  <PresentationFormat>全屏显示(4:3)</PresentationFormat>
  <Paragraphs>302</Paragraphs>
  <Slides>17</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19</vt:i4>
      </vt:variant>
      <vt:variant>
        <vt:lpstr>幻灯片标题</vt:lpstr>
      </vt:variant>
      <vt:variant>
        <vt:i4>17</vt:i4>
      </vt:variant>
    </vt:vector>
  </HeadingPairs>
  <TitlesOfParts>
    <vt:vector size="52" baseType="lpstr">
      <vt:lpstr>Arial</vt:lpstr>
      <vt:lpstr>宋体</vt:lpstr>
      <vt:lpstr>Wingdings</vt:lpstr>
      <vt:lpstr>Times New Roman</vt:lpstr>
      <vt:lpstr>Gulim</vt:lpstr>
      <vt:lpstr>Verdana</vt:lpstr>
      <vt:lpstr>微软雅黑</vt:lpstr>
      <vt:lpstr>黑体</vt:lpstr>
      <vt:lpstr>华文琥珀</vt:lpstr>
      <vt:lpstr>方正姚体</vt:lpstr>
      <vt:lpstr>华文中宋</vt:lpstr>
      <vt:lpstr>Wingdings</vt:lpstr>
      <vt:lpstr>楷体</vt:lpstr>
      <vt:lpstr>Calibri</vt:lpstr>
      <vt:lpstr>Arial Unicode MS</vt:lpstr>
      <vt:lpstr>148TGp_industry_light</vt:lpstr>
      <vt:lpstr>Equation.DSMT4</vt:lpstr>
      <vt:lpstr>Equation.DSMT4</vt:lpstr>
      <vt:lpstr>Equation.DSMT4</vt:lpstr>
      <vt:lpstr>Equation.3</vt:lpstr>
      <vt:lpstr>Equation.DSMT4</vt:lpstr>
      <vt:lpstr>Equation.DSMT4</vt:lpstr>
      <vt:lpstr>Equation.DSMT4</vt:lpstr>
      <vt:lpstr>Equation.3</vt:lpstr>
      <vt:lpstr>Equation.3</vt:lpstr>
      <vt:lpstr>Equation.DSMT4</vt:lpstr>
      <vt:lpstr>Equation.DSMT4</vt:lpstr>
      <vt:lpstr>Equation.DSMT4</vt:lpstr>
      <vt:lpstr>Equation.DSMT4</vt:lpstr>
      <vt:lpstr>Equation.DSMT4</vt:lpstr>
      <vt:lpstr>Equation.DSMT4</vt:lpstr>
      <vt:lpstr>Equation.DSMT4</vt:lpstr>
      <vt:lpstr>Equation.DSMT4</vt:lpstr>
      <vt:lpstr>Equation.3</vt:lpstr>
      <vt:lpstr>Equation.3</vt:lpstr>
      <vt:lpstr>PowerPoint 演示文稿</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lpstr>双代号网络图的时间参数</vt:lpstr>
    </vt:vector>
  </TitlesOfParts>
  <Company>hep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h</dc:creator>
  <cp:lastModifiedBy>蓝天白云</cp:lastModifiedBy>
  <cp:revision>188</cp:revision>
  <dcterms:created xsi:type="dcterms:W3CDTF">2010-04-09T08:49:00Z</dcterms:created>
  <dcterms:modified xsi:type="dcterms:W3CDTF">2021-10-31T14:37:33Z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ICV">
    <vt:lpwstr>96CDFED7C80D4B67BB6D4A56449244B7</vt:lpwstr>
  </property>
</Properties>
</file>