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bin" ContentType="application/vnd.openxmlformats-officedocument.oleObject"/>
  <Default Extension="png" ContentType="image/pn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90" r:id="rId3"/>
    <p:sldId id="564" r:id="rId4"/>
    <p:sldId id="589" r:id="rId5"/>
    <p:sldId id="601" r:id="rId6"/>
    <p:sldId id="590" r:id="rId7"/>
    <p:sldId id="595" r:id="rId8"/>
    <p:sldId id="596" r:id="rId9"/>
    <p:sldId id="602" r:id="rId10"/>
    <p:sldId id="604" r:id="rId11"/>
    <p:sldId id="603" r:id="rId12"/>
    <p:sldId id="605" r:id="rId13"/>
    <p:sldId id="619" r:id="rId14"/>
    <p:sldId id="608" r:id="rId15"/>
    <p:sldId id="611" r:id="rId16"/>
    <p:sldId id="613" r:id="rId17"/>
    <p:sldId id="539" r:id="rId18"/>
    <p:sldId id="433" r:id="rId19"/>
  </p:sldIdLst>
  <p:sldSz cx="12192000" cy="6858000"/>
  <p:notesSz cx="6858000" cy="9144000"/>
  <p:defaultTextStyle>
    <a:defPPr>
      <a:defRPr lang="en-US"/>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Times New Roman" panose="02020603050405020304" pitchFamily="18" charset="0"/>
        <a:ea typeface="+mn-ea"/>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Times New Roman" panose="02020603050405020304" pitchFamily="18" charset="0"/>
        <a:ea typeface="+mn-ea"/>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Times New Roman" panose="02020603050405020304" pitchFamily="18" charset="0"/>
        <a:ea typeface="+mn-ea"/>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Times New Roman" panose="02020603050405020304" pitchFamily="18" charset="0"/>
        <a:ea typeface="+mn-ea"/>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Times New Roman" panose="02020603050405020304" pitchFamily="18" charset="0"/>
        <a:ea typeface="+mn-ea"/>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Times New Roman" panose="02020603050405020304" pitchFamily="18" charset="0"/>
        <a:ea typeface="+mn-ea"/>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Times New Roman" panose="02020603050405020304" pitchFamily="18" charset="0"/>
        <a:ea typeface="+mn-ea"/>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Times New Roman" panose="02020603050405020304" pitchFamily="18" charset="0"/>
        <a:ea typeface="+mn-ea"/>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Times New Roman" panose="02020603050405020304"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89"/>
    <a:srgbClr val="5DA9A5"/>
    <a:srgbClr val="FFFFFF"/>
    <a:srgbClr val="5F8ADF"/>
    <a:srgbClr val="D4BA3A"/>
    <a:srgbClr val="2E67A5"/>
    <a:srgbClr val="5988DD"/>
    <a:srgbClr val="77956D"/>
    <a:srgbClr val="666633"/>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howGuides="1">
      <p:cViewPr varScale="1">
        <p:scale>
          <a:sx n="50" d="100"/>
          <a:sy n="50" d="100"/>
        </p:scale>
        <p:origin x="-1267" y="-72"/>
      </p:cViewPr>
      <p:guideLst>
        <p:guide orient="horz" pos="1690"/>
        <p:guide pos="380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notesMaster" Target="notesMasters/notesMaster1.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4" Type="http://schemas.openxmlformats.org/officeDocument/2006/relationships/image" Target="../media/image6.wmf"/><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4" Type="http://schemas.openxmlformats.org/officeDocument/2006/relationships/image" Target="../media/image13.wmf"/><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eaLnBrk="1" hangingPunct="1">
              <a:buFont typeface="Arial" panose="020B0604020202020204" pitchFamily="34" charset="0"/>
              <a:buNone/>
              <a:defRPr sz="1200" smtClean="0">
                <a:latin typeface="Arial" panose="020B0604020202020204" pitchFamily="34" charset="0"/>
                <a:ea typeface="Gulim" panose="020B0600000101010101" pitchFamily="34" charset="-127"/>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Gulim" panose="020B0600000101010101" pitchFamily="34" charset="-127"/>
              <a:cs typeface="+mn-cs"/>
            </a:endParaRPr>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eaLnBrk="1" hangingPunct="1">
              <a:buFont typeface="Arial" panose="020B0604020202020204" pitchFamily="34" charset="0"/>
              <a:buNone/>
              <a:defRPr sz="1200" smtClean="0">
                <a:latin typeface="Arial" panose="020B0604020202020204" pitchFamily="34" charset="0"/>
                <a:ea typeface="Gulim" panose="020B0600000101010101" pitchFamily="34" charset="-127"/>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Gulim" panose="020B0600000101010101" pitchFamily="34" charset="-127"/>
              <a:cs typeface="+mn-cs"/>
            </a:endParaRPr>
          </a:p>
        </p:txBody>
      </p:sp>
      <p:sp>
        <p:nvSpPr>
          <p:cNvPr id="3076" name="Rectangle 4"/>
          <p:cNvSpPr>
            <a:spLocks noGrp="1" noRot="1"/>
          </p:cNvSpPr>
          <p:nvPr>
            <p:ph type="sldImg"/>
          </p:nvPr>
        </p:nvSpPr>
        <p:spPr>
          <a:xfrm>
            <a:off x="381000" y="685800"/>
            <a:ext cx="6096000" cy="3429000"/>
          </a:xfrm>
          <a:prstGeom prst="rect">
            <a:avLst/>
          </a:prstGeom>
          <a:noFill/>
          <a:ln w="9525">
            <a:noFill/>
          </a:ln>
        </p:spPr>
      </p:sp>
      <p:sp>
        <p:nvSpPr>
          <p:cNvPr id="3077" name="Rectangle 5"/>
          <p:cNvSpPr>
            <a:spLocks noGrp="1" noRot="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ctr" anchorCtr="0" compatLnSpc="1"/>
          <a:lstStyle/>
          <a:p>
            <a:pPr marL="0" marR="0" lvl="0" indent="0" algn="l" defTabSz="914400" rtl="0" eaLnBrk="0" fontAlgn="base" latinLnBrk="1" hangingPunct="0">
              <a:lnSpc>
                <a:spcPct val="100000"/>
              </a:lnSpc>
              <a:spcBef>
                <a:spcPct val="30000"/>
              </a:spcBef>
              <a:spcAft>
                <a:spcPct val="0"/>
              </a:spcAft>
              <a:buClrTx/>
              <a:buSzTx/>
              <a:buFontTx/>
              <a:buNone/>
              <a:defRPr/>
            </a:pPr>
            <a:r>
              <a:rPr kumimoji="0" lang="en-US" altLang="zh-CN" sz="1200" b="0" i="0" u="none" strike="noStrike" kern="1200" cap="none" spc="0" normalizeH="0" baseline="0" noProof="0" smtClean="0">
                <a:ln>
                  <a:noFill/>
                </a:ln>
                <a:solidFill>
                  <a:schemeClr val="tx1"/>
                </a:solidFill>
                <a:effectLst/>
                <a:uLnTx/>
                <a:uFillTx/>
                <a:latin typeface="Gulim" panose="020B0600000101010101" pitchFamily="34" charset="-127"/>
                <a:ea typeface="Gulim" panose="020B0600000101010101" pitchFamily="34" charset="-127"/>
                <a:cs typeface="+mn-cs"/>
              </a:rPr>
              <a:t>Click to edit Master text styles</a:t>
            </a:r>
            <a:endParaRPr kumimoji="0" lang="en-US" altLang="zh-CN" sz="1200" b="0" i="0" u="none" strike="noStrike" kern="1200" cap="none" spc="0" normalizeH="0" baseline="0" noProof="0" smtClean="0">
              <a:ln>
                <a:noFill/>
              </a:ln>
              <a:solidFill>
                <a:schemeClr val="tx1"/>
              </a:solidFill>
              <a:effectLst/>
              <a:uLnTx/>
              <a:uFillTx/>
              <a:latin typeface="Gulim" panose="020B0600000101010101" pitchFamily="34" charset="-127"/>
              <a:ea typeface="Gulim" panose="020B0600000101010101" pitchFamily="34" charset="-127"/>
              <a:cs typeface="+mn-cs"/>
            </a:endParaRPr>
          </a:p>
          <a:p>
            <a:pPr marL="457200" marR="0" lvl="1" indent="0" algn="l" defTabSz="914400" rtl="0" eaLnBrk="0" fontAlgn="base" latinLnBrk="1" hangingPunct="0">
              <a:lnSpc>
                <a:spcPct val="100000"/>
              </a:lnSpc>
              <a:spcBef>
                <a:spcPct val="30000"/>
              </a:spcBef>
              <a:spcAft>
                <a:spcPct val="0"/>
              </a:spcAft>
              <a:buClrTx/>
              <a:buSzTx/>
              <a:buFontTx/>
              <a:buNone/>
              <a:defRPr/>
            </a:pPr>
            <a:r>
              <a:rPr kumimoji="0" lang="en-US" altLang="zh-CN" sz="1200" b="0" i="0" u="none" strike="noStrike" kern="1200" cap="none" spc="0" normalizeH="0" baseline="0" noProof="0" smtClean="0">
                <a:ln>
                  <a:noFill/>
                </a:ln>
                <a:solidFill>
                  <a:schemeClr val="tx1"/>
                </a:solidFill>
                <a:effectLst/>
                <a:uLnTx/>
                <a:uFillTx/>
                <a:latin typeface="Gulim" panose="020B0600000101010101" pitchFamily="34" charset="-127"/>
                <a:ea typeface="Gulim" panose="020B0600000101010101" pitchFamily="34" charset="-127"/>
                <a:cs typeface="+mn-cs"/>
              </a:rPr>
              <a:t>Second level</a:t>
            </a:r>
            <a:endParaRPr kumimoji="0" lang="en-US" altLang="zh-CN" sz="1200" b="0" i="0" u="none" strike="noStrike" kern="1200" cap="none" spc="0" normalizeH="0" baseline="0" noProof="0" smtClean="0">
              <a:ln>
                <a:noFill/>
              </a:ln>
              <a:solidFill>
                <a:schemeClr val="tx1"/>
              </a:solidFill>
              <a:effectLst/>
              <a:uLnTx/>
              <a:uFillTx/>
              <a:latin typeface="Gulim" panose="020B0600000101010101" pitchFamily="34" charset="-127"/>
              <a:ea typeface="Gulim" panose="020B0600000101010101" pitchFamily="34" charset="-127"/>
              <a:cs typeface="+mn-cs"/>
            </a:endParaRPr>
          </a:p>
          <a:p>
            <a:pPr marL="914400" marR="0" lvl="2" indent="0" algn="l" defTabSz="914400" rtl="0" eaLnBrk="0" fontAlgn="base" latinLnBrk="1" hangingPunct="0">
              <a:lnSpc>
                <a:spcPct val="100000"/>
              </a:lnSpc>
              <a:spcBef>
                <a:spcPct val="30000"/>
              </a:spcBef>
              <a:spcAft>
                <a:spcPct val="0"/>
              </a:spcAft>
              <a:buClrTx/>
              <a:buSzTx/>
              <a:buFontTx/>
              <a:buNone/>
              <a:defRPr/>
            </a:pPr>
            <a:r>
              <a:rPr kumimoji="0" lang="en-US" altLang="zh-CN" sz="1200" b="0" i="0" u="none" strike="noStrike" kern="1200" cap="none" spc="0" normalizeH="0" baseline="0" noProof="0" smtClean="0">
                <a:ln>
                  <a:noFill/>
                </a:ln>
                <a:solidFill>
                  <a:schemeClr val="tx1"/>
                </a:solidFill>
                <a:effectLst/>
                <a:uLnTx/>
                <a:uFillTx/>
                <a:latin typeface="Gulim" panose="020B0600000101010101" pitchFamily="34" charset="-127"/>
                <a:ea typeface="Gulim" panose="020B0600000101010101" pitchFamily="34" charset="-127"/>
                <a:cs typeface="+mn-cs"/>
              </a:rPr>
              <a:t>Third level</a:t>
            </a:r>
            <a:endParaRPr kumimoji="0" lang="en-US" altLang="zh-CN" sz="1200" b="0" i="0" u="none" strike="noStrike" kern="1200" cap="none" spc="0" normalizeH="0" baseline="0" noProof="0" smtClean="0">
              <a:ln>
                <a:noFill/>
              </a:ln>
              <a:solidFill>
                <a:schemeClr val="tx1"/>
              </a:solidFill>
              <a:effectLst/>
              <a:uLnTx/>
              <a:uFillTx/>
              <a:latin typeface="Gulim" panose="020B0600000101010101" pitchFamily="34" charset="-127"/>
              <a:ea typeface="Gulim" panose="020B0600000101010101" pitchFamily="34" charset="-127"/>
              <a:cs typeface="+mn-cs"/>
            </a:endParaRPr>
          </a:p>
          <a:p>
            <a:pPr marL="1371600" marR="0" lvl="3" indent="0" algn="l" defTabSz="914400" rtl="0" eaLnBrk="0" fontAlgn="base" latinLnBrk="1" hangingPunct="0">
              <a:lnSpc>
                <a:spcPct val="100000"/>
              </a:lnSpc>
              <a:spcBef>
                <a:spcPct val="30000"/>
              </a:spcBef>
              <a:spcAft>
                <a:spcPct val="0"/>
              </a:spcAft>
              <a:buClrTx/>
              <a:buSzTx/>
              <a:buFontTx/>
              <a:buNone/>
              <a:defRPr/>
            </a:pPr>
            <a:r>
              <a:rPr kumimoji="0" lang="en-US" altLang="zh-CN" sz="1200" b="0" i="0" u="none" strike="noStrike" kern="1200" cap="none" spc="0" normalizeH="0" baseline="0" noProof="0" smtClean="0">
                <a:ln>
                  <a:noFill/>
                </a:ln>
                <a:solidFill>
                  <a:schemeClr val="tx1"/>
                </a:solidFill>
                <a:effectLst/>
                <a:uLnTx/>
                <a:uFillTx/>
                <a:latin typeface="Gulim" panose="020B0600000101010101" pitchFamily="34" charset="-127"/>
                <a:ea typeface="Gulim" panose="020B0600000101010101" pitchFamily="34" charset="-127"/>
                <a:cs typeface="+mn-cs"/>
              </a:rPr>
              <a:t>Fourth level</a:t>
            </a:r>
            <a:endParaRPr kumimoji="0" lang="en-US" altLang="zh-CN" sz="1200" b="0" i="0" u="none" strike="noStrike" kern="1200" cap="none" spc="0" normalizeH="0" baseline="0" noProof="0" smtClean="0">
              <a:ln>
                <a:noFill/>
              </a:ln>
              <a:solidFill>
                <a:schemeClr val="tx1"/>
              </a:solidFill>
              <a:effectLst/>
              <a:uLnTx/>
              <a:uFillTx/>
              <a:latin typeface="Gulim" panose="020B0600000101010101" pitchFamily="34" charset="-127"/>
              <a:ea typeface="Gulim" panose="020B0600000101010101" pitchFamily="34" charset="-127"/>
              <a:cs typeface="+mn-cs"/>
            </a:endParaRPr>
          </a:p>
          <a:p>
            <a:pPr marL="1828800" marR="0" lvl="4" indent="0" algn="l" defTabSz="914400" rtl="0" eaLnBrk="0" fontAlgn="base" latinLnBrk="1" hangingPunct="0">
              <a:lnSpc>
                <a:spcPct val="100000"/>
              </a:lnSpc>
              <a:spcBef>
                <a:spcPct val="30000"/>
              </a:spcBef>
              <a:spcAft>
                <a:spcPct val="0"/>
              </a:spcAft>
              <a:buClrTx/>
              <a:buSzTx/>
              <a:buFontTx/>
              <a:buNone/>
              <a:defRPr/>
            </a:pPr>
            <a:r>
              <a:rPr kumimoji="0" lang="en-US" altLang="zh-CN" sz="1200" b="0" i="0" u="none" strike="noStrike" kern="1200" cap="none" spc="0" normalizeH="0" baseline="0" noProof="0" smtClean="0">
                <a:ln>
                  <a:noFill/>
                </a:ln>
                <a:solidFill>
                  <a:schemeClr val="tx1"/>
                </a:solidFill>
                <a:effectLst/>
                <a:uLnTx/>
                <a:uFillTx/>
                <a:latin typeface="Gulim" panose="020B0600000101010101" pitchFamily="34" charset="-127"/>
                <a:ea typeface="Gulim" panose="020B0600000101010101" pitchFamily="34" charset="-127"/>
                <a:cs typeface="+mn-cs"/>
              </a:rPr>
              <a:t>Fifth level</a:t>
            </a:r>
            <a:endParaRPr kumimoji="0" lang="en-US" altLang="zh-CN" sz="1200" b="0" i="0" u="none" strike="noStrike" kern="1200" cap="none" spc="0" normalizeH="0" baseline="0" noProof="0" smtClean="0">
              <a:ln>
                <a:noFill/>
              </a:ln>
              <a:solidFill>
                <a:schemeClr val="tx1"/>
              </a:solidFill>
              <a:effectLst/>
              <a:uLnTx/>
              <a:uFillTx/>
              <a:latin typeface="Gulim" panose="020B0600000101010101" pitchFamily="34" charset="-127"/>
              <a:ea typeface="Gulim" panose="020B0600000101010101" pitchFamily="34" charset="-127"/>
              <a:cs typeface="+mn-cs"/>
            </a:endParaRP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eaLnBrk="1" hangingPunct="1">
              <a:buFont typeface="Arial" panose="020B0604020202020204" pitchFamily="34" charset="0"/>
              <a:buNone/>
              <a:defRPr sz="1200" smtClean="0">
                <a:latin typeface="Arial" panose="020B0604020202020204" pitchFamily="34" charset="0"/>
                <a:ea typeface="Gulim" panose="020B0600000101010101" pitchFamily="34" charset="-127"/>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Gulim" panose="020B0600000101010101" pitchFamily="34" charset="-127"/>
              <a:cs typeface="+mn-cs"/>
            </a:endParaRPr>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p>
            <a:pPr lvl="0" algn="r" eaLnBrk="1" fontAlgn="base" hangingPunct="1">
              <a:buNone/>
            </a:pPr>
            <a:fld id="{9A0DB2DC-4C9A-4742-B13C-FB6460FD3503}" type="slidenum">
              <a:rPr lang="ko-KR" altLang="en-US" sz="1200" strike="noStrike" noProof="1" dirty="0">
                <a:latin typeface="Arial" panose="020B0604020202020204" pitchFamily="34" charset="0"/>
                <a:ea typeface="Gulim" panose="020B0600000101010101" pitchFamily="34" charset="-127"/>
                <a:cs typeface="+mn-cs"/>
              </a:rPr>
            </a:fld>
            <a:endParaRPr lang="ko-KR" altLang="en-US" sz="1200" strike="noStrike" noProof="1" dirty="0">
              <a:latin typeface="Arial" panose="020B0604020202020204" pitchFamily="34" charset="0"/>
              <a:ea typeface="Gulim" panose="020B0600000101010101" pitchFamily="34" charset="-127"/>
            </a:endParaRPr>
          </a:p>
        </p:txBody>
      </p:sp>
    </p:spTree>
  </p:cSld>
  <p:clrMap bg1="lt1" tx1="dk1" bg2="lt2" tx2="dk2" accent1="accent1" accent2="accent2" accent3="accent3" accent4="accent4" accent5="accent5" accent6="accent6" hlink="hlink" folHlink="folHlink"/>
  <p:hf sldNum="0" hdr="0" ftr="0" dt="0"/>
  <p:notesStyle>
    <a:lvl1pPr algn="l" rtl="0" eaLnBrk="0" fontAlgn="base" latinLnBrk="1" hangingPunct="0">
      <a:spcBef>
        <a:spcPct val="30000"/>
      </a:spcBef>
      <a:spcAft>
        <a:spcPct val="0"/>
      </a:spcAft>
      <a:defRPr sz="1200" kern="1200">
        <a:solidFill>
          <a:schemeClr val="tx1"/>
        </a:solidFill>
        <a:latin typeface="Gulim" panose="020B0600000101010101" pitchFamily="34" charset="-127"/>
        <a:ea typeface="Gulim" panose="020B0600000101010101" pitchFamily="34" charset="-127"/>
        <a:cs typeface="+mn-cs"/>
      </a:defRPr>
    </a:lvl1pPr>
    <a:lvl2pPr marL="457200" algn="l" rtl="0" eaLnBrk="0" fontAlgn="base" latinLnBrk="1" hangingPunct="0">
      <a:spcBef>
        <a:spcPct val="30000"/>
      </a:spcBef>
      <a:spcAft>
        <a:spcPct val="0"/>
      </a:spcAft>
      <a:defRPr sz="1200" kern="1200">
        <a:solidFill>
          <a:schemeClr val="tx1"/>
        </a:solidFill>
        <a:latin typeface="Gulim" panose="020B0600000101010101" pitchFamily="34" charset="-127"/>
        <a:ea typeface="Gulim" panose="020B0600000101010101" pitchFamily="34" charset="-127"/>
        <a:cs typeface="+mn-cs"/>
      </a:defRPr>
    </a:lvl2pPr>
    <a:lvl3pPr marL="914400" algn="l" rtl="0" eaLnBrk="0" fontAlgn="base" latinLnBrk="1" hangingPunct="0">
      <a:spcBef>
        <a:spcPct val="30000"/>
      </a:spcBef>
      <a:spcAft>
        <a:spcPct val="0"/>
      </a:spcAft>
      <a:defRPr sz="1200" kern="1200">
        <a:solidFill>
          <a:schemeClr val="tx1"/>
        </a:solidFill>
        <a:latin typeface="Gulim" panose="020B0600000101010101" pitchFamily="34" charset="-127"/>
        <a:ea typeface="Gulim" panose="020B0600000101010101" pitchFamily="34" charset="-127"/>
        <a:cs typeface="+mn-cs"/>
      </a:defRPr>
    </a:lvl3pPr>
    <a:lvl4pPr marL="1371600" algn="l" rtl="0" eaLnBrk="0" fontAlgn="base" latinLnBrk="1" hangingPunct="0">
      <a:spcBef>
        <a:spcPct val="30000"/>
      </a:spcBef>
      <a:spcAft>
        <a:spcPct val="0"/>
      </a:spcAft>
      <a:defRPr sz="1200" kern="1200">
        <a:solidFill>
          <a:schemeClr val="tx1"/>
        </a:solidFill>
        <a:latin typeface="Gulim" panose="020B0600000101010101" pitchFamily="34" charset="-127"/>
        <a:ea typeface="Gulim" panose="020B0600000101010101" pitchFamily="34" charset="-127"/>
        <a:cs typeface="+mn-cs"/>
      </a:defRPr>
    </a:lvl4pPr>
    <a:lvl5pPr marL="1828800" algn="l" rtl="0" eaLnBrk="0" fontAlgn="base" latinLnBrk="1" hangingPunct="0">
      <a:spcBef>
        <a:spcPct val="30000"/>
      </a:spcBef>
      <a:spcAft>
        <a:spcPct val="0"/>
      </a:spcAft>
      <a:defRPr sz="1200" kern="1200">
        <a:solidFill>
          <a:schemeClr val="tx1"/>
        </a:solidFill>
        <a:latin typeface="Gulim" panose="020B0600000101010101" pitchFamily="34" charset="-127"/>
        <a:ea typeface="Gulim" panose="020B0600000101010101" pitchFamily="34" charset="-127"/>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bg1"/>
        </a:solidFill>
        <a:effectLst/>
      </p:bgPr>
    </p:bg>
    <p:spTree>
      <p:nvGrpSpPr>
        <p:cNvPr id="1" name=""/>
        <p:cNvGrpSpPr/>
        <p:nvPr/>
      </p:nvGrpSpPr>
      <p:grpSpPr>
        <a:xfrm>
          <a:off x="0" y="0"/>
          <a:ext cx="0" cy="0"/>
          <a:chOff x="0" y="0"/>
          <a:chExt cx="0" cy="0"/>
        </a:xfrm>
      </p:grpSpPr>
      <p:sp>
        <p:nvSpPr>
          <p:cNvPr id="18" name="Rectangle 2"/>
          <p:cNvSpPr>
            <a:spLocks noChangeArrowheads="1"/>
          </p:cNvSpPr>
          <p:nvPr userDrawn="1"/>
        </p:nvSpPr>
        <p:spPr bwMode="auto">
          <a:xfrm>
            <a:off x="10672763" y="0"/>
            <a:ext cx="1519238" cy="6858000"/>
          </a:xfrm>
          <a:prstGeom prst="rect">
            <a:avLst/>
          </a:prstGeom>
          <a:solidFill>
            <a:schemeClr val="bg2">
              <a:alpha val="39999"/>
            </a:schemeClr>
          </a:solidFill>
          <a:ln w="9525">
            <a:noFill/>
            <a:miter lim="800000"/>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9" name="Rectangle 3"/>
          <p:cNvSpPr>
            <a:spLocks noChangeArrowheads="1"/>
          </p:cNvSpPr>
          <p:nvPr userDrawn="1"/>
        </p:nvSpPr>
        <p:spPr bwMode="auto">
          <a:xfrm>
            <a:off x="-14287" y="4648200"/>
            <a:ext cx="12192000" cy="2219325"/>
          </a:xfrm>
          <a:prstGeom prst="rect">
            <a:avLst/>
          </a:prstGeom>
          <a:solidFill>
            <a:schemeClr val="folHlink">
              <a:alpha val="31000"/>
            </a:schemeClr>
          </a:solidFill>
          <a:ln w="9525">
            <a:noFill/>
            <a:miter lim="800000"/>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20" name="Rectangle 4"/>
          <p:cNvSpPr>
            <a:spLocks noChangeArrowheads="1"/>
          </p:cNvSpPr>
          <p:nvPr userDrawn="1"/>
        </p:nvSpPr>
        <p:spPr bwMode="auto">
          <a:xfrm>
            <a:off x="0" y="2149475"/>
            <a:ext cx="12192000" cy="2498725"/>
          </a:xfrm>
          <a:prstGeom prst="rect">
            <a:avLst/>
          </a:prstGeom>
          <a:solidFill>
            <a:schemeClr val="tx1"/>
          </a:solidFill>
          <a:ln w="9525">
            <a:noFill/>
            <a:miter lim="800000"/>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21" name="Freeform 7"/>
          <p:cNvSpPr/>
          <p:nvPr userDrawn="1"/>
        </p:nvSpPr>
        <p:spPr bwMode="auto">
          <a:xfrm>
            <a:off x="-14287" y="2133600"/>
            <a:ext cx="10687050" cy="2271713"/>
          </a:xfrm>
          <a:custGeom>
            <a:avLst/>
            <a:gdLst/>
            <a:ahLst/>
            <a:cxnLst>
              <a:cxn ang="0">
                <a:pos x="0" y="0"/>
              </a:cxn>
              <a:cxn ang="0">
                <a:pos x="5049" y="2"/>
              </a:cxn>
              <a:cxn ang="0">
                <a:pos x="5048" y="1458"/>
              </a:cxn>
              <a:cxn ang="0">
                <a:pos x="0" y="1471"/>
              </a:cxn>
              <a:cxn ang="0">
                <a:pos x="0" y="0"/>
              </a:cxn>
            </a:cxnLst>
            <a:rect l="0" t="0" r="r" b="b"/>
            <a:pathLst>
              <a:path w="5049" h="1471">
                <a:moveTo>
                  <a:pt x="0" y="0"/>
                </a:moveTo>
                <a:lnTo>
                  <a:pt x="5049" y="2"/>
                </a:lnTo>
                <a:lnTo>
                  <a:pt x="5048" y="1458"/>
                </a:lnTo>
                <a:lnTo>
                  <a:pt x="0" y="1471"/>
                </a:lnTo>
                <a:lnTo>
                  <a:pt x="0" y="0"/>
                </a:lnTo>
                <a:close/>
              </a:path>
            </a:pathLst>
          </a:custGeom>
          <a:solidFill>
            <a:schemeClr val="accent1">
              <a:alpha val="73000"/>
            </a:schemeClr>
          </a:solidFill>
          <a:ln w="9525">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22" name="AutoShape 8"/>
          <p:cNvSpPr>
            <a:spLocks noChangeArrowheads="1"/>
          </p:cNvSpPr>
          <p:nvPr userDrawn="1"/>
        </p:nvSpPr>
        <p:spPr bwMode="auto">
          <a:xfrm>
            <a:off x="10261600" y="5943600"/>
            <a:ext cx="812800" cy="533400"/>
          </a:xfrm>
          <a:prstGeom prst="hexagon">
            <a:avLst>
              <a:gd name="adj" fmla="val 28571"/>
              <a:gd name="vf" fmla="val 115470"/>
            </a:avLst>
          </a:prstGeom>
          <a:solidFill>
            <a:schemeClr val="hlink">
              <a:alpha val="50000"/>
            </a:schemeClr>
          </a:solidFill>
          <a:ln w="9525">
            <a:noFill/>
            <a:miter lim="800000"/>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23" name="AutoShape 9"/>
          <p:cNvSpPr>
            <a:spLocks noChangeArrowheads="1"/>
          </p:cNvSpPr>
          <p:nvPr userDrawn="1"/>
        </p:nvSpPr>
        <p:spPr bwMode="auto">
          <a:xfrm>
            <a:off x="10972800" y="5638800"/>
            <a:ext cx="812800" cy="533400"/>
          </a:xfrm>
          <a:prstGeom prst="hexagon">
            <a:avLst>
              <a:gd name="adj" fmla="val 28571"/>
              <a:gd name="vf" fmla="val 115470"/>
            </a:avLst>
          </a:prstGeom>
          <a:solidFill>
            <a:schemeClr val="hlink">
              <a:alpha val="50000"/>
            </a:schemeClr>
          </a:solidFill>
          <a:ln w="9525">
            <a:noFill/>
            <a:miter lim="800000"/>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24" name="AutoShape 10"/>
          <p:cNvSpPr>
            <a:spLocks noChangeArrowheads="1"/>
          </p:cNvSpPr>
          <p:nvPr userDrawn="1"/>
        </p:nvSpPr>
        <p:spPr bwMode="auto">
          <a:xfrm>
            <a:off x="10960100" y="6229350"/>
            <a:ext cx="812800" cy="533400"/>
          </a:xfrm>
          <a:prstGeom prst="hexagon">
            <a:avLst>
              <a:gd name="adj" fmla="val 28571"/>
              <a:gd name="vf" fmla="val 115470"/>
            </a:avLst>
          </a:prstGeom>
          <a:solidFill>
            <a:schemeClr val="hlink">
              <a:alpha val="50000"/>
            </a:schemeClr>
          </a:solidFill>
          <a:ln w="9525">
            <a:noFill/>
            <a:miter lim="800000"/>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pic>
        <p:nvPicPr>
          <p:cNvPr id="14" name="图片 13"/>
          <p:cNvPicPr>
            <a:picLocks noChangeAspect="1"/>
          </p:cNvPicPr>
          <p:nvPr userDrawn="1"/>
        </p:nvPicPr>
        <p:blipFill>
          <a:blip r:embed="rId2"/>
          <a:stretch>
            <a:fillRect/>
          </a:stretch>
        </p:blipFill>
        <p:spPr>
          <a:xfrm>
            <a:off x="85725" y="2149475"/>
            <a:ext cx="4283075" cy="3392488"/>
          </a:xfrm>
          <a:prstGeom prst="rect">
            <a:avLst/>
          </a:prstGeom>
          <a:effectLst>
            <a:outerShdw blurRad="50800" dist="38100" algn="l" rotWithShape="0">
              <a:prstClr val="black">
                <a:alpha val="40000"/>
              </a:prstClr>
            </a:outerShdw>
          </a:effectLst>
        </p:spPr>
      </p:pic>
      <p:sp>
        <p:nvSpPr>
          <p:cNvPr id="2060" name="Rectangle 12"/>
          <p:cNvSpPr>
            <a:spLocks noGrp="1" noChangeArrowheads="1"/>
          </p:cNvSpPr>
          <p:nvPr>
            <p:ph type="ctrTitle" sz="quarter"/>
          </p:nvPr>
        </p:nvSpPr>
        <p:spPr>
          <a:xfrm>
            <a:off x="1016000" y="1371600"/>
            <a:ext cx="9550400" cy="762000"/>
          </a:xfrm>
        </p:spPr>
        <p:txBody>
          <a:bodyPr/>
          <a:lstStyle>
            <a:lvl1pPr algn="r">
              <a:defRPr sz="3600" b="1">
                <a:solidFill>
                  <a:schemeClr val="tx2"/>
                </a:solidFill>
              </a:defRPr>
            </a:lvl1pPr>
          </a:lstStyle>
          <a:p>
            <a:pPr fontAlgn="base"/>
            <a:r>
              <a:rPr lang="zh-CN" altLang="en-US" strike="noStrike" noProof="1"/>
              <a:t>单击此处编辑母版标题样式</a:t>
            </a:r>
            <a:endParaRPr lang="zh-CN" altLang="en-US" strike="noStrike" noProof="1"/>
          </a:p>
        </p:txBody>
      </p:sp>
      <p:sp>
        <p:nvSpPr>
          <p:cNvPr id="2064" name="Rectangle 16"/>
          <p:cNvSpPr>
            <a:spLocks noGrp="1" noChangeArrowheads="1"/>
          </p:cNvSpPr>
          <p:nvPr>
            <p:ph type="subTitle" sz="quarter" idx="1"/>
          </p:nvPr>
        </p:nvSpPr>
        <p:spPr>
          <a:xfrm>
            <a:off x="4368800" y="3124200"/>
            <a:ext cx="6096000" cy="685800"/>
          </a:xfrm>
        </p:spPr>
        <p:txBody>
          <a:bodyPr/>
          <a:lstStyle>
            <a:lvl1pPr marL="0" indent="0" algn="r">
              <a:buFont typeface="Wingdings" panose="05000000000000000000" pitchFamily="2" charset="2"/>
              <a:buNone/>
              <a:defRPr sz="1800" b="0">
                <a:solidFill>
                  <a:schemeClr val="bg1"/>
                </a:solidFill>
              </a:defRPr>
            </a:lvl1pPr>
          </a:lstStyle>
          <a:p>
            <a:pPr fontAlgn="base"/>
            <a:r>
              <a:rPr lang="zh-CN" altLang="en-US" strike="noStrike" noProof="1"/>
              <a:t>单击此处编辑母版副标题样式</a:t>
            </a:r>
            <a:endParaRPr lang="zh-CN" altLang="en-US" strike="noStrike" noProof="1"/>
          </a:p>
        </p:txBody>
      </p:sp>
      <p:sp>
        <p:nvSpPr>
          <p:cNvPr id="28" name="Rectangle 5"/>
          <p:cNvSpPr>
            <a:spLocks noGrp="1" noChangeArrowheads="1"/>
          </p:cNvSpPr>
          <p:nvPr>
            <p:ph type="dt" sz="quarter" idx="2"/>
          </p:nvPr>
        </p:nvSpPr>
        <p:spPr bwMode="auto">
          <a:xfrm>
            <a:off x="5384800" y="6553200"/>
            <a:ext cx="2438400" cy="152400"/>
          </a:xfrm>
          <a:prstGeom prst="rect">
            <a:avLst/>
          </a:prstGeom>
          <a:noFill/>
          <a:ln w="9525">
            <a:noFill/>
            <a:miter lim="800000"/>
          </a:ln>
          <a:effectLst/>
        </p:spPr>
        <p:txBody>
          <a:bodyPr vert="horz" wrap="square" lIns="91440" tIns="45720" rIns="91440" bIns="45720" numCol="1" anchor="t" anchorCtr="0" compatLnSpc="1"/>
          <a:lstStyle>
            <a:lvl1pPr algn="r">
              <a:defRPr sz="1400" smtClean="0">
                <a:solidFill>
                  <a:schemeClr val="tx2"/>
                </a:solidFill>
                <a:latin typeface="Times New Roman" panose="02020603050405020304" pitchFamily="18" charset="0"/>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400" b="0" i="0" u="none" strike="noStrike" kern="1200" cap="none" spc="0" normalizeH="0" baseline="0" noProof="0">
              <a:ln>
                <a:noFill/>
              </a:ln>
              <a:solidFill>
                <a:schemeClr val="tx2"/>
              </a:solidFill>
              <a:effectLst/>
              <a:uLnTx/>
              <a:uFillTx/>
              <a:latin typeface="Times New Roman" panose="02020603050405020304" pitchFamily="18" charset="0"/>
              <a:ea typeface="Gulim" panose="020B0600000101010101" pitchFamily="34" charset="-127"/>
              <a:cs typeface="+mn-cs"/>
            </a:endParaRPr>
          </a:p>
        </p:txBody>
      </p:sp>
      <p:sp>
        <p:nvSpPr>
          <p:cNvPr id="29" name="Rectangle 6"/>
          <p:cNvSpPr>
            <a:spLocks noGrp="1" noChangeArrowheads="1"/>
          </p:cNvSpPr>
          <p:nvPr>
            <p:ph type="ftr" sz="quarter" idx="3"/>
          </p:nvPr>
        </p:nvSpPr>
        <p:spPr bwMode="auto">
          <a:xfrm>
            <a:off x="406400" y="6553200"/>
            <a:ext cx="3149600" cy="228600"/>
          </a:xfrm>
          <a:prstGeom prst="rect">
            <a:avLst/>
          </a:prstGeom>
          <a:ln>
            <a:miter lim="800000"/>
          </a:ln>
        </p:spPr>
        <p:txBody>
          <a:bodyPr vert="horz" wrap="square" lIns="91440" tIns="45720" rIns="91440" bIns="45720" numCol="1" anchor="t" anchorCtr="0" compatLnSpc="1"/>
          <a:lstStyle>
            <a:lvl1pPr algn="ctr" eaLnBrk="1" hangingPunct="1">
              <a:buFont typeface="Arial" panose="020B0604020202020204" pitchFamily="34" charset="0"/>
              <a:buNone/>
              <a:defRPr sz="1400" smtClean="0">
                <a:solidFill>
                  <a:schemeClr val="tx2"/>
                </a:solidFill>
                <a:ea typeface="Gulim" panose="020B0600000101010101" pitchFamily="34" charset="-127"/>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400" b="0" i="0" u="none" strike="noStrike" kern="1200" cap="none" spc="0" normalizeH="0" baseline="0" noProof="0">
              <a:ln>
                <a:noFill/>
              </a:ln>
              <a:solidFill>
                <a:schemeClr val="tx2"/>
              </a:solidFill>
              <a:effectLst/>
              <a:uLnTx/>
              <a:uFillTx/>
              <a:latin typeface="Times New Roman" panose="02020603050405020304" pitchFamily="18" charset="0"/>
              <a:ea typeface="Gulim" panose="020B0600000101010101" pitchFamily="34" charset="-127"/>
              <a:cs typeface="+mn-cs"/>
            </a:endParaRPr>
          </a:p>
        </p:txBody>
      </p:sp>
      <p:sp>
        <p:nvSpPr>
          <p:cNvPr id="30" name="Rectangle 11"/>
          <p:cNvSpPr>
            <a:spLocks noGrp="1" noChangeArrowheads="1"/>
          </p:cNvSpPr>
          <p:nvPr>
            <p:ph type="sldNum" sz="quarter" idx="4"/>
          </p:nvPr>
        </p:nvSpPr>
        <p:spPr bwMode="auto">
          <a:xfrm>
            <a:off x="11074400" y="6400800"/>
            <a:ext cx="508000" cy="152400"/>
          </a:xfrm>
          <a:prstGeom prst="rect">
            <a:avLst/>
          </a:prstGeom>
          <a:solidFill>
            <a:schemeClr val="bg2"/>
          </a:solidFill>
          <a:ln w="9525">
            <a:noFill/>
            <a:miter lim="800000"/>
          </a:ln>
          <a:effectLst/>
        </p:spPr>
        <p:txBody>
          <a:bodyPr vert="horz" wrap="square" lIns="91440" tIns="45720" rIns="91440" bIns="45720" numCol="1" anchor="t" anchorCtr="0" compatLnSpc="1"/>
          <a:p>
            <a:pPr algn="r" eaLnBrk="1" fontAlgn="base" hangingPunct="1">
              <a:buNone/>
            </a:pPr>
            <a:fld id="{9A0DB2DC-4C9A-4742-B13C-FB6460FD3503}" type="slidenum">
              <a:rPr lang="ko-KR" altLang="en-US" sz="1400" strike="noStrike" noProof="1" dirty="0">
                <a:latin typeface="Verdana" panose="020B0604030504040204" pitchFamily="34" charset="0"/>
                <a:ea typeface="Gulim" panose="020B0600000101010101" pitchFamily="34" charset="-127"/>
                <a:cs typeface="+mn-cs"/>
              </a:rPr>
            </a:fld>
            <a:endParaRPr lang="ko-KR" altLang="en-US" sz="1400" strike="noStrike" noProof="1" dirty="0">
              <a:ea typeface="Gulim" panose="020B0600000101010101" pitchFamily="34" charset="-127"/>
            </a:endParaRPr>
          </a:p>
        </p:txBody>
      </p:sp>
    </p:spTree>
  </p:cSld>
  <p:clrMapOvr>
    <a:masterClrMapping/>
  </p:clrMapOvr>
  <p:transition>
    <p:random/>
  </p:transition>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000" b="0" i="0" u="none" strike="noStrike" kern="1200" cap="none" spc="0" normalizeH="0" baseline="0" noProof="0">
              <a:ln>
                <a:noFill/>
              </a:ln>
              <a:solidFill>
                <a:schemeClr val="tx1"/>
              </a:solidFill>
              <a:effectLst/>
              <a:uLnTx/>
              <a:uFillTx/>
              <a:latin typeface="+mn-lt"/>
              <a:ea typeface="Gulim" panose="020B0600000101010101" pitchFamily="34" charset="-127"/>
              <a:cs typeface="+mn-cs"/>
            </a:endParaRPr>
          </a:p>
        </p:txBody>
      </p:sp>
      <p:sp>
        <p:nvSpPr>
          <p:cNvPr id="5" name="灯片编号占位符 4"/>
          <p:cNvSpPr>
            <a:spLocks noGrp="1"/>
          </p:cNvSpPr>
          <p:nvPr>
            <p:ph type="sldNum" sz="quarter" idx="11"/>
          </p:nvPr>
        </p:nvSpPr>
        <p:spPr/>
        <p:txBody>
          <a:bodyPr/>
          <a:p>
            <a:pPr lvl="0" eaLnBrk="1" fontAlgn="base" hangingPunct="1">
              <a:buNone/>
            </a:pPr>
            <a:fld id="{9A0DB2DC-4C9A-4742-B13C-FB6460FD3503}" type="slidenum">
              <a:rPr lang="ko-KR" altLang="en-US" strike="noStrike" noProof="1" dirty="0">
                <a:latin typeface="Verdana" panose="020B0604030504040204" pitchFamily="34" charset="0"/>
                <a:ea typeface="Gulim" panose="020B0600000101010101" pitchFamily="34" charset="-127"/>
                <a:cs typeface="+mn-cs"/>
              </a:rPr>
            </a:fld>
            <a:endParaRPr lang="ko-KR" altLang="en-US" strike="noStrike" noProof="1" dirty="0"/>
          </a:p>
        </p:txBody>
      </p:sp>
    </p:spTree>
  </p:cSld>
  <p:clrMapOvr>
    <a:masterClrMapping/>
  </p:clrMapOvr>
  <p:transition>
    <p:random/>
  </p:transition>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13800" y="381000"/>
            <a:ext cx="2768600" cy="5943600"/>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508000" y="381000"/>
            <a:ext cx="8102600" cy="5943600"/>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000" b="0" i="0" u="none" strike="noStrike" kern="1200" cap="none" spc="0" normalizeH="0" baseline="0" noProof="0">
              <a:ln>
                <a:noFill/>
              </a:ln>
              <a:solidFill>
                <a:schemeClr val="tx1"/>
              </a:solidFill>
              <a:effectLst/>
              <a:uLnTx/>
              <a:uFillTx/>
              <a:latin typeface="+mn-lt"/>
              <a:ea typeface="Gulim" panose="020B0600000101010101" pitchFamily="34" charset="-127"/>
              <a:cs typeface="+mn-cs"/>
            </a:endParaRPr>
          </a:p>
        </p:txBody>
      </p:sp>
      <p:sp>
        <p:nvSpPr>
          <p:cNvPr id="5" name="灯片编号占位符 4"/>
          <p:cNvSpPr>
            <a:spLocks noGrp="1"/>
          </p:cNvSpPr>
          <p:nvPr>
            <p:ph type="sldNum" sz="quarter" idx="11"/>
          </p:nvPr>
        </p:nvSpPr>
        <p:spPr/>
        <p:txBody>
          <a:bodyPr/>
          <a:p>
            <a:pPr lvl="0" eaLnBrk="1" fontAlgn="base" hangingPunct="1">
              <a:buNone/>
            </a:pPr>
            <a:fld id="{9A0DB2DC-4C9A-4742-B13C-FB6460FD3503}" type="slidenum">
              <a:rPr lang="ko-KR" altLang="en-US" strike="noStrike" noProof="1" dirty="0">
                <a:latin typeface="Verdana" panose="020B0604030504040204" pitchFamily="34" charset="0"/>
                <a:ea typeface="Gulim" panose="020B0600000101010101" pitchFamily="34" charset="-127"/>
                <a:cs typeface="+mn-cs"/>
              </a:rPr>
            </a:fld>
            <a:endParaRPr lang="ko-KR" altLang="en-US" strike="noStrike" noProof="1" dirty="0"/>
          </a:p>
        </p:txBody>
      </p:sp>
    </p:spTree>
  </p:cSld>
  <p:clrMapOvr>
    <a:masterClrMapping/>
  </p:clrMapOvr>
  <p:transition>
    <p:random/>
  </p:transition>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1625600" y="381000"/>
            <a:ext cx="8839200" cy="533400"/>
          </a:xfrm>
        </p:spPr>
        <p:txBody>
          <a:bodyPr/>
          <a:lstStyle/>
          <a:p>
            <a:pPr fontAlgn="base"/>
            <a:r>
              <a:rPr lang="zh-CN" altLang="en-US" strike="noStrike" noProof="1" smtClean="0"/>
              <a:t>单击此处编辑母版标题样式</a:t>
            </a:r>
            <a:endParaRPr lang="zh-CN" altLang="en-US" strike="noStrike" noProof="1"/>
          </a:p>
        </p:txBody>
      </p:sp>
      <p:sp>
        <p:nvSpPr>
          <p:cNvPr id="3" name="表格占位符 2"/>
          <p:cNvSpPr>
            <a:spLocks noGrp="1"/>
          </p:cNvSpPr>
          <p:nvPr>
            <p:ph type="tbl" idx="1"/>
          </p:nvPr>
        </p:nvSpPr>
        <p:spPr>
          <a:xfrm>
            <a:off x="508000" y="1066800"/>
            <a:ext cx="11074400" cy="525780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
                <a:schemeClr val="accent1"/>
              </a:buClr>
              <a:buSzTx/>
              <a:buFont typeface="Wingdings" panose="05000000000000000000" pitchFamily="2" charset="2"/>
              <a:buChar char="u"/>
              <a:defRPr/>
            </a:pPr>
            <a:endParaRPr kumimoji="0" lang="zh-CN" altLang="en-US" sz="2800" b="1" i="0" u="none" strike="noStrike" kern="0" cap="none" spc="0" normalizeH="0" baseline="0" noProof="0" smtClean="0">
              <a:ln>
                <a:noFill/>
              </a:ln>
              <a:solidFill>
                <a:schemeClr val="tx1"/>
              </a:solidFill>
              <a:effectLst/>
              <a:uLnTx/>
              <a:uFillTx/>
              <a:latin typeface="+mn-lt"/>
              <a:ea typeface="+mn-ea"/>
              <a:cs typeface="+mn-cs"/>
            </a:endParaRPr>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000" b="0" i="0" u="none" strike="noStrike" kern="1200" cap="none" spc="0" normalizeH="0" baseline="0" noProof="0">
              <a:ln>
                <a:noFill/>
              </a:ln>
              <a:solidFill>
                <a:schemeClr val="tx1"/>
              </a:solidFill>
              <a:effectLst/>
              <a:uLnTx/>
              <a:uFillTx/>
              <a:latin typeface="+mn-lt"/>
              <a:ea typeface="Gulim" panose="020B0600000101010101" pitchFamily="34" charset="-127"/>
              <a:cs typeface="+mn-cs"/>
            </a:endParaRPr>
          </a:p>
        </p:txBody>
      </p:sp>
      <p:sp>
        <p:nvSpPr>
          <p:cNvPr id="5" name="灯片编号占位符 4"/>
          <p:cNvSpPr>
            <a:spLocks noGrp="1"/>
          </p:cNvSpPr>
          <p:nvPr>
            <p:ph type="sldNum" sz="quarter" idx="11"/>
          </p:nvPr>
        </p:nvSpPr>
        <p:spPr/>
        <p:txBody>
          <a:bodyPr/>
          <a:p>
            <a:pPr lvl="0" eaLnBrk="1" fontAlgn="base" hangingPunct="1">
              <a:buNone/>
            </a:pPr>
            <a:fld id="{9A0DB2DC-4C9A-4742-B13C-FB6460FD3503}" type="slidenum">
              <a:rPr lang="ko-KR" altLang="en-US" strike="noStrike" noProof="1" dirty="0">
                <a:latin typeface="Verdana" panose="020B0604030504040204" pitchFamily="34" charset="0"/>
                <a:ea typeface="Gulim" panose="020B0600000101010101" pitchFamily="34" charset="-127"/>
                <a:cs typeface="+mn-cs"/>
              </a:rPr>
            </a:fld>
            <a:endParaRPr lang="ko-KR" altLang="en-US" strike="noStrike" noProof="1" dirty="0"/>
          </a:p>
        </p:txBody>
      </p:sp>
    </p:spTree>
  </p:cSld>
  <p:clrMapOvr>
    <a:masterClrMapping/>
  </p:clrMapOvr>
  <p:transition>
    <p:random/>
  </p:transition>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558800" y="1193800"/>
            <a:ext cx="10274935" cy="4889500"/>
          </a:xfrm>
        </p:spPr>
        <p:txBody>
          <a:bodyPr/>
          <a:lstStyle>
            <a:lvl2pPr>
              <a:defRPr>
                <a:latin typeface="+mn-lt"/>
              </a:defRPr>
            </a:lvl2pPr>
            <a:lvl3pPr>
              <a:defRPr>
                <a:latin typeface="Verdana" panose="020B0604030504040204" pitchFamily="34" charset="0"/>
              </a:defRPr>
            </a:lvl3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000" b="0" i="0" u="none" strike="noStrike" kern="1200" cap="none" spc="0" normalizeH="0" baseline="0" noProof="0">
              <a:ln>
                <a:noFill/>
              </a:ln>
              <a:solidFill>
                <a:schemeClr val="tx1"/>
              </a:solidFill>
              <a:effectLst/>
              <a:uLnTx/>
              <a:uFillTx/>
              <a:latin typeface="+mn-lt"/>
              <a:ea typeface="Gulim" panose="020B0600000101010101" pitchFamily="34" charset="-127"/>
              <a:cs typeface="+mn-cs"/>
            </a:endParaRPr>
          </a:p>
        </p:txBody>
      </p:sp>
      <p:sp>
        <p:nvSpPr>
          <p:cNvPr id="5" name="灯片编号占位符 4"/>
          <p:cNvSpPr>
            <a:spLocks noGrp="1"/>
          </p:cNvSpPr>
          <p:nvPr>
            <p:ph type="sldNum" sz="quarter" idx="11"/>
          </p:nvPr>
        </p:nvSpPr>
        <p:spPr/>
        <p:txBody>
          <a:bodyPr/>
          <a:p>
            <a:pPr lvl="0" eaLnBrk="1" fontAlgn="base" hangingPunct="1">
              <a:buNone/>
            </a:pPr>
            <a:fld id="{9A0DB2DC-4C9A-4742-B13C-FB6460FD3503}" type="slidenum">
              <a:rPr lang="ko-KR" altLang="en-US" strike="noStrike" noProof="1" dirty="0">
                <a:latin typeface="Verdana" panose="020B0604030504040204" pitchFamily="34" charset="0"/>
                <a:ea typeface="Gulim" panose="020B0600000101010101" pitchFamily="34" charset="-127"/>
                <a:cs typeface="+mn-cs"/>
              </a:rPr>
            </a:fld>
            <a:endParaRPr lang="ko-KR" altLang="en-US" strike="noStrike" noProof="1" dirty="0"/>
          </a:p>
        </p:txBody>
      </p:sp>
    </p:spTree>
  </p:cSld>
  <p:clrMapOvr>
    <a:masterClrMapping/>
  </p:clrMapOvr>
  <p:transition>
    <p:random/>
  </p:transition>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0"/>
            <a:ext cx="10363200" cy="1362075"/>
          </a:xfrm>
        </p:spPr>
        <p:txBody>
          <a:bodyPr anchor="t"/>
          <a:lstStyle>
            <a:lvl1pPr algn="l">
              <a:defRPr sz="4000" b="1" cap="all"/>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000" b="0" i="0" u="none" strike="noStrike" kern="1200" cap="none" spc="0" normalizeH="0" baseline="0" noProof="0">
              <a:ln>
                <a:noFill/>
              </a:ln>
              <a:solidFill>
                <a:schemeClr val="tx1"/>
              </a:solidFill>
              <a:effectLst/>
              <a:uLnTx/>
              <a:uFillTx/>
              <a:latin typeface="+mn-lt"/>
              <a:ea typeface="Gulim" panose="020B0600000101010101" pitchFamily="34" charset="-127"/>
              <a:cs typeface="+mn-cs"/>
            </a:endParaRPr>
          </a:p>
        </p:txBody>
      </p:sp>
      <p:sp>
        <p:nvSpPr>
          <p:cNvPr id="5" name="灯片编号占位符 4"/>
          <p:cNvSpPr>
            <a:spLocks noGrp="1"/>
          </p:cNvSpPr>
          <p:nvPr>
            <p:ph type="sldNum" sz="quarter" idx="11"/>
          </p:nvPr>
        </p:nvSpPr>
        <p:spPr/>
        <p:txBody>
          <a:bodyPr/>
          <a:p>
            <a:pPr lvl="0" eaLnBrk="1" fontAlgn="base" hangingPunct="1">
              <a:buNone/>
            </a:pPr>
            <a:fld id="{9A0DB2DC-4C9A-4742-B13C-FB6460FD3503}" type="slidenum">
              <a:rPr lang="ko-KR" altLang="en-US" strike="noStrike" noProof="1" dirty="0">
                <a:latin typeface="Verdana" panose="020B0604030504040204" pitchFamily="34" charset="0"/>
                <a:ea typeface="Gulim" panose="020B0600000101010101" pitchFamily="34" charset="-127"/>
                <a:cs typeface="+mn-cs"/>
              </a:rPr>
            </a:fld>
            <a:endParaRPr lang="ko-KR" altLang="en-US" strike="noStrike" noProof="1" dirty="0"/>
          </a:p>
        </p:txBody>
      </p:sp>
    </p:spTree>
  </p:cSld>
  <p:clrMapOvr>
    <a:masterClrMapping/>
  </p:clrMapOvr>
  <p:transition>
    <p:random/>
  </p:transition>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508000" y="1066800"/>
            <a:ext cx="5435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6146800" y="1066800"/>
            <a:ext cx="5435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000" b="0" i="0" u="none" strike="noStrike" kern="1200" cap="none" spc="0" normalizeH="0" baseline="0" noProof="0">
              <a:ln>
                <a:noFill/>
              </a:ln>
              <a:solidFill>
                <a:schemeClr val="tx1"/>
              </a:solidFill>
              <a:effectLst/>
              <a:uLnTx/>
              <a:uFillTx/>
              <a:latin typeface="+mn-lt"/>
              <a:ea typeface="Gulim" panose="020B0600000101010101" pitchFamily="34" charset="-127"/>
              <a:cs typeface="+mn-cs"/>
            </a:endParaRPr>
          </a:p>
        </p:txBody>
      </p:sp>
      <p:sp>
        <p:nvSpPr>
          <p:cNvPr id="6" name="灯片编号占位符 5"/>
          <p:cNvSpPr>
            <a:spLocks noGrp="1"/>
          </p:cNvSpPr>
          <p:nvPr>
            <p:ph type="sldNum" sz="quarter" idx="11"/>
          </p:nvPr>
        </p:nvSpPr>
        <p:spPr/>
        <p:txBody>
          <a:bodyPr/>
          <a:p>
            <a:pPr lvl="0" eaLnBrk="1" fontAlgn="base" hangingPunct="1">
              <a:buNone/>
            </a:pPr>
            <a:fld id="{9A0DB2DC-4C9A-4742-B13C-FB6460FD3503}" type="slidenum">
              <a:rPr lang="ko-KR" altLang="en-US" strike="noStrike" noProof="1" dirty="0">
                <a:latin typeface="Verdana" panose="020B0604030504040204" pitchFamily="34" charset="0"/>
                <a:ea typeface="Gulim" panose="020B0600000101010101" pitchFamily="34" charset="-127"/>
                <a:cs typeface="+mn-cs"/>
              </a:rPr>
            </a:fld>
            <a:endParaRPr lang="ko-KR" altLang="en-US" strike="noStrike" noProof="1" dirty="0"/>
          </a:p>
        </p:txBody>
      </p:sp>
    </p:spTree>
  </p:cSld>
  <p:clrMapOvr>
    <a:masterClrMapping/>
  </p:clrMapOvr>
  <p:transition>
    <p:random/>
  </p:transition>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6193367"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6193367"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000" b="0" i="0" u="none" strike="noStrike" kern="1200" cap="none" spc="0" normalizeH="0" baseline="0" noProof="0">
              <a:ln>
                <a:noFill/>
              </a:ln>
              <a:solidFill>
                <a:schemeClr val="tx1"/>
              </a:solidFill>
              <a:effectLst/>
              <a:uLnTx/>
              <a:uFillTx/>
              <a:latin typeface="+mn-lt"/>
              <a:ea typeface="Gulim" panose="020B0600000101010101" pitchFamily="34" charset="-127"/>
              <a:cs typeface="+mn-cs"/>
            </a:endParaRPr>
          </a:p>
        </p:txBody>
      </p:sp>
      <p:sp>
        <p:nvSpPr>
          <p:cNvPr id="8" name="灯片编号占位符 7"/>
          <p:cNvSpPr>
            <a:spLocks noGrp="1"/>
          </p:cNvSpPr>
          <p:nvPr>
            <p:ph type="sldNum" sz="quarter" idx="11"/>
          </p:nvPr>
        </p:nvSpPr>
        <p:spPr/>
        <p:txBody>
          <a:bodyPr/>
          <a:p>
            <a:pPr lvl="0" eaLnBrk="1" fontAlgn="base" hangingPunct="1">
              <a:buNone/>
            </a:pPr>
            <a:fld id="{9A0DB2DC-4C9A-4742-B13C-FB6460FD3503}" type="slidenum">
              <a:rPr lang="ko-KR" altLang="en-US" strike="noStrike" noProof="1" dirty="0">
                <a:latin typeface="Verdana" panose="020B0604030504040204" pitchFamily="34" charset="0"/>
                <a:ea typeface="Gulim" panose="020B0600000101010101" pitchFamily="34" charset="-127"/>
                <a:cs typeface="+mn-cs"/>
              </a:rPr>
            </a:fld>
            <a:endParaRPr lang="ko-KR" altLang="en-US" strike="noStrike" noProof="1" dirty="0"/>
          </a:p>
        </p:txBody>
      </p:sp>
    </p:spTree>
  </p:cSld>
  <p:clrMapOvr>
    <a:masterClrMapping/>
  </p:clrMapOvr>
  <p:transition>
    <p:random/>
  </p:transition>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000" b="0" i="0" u="none" strike="noStrike" kern="1200" cap="none" spc="0" normalizeH="0" baseline="0" noProof="0">
              <a:ln>
                <a:noFill/>
              </a:ln>
              <a:solidFill>
                <a:schemeClr val="tx1"/>
              </a:solidFill>
              <a:effectLst/>
              <a:uLnTx/>
              <a:uFillTx/>
              <a:latin typeface="+mn-lt"/>
              <a:ea typeface="Gulim" panose="020B0600000101010101" pitchFamily="34" charset="-127"/>
              <a:cs typeface="+mn-cs"/>
            </a:endParaRPr>
          </a:p>
        </p:txBody>
      </p:sp>
      <p:sp>
        <p:nvSpPr>
          <p:cNvPr id="4" name="灯片编号占位符 3"/>
          <p:cNvSpPr>
            <a:spLocks noGrp="1"/>
          </p:cNvSpPr>
          <p:nvPr>
            <p:ph type="sldNum" sz="quarter" idx="11"/>
          </p:nvPr>
        </p:nvSpPr>
        <p:spPr/>
        <p:txBody>
          <a:bodyPr/>
          <a:p>
            <a:pPr lvl="0" eaLnBrk="1" fontAlgn="base" hangingPunct="1">
              <a:buNone/>
            </a:pPr>
            <a:fld id="{9A0DB2DC-4C9A-4742-B13C-FB6460FD3503}" type="slidenum">
              <a:rPr lang="ko-KR" altLang="en-US" strike="noStrike" noProof="1" dirty="0">
                <a:latin typeface="Verdana" panose="020B0604030504040204" pitchFamily="34" charset="0"/>
                <a:ea typeface="Gulim" panose="020B0600000101010101" pitchFamily="34" charset="-127"/>
                <a:cs typeface="+mn-cs"/>
              </a:rPr>
            </a:fld>
            <a:endParaRPr lang="ko-KR" altLang="en-US" strike="noStrike" noProof="1" dirty="0"/>
          </a:p>
        </p:txBody>
      </p:sp>
    </p:spTree>
  </p:cSld>
  <p:clrMapOvr>
    <a:masterClrMapping/>
  </p:clrMapOvr>
  <p:transition>
    <p:random/>
  </p:transition>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000" b="0" i="0" u="none" strike="noStrike" kern="1200" cap="none" spc="0" normalizeH="0" baseline="0" noProof="0">
              <a:ln>
                <a:noFill/>
              </a:ln>
              <a:solidFill>
                <a:schemeClr val="tx1"/>
              </a:solidFill>
              <a:effectLst/>
              <a:uLnTx/>
              <a:uFillTx/>
              <a:latin typeface="+mn-lt"/>
              <a:ea typeface="Gulim" panose="020B0600000101010101" pitchFamily="34" charset="-127"/>
              <a:cs typeface="+mn-cs"/>
            </a:endParaRPr>
          </a:p>
        </p:txBody>
      </p:sp>
      <p:sp>
        <p:nvSpPr>
          <p:cNvPr id="3" name="灯片编号占位符 2"/>
          <p:cNvSpPr>
            <a:spLocks noGrp="1"/>
          </p:cNvSpPr>
          <p:nvPr>
            <p:ph type="sldNum" sz="quarter" idx="11"/>
          </p:nvPr>
        </p:nvSpPr>
        <p:spPr/>
        <p:txBody>
          <a:bodyPr/>
          <a:p>
            <a:pPr lvl="0" eaLnBrk="1" fontAlgn="base" hangingPunct="1">
              <a:buNone/>
            </a:pPr>
            <a:fld id="{9A0DB2DC-4C9A-4742-B13C-FB6460FD3503}" type="slidenum">
              <a:rPr lang="ko-KR" altLang="en-US" strike="noStrike" noProof="1" dirty="0">
                <a:latin typeface="Verdana" panose="020B0604030504040204" pitchFamily="34" charset="0"/>
                <a:ea typeface="Gulim" panose="020B0600000101010101" pitchFamily="34" charset="-127"/>
                <a:cs typeface="+mn-cs"/>
              </a:rPr>
            </a:fld>
            <a:endParaRPr lang="ko-KR" altLang="en-US" strike="noStrike" noProof="1" dirty="0"/>
          </a:p>
        </p:txBody>
      </p:sp>
    </p:spTree>
  </p:cSld>
  <p:clrMapOvr>
    <a:masterClrMapping/>
  </p:clrMapOvr>
  <p:transition>
    <p:random/>
  </p:transition>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084" cy="1162050"/>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4766733" y="273050"/>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09600" y="1435100"/>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000" b="0" i="0" u="none" strike="noStrike" kern="1200" cap="none" spc="0" normalizeH="0" baseline="0" noProof="0">
              <a:ln>
                <a:noFill/>
              </a:ln>
              <a:solidFill>
                <a:schemeClr val="tx1"/>
              </a:solidFill>
              <a:effectLst/>
              <a:uLnTx/>
              <a:uFillTx/>
              <a:latin typeface="+mn-lt"/>
              <a:ea typeface="Gulim" panose="020B0600000101010101" pitchFamily="34" charset="-127"/>
              <a:cs typeface="+mn-cs"/>
            </a:endParaRPr>
          </a:p>
        </p:txBody>
      </p:sp>
      <p:sp>
        <p:nvSpPr>
          <p:cNvPr id="6" name="灯片编号占位符 5"/>
          <p:cNvSpPr>
            <a:spLocks noGrp="1"/>
          </p:cNvSpPr>
          <p:nvPr>
            <p:ph type="sldNum" sz="quarter" idx="11"/>
          </p:nvPr>
        </p:nvSpPr>
        <p:spPr/>
        <p:txBody>
          <a:bodyPr/>
          <a:p>
            <a:pPr lvl="0" eaLnBrk="1" fontAlgn="base" hangingPunct="1">
              <a:buNone/>
            </a:pPr>
            <a:fld id="{9A0DB2DC-4C9A-4742-B13C-FB6460FD3503}" type="slidenum">
              <a:rPr lang="ko-KR" altLang="en-US" strike="noStrike" noProof="1" dirty="0">
                <a:latin typeface="Verdana" panose="020B0604030504040204" pitchFamily="34" charset="0"/>
                <a:ea typeface="Gulim" panose="020B0600000101010101" pitchFamily="34" charset="-127"/>
                <a:cs typeface="+mn-cs"/>
              </a:rPr>
            </a:fld>
            <a:endParaRPr lang="ko-KR" altLang="en-US" strike="noStrike" noProof="1" dirty="0"/>
          </a:p>
        </p:txBody>
      </p:sp>
    </p:spTree>
  </p:cSld>
  <p:clrMapOvr>
    <a:masterClrMapping/>
  </p:clrMapOvr>
  <p:transition>
    <p:random/>
  </p:transition>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
                <a:schemeClr val="accent1"/>
              </a:buClr>
              <a:buSzTx/>
              <a:buFont typeface="Wingdings" panose="05000000000000000000" pitchFamily="2" charset="2"/>
              <a:buNone/>
              <a:defRPr/>
            </a:pPr>
            <a:endParaRPr kumimoji="0" lang="zh-CN" altLang="en-US" sz="3200" b="1"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000" b="0" i="0" u="none" strike="noStrike" kern="1200" cap="none" spc="0" normalizeH="0" baseline="0" noProof="0">
              <a:ln>
                <a:noFill/>
              </a:ln>
              <a:solidFill>
                <a:schemeClr val="tx1"/>
              </a:solidFill>
              <a:effectLst/>
              <a:uLnTx/>
              <a:uFillTx/>
              <a:latin typeface="+mn-lt"/>
              <a:ea typeface="Gulim" panose="020B0600000101010101" pitchFamily="34" charset="-127"/>
              <a:cs typeface="+mn-cs"/>
            </a:endParaRPr>
          </a:p>
        </p:txBody>
      </p:sp>
      <p:sp>
        <p:nvSpPr>
          <p:cNvPr id="6" name="灯片编号占位符 5"/>
          <p:cNvSpPr>
            <a:spLocks noGrp="1"/>
          </p:cNvSpPr>
          <p:nvPr>
            <p:ph type="sldNum" sz="quarter" idx="11"/>
          </p:nvPr>
        </p:nvSpPr>
        <p:spPr/>
        <p:txBody>
          <a:bodyPr/>
          <a:p>
            <a:pPr lvl="0" eaLnBrk="1" fontAlgn="base" hangingPunct="1">
              <a:buNone/>
            </a:pPr>
            <a:fld id="{9A0DB2DC-4C9A-4742-B13C-FB6460FD3503}" type="slidenum">
              <a:rPr lang="ko-KR" altLang="en-US" strike="noStrike" noProof="1" dirty="0">
                <a:latin typeface="Verdana" panose="020B0604030504040204" pitchFamily="34" charset="0"/>
                <a:ea typeface="Gulim" panose="020B0600000101010101" pitchFamily="34" charset="-127"/>
                <a:cs typeface="+mn-cs"/>
              </a:rPr>
            </a:fld>
            <a:endParaRPr lang="ko-KR" altLang="en-US" strike="noStrike" noProof="1" dirty="0"/>
          </a:p>
        </p:txBody>
      </p:sp>
    </p:spTree>
  </p:cSld>
  <p:clrMapOvr>
    <a:masterClrMapping/>
  </p:clrMapOvr>
  <p:transition>
    <p:random/>
  </p:transition>
  <p:hf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Freeform 2"/>
          <p:cNvSpPr/>
          <p:nvPr/>
        </p:nvSpPr>
        <p:spPr bwMode="auto">
          <a:xfrm>
            <a:off x="-12700" y="344488"/>
            <a:ext cx="10926763" cy="633413"/>
          </a:xfrm>
          <a:custGeom>
            <a:avLst/>
            <a:gdLst/>
            <a:ahLst/>
            <a:cxnLst>
              <a:cxn ang="0">
                <a:pos x="0" y="0"/>
              </a:cxn>
              <a:cxn ang="0">
                <a:pos x="5049" y="2"/>
              </a:cxn>
              <a:cxn ang="0">
                <a:pos x="5048" y="1458"/>
              </a:cxn>
              <a:cxn ang="0">
                <a:pos x="0" y="1471"/>
              </a:cxn>
              <a:cxn ang="0">
                <a:pos x="0" y="0"/>
              </a:cxn>
            </a:cxnLst>
            <a:rect l="0" t="0" r="r" b="b"/>
            <a:pathLst>
              <a:path w="5049" h="1471">
                <a:moveTo>
                  <a:pt x="0" y="0"/>
                </a:moveTo>
                <a:lnTo>
                  <a:pt x="5049" y="2"/>
                </a:lnTo>
                <a:lnTo>
                  <a:pt x="5048" y="1458"/>
                </a:lnTo>
                <a:lnTo>
                  <a:pt x="0" y="1471"/>
                </a:lnTo>
                <a:lnTo>
                  <a:pt x="0" y="0"/>
                </a:lnTo>
                <a:close/>
              </a:path>
            </a:pathLst>
          </a:custGeom>
          <a:solidFill>
            <a:schemeClr val="tx1"/>
          </a:solidFill>
          <a:ln w="9525">
            <a:noFill/>
            <a:round/>
          </a:ln>
          <a:effectLst/>
        </p:spPr>
        <p:txBody>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27" name="Rectangle 3"/>
          <p:cNvSpPr>
            <a:spLocks noGrp="1" noChangeArrowheads="1"/>
          </p:cNvSpPr>
          <p:nvPr>
            <p:ph type="dt" sz="half" idx="2"/>
          </p:nvPr>
        </p:nvSpPr>
        <p:spPr bwMode="auto">
          <a:xfrm>
            <a:off x="439738" y="6502400"/>
            <a:ext cx="3352800" cy="228600"/>
          </a:xfrm>
          <a:prstGeom prst="rect">
            <a:avLst/>
          </a:prstGeom>
          <a:noFill/>
          <a:ln w="9525">
            <a:noFill/>
            <a:miter lim="800000"/>
          </a:ln>
          <a:effectLst/>
        </p:spPr>
        <p:txBody>
          <a:bodyPr vert="horz" wrap="square" lIns="91440" tIns="45720" rIns="91440" bIns="45720" numCol="1" anchor="t" anchorCtr="0" compatLnSpc="1"/>
          <a:lstStyle>
            <a:lvl1pPr eaLnBrk="1" hangingPunct="1">
              <a:buFont typeface="Arial" panose="020B0604020202020204" pitchFamily="34" charset="0"/>
              <a:buNone/>
              <a:defRPr sz="1000" smtClean="0">
                <a:latin typeface="+mn-lt"/>
                <a:ea typeface="Gulim" panose="020B0600000101010101" pitchFamily="34" charset="-127"/>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000" b="0" i="0" u="none" strike="noStrike" kern="1200" cap="none" spc="0" normalizeH="0" baseline="0" noProof="0">
              <a:ln>
                <a:noFill/>
              </a:ln>
              <a:solidFill>
                <a:schemeClr val="tx1"/>
              </a:solidFill>
              <a:effectLst/>
              <a:uLnTx/>
              <a:uFillTx/>
              <a:latin typeface="+mn-lt"/>
              <a:ea typeface="Gulim" panose="020B0600000101010101" pitchFamily="34" charset="-127"/>
              <a:cs typeface="+mn-cs"/>
            </a:endParaRPr>
          </a:p>
        </p:txBody>
      </p:sp>
      <p:sp>
        <p:nvSpPr>
          <p:cNvPr id="1028" name="Rectangle 4"/>
          <p:cNvSpPr>
            <a:spLocks noGrp="1"/>
          </p:cNvSpPr>
          <p:nvPr>
            <p:ph type="body"/>
          </p:nvPr>
        </p:nvSpPr>
        <p:spPr>
          <a:xfrm>
            <a:off x="979805" y="2525395"/>
            <a:ext cx="9895205" cy="3246120"/>
          </a:xfrm>
          <a:prstGeom prst="rect">
            <a:avLst/>
          </a:prstGeom>
          <a:noFill/>
          <a:ln w="9525">
            <a:noFill/>
          </a:ln>
        </p:spPr>
        <p:txBody>
          <a:bodyPr anchor="t"/>
          <a:p>
            <a:pPr lvl="0"/>
            <a:r>
              <a:rPr lang="zh-CN" altLang="en-US" dirty="0"/>
              <a:t>单击此处编辑母版文本样式</a:t>
            </a:r>
            <a:endParaRPr lang="zh-CN" altLang="en-US" dirty="0"/>
          </a:p>
          <a:p>
            <a:pPr lvl="1" indent="-285750"/>
            <a:r>
              <a:rPr lang="zh-CN" altLang="en-US" dirty="0"/>
              <a:t>第二级</a:t>
            </a:r>
            <a:endParaRPr lang="zh-CN" altLang="en-US" dirty="0"/>
          </a:p>
          <a:p>
            <a:pPr lvl="2" indent="-228600"/>
            <a:r>
              <a:rPr lang="zh-CN" altLang="en-US" dirty="0"/>
              <a:t>第三级</a:t>
            </a:r>
            <a:endParaRPr lang="zh-CN" altLang="en-US" dirty="0"/>
          </a:p>
          <a:p>
            <a:pPr lvl="3" indent="-228600"/>
            <a:r>
              <a:rPr lang="zh-CN" altLang="en-US" dirty="0"/>
              <a:t>第四级</a:t>
            </a:r>
            <a:endParaRPr lang="zh-CN" altLang="en-US" dirty="0"/>
          </a:p>
          <a:p>
            <a:pPr lvl="4" indent="-228600"/>
            <a:r>
              <a:rPr lang="zh-CN" altLang="en-US" dirty="0"/>
              <a:t>第五级</a:t>
            </a:r>
            <a:endParaRPr lang="zh-CN" altLang="en-US" dirty="0"/>
          </a:p>
        </p:txBody>
      </p:sp>
      <p:grpSp>
        <p:nvGrpSpPr>
          <p:cNvPr id="1029" name="Group 5"/>
          <p:cNvGrpSpPr/>
          <p:nvPr userDrawn="1"/>
        </p:nvGrpSpPr>
        <p:grpSpPr>
          <a:xfrm>
            <a:off x="10871200" y="0"/>
            <a:ext cx="1320800" cy="6858000"/>
            <a:chOff x="0" y="0"/>
            <a:chExt cx="720" cy="4320"/>
          </a:xfrm>
        </p:grpSpPr>
        <p:sp>
          <p:nvSpPr>
            <p:cNvPr id="1030" name="Rectangle 6"/>
            <p:cNvSpPr>
              <a:spLocks noChangeArrowheads="1"/>
            </p:cNvSpPr>
            <p:nvPr/>
          </p:nvSpPr>
          <p:spPr bwMode="auto">
            <a:xfrm>
              <a:off x="2" y="0"/>
              <a:ext cx="718" cy="4320"/>
            </a:xfrm>
            <a:prstGeom prst="rect">
              <a:avLst/>
            </a:prstGeom>
            <a:solidFill>
              <a:schemeClr val="bg2">
                <a:alpha val="39999"/>
              </a:schemeClr>
            </a:solidFill>
            <a:ln w="9525">
              <a:noFill/>
              <a:miter lim="800000"/>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31" name="Rectangle 7"/>
            <p:cNvSpPr>
              <a:spLocks noChangeArrowheads="1"/>
            </p:cNvSpPr>
            <p:nvPr/>
          </p:nvSpPr>
          <p:spPr bwMode="auto">
            <a:xfrm>
              <a:off x="0" y="219"/>
              <a:ext cx="720" cy="393"/>
            </a:xfrm>
            <a:prstGeom prst="rect">
              <a:avLst/>
            </a:prstGeom>
            <a:solidFill>
              <a:schemeClr val="accent1"/>
            </a:solidFill>
            <a:ln w="9525">
              <a:noFill/>
              <a:miter lim="800000"/>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grpSp>
      <p:sp>
        <p:nvSpPr>
          <p:cNvPr id="1032" name="Rectangle 8"/>
          <p:cNvSpPr>
            <a:spLocks noGrp="1"/>
          </p:cNvSpPr>
          <p:nvPr>
            <p:ph type="title"/>
          </p:nvPr>
        </p:nvSpPr>
        <p:spPr>
          <a:xfrm>
            <a:off x="1625600" y="381000"/>
            <a:ext cx="8839200" cy="533400"/>
          </a:xfrm>
          <a:prstGeom prst="rect">
            <a:avLst/>
          </a:prstGeom>
          <a:noFill/>
          <a:ln w="9525">
            <a:noFill/>
          </a:ln>
        </p:spPr>
        <p:txBody>
          <a:bodyPr anchor="ctr"/>
          <a:p>
            <a:pPr lvl="0"/>
            <a:r>
              <a:rPr lang="zh-CN" altLang="en-US" dirty="0"/>
              <a:t>单击此处编辑母版标题样式</a:t>
            </a:r>
            <a:endParaRPr lang="zh-CN" altLang="en-US" dirty="0"/>
          </a:p>
        </p:txBody>
      </p:sp>
      <p:grpSp>
        <p:nvGrpSpPr>
          <p:cNvPr id="1033" name="Group 9"/>
          <p:cNvGrpSpPr/>
          <p:nvPr userDrawn="1"/>
        </p:nvGrpSpPr>
        <p:grpSpPr>
          <a:xfrm>
            <a:off x="203200" y="228600"/>
            <a:ext cx="1117600" cy="838200"/>
            <a:chOff x="0" y="0"/>
            <a:chExt cx="510" cy="480"/>
          </a:xfrm>
        </p:grpSpPr>
        <p:sp>
          <p:nvSpPr>
            <p:cNvPr id="1034" name="AutoShape 10"/>
            <p:cNvSpPr>
              <a:spLocks noChangeArrowheads="1"/>
            </p:cNvSpPr>
            <p:nvPr/>
          </p:nvSpPr>
          <p:spPr bwMode="auto">
            <a:xfrm>
              <a:off x="0" y="114"/>
              <a:ext cx="288" cy="240"/>
            </a:xfrm>
            <a:prstGeom prst="hexagon">
              <a:avLst>
                <a:gd name="adj" fmla="val 30000"/>
                <a:gd name="vf" fmla="val 115470"/>
              </a:avLst>
            </a:prstGeom>
            <a:solidFill>
              <a:schemeClr val="hlink"/>
            </a:solidFill>
            <a:ln w="28575" cmpd="sng">
              <a:solidFill>
                <a:schemeClr val="bg1"/>
              </a:solidFill>
              <a:miter lim="800000"/>
            </a:ln>
            <a:effectLst>
              <a:outerShdw dist="56796" dir="1593903" algn="ctr" rotWithShape="0">
                <a:srgbClr val="666633">
                  <a:alpha val="50000"/>
                </a:srgbClr>
              </a:outerShdw>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35" name="AutoShape 11"/>
            <p:cNvSpPr>
              <a:spLocks noChangeArrowheads="1"/>
            </p:cNvSpPr>
            <p:nvPr/>
          </p:nvSpPr>
          <p:spPr bwMode="auto">
            <a:xfrm>
              <a:off x="222" y="0"/>
              <a:ext cx="288" cy="240"/>
            </a:xfrm>
            <a:prstGeom prst="hexagon">
              <a:avLst>
                <a:gd name="adj" fmla="val 30000"/>
                <a:gd name="vf" fmla="val 115470"/>
              </a:avLst>
            </a:prstGeom>
            <a:solidFill>
              <a:schemeClr val="accent2"/>
            </a:solidFill>
            <a:ln w="28575" cmpd="sng">
              <a:solidFill>
                <a:schemeClr val="bg1"/>
              </a:solidFill>
              <a:miter lim="800000"/>
            </a:ln>
            <a:effectLst>
              <a:outerShdw dist="56796" dir="1593903" algn="ctr" rotWithShape="0">
                <a:srgbClr val="666633">
                  <a:alpha val="50000"/>
                </a:srgbClr>
              </a:outerShdw>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36" name="AutoShape 12"/>
            <p:cNvSpPr>
              <a:spLocks noChangeArrowheads="1"/>
            </p:cNvSpPr>
            <p:nvPr/>
          </p:nvSpPr>
          <p:spPr bwMode="auto">
            <a:xfrm>
              <a:off x="222" y="240"/>
              <a:ext cx="288" cy="240"/>
            </a:xfrm>
            <a:prstGeom prst="hexagon">
              <a:avLst>
                <a:gd name="adj" fmla="val 30000"/>
                <a:gd name="vf" fmla="val 115470"/>
              </a:avLst>
            </a:prstGeom>
            <a:solidFill>
              <a:schemeClr val="accent1"/>
            </a:solidFill>
            <a:ln w="28575" cmpd="sng">
              <a:solidFill>
                <a:schemeClr val="bg1"/>
              </a:solidFill>
              <a:miter lim="800000"/>
            </a:ln>
            <a:effectLst>
              <a:outerShdw dist="56796" dir="1593903" algn="ctr" rotWithShape="0">
                <a:srgbClr val="666633">
                  <a:alpha val="50000"/>
                </a:srgbClr>
              </a:outerShdw>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grpSp>
      <p:sp>
        <p:nvSpPr>
          <p:cNvPr id="1037" name="AutoShape 13"/>
          <p:cNvSpPr>
            <a:spLocks noChangeArrowheads="1"/>
          </p:cNvSpPr>
          <p:nvPr/>
        </p:nvSpPr>
        <p:spPr bwMode="auto">
          <a:xfrm>
            <a:off x="10261600" y="5943600"/>
            <a:ext cx="812800" cy="533400"/>
          </a:xfrm>
          <a:prstGeom prst="hexagon">
            <a:avLst>
              <a:gd name="adj" fmla="val 28571"/>
              <a:gd name="vf" fmla="val 115470"/>
            </a:avLst>
          </a:prstGeom>
          <a:solidFill>
            <a:schemeClr val="bg2">
              <a:alpha val="34999"/>
            </a:schemeClr>
          </a:solidFill>
          <a:ln w="9525">
            <a:noFill/>
            <a:miter lim="800000"/>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38" name="AutoShape 14"/>
          <p:cNvSpPr>
            <a:spLocks noChangeArrowheads="1"/>
          </p:cNvSpPr>
          <p:nvPr/>
        </p:nvSpPr>
        <p:spPr bwMode="auto">
          <a:xfrm>
            <a:off x="10972800" y="5638800"/>
            <a:ext cx="812800" cy="533400"/>
          </a:xfrm>
          <a:prstGeom prst="hexagon">
            <a:avLst>
              <a:gd name="adj" fmla="val 28571"/>
              <a:gd name="vf" fmla="val 115470"/>
            </a:avLst>
          </a:prstGeom>
          <a:solidFill>
            <a:schemeClr val="bg2">
              <a:alpha val="34999"/>
            </a:schemeClr>
          </a:solidFill>
          <a:ln w="9525">
            <a:noFill/>
            <a:miter lim="800000"/>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39" name="AutoShape 15"/>
          <p:cNvSpPr>
            <a:spLocks noChangeArrowheads="1"/>
          </p:cNvSpPr>
          <p:nvPr/>
        </p:nvSpPr>
        <p:spPr bwMode="auto">
          <a:xfrm>
            <a:off x="10960100" y="6229350"/>
            <a:ext cx="812800" cy="533400"/>
          </a:xfrm>
          <a:prstGeom prst="hexagon">
            <a:avLst>
              <a:gd name="adj" fmla="val 28571"/>
              <a:gd name="vf" fmla="val 115470"/>
            </a:avLst>
          </a:prstGeom>
          <a:solidFill>
            <a:schemeClr val="bg2">
              <a:alpha val="34999"/>
            </a:schemeClr>
          </a:solidFill>
          <a:ln w="9525">
            <a:noFill/>
            <a:miter lim="800000"/>
          </a:ln>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smtClean="0">
              <a:ln>
                <a:noFill/>
              </a:ln>
              <a:solidFill>
                <a:schemeClr val="tx1"/>
              </a:solidFill>
              <a:effectLst/>
              <a:uLnTx/>
              <a:uFillTx/>
              <a:latin typeface="Times New Roman" panose="02020603050405020304" pitchFamily="18" charset="0"/>
              <a:ea typeface="宋体" panose="02010600030101010101" pitchFamily="2" charset="-122"/>
              <a:cs typeface="+mn-cs"/>
            </a:endParaRPr>
          </a:p>
        </p:txBody>
      </p:sp>
      <p:sp>
        <p:nvSpPr>
          <p:cNvPr id="1040" name="Rectangle 16"/>
          <p:cNvSpPr>
            <a:spLocks noGrp="1" noChangeArrowheads="1"/>
          </p:cNvSpPr>
          <p:nvPr>
            <p:ph type="sldNum" sz="quarter" idx="4"/>
          </p:nvPr>
        </p:nvSpPr>
        <p:spPr bwMode="auto">
          <a:xfrm>
            <a:off x="11074400" y="6362700"/>
            <a:ext cx="508000" cy="228600"/>
          </a:xfrm>
          <a:prstGeom prst="rect">
            <a:avLst/>
          </a:prstGeom>
          <a:solidFill>
            <a:schemeClr val="bg2"/>
          </a:solidFill>
          <a:ln w="9525">
            <a:noFill/>
            <a:miter lim="800000"/>
          </a:ln>
          <a:effectLst/>
        </p:spPr>
        <p:txBody>
          <a:bodyPr vert="horz" wrap="square" lIns="91440" tIns="45720" rIns="91440" bIns="45720" numCol="1" anchor="t" anchorCtr="0" compatLnSpc="1"/>
          <a:lstStyle>
            <a:lvl1pPr algn="r">
              <a:defRPr sz="1000">
                <a:solidFill>
                  <a:schemeClr val="bg1"/>
                </a:solidFill>
                <a:latin typeface="Verdana" panose="020B0604030504040204" pitchFamily="34" charset="0"/>
                <a:ea typeface="Gulim" panose="020B0600000101010101" pitchFamily="34" charset="-127"/>
              </a:defRPr>
            </a:lvl1pPr>
          </a:lstStyle>
          <a:p>
            <a:pPr lvl="0" eaLnBrk="1" fontAlgn="base" hangingPunct="1">
              <a:buNone/>
            </a:pPr>
            <a:fld id="{9A0DB2DC-4C9A-4742-B13C-FB6460FD3503}" type="slidenum">
              <a:rPr lang="ko-KR" altLang="en-US" strike="noStrike" noProof="1" dirty="0">
                <a:latin typeface="Verdana" panose="020B0604030504040204" pitchFamily="34" charset="0"/>
                <a:ea typeface="Gulim" panose="020B0600000101010101" pitchFamily="34" charset="-127"/>
                <a:cs typeface="+mn-cs"/>
              </a:rPr>
            </a:fld>
            <a:endParaRPr lang="ko-KR" altLang="en-US" strike="noStrike" noProof="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random/>
  </p:transition>
  <p:hf hdr="0" ftr="0" dt="0"/>
  <p:txStyles>
    <p:titleStyle>
      <a:lvl1pPr algn="l" rtl="0" eaLnBrk="0" fontAlgn="base" hangingPunct="0">
        <a:spcBef>
          <a:spcPct val="0"/>
        </a:spcBef>
        <a:spcAft>
          <a:spcPct val="0"/>
        </a:spcAft>
        <a:defRPr sz="2800">
          <a:solidFill>
            <a:schemeClr val="bg1"/>
          </a:solidFill>
          <a:latin typeface="+mj-lt"/>
          <a:ea typeface="+mj-ea"/>
          <a:cs typeface="+mj-cs"/>
        </a:defRPr>
      </a:lvl1pPr>
      <a:lvl2pPr algn="l" rtl="0" eaLnBrk="0" fontAlgn="base" hangingPunct="0">
        <a:spcBef>
          <a:spcPct val="0"/>
        </a:spcBef>
        <a:spcAft>
          <a:spcPct val="0"/>
        </a:spcAft>
        <a:defRPr sz="3200">
          <a:solidFill>
            <a:schemeClr val="bg1"/>
          </a:solidFill>
          <a:latin typeface="Verdana" panose="020B0604030504040204" pitchFamily="34" charset="0"/>
        </a:defRPr>
      </a:lvl2pPr>
      <a:lvl3pPr algn="l" rtl="0" eaLnBrk="0" fontAlgn="base" hangingPunct="0">
        <a:spcBef>
          <a:spcPct val="0"/>
        </a:spcBef>
        <a:spcAft>
          <a:spcPct val="0"/>
        </a:spcAft>
        <a:defRPr sz="3200">
          <a:solidFill>
            <a:schemeClr val="bg1"/>
          </a:solidFill>
          <a:latin typeface="Verdana" panose="020B0604030504040204" pitchFamily="34" charset="0"/>
        </a:defRPr>
      </a:lvl3pPr>
      <a:lvl4pPr algn="l" rtl="0" eaLnBrk="0" fontAlgn="base" hangingPunct="0">
        <a:spcBef>
          <a:spcPct val="0"/>
        </a:spcBef>
        <a:spcAft>
          <a:spcPct val="0"/>
        </a:spcAft>
        <a:defRPr sz="3200">
          <a:solidFill>
            <a:schemeClr val="bg1"/>
          </a:solidFill>
          <a:latin typeface="Verdana" panose="020B0604030504040204" pitchFamily="34" charset="0"/>
        </a:defRPr>
      </a:lvl4pPr>
      <a:lvl5pPr algn="l" rtl="0" eaLnBrk="0" fontAlgn="base" hangingPunct="0">
        <a:spcBef>
          <a:spcPct val="0"/>
        </a:spcBef>
        <a:spcAft>
          <a:spcPct val="0"/>
        </a:spcAft>
        <a:defRPr sz="3200">
          <a:solidFill>
            <a:schemeClr val="bg1"/>
          </a:solidFill>
          <a:latin typeface="Verdana" panose="020B0604030504040204" pitchFamily="34" charset="0"/>
        </a:defRPr>
      </a:lvl5pPr>
      <a:lvl6pPr marL="457200" algn="l" rtl="0" fontAlgn="base">
        <a:spcBef>
          <a:spcPct val="0"/>
        </a:spcBef>
        <a:spcAft>
          <a:spcPct val="0"/>
        </a:spcAft>
        <a:defRPr sz="3200">
          <a:solidFill>
            <a:schemeClr val="bg1"/>
          </a:solidFill>
          <a:latin typeface="Verdana" panose="020B0604030504040204" pitchFamily="34" charset="0"/>
        </a:defRPr>
      </a:lvl6pPr>
      <a:lvl7pPr marL="914400" algn="l" rtl="0" fontAlgn="base">
        <a:spcBef>
          <a:spcPct val="0"/>
        </a:spcBef>
        <a:spcAft>
          <a:spcPct val="0"/>
        </a:spcAft>
        <a:defRPr sz="3200">
          <a:solidFill>
            <a:schemeClr val="bg1"/>
          </a:solidFill>
          <a:latin typeface="Verdana" panose="020B0604030504040204" pitchFamily="34" charset="0"/>
        </a:defRPr>
      </a:lvl7pPr>
      <a:lvl8pPr marL="1371600" algn="l" rtl="0" fontAlgn="base">
        <a:spcBef>
          <a:spcPct val="0"/>
        </a:spcBef>
        <a:spcAft>
          <a:spcPct val="0"/>
        </a:spcAft>
        <a:defRPr sz="3200">
          <a:solidFill>
            <a:schemeClr val="bg1"/>
          </a:solidFill>
          <a:latin typeface="Verdana" panose="020B0604030504040204" pitchFamily="34" charset="0"/>
        </a:defRPr>
      </a:lvl8pPr>
      <a:lvl9pPr marL="1828800" algn="l" rtl="0" fontAlgn="base">
        <a:spcBef>
          <a:spcPct val="0"/>
        </a:spcBef>
        <a:spcAft>
          <a:spcPct val="0"/>
        </a:spcAft>
        <a:defRPr sz="3200">
          <a:solidFill>
            <a:schemeClr val="bg1"/>
          </a:solidFill>
          <a:latin typeface="Verdana" panose="020B0604030504040204" pitchFamily="34" charset="0"/>
        </a:defRPr>
      </a:lvl9pPr>
    </p:titleStyle>
    <p:bodyStyle>
      <a:lvl1pPr marL="342900" indent="-342900" algn="l" rtl="0" eaLnBrk="0" fontAlgn="base" hangingPunct="0">
        <a:lnSpc>
          <a:spcPct val="150000"/>
        </a:lnSpc>
        <a:spcBef>
          <a:spcPct val="20000"/>
        </a:spcBef>
        <a:spcAft>
          <a:spcPct val="0"/>
        </a:spcAft>
        <a:buClr>
          <a:schemeClr val="accent1"/>
        </a:buClr>
        <a:buFont typeface="Wingdings" panose="05000000000000000000" pitchFamily="2" charset="2"/>
        <a:buChar char="u"/>
        <a:defRPr sz="2800" b="0">
          <a:solidFill>
            <a:schemeClr val="tx1"/>
          </a:solidFill>
          <a:latin typeface="微软雅黑" panose="020B0503020204020204" charset="-122"/>
          <a:ea typeface="微软雅黑" panose="020B0503020204020204" charset="-122"/>
          <a:cs typeface="+mn-cs"/>
        </a:defRPr>
      </a:lvl1pPr>
      <a:lvl2pPr marL="742950" indent="-285750" algn="l" rtl="0" eaLnBrk="0" fontAlgn="base" hangingPunct="0">
        <a:lnSpc>
          <a:spcPct val="150000"/>
        </a:lnSpc>
        <a:spcBef>
          <a:spcPct val="20000"/>
        </a:spcBef>
        <a:spcAft>
          <a:spcPct val="0"/>
        </a:spcAft>
        <a:buClr>
          <a:schemeClr val="tx2"/>
        </a:buClr>
        <a:buSzPct val="60000"/>
        <a:buFont typeface="Wingdings" panose="05000000000000000000" pitchFamily="2" charset="2"/>
        <a:buChar char="n"/>
        <a:defRPr sz="2400" b="0">
          <a:solidFill>
            <a:schemeClr val="tx1"/>
          </a:solidFill>
          <a:latin typeface="微软雅黑" panose="020B0503020204020204" charset="-122"/>
          <a:ea typeface="微软雅黑" panose="020B0503020204020204" charset="-122"/>
        </a:defRPr>
      </a:lvl2pPr>
      <a:lvl3pPr marL="1143000" indent="-228600" algn="l" rtl="0" eaLnBrk="0" fontAlgn="base" hangingPunct="0">
        <a:lnSpc>
          <a:spcPct val="150000"/>
        </a:lnSpc>
        <a:spcBef>
          <a:spcPct val="20000"/>
        </a:spcBef>
        <a:spcAft>
          <a:spcPct val="0"/>
        </a:spcAft>
        <a:buClr>
          <a:schemeClr val="folHlink"/>
        </a:buClr>
        <a:buSzPct val="60000"/>
        <a:buFont typeface="Wingdings" panose="05000000000000000000" pitchFamily="2" charset="2"/>
        <a:buChar char="n"/>
        <a:defRPr sz="2400">
          <a:solidFill>
            <a:schemeClr val="tx1"/>
          </a:solidFill>
          <a:latin typeface="微软雅黑" panose="020B0503020204020204" charset="-122"/>
          <a:ea typeface="微软雅黑" panose="020B0503020204020204" charset="-122"/>
        </a:defRPr>
      </a:lvl3pPr>
      <a:lvl4pPr marL="1600200" indent="-228600" algn="l" rtl="0" eaLnBrk="0" fontAlgn="base" hangingPunct="0">
        <a:lnSpc>
          <a:spcPct val="150000"/>
        </a:lnSpc>
        <a:spcBef>
          <a:spcPct val="20000"/>
        </a:spcBef>
        <a:spcAft>
          <a:spcPct val="0"/>
        </a:spcAft>
        <a:buClr>
          <a:schemeClr val="tx1"/>
        </a:buClr>
        <a:buSzPct val="60000"/>
        <a:buFont typeface="Wingdings" panose="05000000000000000000" pitchFamily="2" charset="2"/>
        <a:buChar char="n"/>
        <a:defRPr sz="2000">
          <a:solidFill>
            <a:schemeClr val="tx1"/>
          </a:solidFill>
          <a:latin typeface="微软雅黑" panose="020B0503020204020204" charset="-122"/>
          <a:ea typeface="微软雅黑" panose="020B0503020204020204" charset="-122"/>
        </a:defRPr>
      </a:lvl4pPr>
      <a:lvl5pPr marL="2057400" indent="-228600" algn="l" rtl="0" eaLnBrk="0" fontAlgn="base" hangingPunct="0">
        <a:lnSpc>
          <a:spcPct val="150000"/>
        </a:lnSpc>
        <a:spcBef>
          <a:spcPct val="20000"/>
        </a:spcBef>
        <a:spcAft>
          <a:spcPct val="0"/>
        </a:spcAft>
        <a:buClr>
          <a:schemeClr val="hlink"/>
        </a:buClr>
        <a:buSzPct val="60000"/>
        <a:buFont typeface="Wingdings" panose="05000000000000000000" pitchFamily="2" charset="2"/>
        <a:buChar char="n"/>
        <a:defRPr sz="2000">
          <a:solidFill>
            <a:schemeClr val="tx1"/>
          </a:solidFill>
          <a:latin typeface="微软雅黑" panose="020B0503020204020204" charset="-122"/>
          <a:ea typeface="微软雅黑" panose="020B0503020204020204" charset="-122"/>
        </a:defRPr>
      </a:lvl5pPr>
      <a:lvl6pPr marL="2514600" indent="-228600" algn="l" rtl="0" fontAlgn="base">
        <a:spcBef>
          <a:spcPct val="20000"/>
        </a:spcBef>
        <a:spcAft>
          <a:spcPct val="0"/>
        </a:spcAft>
        <a:buClr>
          <a:schemeClr val="hlink"/>
        </a:buClr>
        <a:buSzPct val="60000"/>
        <a:buFont typeface="Wingdings" panose="05000000000000000000"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anose="05000000000000000000"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anose="05000000000000000000"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anose="05000000000000000000" pitchFamily="2" charset="2"/>
        <a:buChar char="n"/>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6" Type="http://schemas.openxmlformats.org/officeDocument/2006/relationships/vmlDrawing" Target="../drawings/vmlDrawing3.vml"/><Relationship Id="rId5" Type="http://schemas.openxmlformats.org/officeDocument/2006/relationships/slideLayout" Target="../slideLayouts/slideLayout2.xml"/><Relationship Id="rId4" Type="http://schemas.openxmlformats.org/officeDocument/2006/relationships/image" Target="../media/image9.wmf"/><Relationship Id="rId3" Type="http://schemas.openxmlformats.org/officeDocument/2006/relationships/oleObject" Target="../embeddings/oleObject7.bin"/><Relationship Id="rId2" Type="http://schemas.openxmlformats.org/officeDocument/2006/relationships/image" Target="../media/image8.wmf"/><Relationship Id="rId1" Type="http://schemas.openxmlformats.org/officeDocument/2006/relationships/oleObject" Target="../embeddings/oleObject6.bin"/></Relationships>
</file>

<file path=ppt/slides/_rels/slide11.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image" Target="../media/image13.wmf"/><Relationship Id="rId7" Type="http://schemas.openxmlformats.org/officeDocument/2006/relationships/oleObject" Target="../embeddings/oleObject11.bin"/><Relationship Id="rId6" Type="http://schemas.openxmlformats.org/officeDocument/2006/relationships/image" Target="../media/image12.wmf"/><Relationship Id="rId5" Type="http://schemas.openxmlformats.org/officeDocument/2006/relationships/oleObject" Target="../embeddings/oleObject10.bin"/><Relationship Id="rId4" Type="http://schemas.openxmlformats.org/officeDocument/2006/relationships/image" Target="../media/image11.wmf"/><Relationship Id="rId3" Type="http://schemas.openxmlformats.org/officeDocument/2006/relationships/oleObject" Target="../embeddings/oleObject9.bin"/><Relationship Id="rId2" Type="http://schemas.openxmlformats.org/officeDocument/2006/relationships/image" Target="../media/image10.wmf"/><Relationship Id="rId10" Type="http://schemas.openxmlformats.org/officeDocument/2006/relationships/vmlDrawing" Target="../drawings/vmlDrawing4.vml"/><Relationship Id="rId1" Type="http://schemas.openxmlformats.org/officeDocument/2006/relationships/oleObject" Target="../embeddings/oleObject8.bin"/></Relationships>
</file>

<file path=ppt/slides/_rels/slide12.xml.rels><?xml version="1.0" encoding="UTF-8" standalone="yes"?>
<Relationships xmlns="http://schemas.openxmlformats.org/package/2006/relationships"><Relationship Id="rId6" Type="http://schemas.openxmlformats.org/officeDocument/2006/relationships/vmlDrawing" Target="../drawings/vmlDrawing5.vml"/><Relationship Id="rId5" Type="http://schemas.openxmlformats.org/officeDocument/2006/relationships/slideLayout" Target="../slideLayouts/slideLayout2.xml"/><Relationship Id="rId4" Type="http://schemas.openxmlformats.org/officeDocument/2006/relationships/image" Target="../media/image15.wmf"/><Relationship Id="rId3" Type="http://schemas.openxmlformats.org/officeDocument/2006/relationships/oleObject" Target="../embeddings/oleObject13.bin"/><Relationship Id="rId2" Type="http://schemas.openxmlformats.org/officeDocument/2006/relationships/image" Target="../media/image14.wmf"/><Relationship Id="rId1" Type="http://schemas.openxmlformats.org/officeDocument/2006/relationships/oleObject" Target="../embeddings/oleObject12.bin"/></Relationships>
</file>

<file path=ppt/slides/_rels/slide13.xml.rels><?xml version="1.0" encoding="UTF-8" standalone="yes"?>
<Relationships xmlns="http://schemas.openxmlformats.org/package/2006/relationships"><Relationship Id="rId8" Type="http://schemas.openxmlformats.org/officeDocument/2006/relationships/vmlDrawing" Target="../drawings/vmlDrawing6.vml"/><Relationship Id="rId7" Type="http://schemas.openxmlformats.org/officeDocument/2006/relationships/slideLayout" Target="../slideLayouts/slideLayout2.xml"/><Relationship Id="rId6" Type="http://schemas.openxmlformats.org/officeDocument/2006/relationships/image" Target="../media/image18.wmf"/><Relationship Id="rId5" Type="http://schemas.openxmlformats.org/officeDocument/2006/relationships/oleObject" Target="../embeddings/oleObject16.bin"/><Relationship Id="rId4" Type="http://schemas.openxmlformats.org/officeDocument/2006/relationships/image" Target="../media/image17.wmf"/><Relationship Id="rId3" Type="http://schemas.openxmlformats.org/officeDocument/2006/relationships/oleObject" Target="../embeddings/oleObject15.bin"/><Relationship Id="rId2" Type="http://schemas.openxmlformats.org/officeDocument/2006/relationships/image" Target="../media/image16.wmf"/><Relationship Id="rId1" Type="http://schemas.openxmlformats.org/officeDocument/2006/relationships/oleObject" Target="../embeddings/oleObject14.bin"/></Relationships>
</file>

<file path=ppt/slides/_rels/slide14.xml.rels><?xml version="1.0" encoding="UTF-8" standalone="yes"?>
<Relationships xmlns="http://schemas.openxmlformats.org/package/2006/relationships"><Relationship Id="rId6" Type="http://schemas.openxmlformats.org/officeDocument/2006/relationships/vmlDrawing" Target="../drawings/vmlDrawing7.vml"/><Relationship Id="rId5" Type="http://schemas.openxmlformats.org/officeDocument/2006/relationships/slideLayout" Target="../slideLayouts/slideLayout2.xml"/><Relationship Id="rId4" Type="http://schemas.openxmlformats.org/officeDocument/2006/relationships/image" Target="../media/image20.wmf"/><Relationship Id="rId3" Type="http://schemas.openxmlformats.org/officeDocument/2006/relationships/oleObject" Target="../embeddings/oleObject18.bin"/><Relationship Id="rId2" Type="http://schemas.openxmlformats.org/officeDocument/2006/relationships/image" Target="../media/image19.wmf"/><Relationship Id="rId1" Type="http://schemas.openxmlformats.org/officeDocument/2006/relationships/oleObject" Target="../embeddings/oleObject17.bin"/></Relationships>
</file>

<file path=ppt/slides/_rels/slide15.xml.rels><?xml version="1.0" encoding="UTF-8" standalone="yes"?>
<Relationships xmlns="http://schemas.openxmlformats.org/package/2006/relationships"><Relationship Id="rId4" Type="http://schemas.openxmlformats.org/officeDocument/2006/relationships/vmlDrawing" Target="../drawings/vmlDrawing8.vml"/><Relationship Id="rId3" Type="http://schemas.openxmlformats.org/officeDocument/2006/relationships/slideLayout" Target="../slideLayouts/slideLayout2.xml"/><Relationship Id="rId2" Type="http://schemas.openxmlformats.org/officeDocument/2006/relationships/image" Target="../media/image21.wmf"/><Relationship Id="rId1" Type="http://schemas.openxmlformats.org/officeDocument/2006/relationships/oleObject" Target="../embeddings/oleObject19.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image" Target="../media/image6.wmf"/><Relationship Id="rId7" Type="http://schemas.openxmlformats.org/officeDocument/2006/relationships/oleObject" Target="../embeddings/oleObject4.bin"/><Relationship Id="rId6" Type="http://schemas.openxmlformats.org/officeDocument/2006/relationships/image" Target="../media/image5.wmf"/><Relationship Id="rId5" Type="http://schemas.openxmlformats.org/officeDocument/2006/relationships/oleObject" Target="../embeddings/oleObject3.bin"/><Relationship Id="rId4" Type="http://schemas.openxmlformats.org/officeDocument/2006/relationships/image" Target="../media/image4.wmf"/><Relationship Id="rId3" Type="http://schemas.openxmlformats.org/officeDocument/2006/relationships/oleObject" Target="../embeddings/oleObject2.bin"/><Relationship Id="rId2" Type="http://schemas.openxmlformats.org/officeDocument/2006/relationships/image" Target="../media/image3.wmf"/><Relationship Id="rId10" Type="http://schemas.openxmlformats.org/officeDocument/2006/relationships/vmlDrawing" Target="../drawings/vmlDrawing1.vml"/><Relationship Id="rId1"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4" Type="http://schemas.openxmlformats.org/officeDocument/2006/relationships/vmlDrawing" Target="../drawings/vmlDrawing2.vml"/><Relationship Id="rId3" Type="http://schemas.openxmlformats.org/officeDocument/2006/relationships/slideLayout" Target="../slideLayouts/slideLayout2.xml"/><Relationship Id="rId2" Type="http://schemas.openxmlformats.org/officeDocument/2006/relationships/image" Target="../media/image7.wmf"/><Relationship Id="rId1"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7" name="Text Box 3"/>
          <p:cNvSpPr txBox="1"/>
          <p:nvPr/>
        </p:nvSpPr>
        <p:spPr>
          <a:xfrm>
            <a:off x="7467600" y="5865813"/>
            <a:ext cx="2011363" cy="460375"/>
          </a:xfrm>
          <a:prstGeom prst="rect">
            <a:avLst/>
          </a:prstGeom>
          <a:noFill/>
          <a:ln w="9525">
            <a:noFill/>
          </a:ln>
        </p:spPr>
        <p:txBody>
          <a:bodyPr wrap="none" anchor="t">
            <a:spAutoFit/>
          </a:bodyPr>
          <a:p>
            <a:pPr eaLnBrk="0" hangingPunct="0"/>
            <a:r>
              <a:rPr lang="zh-CN" altLang="en-US" sz="2400" dirty="0">
                <a:solidFill>
                  <a:srgbClr val="000000"/>
                </a:solidFill>
                <a:latin typeface="黑体" panose="02010609060101010101" pitchFamily="49" charset="-122"/>
                <a:ea typeface="黑体" panose="02010609060101010101" pitchFamily="49" charset="-122"/>
              </a:rPr>
              <a:t>主讲人：任静</a:t>
            </a:r>
            <a:endParaRPr lang="zh-CN" altLang="en-US" sz="2400" dirty="0">
              <a:solidFill>
                <a:srgbClr val="000000"/>
              </a:solidFill>
              <a:latin typeface="黑体" panose="02010609060101010101" pitchFamily="49" charset="-122"/>
              <a:ea typeface="黑体" panose="02010609060101010101" pitchFamily="49" charset="-122"/>
            </a:endParaRPr>
          </a:p>
        </p:txBody>
      </p:sp>
      <p:sp>
        <p:nvSpPr>
          <p:cNvPr id="4100" name="WordArt 6"/>
          <p:cNvSpPr/>
          <p:nvPr/>
        </p:nvSpPr>
        <p:spPr>
          <a:xfrm>
            <a:off x="6051550" y="1177925"/>
            <a:ext cx="4319588" cy="863600"/>
          </a:xfrm>
          <a:prstGeom prst="rect">
            <a:avLst/>
          </a:prstGeom>
        </p:spPr>
        <p:txBody>
          <a:bodyPr wrap="none" fromWordArt="1">
            <a:prstTxWarp prst="textSlantUp">
              <a:avLst>
                <a:gd name="adj" fmla="val 0"/>
              </a:avLst>
            </a:prstTxWarp>
            <a:normAutofit/>
          </a:bodyPr>
          <a:p>
            <a:pPr algn="ctr"/>
            <a:r>
              <a:rPr lang="zh-CN" altLang="en-US" sz="4400">
                <a:solidFill>
                  <a:srgbClr val="0033CC"/>
                </a:solidFill>
                <a:effectLst>
                  <a:outerShdw dist="53882" dir="2699999" algn="ctr" rotWithShape="0">
                    <a:srgbClr val="9999FF">
                      <a:alpha val="75000"/>
                    </a:srgbClr>
                  </a:outerShdw>
                </a:effectLst>
                <a:latin typeface="华文琥珀" panose="02010800040101010101" charset="-122"/>
                <a:ea typeface="华文琥珀" panose="02010800040101010101" charset="-122"/>
              </a:rPr>
              <a:t>建筑施工组织</a:t>
            </a:r>
            <a:endParaRPr lang="zh-CN" altLang="en-US" sz="4400">
              <a:solidFill>
                <a:srgbClr val="0033CC"/>
              </a:solidFill>
              <a:effectLst>
                <a:outerShdw dist="53882" dir="2699999" algn="ctr" rotWithShape="0">
                  <a:srgbClr val="9999FF">
                    <a:alpha val="75000"/>
                  </a:srgbClr>
                </a:outerShdw>
              </a:effectLst>
              <a:latin typeface="华文琥珀" panose="02010800040101010101" charset="-122"/>
              <a:ea typeface="华文琥珀" panose="02010800040101010101" charset="-122"/>
            </a:endParaRPr>
          </a:p>
        </p:txBody>
      </p:sp>
      <p:sp>
        <p:nvSpPr>
          <p:cNvPr id="4099" name="Text Box 4"/>
          <p:cNvSpPr txBox="1"/>
          <p:nvPr/>
        </p:nvSpPr>
        <p:spPr>
          <a:xfrm>
            <a:off x="4528185" y="2706370"/>
            <a:ext cx="6418580" cy="1445260"/>
          </a:xfrm>
          <a:prstGeom prst="rect">
            <a:avLst/>
          </a:prstGeom>
          <a:noFill/>
          <a:ln w="9525">
            <a:noFill/>
          </a:ln>
        </p:spPr>
        <p:txBody>
          <a:bodyPr wrap="square" anchor="t">
            <a:spAutoFit/>
          </a:bodyPr>
          <a:p>
            <a:pPr algn="l" eaLnBrk="0" hangingPunct="0"/>
            <a:r>
              <a:rPr lang="zh-CN" altLang="en-US" sz="4400" dirty="0">
                <a:solidFill>
                  <a:schemeClr val="bg1"/>
                </a:solidFill>
                <a:latin typeface="方正姚体" panose="02010601030101010101" pitchFamily="2" charset="-122"/>
                <a:ea typeface="方正姚体" panose="02010601030101010101" pitchFamily="2" charset="-122"/>
              </a:rPr>
              <a:t>双代号网络图的时间参数</a:t>
            </a:r>
            <a:endParaRPr lang="zh-CN" altLang="en-US" sz="4400" dirty="0">
              <a:solidFill>
                <a:schemeClr val="bg1"/>
              </a:solidFill>
              <a:latin typeface="方正姚体" panose="02010601030101010101" pitchFamily="2" charset="-122"/>
              <a:ea typeface="方正姚体" panose="02010601030101010101" pitchFamily="2" charset="-122"/>
            </a:endParaRPr>
          </a:p>
          <a:p>
            <a:pPr eaLnBrk="0" hangingPunct="0"/>
            <a:endParaRPr lang="zh-CN" altLang="en-US" sz="4400" dirty="0">
              <a:solidFill>
                <a:schemeClr val="bg1"/>
              </a:solidFill>
              <a:latin typeface="方正姚体" panose="02010601030101010101" pitchFamily="2" charset="-122"/>
              <a:ea typeface="方正姚体" panose="02010601030101010101" pitchFamily="2" charset="-122"/>
            </a:endParaRPr>
          </a:p>
        </p:txBody>
      </p:sp>
      <p:pic>
        <p:nvPicPr>
          <p:cNvPr id="2" name="图片 5126" descr="校徽"/>
          <p:cNvPicPr>
            <a:picLocks noChangeAspect="1"/>
          </p:cNvPicPr>
          <p:nvPr/>
        </p:nvPicPr>
        <p:blipFill>
          <a:blip r:embed="rId1"/>
          <a:stretch>
            <a:fillRect/>
          </a:stretch>
        </p:blipFill>
        <p:spPr>
          <a:xfrm>
            <a:off x="254000" y="133350"/>
            <a:ext cx="895350" cy="895350"/>
          </a:xfrm>
          <a:prstGeom prst="rect">
            <a:avLst/>
          </a:prstGeom>
          <a:noFill/>
          <a:ln w="9525">
            <a:noFill/>
          </a:ln>
        </p:spPr>
      </p:pic>
      <p:sp>
        <p:nvSpPr>
          <p:cNvPr id="4101" name="文本框 3"/>
          <p:cNvSpPr txBox="1"/>
          <p:nvPr/>
        </p:nvSpPr>
        <p:spPr>
          <a:xfrm>
            <a:off x="1317625" y="287338"/>
            <a:ext cx="3778250" cy="890587"/>
          </a:xfrm>
          <a:prstGeom prst="rect">
            <a:avLst/>
          </a:prstGeom>
          <a:noFill/>
          <a:ln w="9525">
            <a:noFill/>
          </a:ln>
        </p:spPr>
        <p:txBody>
          <a:bodyPr wrap="square" anchor="t">
            <a:spAutoFit/>
          </a:bodyPr>
          <a:p>
            <a:pPr eaLnBrk="0" hangingPunct="0"/>
            <a:r>
              <a:rPr lang="zh-CN" altLang="en-US" sz="2400" u="sng" dirty="0">
                <a:solidFill>
                  <a:srgbClr val="303030"/>
                </a:solidFill>
                <a:latin typeface="微软雅黑" panose="020B0503020204020204" charset="-122"/>
                <a:ea typeface="微软雅黑" panose="020B0503020204020204" charset="-122"/>
              </a:rPr>
              <a:t>聊 城 市 技 师 学 院</a:t>
            </a:r>
            <a:endParaRPr lang="zh-CN" altLang="en-US" u="sng" dirty="0">
              <a:solidFill>
                <a:srgbClr val="303030"/>
              </a:solidFill>
              <a:latin typeface="微软雅黑" panose="020B0503020204020204" charset="-122"/>
              <a:ea typeface="微软雅黑" panose="020B0503020204020204" charset="-122"/>
            </a:endParaRPr>
          </a:p>
          <a:p>
            <a:pPr eaLnBrk="0" hangingPunct="0"/>
            <a:r>
              <a:rPr lang="en-US" altLang="zh-CN" sz="1000" dirty="0">
                <a:solidFill>
                  <a:srgbClr val="303030"/>
                </a:solidFill>
                <a:latin typeface="微软雅黑" panose="020B0503020204020204" charset="-122"/>
                <a:ea typeface="微软雅黑" panose="020B0503020204020204" charset="-122"/>
              </a:rPr>
              <a:t>TECHNICIAN COLLEGE OF LIAOCHENG CITY</a:t>
            </a:r>
            <a:endParaRPr lang="zh-CN" altLang="en-US" dirty="0">
              <a:solidFill>
                <a:srgbClr val="303030"/>
              </a:solidFill>
              <a:latin typeface="微软雅黑" panose="020B0503020204020204" charset="-122"/>
              <a:ea typeface="微软雅黑" panose="020B0503020204020204" charset="-122"/>
            </a:endParaRPr>
          </a:p>
          <a:p>
            <a:pPr eaLnBrk="0" hangingPunct="0"/>
            <a:endParaRPr lang="zh-CN" altLang="en-US" dirty="0">
              <a:solidFill>
                <a:srgbClr val="303030"/>
              </a:solidFill>
              <a:latin typeface="微软雅黑" panose="020B0503020204020204" charset="-122"/>
              <a:ea typeface="微软雅黑" panose="020B0503020204020204" charset="-122"/>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afterEffect">
                                  <p:stCondLst>
                                    <p:cond delay="0"/>
                                  </p:stCondLst>
                                  <p:childTnLst>
                                    <p:set>
                                      <p:cBhvr>
                                        <p:cTn id="6" dur="1" fill="hold">
                                          <p:stCondLst>
                                            <p:cond delay="0"/>
                                          </p:stCondLst>
                                        </p:cTn>
                                        <p:tgtEl>
                                          <p:spTgt spid="4100"/>
                                        </p:tgtEl>
                                        <p:attrNameLst>
                                          <p:attrName>style.visibility</p:attrName>
                                        </p:attrNameLst>
                                      </p:cBhvr>
                                      <p:to>
                                        <p:strVal val="visible"/>
                                      </p:to>
                                    </p:set>
                                    <p:animEffect transition="in" filter="fade">
                                      <p:cBhvr>
                                        <p:cTn id="7" dur="385" decel="100000"/>
                                        <p:tgtEl>
                                          <p:spTgt spid="4100"/>
                                        </p:tgtEl>
                                      </p:cBhvr>
                                    </p:animEffect>
                                    <p:animScale>
                                      <p:cBhvr>
                                        <p:cTn id="8" dur="385" decel="100000"/>
                                        <p:tgtEl>
                                          <p:spTgt spid="4100"/>
                                        </p:tgtEl>
                                      </p:cBhvr>
                                      <p:from x="10000" y="10000"/>
                                      <p:to x="200000" y="450000"/>
                                    </p:animScale>
                                    <p:animScale>
                                      <p:cBhvr>
                                        <p:cTn id="9" dur="615" accel="100000" fill="hold">
                                          <p:stCondLst>
                                            <p:cond delay="385"/>
                                          </p:stCondLst>
                                        </p:cTn>
                                        <p:tgtEl>
                                          <p:spTgt spid="4100"/>
                                        </p:tgtEl>
                                      </p:cBhvr>
                                      <p:from x="200000" y="450000"/>
                                      <p:to x="100000" y="100000"/>
                                    </p:animScale>
                                    <p:set>
                                      <p:cBhvr>
                                        <p:cTn id="10" dur="385" fill="hold"/>
                                        <p:tgtEl>
                                          <p:spTgt spid="4100"/>
                                        </p:tgtEl>
                                        <p:attrNameLst>
                                          <p:attrName>ppt_x</p:attrName>
                                        </p:attrNameLst>
                                      </p:cBhvr>
                                      <p:to>
                                        <p:strVal val="(0.5)"/>
                                      </p:to>
                                    </p:set>
                                    <p:anim from="(0.5)" to="(#ppt_x)" calcmode="lin" valueType="num">
                                      <p:cBhvr>
                                        <p:cTn id="11" dur="615" accel="100000" fill="hold">
                                          <p:stCondLst>
                                            <p:cond delay="385"/>
                                          </p:stCondLst>
                                        </p:cTn>
                                        <p:tgtEl>
                                          <p:spTgt spid="4100"/>
                                        </p:tgtEl>
                                        <p:attrNameLst>
                                          <p:attrName>ppt_x</p:attrName>
                                        </p:attrNameLst>
                                      </p:cBhvr>
                                    </p:anim>
                                    <p:set>
                                      <p:cBhvr>
                                        <p:cTn id="12" dur="385" fill="hold"/>
                                        <p:tgtEl>
                                          <p:spTgt spid="4100"/>
                                        </p:tgtEl>
                                        <p:attrNameLst>
                                          <p:attrName>ppt_y</p:attrName>
                                        </p:attrNameLst>
                                      </p:cBhvr>
                                      <p:to>
                                        <p:strVal val="(#ppt_y+0.4)"/>
                                      </p:to>
                                    </p:set>
                                    <p:anim from="(#ppt_y+0.4)" to="(#ppt_y)" calcmode="lin" valueType="num">
                                      <p:cBhvr>
                                        <p:cTn id="13" dur="615" accel="100000" fill="hold">
                                          <p:stCondLst>
                                            <p:cond delay="385"/>
                                          </p:stCondLst>
                                        </p:cTn>
                                        <p:tgtEl>
                                          <p:spTgt spid="4100"/>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730250" y="1365885"/>
            <a:ext cx="10057765" cy="4889500"/>
          </a:xfrm>
        </p:spPr>
        <p:txBody>
          <a:bodyPr/>
          <a:p>
            <a:pPr lvl="2" algn="just">
              <a:lnSpc>
                <a:spcPct val="160000"/>
              </a:lnSpc>
            </a:pPr>
            <a:r>
              <a:rPr lang="zh-CN" altLang="en-US"/>
              <a:t>（</a:t>
            </a:r>
            <a:r>
              <a:rPr lang="en-US" altLang="zh-CN"/>
              <a:t>3</a:t>
            </a:r>
            <a:r>
              <a:rPr lang="zh-CN" altLang="en-US"/>
              <a:t>）工作最迟完成时间</a:t>
            </a:r>
            <a:endParaRPr lang="zh-CN" altLang="en-US"/>
          </a:p>
          <a:p>
            <a:pPr lvl="3" algn="just">
              <a:lnSpc>
                <a:spcPct val="160000"/>
              </a:lnSpc>
            </a:pPr>
            <a:r>
              <a:rPr lang="zh-CN" altLang="en-US"/>
              <a:t>定义：</a:t>
            </a:r>
            <a:r>
              <a:rPr lang="zh-CN" altLang="en-US" dirty="0">
                <a:latin typeface="Arial" panose="020B0604020202020204" pitchFamily="34" charset="0"/>
                <a:sym typeface="+mn-ea"/>
              </a:rPr>
              <a:t>工作最迟完成时间是指在不影响整个任务按期完成的前提下，本工作必须完成的最迟时刻。</a:t>
            </a:r>
            <a:endParaRPr lang="zh-CN" altLang="en-US" dirty="0">
              <a:latin typeface="Arial" panose="020B0604020202020204" pitchFamily="34" charset="0"/>
              <a:sym typeface="+mn-ea"/>
            </a:endParaRPr>
          </a:p>
          <a:p>
            <a:pPr marL="1371600" lvl="3" indent="0" algn="just">
              <a:lnSpc>
                <a:spcPct val="160000"/>
              </a:lnSpc>
              <a:buNone/>
            </a:pPr>
            <a:r>
              <a:rPr lang="zh-CN" altLang="en-US" dirty="0">
                <a:latin typeface="Arial" panose="020B0604020202020204" pitchFamily="34" charset="0"/>
                <a:sym typeface="+mn-ea"/>
              </a:rPr>
              <a:t>  也就是说，工作最迟完成时间的计算受到网络计划工期的限制。</a:t>
            </a:r>
            <a:endParaRPr lang="zh-CN" altLang="en-US"/>
          </a:p>
          <a:p>
            <a:pPr lvl="3" algn="just">
              <a:lnSpc>
                <a:spcPct val="160000"/>
              </a:lnSpc>
            </a:pPr>
            <a:r>
              <a:rPr lang="zh-CN" altLang="en-US"/>
              <a:t>符号：</a:t>
            </a:r>
            <a:endParaRPr lang="zh-CN" altLang="en-US"/>
          </a:p>
          <a:p>
            <a:pPr lvl="3" algn="just">
              <a:lnSpc>
                <a:spcPct val="160000"/>
              </a:lnSpc>
            </a:pPr>
            <a:r>
              <a:rPr lang="zh-CN" altLang="en-US"/>
              <a:t>计算公式：                         </a:t>
            </a:r>
            <a:r>
              <a:rPr lang="en-US" altLang="zh-CN"/>
              <a:t>(j=n</a:t>
            </a:r>
            <a:r>
              <a:rPr lang="zh-CN" altLang="en-US"/>
              <a:t>，</a:t>
            </a:r>
            <a:r>
              <a:rPr lang="en-US" altLang="zh-CN"/>
              <a:t>n</a:t>
            </a:r>
            <a:r>
              <a:rPr lang="zh-CN" altLang="en-US"/>
              <a:t>为网络图最后一个节点编号</a:t>
            </a:r>
            <a:r>
              <a:rPr lang="zh-CN" altLang="en-US"/>
              <a:t>）</a:t>
            </a:r>
            <a:endParaRPr lang="zh-CN" altLang="en-US"/>
          </a:p>
          <a:p>
            <a:pPr marL="1828800" lvl="4" indent="0" algn="just">
              <a:buNone/>
            </a:pPr>
            <a:endParaRPr lang="zh-CN" altLang="en-US"/>
          </a:p>
        </p:txBody>
      </p:sp>
      <p:sp>
        <p:nvSpPr>
          <p:cNvPr id="4" name="灯片编号占位符 3"/>
          <p:cNvSpPr>
            <a:spLocks noGrp="1"/>
          </p:cNvSpPr>
          <p:nvPr>
            <p:ph type="sldNum" sz="quarter" idx="11"/>
          </p:nvPr>
        </p:nvSpPr>
        <p:spPr/>
        <p:txBody>
          <a:bodyPr/>
          <a:p>
            <a:pPr lvl="0" eaLnBrk="1" fontAlgn="base" hangingPunct="1">
              <a:buNone/>
            </a:pPr>
            <a:fld id="{9A0DB2DC-4C9A-4742-B13C-FB6460FD3503}" type="slidenum">
              <a:rPr lang="ko-KR" altLang="en-US" strike="noStrike" noProof="1" dirty="0">
                <a:latin typeface="Verdana" panose="020B0604030504040204" pitchFamily="34" charset="0"/>
                <a:ea typeface="Gulim" panose="020B0600000101010101" pitchFamily="34" charset="-127"/>
                <a:cs typeface="+mn-cs"/>
              </a:rPr>
            </a:fld>
            <a:endParaRPr lang="ko-KR" altLang="en-US" strike="noStrike" noProof="1" dirty="0"/>
          </a:p>
        </p:txBody>
      </p:sp>
      <p:graphicFrame>
        <p:nvGraphicFramePr>
          <p:cNvPr id="46091" name="Picture 269"/>
          <p:cNvGraphicFramePr/>
          <p:nvPr/>
        </p:nvGraphicFramePr>
        <p:xfrm>
          <a:off x="3772535" y="4348480"/>
          <a:ext cx="1362075" cy="499110"/>
        </p:xfrm>
        <a:graphic>
          <a:graphicData uri="http://schemas.openxmlformats.org/presentationml/2006/ole">
            <mc:AlternateContent xmlns:mc="http://schemas.openxmlformats.org/markup-compatibility/2006">
              <mc:Choice xmlns:v="urn:schemas-microsoft-com:vml" Requires="v">
                <p:oleObj spid="_x0000_s3097" name="" r:id="rId1" imgW="647700" imgH="241300" progId="Equation.DSMT4">
                  <p:embed/>
                </p:oleObj>
              </mc:Choice>
              <mc:Fallback>
                <p:oleObj name="" r:id="rId1" imgW="647700" imgH="241300" progId="Equation.DSMT4">
                  <p:embed/>
                  <p:pic>
                    <p:nvPicPr>
                      <p:cNvPr id="0" name="图片 3096"/>
                      <p:cNvPicPr/>
                      <p:nvPr/>
                    </p:nvPicPr>
                    <p:blipFill>
                      <a:blip r:embed="rId2"/>
                      <a:stretch>
                        <a:fillRect/>
                      </a:stretch>
                    </p:blipFill>
                    <p:spPr>
                      <a:xfrm>
                        <a:off x="3772535" y="4348480"/>
                        <a:ext cx="1362075" cy="499110"/>
                      </a:xfrm>
                      <a:prstGeom prst="rect">
                        <a:avLst/>
                      </a:prstGeom>
                      <a:noFill/>
                      <a:ln w="38100">
                        <a:noFill/>
                        <a:miter/>
                      </a:ln>
                    </p:spPr>
                  </p:pic>
                </p:oleObj>
              </mc:Fallback>
            </mc:AlternateContent>
          </a:graphicData>
        </a:graphic>
      </p:graphicFrame>
      <p:graphicFrame>
        <p:nvGraphicFramePr>
          <p:cNvPr id="46088" name="Picture 268"/>
          <p:cNvGraphicFramePr/>
          <p:nvPr/>
        </p:nvGraphicFramePr>
        <p:xfrm>
          <a:off x="3273743" y="3815398"/>
          <a:ext cx="647700" cy="449262"/>
        </p:xfrm>
        <a:graphic>
          <a:graphicData uri="http://schemas.openxmlformats.org/presentationml/2006/ole">
            <mc:AlternateContent xmlns:mc="http://schemas.openxmlformats.org/markup-compatibility/2006">
              <mc:Choice xmlns:v="urn:schemas-microsoft-com:vml" Requires="v">
                <p:oleObj spid="_x0000_s3096" name="" r:id="rId3" imgW="343535" imgH="241300" progId="Equation.DSMT4">
                  <p:embed/>
                </p:oleObj>
              </mc:Choice>
              <mc:Fallback>
                <p:oleObj name="" r:id="rId3" imgW="343535" imgH="241300" progId="Equation.DSMT4">
                  <p:embed/>
                  <p:pic>
                    <p:nvPicPr>
                      <p:cNvPr id="0" name="图片 3095"/>
                      <p:cNvPicPr/>
                      <p:nvPr/>
                    </p:nvPicPr>
                    <p:blipFill>
                      <a:blip r:embed="rId4"/>
                      <a:stretch>
                        <a:fillRect/>
                      </a:stretch>
                    </p:blipFill>
                    <p:spPr>
                      <a:xfrm>
                        <a:off x="3273743" y="3815398"/>
                        <a:ext cx="647700" cy="449262"/>
                      </a:xfrm>
                      <a:prstGeom prst="rect">
                        <a:avLst/>
                      </a:prstGeom>
                      <a:noFill/>
                      <a:ln w="38100">
                        <a:noFill/>
                        <a:miter/>
                      </a:ln>
                    </p:spPr>
                  </p:pic>
                </p:oleObj>
              </mc:Fallback>
            </mc:AlternateContent>
          </a:graphicData>
        </a:graphic>
      </p:graphicFrame>
      <p:sp>
        <p:nvSpPr>
          <p:cNvPr id="5" name="标题 4"/>
          <p:cNvSpPr>
            <a:spLocks noGrp="1"/>
          </p:cNvSpPr>
          <p:nvPr>
            <p:ph type="title"/>
          </p:nvPr>
        </p:nvSpPr>
        <p:spPr/>
        <p:txBody>
          <a:bodyPr/>
          <a:p>
            <a:r>
              <a:rPr lang="zh-CN" altLang="en-US">
                <a:latin typeface="微软雅黑" panose="020B0503020204020204" charset="-122"/>
                <a:ea typeface="微软雅黑" panose="020B0503020204020204" charset="-122"/>
              </a:rPr>
              <a:t>双代号网络图的时间参数</a:t>
            </a:r>
            <a:endParaRPr lang="zh-CN" altLang="en-US">
              <a:latin typeface="微软雅黑" panose="020B0503020204020204" charset="-122"/>
              <a:ea typeface="微软雅黑" panose="020B0503020204020204" charset="-122"/>
            </a:endParaRPr>
          </a:p>
        </p:txBody>
      </p:sp>
    </p:spTree>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558800" y="1193800"/>
            <a:ext cx="10516235" cy="4889500"/>
          </a:xfrm>
        </p:spPr>
        <p:txBody>
          <a:bodyPr/>
          <a:p>
            <a:pPr lvl="4"/>
            <a:r>
              <a:rPr lang="zh-CN" altLang="en-US" dirty="0">
                <a:latin typeface="Arial" panose="020B0604020202020204" pitchFamily="34" charset="0"/>
                <a:sym typeface="+mn-ea"/>
              </a:rPr>
              <a:t>当工作只有一项紧后工作时，该工作的最迟完成时间应为</a:t>
            </a:r>
            <a:endParaRPr lang="zh-CN" altLang="en-US" dirty="0">
              <a:latin typeface="Arial" panose="020B0604020202020204" pitchFamily="34" charset="0"/>
              <a:sym typeface="+mn-ea"/>
            </a:endParaRPr>
          </a:p>
          <a:p>
            <a:pPr marL="1828800" lvl="4" indent="0">
              <a:buNone/>
            </a:pPr>
            <a:r>
              <a:rPr lang="zh-CN" altLang="en-US" b="0" dirty="0">
                <a:latin typeface="Arial" panose="020B0604020202020204" pitchFamily="34" charset="0"/>
                <a:ea typeface="微软雅黑" panose="020B0503020204020204" charset="-122"/>
              </a:rPr>
              <a:t>                                       或</a:t>
            </a:r>
            <a:endParaRPr lang="zh-CN" altLang="en-US" b="0" dirty="0">
              <a:latin typeface="Arial" panose="020B0604020202020204" pitchFamily="34" charset="0"/>
              <a:ea typeface="微软雅黑" panose="020B0503020204020204" charset="-122"/>
            </a:endParaRPr>
          </a:p>
          <a:p>
            <a:pPr marL="2057400" lvl="4" indent="-228600">
              <a:buFont typeface="Wingdings" panose="05000000000000000000" charset="0"/>
              <a:buChar char="n"/>
            </a:pPr>
            <a:r>
              <a:rPr lang="zh-CN" altLang="en-US" dirty="0">
                <a:latin typeface="Arial" panose="020B0604020202020204" pitchFamily="34" charset="0"/>
                <a:sym typeface="+mn-ea"/>
              </a:rPr>
              <a:t>当工作有多项紧后工作时，该工作的最迟完成时间应为</a:t>
            </a:r>
            <a:endParaRPr lang="zh-CN" altLang="en-US" b="0" dirty="0">
              <a:latin typeface="Arial" panose="020B0604020202020204" pitchFamily="34" charset="0"/>
              <a:ea typeface="微软雅黑" panose="020B0503020204020204" charset="-122"/>
            </a:endParaRPr>
          </a:p>
          <a:p>
            <a:pPr marL="2057400" lvl="4" indent="-228600">
              <a:buFont typeface="Wingdings" panose="05000000000000000000" charset="0"/>
              <a:buChar char="n"/>
            </a:pPr>
            <a:r>
              <a:rPr lang="zh-CN" altLang="en-US" b="0" dirty="0">
                <a:solidFill>
                  <a:schemeClr val="tx1"/>
                </a:solidFill>
                <a:latin typeface="Arial" panose="020B0604020202020204" pitchFamily="34" charset="0"/>
                <a:ea typeface="微软雅黑" panose="020B0503020204020204" charset="-122"/>
              </a:rPr>
              <a:t>                                    或</a:t>
            </a:r>
            <a:endParaRPr lang="zh-CN" altLang="en-US" b="0" dirty="0">
              <a:solidFill>
                <a:schemeClr val="tx1"/>
              </a:solidFill>
              <a:latin typeface="Arial" panose="020B0604020202020204" pitchFamily="34" charset="0"/>
              <a:ea typeface="微软雅黑" panose="020B0503020204020204" charset="-122"/>
            </a:endParaRPr>
          </a:p>
          <a:p>
            <a:pPr marL="1143000" lvl="2" indent="-228600">
              <a:buFont typeface="Wingdings" panose="05000000000000000000" charset="0"/>
              <a:buChar char="n"/>
            </a:pPr>
            <a:endParaRPr lang="zh-CN" altLang="en-US" b="0" dirty="0">
              <a:solidFill>
                <a:schemeClr val="tx1"/>
              </a:solidFill>
              <a:latin typeface="Arial" panose="020B0604020202020204" pitchFamily="34" charset="0"/>
              <a:ea typeface="微软雅黑" panose="020B0503020204020204" charset="-122"/>
            </a:endParaRPr>
          </a:p>
          <a:p>
            <a:pPr marL="1143000" lvl="2" indent="-228600">
              <a:buFont typeface="Wingdings" panose="05000000000000000000" charset="0"/>
              <a:buChar char="n"/>
            </a:pPr>
            <a:endParaRPr lang="zh-CN" altLang="en-US" b="0" dirty="0">
              <a:solidFill>
                <a:schemeClr val="tx1"/>
              </a:solidFill>
              <a:latin typeface="Arial" panose="020B0604020202020204" pitchFamily="34" charset="0"/>
              <a:ea typeface="微软雅黑" panose="020B0503020204020204" charset="-122"/>
            </a:endParaRPr>
          </a:p>
          <a:p>
            <a:pPr marL="1143000" lvl="2" indent="-228600">
              <a:buFont typeface="Wingdings" panose="05000000000000000000" charset="0"/>
              <a:buChar char="n"/>
            </a:pPr>
            <a:r>
              <a:rPr lang="zh-CN" altLang="en-US" b="0" dirty="0">
                <a:solidFill>
                  <a:srgbClr val="FF0000"/>
                </a:solidFill>
                <a:latin typeface="Arial" panose="020B0604020202020204" pitchFamily="34" charset="0"/>
                <a:ea typeface="微软雅黑" panose="020B0503020204020204" charset="-122"/>
              </a:rPr>
              <a:t>【总结】工作最迟完成时间的计算，逆箭头方向相减，箭尾相碰取小值。</a:t>
            </a:r>
            <a:endParaRPr lang="zh-CN" altLang="en-US" b="0" dirty="0">
              <a:solidFill>
                <a:schemeClr val="tx1"/>
              </a:solidFill>
              <a:latin typeface="Arial" panose="020B0604020202020204" pitchFamily="34" charset="0"/>
              <a:ea typeface="微软雅黑" panose="020B0503020204020204" charset="-122"/>
            </a:endParaRPr>
          </a:p>
          <a:p>
            <a:pPr lvl="4"/>
            <a:endParaRPr lang="zh-CN" altLang="en-US" b="0" dirty="0">
              <a:solidFill>
                <a:schemeClr val="tx1"/>
              </a:solidFill>
              <a:latin typeface="Arial" panose="020B0604020202020204" pitchFamily="34" charset="0"/>
              <a:ea typeface="微软雅黑" panose="020B0503020204020204" charset="-122"/>
            </a:endParaRPr>
          </a:p>
        </p:txBody>
      </p:sp>
      <p:sp>
        <p:nvSpPr>
          <p:cNvPr id="4" name="灯片编号占位符 3"/>
          <p:cNvSpPr>
            <a:spLocks noGrp="1"/>
          </p:cNvSpPr>
          <p:nvPr>
            <p:ph type="sldNum" sz="quarter" idx="11"/>
          </p:nvPr>
        </p:nvSpPr>
        <p:spPr/>
        <p:txBody>
          <a:bodyPr/>
          <a:p>
            <a:pPr lvl="0" eaLnBrk="1" fontAlgn="base" hangingPunct="1">
              <a:buNone/>
            </a:pPr>
            <a:fld id="{9A0DB2DC-4C9A-4742-B13C-FB6460FD3503}" type="slidenum">
              <a:rPr lang="ko-KR" altLang="en-US" strike="noStrike" noProof="1" dirty="0">
                <a:latin typeface="Verdana" panose="020B0604030504040204" pitchFamily="34" charset="0"/>
                <a:ea typeface="Gulim" panose="020B0600000101010101" pitchFamily="34" charset="-127"/>
                <a:cs typeface="+mn-cs"/>
              </a:rPr>
            </a:fld>
            <a:endParaRPr lang="ko-KR" altLang="en-US" strike="noStrike" noProof="1" dirty="0"/>
          </a:p>
        </p:txBody>
      </p:sp>
      <p:graphicFrame>
        <p:nvGraphicFramePr>
          <p:cNvPr id="46095" name="Picture 270"/>
          <p:cNvGraphicFramePr/>
          <p:nvPr/>
        </p:nvGraphicFramePr>
        <p:xfrm>
          <a:off x="2728595" y="1864995"/>
          <a:ext cx="2256790" cy="410210"/>
        </p:xfrm>
        <a:graphic>
          <a:graphicData uri="http://schemas.openxmlformats.org/presentationml/2006/ole">
            <mc:AlternateContent xmlns:mc="http://schemas.openxmlformats.org/markup-compatibility/2006">
              <mc:Choice xmlns:v="urn:schemas-microsoft-com:vml" Requires="v">
                <p:oleObj spid="_x0000_s3098" name="" r:id="rId1" imgW="1308100" imgH="241300" progId="Equation.3">
                  <p:embed/>
                </p:oleObj>
              </mc:Choice>
              <mc:Fallback>
                <p:oleObj name="" r:id="rId1" imgW="1308100" imgH="241300" progId="Equation.3">
                  <p:embed/>
                  <p:pic>
                    <p:nvPicPr>
                      <p:cNvPr id="0" name="图片 3097"/>
                      <p:cNvPicPr/>
                      <p:nvPr/>
                    </p:nvPicPr>
                    <p:blipFill>
                      <a:blip r:embed="rId2"/>
                      <a:stretch>
                        <a:fillRect/>
                      </a:stretch>
                    </p:blipFill>
                    <p:spPr>
                      <a:xfrm>
                        <a:off x="2728595" y="1864995"/>
                        <a:ext cx="2256790" cy="410210"/>
                      </a:xfrm>
                      <a:prstGeom prst="rect">
                        <a:avLst/>
                      </a:prstGeom>
                      <a:noFill/>
                      <a:ln w="38100">
                        <a:noFill/>
                        <a:miter/>
                      </a:ln>
                    </p:spPr>
                  </p:pic>
                </p:oleObj>
              </mc:Fallback>
            </mc:AlternateContent>
          </a:graphicData>
        </a:graphic>
      </p:graphicFrame>
      <p:graphicFrame>
        <p:nvGraphicFramePr>
          <p:cNvPr id="46099" name="Picture 271"/>
          <p:cNvGraphicFramePr/>
          <p:nvPr/>
        </p:nvGraphicFramePr>
        <p:xfrm>
          <a:off x="5687378" y="1865630"/>
          <a:ext cx="1511300" cy="409575"/>
        </p:xfrm>
        <a:graphic>
          <a:graphicData uri="http://schemas.openxmlformats.org/presentationml/2006/ole">
            <mc:AlternateContent xmlns:mc="http://schemas.openxmlformats.org/markup-compatibility/2006">
              <mc:Choice xmlns:v="urn:schemas-microsoft-com:vml" Requires="v">
                <p:oleObj spid="_x0000_s3099" name="" r:id="rId3" imgW="876300" imgH="241300" progId="Equation.3">
                  <p:embed/>
                </p:oleObj>
              </mc:Choice>
              <mc:Fallback>
                <p:oleObj name="" r:id="rId3" imgW="876300" imgH="241300" progId="Equation.3">
                  <p:embed/>
                  <p:pic>
                    <p:nvPicPr>
                      <p:cNvPr id="0" name="图片 3098"/>
                      <p:cNvPicPr/>
                      <p:nvPr/>
                    </p:nvPicPr>
                    <p:blipFill>
                      <a:blip r:embed="rId4"/>
                      <a:stretch>
                        <a:fillRect/>
                      </a:stretch>
                    </p:blipFill>
                    <p:spPr>
                      <a:xfrm>
                        <a:off x="5687378" y="1865630"/>
                        <a:ext cx="1511300" cy="409575"/>
                      </a:xfrm>
                      <a:prstGeom prst="rect">
                        <a:avLst/>
                      </a:prstGeom>
                      <a:noFill/>
                      <a:ln w="38100">
                        <a:noFill/>
                        <a:miter/>
                      </a:ln>
                    </p:spPr>
                  </p:pic>
                </p:oleObj>
              </mc:Fallback>
            </mc:AlternateContent>
          </a:graphicData>
        </a:graphic>
      </p:graphicFrame>
      <p:graphicFrame>
        <p:nvGraphicFramePr>
          <p:cNvPr id="46103" name="Picture 272"/>
          <p:cNvGraphicFramePr/>
          <p:nvPr/>
        </p:nvGraphicFramePr>
        <p:xfrm>
          <a:off x="2599690" y="2889885"/>
          <a:ext cx="2509520" cy="454025"/>
        </p:xfrm>
        <a:graphic>
          <a:graphicData uri="http://schemas.openxmlformats.org/presentationml/2006/ole">
            <mc:AlternateContent xmlns:mc="http://schemas.openxmlformats.org/markup-compatibility/2006">
              <mc:Choice xmlns:v="urn:schemas-microsoft-com:vml" Requires="v">
                <p:oleObj spid="_x0000_s3100" name="" r:id="rId5" imgW="1651000" imgH="279400" progId="Equation.DSMT4">
                  <p:embed/>
                </p:oleObj>
              </mc:Choice>
              <mc:Fallback>
                <p:oleObj name="" r:id="rId5" imgW="1651000" imgH="279400" progId="Equation.DSMT4">
                  <p:embed/>
                  <p:pic>
                    <p:nvPicPr>
                      <p:cNvPr id="0" name="图片 3099"/>
                      <p:cNvPicPr/>
                      <p:nvPr/>
                    </p:nvPicPr>
                    <p:blipFill>
                      <a:blip r:embed="rId6"/>
                      <a:stretch>
                        <a:fillRect/>
                      </a:stretch>
                    </p:blipFill>
                    <p:spPr>
                      <a:xfrm>
                        <a:off x="2599690" y="2889885"/>
                        <a:ext cx="2509520" cy="454025"/>
                      </a:xfrm>
                      <a:prstGeom prst="rect">
                        <a:avLst/>
                      </a:prstGeom>
                      <a:noFill/>
                      <a:ln w="38100">
                        <a:noFill/>
                        <a:miter/>
                      </a:ln>
                    </p:spPr>
                  </p:pic>
                </p:oleObj>
              </mc:Fallback>
            </mc:AlternateContent>
          </a:graphicData>
        </a:graphic>
      </p:graphicFrame>
      <p:graphicFrame>
        <p:nvGraphicFramePr>
          <p:cNvPr id="46107" name="Picture 273"/>
          <p:cNvGraphicFramePr/>
          <p:nvPr/>
        </p:nvGraphicFramePr>
        <p:xfrm>
          <a:off x="5687695" y="2889885"/>
          <a:ext cx="2016125" cy="454025"/>
        </p:xfrm>
        <a:graphic>
          <a:graphicData uri="http://schemas.openxmlformats.org/presentationml/2006/ole">
            <mc:AlternateContent xmlns:mc="http://schemas.openxmlformats.org/markup-compatibility/2006">
              <mc:Choice xmlns:v="urn:schemas-microsoft-com:vml" Requires="v">
                <p:oleObj spid="_x0000_s3101" name="" r:id="rId7" imgW="1232535" imgH="279400" progId="Equation.DSMT4">
                  <p:embed/>
                </p:oleObj>
              </mc:Choice>
              <mc:Fallback>
                <p:oleObj name="" r:id="rId7" imgW="1232535" imgH="279400" progId="Equation.DSMT4">
                  <p:embed/>
                  <p:pic>
                    <p:nvPicPr>
                      <p:cNvPr id="0" name="图片 3100"/>
                      <p:cNvPicPr/>
                      <p:nvPr/>
                    </p:nvPicPr>
                    <p:blipFill>
                      <a:blip r:embed="rId8"/>
                      <a:stretch>
                        <a:fillRect/>
                      </a:stretch>
                    </p:blipFill>
                    <p:spPr>
                      <a:xfrm>
                        <a:off x="5687695" y="2889885"/>
                        <a:ext cx="2016125" cy="454025"/>
                      </a:xfrm>
                      <a:prstGeom prst="rect">
                        <a:avLst/>
                      </a:prstGeom>
                      <a:noFill/>
                      <a:ln w="38100">
                        <a:noFill/>
                        <a:miter/>
                      </a:ln>
                    </p:spPr>
                  </p:pic>
                </p:oleObj>
              </mc:Fallback>
            </mc:AlternateContent>
          </a:graphicData>
        </a:graphic>
      </p:graphicFrame>
      <p:grpSp>
        <p:nvGrpSpPr>
          <p:cNvPr id="32" name="组合 31"/>
          <p:cNvGrpSpPr/>
          <p:nvPr/>
        </p:nvGrpSpPr>
        <p:grpSpPr>
          <a:xfrm>
            <a:off x="2955925" y="3707130"/>
            <a:ext cx="5890260" cy="715105"/>
            <a:chOff x="3843" y="5607"/>
            <a:chExt cx="9890" cy="1241"/>
          </a:xfrm>
        </p:grpSpPr>
        <p:grpSp>
          <p:nvGrpSpPr>
            <p:cNvPr id="10" name="组合 9"/>
            <p:cNvGrpSpPr/>
            <p:nvPr/>
          </p:nvGrpSpPr>
          <p:grpSpPr>
            <a:xfrm rot="0">
              <a:off x="3843" y="5607"/>
              <a:ext cx="3811" cy="1213"/>
              <a:chOff x="3267" y="7689"/>
              <a:chExt cx="3749" cy="1195"/>
            </a:xfrm>
          </p:grpSpPr>
          <p:sp>
            <p:nvSpPr>
              <p:cNvPr id="6" name="椭圆 5"/>
              <p:cNvSpPr/>
              <p:nvPr/>
            </p:nvSpPr>
            <p:spPr>
              <a:xfrm>
                <a:off x="3267" y="7689"/>
                <a:ext cx="861" cy="822"/>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pPr>
                <a:endParaRPr kumimoji="0" lang="en-US" altLang="en-US" sz="1800" b="0" i="0" u="none" strike="noStrike" cap="none" normalizeH="0" baseline="0" smtClean="0">
                  <a:ln>
                    <a:noFill/>
                  </a:ln>
                  <a:solidFill>
                    <a:schemeClr val="tx1"/>
                  </a:solidFill>
                  <a:effectLst/>
                  <a:latin typeface="Times New Roman" panose="02020603050405020304" pitchFamily="18" charset="0"/>
                </a:endParaRPr>
              </a:p>
            </p:txBody>
          </p:sp>
          <p:sp>
            <p:nvSpPr>
              <p:cNvPr id="7" name="椭圆 6"/>
              <p:cNvSpPr/>
              <p:nvPr/>
            </p:nvSpPr>
            <p:spPr>
              <a:xfrm>
                <a:off x="6155" y="7689"/>
                <a:ext cx="861" cy="816"/>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pPr>
                <a:endParaRPr kumimoji="0" lang="en-US" altLang="en-US" sz="1800" b="0" i="0" u="none" strike="noStrike" cap="none" normalizeH="0" baseline="0" smtClean="0">
                  <a:ln>
                    <a:noFill/>
                  </a:ln>
                  <a:solidFill>
                    <a:schemeClr val="tx1"/>
                  </a:solidFill>
                  <a:effectLst/>
                  <a:latin typeface="Times New Roman" panose="02020603050405020304" pitchFamily="18" charset="0"/>
                </a:endParaRPr>
              </a:p>
            </p:txBody>
          </p:sp>
          <p:cxnSp>
            <p:nvCxnSpPr>
              <p:cNvPr id="8" name="直接箭头连接符 7"/>
              <p:cNvCxnSpPr>
                <a:stCxn id="6" idx="6"/>
                <a:endCxn id="7" idx="2"/>
              </p:cNvCxnSpPr>
              <p:nvPr/>
            </p:nvCxnSpPr>
            <p:spPr>
              <a:xfrm flipV="1">
                <a:off x="4128" y="8097"/>
                <a:ext cx="2027" cy="3"/>
              </a:xfrm>
              <a:prstGeom prst="straightConnector1">
                <a:avLst/>
              </a:prstGeom>
              <a:solidFill>
                <a:schemeClr val="accent1"/>
              </a:solidFill>
              <a:ln w="9525" cap="flat" cmpd="sng" algn="ctr">
                <a:solidFill>
                  <a:schemeClr val="tx1"/>
                </a:solidFill>
                <a:prstDash val="solid"/>
                <a:round/>
                <a:headEnd type="none" w="med" len="med"/>
                <a:tailEnd type="arrow" w="med" len="med"/>
              </a:ln>
            </p:spPr>
          </p:cxnSp>
          <p:sp>
            <p:nvSpPr>
              <p:cNvPr id="9" name="文本框 8"/>
              <p:cNvSpPr txBox="1"/>
              <p:nvPr/>
            </p:nvSpPr>
            <p:spPr>
              <a:xfrm>
                <a:off x="3483" y="7729"/>
                <a:ext cx="645" cy="892"/>
              </a:xfrm>
              <a:prstGeom prst="rect">
                <a:avLst/>
              </a:prstGeom>
              <a:noFill/>
            </p:spPr>
            <p:txBody>
              <a:bodyPr wrap="square" rtlCol="0">
                <a:spAutoFit/>
              </a:bodyPr>
              <a:p>
                <a:r>
                  <a:rPr lang="en-US" altLang="zh-CN" sz="2800"/>
                  <a:t>h</a:t>
                </a:r>
                <a:endParaRPr lang="en-US" altLang="zh-CN" sz="2800"/>
              </a:p>
            </p:txBody>
          </p:sp>
          <p:sp>
            <p:nvSpPr>
              <p:cNvPr id="12" name="文本框 11"/>
              <p:cNvSpPr txBox="1"/>
              <p:nvPr/>
            </p:nvSpPr>
            <p:spPr>
              <a:xfrm>
                <a:off x="6371" y="7689"/>
                <a:ext cx="645" cy="892"/>
              </a:xfrm>
              <a:prstGeom prst="rect">
                <a:avLst/>
              </a:prstGeom>
              <a:noFill/>
            </p:spPr>
            <p:txBody>
              <a:bodyPr wrap="square" rtlCol="0">
                <a:spAutoFit/>
              </a:bodyPr>
              <a:p>
                <a:r>
                  <a:rPr lang="en-US" altLang="zh-CN" sz="2800"/>
                  <a:t>i</a:t>
                </a:r>
                <a:endParaRPr lang="en-US" altLang="zh-CN" sz="2800"/>
              </a:p>
            </p:txBody>
          </p:sp>
          <p:sp>
            <p:nvSpPr>
              <p:cNvPr id="13" name="文本框 12"/>
              <p:cNvSpPr txBox="1"/>
              <p:nvPr/>
            </p:nvSpPr>
            <p:spPr>
              <a:xfrm>
                <a:off x="4157" y="8097"/>
                <a:ext cx="1998" cy="787"/>
              </a:xfrm>
              <a:prstGeom prst="rect">
                <a:avLst/>
              </a:prstGeom>
              <a:noFill/>
            </p:spPr>
            <p:txBody>
              <a:bodyPr wrap="square" rtlCol="0">
                <a:spAutoFit/>
              </a:bodyPr>
              <a:p>
                <a:r>
                  <a:rPr lang="zh-CN" altLang="en-US" sz="2400" dirty="0">
                    <a:latin typeface="微软雅黑" panose="020B0503020204020204" charset="-122"/>
                    <a:sym typeface="+mn-ea"/>
                  </a:rPr>
                  <a:t> </a:t>
                </a:r>
                <a:r>
                  <a:rPr lang="zh-CN" altLang="en-US" sz="2000" dirty="0">
                    <a:latin typeface="微软雅黑" panose="020B0503020204020204" charset="-122"/>
                    <a:sym typeface="+mn-ea"/>
                  </a:rPr>
                  <a:t> </a:t>
                </a:r>
                <a:r>
                  <a:rPr lang="en-US" altLang="zh-CN" sz="2000" dirty="0">
                    <a:latin typeface="微软雅黑" panose="020B0503020204020204" charset="-122"/>
                    <a:sym typeface="+mn-ea"/>
                  </a:rPr>
                  <a:t>D</a:t>
                </a:r>
                <a:r>
                  <a:rPr lang="en-US" altLang="zh-CN" sz="2000" baseline="-25000" dirty="0">
                    <a:latin typeface="微软雅黑" panose="020B0503020204020204" charset="-122"/>
                    <a:sym typeface="+mn-ea"/>
                  </a:rPr>
                  <a:t>h,i</a:t>
                </a:r>
                <a:endParaRPr lang="en-US" altLang="zh-CN" sz="2000" baseline="-25000" dirty="0">
                  <a:latin typeface="微软雅黑" panose="020B0503020204020204" charset="-122"/>
                  <a:ea typeface="微软雅黑" panose="020B0503020204020204" charset="-122"/>
                  <a:sym typeface="+mn-ea"/>
                </a:endParaRPr>
              </a:p>
            </p:txBody>
          </p:sp>
        </p:grpSp>
        <p:grpSp>
          <p:nvGrpSpPr>
            <p:cNvPr id="16" name="组合 15"/>
            <p:cNvGrpSpPr/>
            <p:nvPr/>
          </p:nvGrpSpPr>
          <p:grpSpPr>
            <a:xfrm rot="0">
              <a:off x="7653" y="5635"/>
              <a:ext cx="3208" cy="1213"/>
              <a:chOff x="4128" y="7689"/>
              <a:chExt cx="2888" cy="1195"/>
            </a:xfrm>
          </p:grpSpPr>
          <p:sp>
            <p:nvSpPr>
              <p:cNvPr id="18" name="椭圆 17"/>
              <p:cNvSpPr/>
              <p:nvPr/>
            </p:nvSpPr>
            <p:spPr>
              <a:xfrm>
                <a:off x="6155" y="7689"/>
                <a:ext cx="861" cy="816"/>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pPr>
                <a:endParaRPr kumimoji="0" lang="en-US" altLang="en-US" sz="1800" b="0" i="0" u="none" strike="noStrike" cap="none" normalizeH="0" baseline="0" smtClean="0">
                  <a:ln>
                    <a:noFill/>
                  </a:ln>
                  <a:solidFill>
                    <a:schemeClr val="tx1"/>
                  </a:solidFill>
                  <a:effectLst/>
                  <a:latin typeface="Times New Roman" panose="02020603050405020304" pitchFamily="18" charset="0"/>
                </a:endParaRPr>
              </a:p>
            </p:txBody>
          </p:sp>
          <p:cxnSp>
            <p:nvCxnSpPr>
              <p:cNvPr id="19" name="直接箭头连接符 18"/>
              <p:cNvCxnSpPr>
                <a:endCxn id="18" idx="2"/>
              </p:cNvCxnSpPr>
              <p:nvPr/>
            </p:nvCxnSpPr>
            <p:spPr>
              <a:xfrm flipV="1">
                <a:off x="4128" y="8097"/>
                <a:ext cx="2027" cy="3"/>
              </a:xfrm>
              <a:prstGeom prst="straightConnector1">
                <a:avLst/>
              </a:prstGeom>
              <a:solidFill>
                <a:schemeClr val="accent1"/>
              </a:solidFill>
              <a:ln w="9525" cap="flat" cmpd="sng" algn="ctr">
                <a:solidFill>
                  <a:schemeClr val="tx1"/>
                </a:solidFill>
                <a:prstDash val="solid"/>
                <a:round/>
                <a:headEnd type="none" w="med" len="med"/>
                <a:tailEnd type="arrow" w="med" len="med"/>
              </a:ln>
            </p:spPr>
          </p:cxnSp>
          <p:sp>
            <p:nvSpPr>
              <p:cNvPr id="21" name="文本框 20"/>
              <p:cNvSpPr txBox="1"/>
              <p:nvPr/>
            </p:nvSpPr>
            <p:spPr>
              <a:xfrm>
                <a:off x="6371" y="7689"/>
                <a:ext cx="645" cy="892"/>
              </a:xfrm>
              <a:prstGeom prst="rect">
                <a:avLst/>
              </a:prstGeom>
              <a:noFill/>
            </p:spPr>
            <p:txBody>
              <a:bodyPr wrap="square" rtlCol="0">
                <a:spAutoFit/>
              </a:bodyPr>
              <a:p>
                <a:r>
                  <a:rPr lang="en-US" altLang="zh-CN" sz="2800"/>
                  <a:t>j</a:t>
                </a:r>
                <a:endParaRPr lang="en-US" altLang="zh-CN" sz="2800"/>
              </a:p>
            </p:txBody>
          </p:sp>
          <p:sp>
            <p:nvSpPr>
              <p:cNvPr id="22" name="文本框 21"/>
              <p:cNvSpPr txBox="1"/>
              <p:nvPr/>
            </p:nvSpPr>
            <p:spPr>
              <a:xfrm>
                <a:off x="4157" y="8097"/>
                <a:ext cx="1998" cy="787"/>
              </a:xfrm>
              <a:prstGeom prst="rect">
                <a:avLst/>
              </a:prstGeom>
              <a:noFill/>
            </p:spPr>
            <p:txBody>
              <a:bodyPr wrap="square" rtlCol="0">
                <a:spAutoFit/>
              </a:bodyPr>
              <a:p>
                <a:r>
                  <a:rPr lang="zh-CN" altLang="en-US" sz="2400" dirty="0">
                    <a:latin typeface="微软雅黑" panose="020B0503020204020204" charset="-122"/>
                    <a:sym typeface="+mn-ea"/>
                  </a:rPr>
                  <a:t> </a:t>
                </a:r>
                <a:r>
                  <a:rPr lang="zh-CN" altLang="en-US" sz="2000" dirty="0">
                    <a:latin typeface="微软雅黑" panose="020B0503020204020204" charset="-122"/>
                    <a:sym typeface="+mn-ea"/>
                  </a:rPr>
                  <a:t> </a:t>
                </a:r>
                <a:r>
                  <a:rPr lang="en-US" altLang="zh-CN" sz="2000" dirty="0">
                    <a:latin typeface="微软雅黑" panose="020B0503020204020204" charset="-122"/>
                    <a:sym typeface="+mn-ea"/>
                  </a:rPr>
                  <a:t>D</a:t>
                </a:r>
                <a:r>
                  <a:rPr lang="en-US" altLang="zh-CN" sz="2000" baseline="-25000" dirty="0">
                    <a:latin typeface="微软雅黑" panose="020B0503020204020204" charset="-122"/>
                    <a:sym typeface="+mn-ea"/>
                  </a:rPr>
                  <a:t>i,j</a:t>
                </a:r>
                <a:endParaRPr lang="zh-CN" altLang="en-US" sz="2000">
                  <a:latin typeface="微软雅黑" panose="020B0503020204020204" charset="-122"/>
                  <a:ea typeface="微软雅黑" panose="020B0503020204020204" charset="-122"/>
                </a:endParaRPr>
              </a:p>
            </p:txBody>
          </p:sp>
        </p:grpSp>
        <p:grpSp>
          <p:nvGrpSpPr>
            <p:cNvPr id="25" name="组合 24"/>
            <p:cNvGrpSpPr/>
            <p:nvPr/>
          </p:nvGrpSpPr>
          <p:grpSpPr>
            <a:xfrm rot="0">
              <a:off x="10797" y="5635"/>
              <a:ext cx="2936" cy="1188"/>
              <a:chOff x="4128" y="7689"/>
              <a:chExt cx="2888" cy="1171"/>
            </a:xfrm>
          </p:grpSpPr>
          <p:sp>
            <p:nvSpPr>
              <p:cNvPr id="27" name="椭圆 26"/>
              <p:cNvSpPr/>
              <p:nvPr/>
            </p:nvSpPr>
            <p:spPr>
              <a:xfrm>
                <a:off x="6155" y="7689"/>
                <a:ext cx="861" cy="816"/>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pPr>
                <a:endParaRPr kumimoji="0" lang="en-US" altLang="en-US" sz="1800" b="0" i="0" u="none" strike="noStrike" cap="none" normalizeH="0" baseline="0" smtClean="0">
                  <a:ln>
                    <a:noFill/>
                  </a:ln>
                  <a:solidFill>
                    <a:schemeClr val="tx1"/>
                  </a:solidFill>
                  <a:effectLst/>
                  <a:latin typeface="Times New Roman" panose="02020603050405020304" pitchFamily="18" charset="0"/>
                </a:endParaRPr>
              </a:p>
            </p:txBody>
          </p:sp>
          <p:cxnSp>
            <p:nvCxnSpPr>
              <p:cNvPr id="28" name="直接箭头连接符 27"/>
              <p:cNvCxnSpPr>
                <a:endCxn id="27" idx="2"/>
              </p:cNvCxnSpPr>
              <p:nvPr/>
            </p:nvCxnSpPr>
            <p:spPr>
              <a:xfrm flipV="1">
                <a:off x="4128" y="8097"/>
                <a:ext cx="2027" cy="3"/>
              </a:xfrm>
              <a:prstGeom prst="straightConnector1">
                <a:avLst/>
              </a:prstGeom>
              <a:solidFill>
                <a:schemeClr val="accent1"/>
              </a:solidFill>
              <a:ln w="9525" cap="flat" cmpd="sng" algn="ctr">
                <a:solidFill>
                  <a:schemeClr val="tx1"/>
                </a:solidFill>
                <a:prstDash val="solid"/>
                <a:round/>
                <a:headEnd type="none" w="med" len="med"/>
                <a:tailEnd type="arrow" w="med" len="med"/>
              </a:ln>
            </p:spPr>
          </p:cxnSp>
          <p:sp>
            <p:nvSpPr>
              <p:cNvPr id="30" name="文本框 29"/>
              <p:cNvSpPr txBox="1"/>
              <p:nvPr/>
            </p:nvSpPr>
            <p:spPr>
              <a:xfrm>
                <a:off x="6371" y="7689"/>
                <a:ext cx="645" cy="893"/>
              </a:xfrm>
              <a:prstGeom prst="rect">
                <a:avLst/>
              </a:prstGeom>
              <a:noFill/>
            </p:spPr>
            <p:txBody>
              <a:bodyPr wrap="square" rtlCol="0">
                <a:spAutoFit/>
              </a:bodyPr>
              <a:p>
                <a:r>
                  <a:rPr lang="en-US" altLang="zh-CN" sz="2800"/>
                  <a:t>k</a:t>
                </a:r>
                <a:endParaRPr lang="en-US" altLang="zh-CN" sz="2800"/>
              </a:p>
            </p:txBody>
          </p:sp>
          <p:sp>
            <p:nvSpPr>
              <p:cNvPr id="31" name="文本框 30"/>
              <p:cNvSpPr txBox="1"/>
              <p:nvPr/>
            </p:nvSpPr>
            <p:spPr>
              <a:xfrm>
                <a:off x="4157" y="8072"/>
                <a:ext cx="1998" cy="788"/>
              </a:xfrm>
              <a:prstGeom prst="rect">
                <a:avLst/>
              </a:prstGeom>
              <a:noFill/>
            </p:spPr>
            <p:txBody>
              <a:bodyPr wrap="square" rtlCol="0">
                <a:spAutoFit/>
              </a:bodyPr>
              <a:p>
                <a:r>
                  <a:rPr lang="zh-CN" altLang="en-US" sz="2400" dirty="0">
                    <a:latin typeface="微软雅黑" panose="020B0503020204020204" charset="-122"/>
                    <a:sym typeface="+mn-ea"/>
                  </a:rPr>
                  <a:t> </a:t>
                </a:r>
                <a:r>
                  <a:rPr lang="zh-CN" altLang="en-US" sz="2000" dirty="0">
                    <a:latin typeface="微软雅黑" panose="020B0503020204020204" charset="-122"/>
                    <a:sym typeface="+mn-ea"/>
                  </a:rPr>
                  <a:t> </a:t>
                </a:r>
                <a:r>
                  <a:rPr lang="en-US" altLang="zh-CN" sz="2000" dirty="0">
                    <a:latin typeface="微软雅黑" panose="020B0503020204020204" charset="-122"/>
                    <a:sym typeface="+mn-ea"/>
                  </a:rPr>
                  <a:t>D</a:t>
                </a:r>
                <a:r>
                  <a:rPr lang="en-US" altLang="zh-CN" sz="2000" baseline="-25000" dirty="0">
                    <a:latin typeface="微软雅黑" panose="020B0503020204020204" charset="-122"/>
                    <a:sym typeface="+mn-ea"/>
                  </a:rPr>
                  <a:t>,j,k</a:t>
                </a:r>
                <a:endParaRPr lang="zh-CN" altLang="en-US" sz="2000">
                  <a:latin typeface="微软雅黑" panose="020B0503020204020204" charset="-122"/>
                  <a:ea typeface="微软雅黑" panose="020B0503020204020204" charset="-122"/>
                </a:endParaRPr>
              </a:p>
            </p:txBody>
          </p:sp>
        </p:grpSp>
      </p:grpSp>
      <p:sp>
        <p:nvSpPr>
          <p:cNvPr id="5" name="标题 4"/>
          <p:cNvSpPr>
            <a:spLocks noGrp="1"/>
          </p:cNvSpPr>
          <p:nvPr>
            <p:ph type="title"/>
          </p:nvPr>
        </p:nvSpPr>
        <p:spPr/>
        <p:txBody>
          <a:bodyPr/>
          <a:p>
            <a:r>
              <a:rPr lang="zh-CN" altLang="en-US">
                <a:latin typeface="微软雅黑" panose="020B0503020204020204" charset="-122"/>
                <a:ea typeface="微软雅黑" panose="020B0503020204020204" charset="-122"/>
              </a:rPr>
              <a:t>双代号网络图的时间参数</a:t>
            </a:r>
            <a:endParaRPr lang="zh-CN" altLang="en-US">
              <a:latin typeface="微软雅黑" panose="020B0503020204020204" charset="-122"/>
              <a:ea typeface="微软雅黑" panose="020B0503020204020204" charset="-122"/>
            </a:endParaRPr>
          </a:p>
        </p:txBody>
      </p:sp>
    </p:spTree>
  </p:cSld>
  <p:clrMapOvr>
    <a:masterClrMapping/>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730250" y="1365885"/>
            <a:ext cx="10057765" cy="4889500"/>
          </a:xfrm>
        </p:spPr>
        <p:txBody>
          <a:bodyPr/>
          <a:p>
            <a:pPr lvl="2" algn="just">
              <a:lnSpc>
                <a:spcPct val="160000"/>
              </a:lnSpc>
            </a:pPr>
            <a:r>
              <a:rPr lang="zh-CN" altLang="en-US"/>
              <a:t>（</a:t>
            </a:r>
            <a:r>
              <a:rPr lang="en-US" altLang="zh-CN"/>
              <a:t>4</a:t>
            </a:r>
            <a:r>
              <a:rPr lang="zh-CN" altLang="en-US"/>
              <a:t>）工作最迟开始时间</a:t>
            </a:r>
            <a:endParaRPr lang="zh-CN" altLang="en-US"/>
          </a:p>
          <a:p>
            <a:pPr lvl="3" algn="just">
              <a:lnSpc>
                <a:spcPct val="160000"/>
              </a:lnSpc>
            </a:pPr>
            <a:r>
              <a:rPr lang="zh-CN" altLang="en-US"/>
              <a:t>定义：</a:t>
            </a:r>
            <a:r>
              <a:rPr lang="zh-CN" altLang="en-US" dirty="0">
                <a:latin typeface="Arial" panose="020B0604020202020204" pitchFamily="34" charset="0"/>
                <a:sym typeface="+mn-ea"/>
              </a:rPr>
              <a:t>   工作最迟开始时间是指在不影响整个任务按期完成的前提下，本工作必须开始的最迟时刻。</a:t>
            </a:r>
            <a:r>
              <a:rPr lang="zh-CN" altLang="en-US" dirty="0">
                <a:latin typeface="Arial" panose="020B0604020202020204" pitchFamily="34" charset="0"/>
                <a:ea typeface="宋体" panose="02010600030101010101" pitchFamily="2" charset="-122"/>
                <a:sym typeface="+mn-ea"/>
              </a:rPr>
              <a:t> </a:t>
            </a:r>
            <a:endParaRPr lang="zh-CN" altLang="en-US"/>
          </a:p>
          <a:p>
            <a:pPr lvl="3" algn="just">
              <a:lnSpc>
                <a:spcPct val="160000"/>
              </a:lnSpc>
            </a:pPr>
            <a:r>
              <a:rPr lang="zh-CN" altLang="en-US"/>
              <a:t>符号：</a:t>
            </a:r>
            <a:endParaRPr lang="zh-CN" altLang="en-US"/>
          </a:p>
          <a:p>
            <a:pPr lvl="3" algn="just">
              <a:lnSpc>
                <a:spcPct val="160000"/>
              </a:lnSpc>
            </a:pPr>
            <a:r>
              <a:rPr lang="zh-CN" altLang="en-US"/>
              <a:t>计算公式： </a:t>
            </a:r>
            <a:endParaRPr lang="zh-CN" altLang="en-US"/>
          </a:p>
          <a:p>
            <a:pPr lvl="4" algn="just">
              <a:lnSpc>
                <a:spcPct val="160000"/>
              </a:lnSpc>
            </a:pPr>
            <a:r>
              <a:rPr lang="zh-CN" altLang="en-US"/>
              <a:t>                                   </a:t>
            </a:r>
            <a:r>
              <a:rPr lang="en-US" altLang="zh-CN"/>
              <a:t>(</a:t>
            </a:r>
            <a:r>
              <a:rPr lang="zh-CN" altLang="en-US"/>
              <a:t>工作的最迟完成时间减去工作的持续时间</a:t>
            </a:r>
            <a:r>
              <a:rPr lang="zh-CN" altLang="en-US"/>
              <a:t>）</a:t>
            </a:r>
            <a:endParaRPr lang="zh-CN" altLang="en-US"/>
          </a:p>
          <a:p>
            <a:pPr lvl="2" algn="just">
              <a:lnSpc>
                <a:spcPct val="160000"/>
              </a:lnSpc>
            </a:pPr>
            <a:r>
              <a:rPr lang="en-US" altLang="zh-CN">
                <a:solidFill>
                  <a:srgbClr val="FF0000"/>
                </a:solidFill>
                <a:latin typeface="微软雅黑" panose="020B0503020204020204" charset="-122"/>
                <a:sym typeface="+mn-ea"/>
              </a:rPr>
              <a:t>【</a:t>
            </a:r>
            <a:r>
              <a:rPr lang="zh-CN" altLang="en-US" dirty="0">
                <a:solidFill>
                  <a:srgbClr val="FF0000"/>
                </a:solidFill>
                <a:latin typeface="微软雅黑" panose="020B0503020204020204" charset="-122"/>
                <a:sym typeface="+mn-ea"/>
              </a:rPr>
              <a:t>提示</a:t>
            </a:r>
            <a:r>
              <a:rPr lang="en-US" altLang="zh-CN">
                <a:solidFill>
                  <a:srgbClr val="FF0000"/>
                </a:solidFill>
                <a:latin typeface="微软雅黑" panose="020B0503020204020204" charset="-122"/>
                <a:sym typeface="+mn-ea"/>
              </a:rPr>
              <a:t>】</a:t>
            </a:r>
            <a:r>
              <a:rPr lang="zh-CN" altLang="en-US" dirty="0">
                <a:solidFill>
                  <a:srgbClr val="FF0000"/>
                </a:solidFill>
                <a:latin typeface="微软雅黑" panose="020B0503020204020204" charset="-122"/>
                <a:sym typeface="+mn-ea"/>
              </a:rPr>
              <a:t>工作最迟开始时间计算自终点节点开始，逆着箭线方向，用累减的方法计算到起点节点。</a:t>
            </a:r>
            <a:endParaRPr lang="zh-CN" altLang="en-US">
              <a:solidFill>
                <a:srgbClr val="FF0000"/>
              </a:solidFill>
              <a:latin typeface="微软雅黑" panose="020B0503020204020204" charset="-122"/>
            </a:endParaRPr>
          </a:p>
          <a:p>
            <a:pPr marL="1828800" lvl="4" indent="0" algn="just">
              <a:buNone/>
            </a:pPr>
            <a:endParaRPr lang="zh-CN" altLang="en-US">
              <a:solidFill>
                <a:srgbClr val="FF0000"/>
              </a:solidFill>
              <a:latin typeface="微软雅黑" panose="020B0503020204020204" charset="-122"/>
            </a:endParaRPr>
          </a:p>
        </p:txBody>
      </p:sp>
      <p:sp>
        <p:nvSpPr>
          <p:cNvPr id="4" name="灯片编号占位符 3"/>
          <p:cNvSpPr>
            <a:spLocks noGrp="1"/>
          </p:cNvSpPr>
          <p:nvPr>
            <p:ph type="sldNum" sz="quarter" idx="11"/>
          </p:nvPr>
        </p:nvSpPr>
        <p:spPr/>
        <p:txBody>
          <a:bodyPr/>
          <a:p>
            <a:pPr lvl="0" eaLnBrk="1" fontAlgn="base" hangingPunct="1">
              <a:buNone/>
            </a:pPr>
            <a:fld id="{9A0DB2DC-4C9A-4742-B13C-FB6460FD3503}" type="slidenum">
              <a:rPr lang="ko-KR" altLang="en-US" strike="noStrike" noProof="1" dirty="0">
                <a:latin typeface="Verdana" panose="020B0604030504040204" pitchFamily="34" charset="0"/>
                <a:ea typeface="Gulim" panose="020B0600000101010101" pitchFamily="34" charset="-127"/>
                <a:cs typeface="+mn-cs"/>
              </a:rPr>
            </a:fld>
            <a:endParaRPr lang="ko-KR" altLang="en-US" strike="noStrike" noProof="1" dirty="0"/>
          </a:p>
        </p:txBody>
      </p:sp>
      <p:graphicFrame>
        <p:nvGraphicFramePr>
          <p:cNvPr id="47112" name="Picture 274"/>
          <p:cNvGraphicFramePr/>
          <p:nvPr/>
        </p:nvGraphicFramePr>
        <p:xfrm>
          <a:off x="3361373" y="3209925"/>
          <a:ext cx="647700" cy="438150"/>
        </p:xfrm>
        <a:graphic>
          <a:graphicData uri="http://schemas.openxmlformats.org/presentationml/2006/ole">
            <mc:AlternateContent xmlns:mc="http://schemas.openxmlformats.org/markup-compatibility/2006">
              <mc:Choice xmlns:v="urn:schemas-microsoft-com:vml" Requires="v">
                <p:oleObj spid="_x0000_s3102" name="" r:id="rId1" imgW="355600" imgH="241300" progId="Equation.3">
                  <p:embed/>
                </p:oleObj>
              </mc:Choice>
              <mc:Fallback>
                <p:oleObj name="" r:id="rId1" imgW="355600" imgH="241300" progId="Equation.3">
                  <p:embed/>
                  <p:pic>
                    <p:nvPicPr>
                      <p:cNvPr id="0" name="图片 3101"/>
                      <p:cNvPicPr/>
                      <p:nvPr/>
                    </p:nvPicPr>
                    <p:blipFill>
                      <a:blip r:embed="rId2"/>
                      <a:stretch>
                        <a:fillRect/>
                      </a:stretch>
                    </p:blipFill>
                    <p:spPr>
                      <a:xfrm>
                        <a:off x="3361373" y="3209925"/>
                        <a:ext cx="647700" cy="438150"/>
                      </a:xfrm>
                      <a:prstGeom prst="rect">
                        <a:avLst/>
                      </a:prstGeom>
                      <a:noFill/>
                      <a:ln w="38100">
                        <a:noFill/>
                        <a:miter/>
                      </a:ln>
                    </p:spPr>
                  </p:pic>
                </p:oleObj>
              </mc:Fallback>
            </mc:AlternateContent>
          </a:graphicData>
        </a:graphic>
      </p:graphicFrame>
      <p:graphicFrame>
        <p:nvGraphicFramePr>
          <p:cNvPr id="47115" name="Picture 275"/>
          <p:cNvGraphicFramePr/>
          <p:nvPr/>
        </p:nvGraphicFramePr>
        <p:xfrm>
          <a:off x="2972435" y="4371340"/>
          <a:ext cx="2232025" cy="439738"/>
        </p:xfrm>
        <a:graphic>
          <a:graphicData uri="http://schemas.openxmlformats.org/presentationml/2006/ole">
            <mc:AlternateContent xmlns:mc="http://schemas.openxmlformats.org/markup-compatibility/2006">
              <mc:Choice xmlns:v="urn:schemas-microsoft-com:vml" Requires="v">
                <p:oleObj spid="_x0000_s3103" name="" r:id="rId3" imgW="1207135" imgH="241300" progId="Equation.DSMT4">
                  <p:embed/>
                </p:oleObj>
              </mc:Choice>
              <mc:Fallback>
                <p:oleObj name="" r:id="rId3" imgW="1207135" imgH="241300" progId="Equation.DSMT4">
                  <p:embed/>
                  <p:pic>
                    <p:nvPicPr>
                      <p:cNvPr id="0" name="图片 3102"/>
                      <p:cNvPicPr/>
                      <p:nvPr/>
                    </p:nvPicPr>
                    <p:blipFill>
                      <a:blip r:embed="rId4"/>
                      <a:stretch>
                        <a:fillRect/>
                      </a:stretch>
                    </p:blipFill>
                    <p:spPr>
                      <a:xfrm>
                        <a:off x="2972435" y="4371340"/>
                        <a:ext cx="2232025" cy="439738"/>
                      </a:xfrm>
                      <a:prstGeom prst="rect">
                        <a:avLst/>
                      </a:prstGeom>
                      <a:noFill/>
                      <a:ln w="38100">
                        <a:noFill/>
                        <a:miter/>
                      </a:ln>
                    </p:spPr>
                  </p:pic>
                </p:oleObj>
              </mc:Fallback>
            </mc:AlternateContent>
          </a:graphicData>
        </a:graphic>
      </p:graphicFrame>
      <p:sp>
        <p:nvSpPr>
          <p:cNvPr id="5" name="标题 4"/>
          <p:cNvSpPr>
            <a:spLocks noGrp="1"/>
          </p:cNvSpPr>
          <p:nvPr>
            <p:ph type="title"/>
          </p:nvPr>
        </p:nvSpPr>
        <p:spPr/>
        <p:txBody>
          <a:bodyPr/>
          <a:p>
            <a:r>
              <a:rPr lang="zh-CN" altLang="en-US">
                <a:latin typeface="微软雅黑" panose="020B0503020204020204" charset="-122"/>
                <a:ea typeface="微软雅黑" panose="020B0503020204020204" charset="-122"/>
              </a:rPr>
              <a:t>双代号网络图的时间参数</a:t>
            </a:r>
            <a:endParaRPr lang="zh-CN" altLang="en-US">
              <a:latin typeface="微软雅黑" panose="020B0503020204020204" charset="-122"/>
              <a:ea typeface="微软雅黑" panose="020B0503020204020204" charset="-122"/>
            </a:endParaRPr>
          </a:p>
        </p:txBody>
      </p:sp>
    </p:spTree>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a:p>
            <a:pPr lvl="1"/>
            <a:r>
              <a:rPr lang="en-US" altLang="zh-CN"/>
              <a:t>4.</a:t>
            </a:r>
            <a:r>
              <a:rPr lang="zh-CN" altLang="en-US"/>
              <a:t>时差</a:t>
            </a:r>
            <a:endParaRPr lang="zh-CN" altLang="en-US"/>
          </a:p>
          <a:p>
            <a:pPr lvl="2"/>
            <a:r>
              <a:rPr lang="zh-CN" altLang="en-US"/>
              <a:t>（</a:t>
            </a:r>
            <a:r>
              <a:rPr lang="en-US" altLang="zh-CN"/>
              <a:t>1</a:t>
            </a:r>
            <a:r>
              <a:rPr lang="zh-CN" altLang="en-US"/>
              <a:t>）总时差</a:t>
            </a:r>
            <a:endParaRPr lang="zh-CN" altLang="en-US"/>
          </a:p>
          <a:p>
            <a:pPr lvl="3"/>
            <a:r>
              <a:rPr lang="zh-CN" altLang="en-US"/>
              <a:t>定义：</a:t>
            </a:r>
            <a:r>
              <a:rPr lang="zh-CN" altLang="en-US" dirty="0">
                <a:sym typeface="+mn-ea"/>
              </a:rPr>
              <a:t>工作的总时差是指在不影响总工期的前提下，本工作可以利用的机动时间（富余时间）。</a:t>
            </a:r>
            <a:endParaRPr lang="zh-CN" altLang="en-US"/>
          </a:p>
          <a:p>
            <a:pPr lvl="3"/>
            <a:r>
              <a:rPr lang="zh-CN" altLang="en-US"/>
              <a:t>符号：</a:t>
            </a:r>
            <a:endParaRPr lang="zh-CN" altLang="en-US"/>
          </a:p>
          <a:p>
            <a:pPr lvl="3"/>
            <a:r>
              <a:rPr lang="zh-CN" altLang="en-US"/>
              <a:t>计算公式：                             或</a:t>
            </a:r>
            <a:endParaRPr lang="zh-CN" altLang="en-US"/>
          </a:p>
          <a:p>
            <a:pPr lvl="2"/>
            <a:r>
              <a:rPr lang="zh-CN" altLang="en-US" dirty="0">
                <a:solidFill>
                  <a:srgbClr val="FF0000"/>
                </a:solidFill>
                <a:latin typeface="Arial" panose="020B0604020202020204" pitchFamily="34" charset="0"/>
                <a:sym typeface="+mn-ea"/>
              </a:rPr>
              <a:t>【总结】</a:t>
            </a:r>
            <a:r>
              <a:rPr lang="zh-CN" altLang="en-US" dirty="0">
                <a:solidFill>
                  <a:srgbClr val="FF0000"/>
                </a:solidFill>
                <a:latin typeface="Arial" panose="020B0604020202020204" pitchFamily="34" charset="0"/>
                <a:cs typeface="+mn-ea"/>
              </a:rPr>
              <a:t>工作的总时差等于工作最迟开始时间减去工作最早开始时间，或最迟完成时间减去最早完成时间。</a:t>
            </a:r>
            <a:endParaRPr lang="zh-CN" altLang="en-US" dirty="0">
              <a:solidFill>
                <a:srgbClr val="FF0000"/>
              </a:solidFill>
              <a:latin typeface="Arial" panose="020B0604020202020204" pitchFamily="34" charset="0"/>
              <a:cs typeface="+mn-ea"/>
            </a:endParaRPr>
          </a:p>
        </p:txBody>
      </p:sp>
      <p:sp>
        <p:nvSpPr>
          <p:cNvPr id="4" name="灯片编号占位符 3"/>
          <p:cNvSpPr>
            <a:spLocks noGrp="1"/>
          </p:cNvSpPr>
          <p:nvPr>
            <p:ph type="sldNum" sz="quarter" idx="11"/>
          </p:nvPr>
        </p:nvSpPr>
        <p:spPr/>
        <p:txBody>
          <a:bodyPr/>
          <a:p>
            <a:pPr lvl="0" eaLnBrk="1" fontAlgn="base" hangingPunct="1">
              <a:buNone/>
            </a:pPr>
            <a:fld id="{9A0DB2DC-4C9A-4742-B13C-FB6460FD3503}" type="slidenum">
              <a:rPr lang="ko-KR" altLang="en-US" strike="noStrike" noProof="1" dirty="0">
                <a:latin typeface="Verdana" panose="020B0604030504040204" pitchFamily="34" charset="0"/>
                <a:ea typeface="Gulim" panose="020B0600000101010101" pitchFamily="34" charset="-127"/>
                <a:cs typeface="+mn-cs"/>
              </a:rPr>
            </a:fld>
            <a:endParaRPr lang="ko-KR" altLang="en-US" strike="noStrike" noProof="1" dirty="0"/>
          </a:p>
        </p:txBody>
      </p:sp>
      <p:graphicFrame>
        <p:nvGraphicFramePr>
          <p:cNvPr id="47123" name="Picture 189"/>
          <p:cNvGraphicFramePr/>
          <p:nvPr/>
        </p:nvGraphicFramePr>
        <p:xfrm>
          <a:off x="3624580" y="4135120"/>
          <a:ext cx="1985010" cy="457835"/>
        </p:xfrm>
        <a:graphic>
          <a:graphicData uri="http://schemas.openxmlformats.org/presentationml/2006/ole">
            <mc:AlternateContent xmlns:mc="http://schemas.openxmlformats.org/markup-compatibility/2006">
              <mc:Choice xmlns:v="urn:schemas-microsoft-com:vml" Requires="v">
                <p:oleObj spid="_x0000_s3105" name="" r:id="rId1" imgW="1257935" imgH="241300" progId="Equation.DSMT4">
                  <p:embed/>
                </p:oleObj>
              </mc:Choice>
              <mc:Fallback>
                <p:oleObj name="" r:id="rId1" imgW="1257935" imgH="241300" progId="Equation.DSMT4">
                  <p:embed/>
                  <p:pic>
                    <p:nvPicPr>
                      <p:cNvPr id="0" name="图片 3104"/>
                      <p:cNvPicPr/>
                      <p:nvPr/>
                    </p:nvPicPr>
                    <p:blipFill>
                      <a:blip r:embed="rId2"/>
                      <a:stretch>
                        <a:fillRect/>
                      </a:stretch>
                    </p:blipFill>
                    <p:spPr>
                      <a:xfrm>
                        <a:off x="3624580" y="4135120"/>
                        <a:ext cx="1985010" cy="457835"/>
                      </a:xfrm>
                      <a:prstGeom prst="rect">
                        <a:avLst/>
                      </a:prstGeom>
                      <a:noFill/>
                      <a:ln w="38100">
                        <a:noFill/>
                        <a:miter/>
                      </a:ln>
                    </p:spPr>
                  </p:pic>
                </p:oleObj>
              </mc:Fallback>
            </mc:AlternateContent>
          </a:graphicData>
        </a:graphic>
      </p:graphicFrame>
      <p:graphicFrame>
        <p:nvGraphicFramePr>
          <p:cNvPr id="47127" name="Picture 277"/>
          <p:cNvGraphicFramePr/>
          <p:nvPr/>
        </p:nvGraphicFramePr>
        <p:xfrm>
          <a:off x="6166485" y="4135120"/>
          <a:ext cx="2072640" cy="457835"/>
        </p:xfrm>
        <a:graphic>
          <a:graphicData uri="http://schemas.openxmlformats.org/presentationml/2006/ole">
            <mc:AlternateContent xmlns:mc="http://schemas.openxmlformats.org/markup-compatibility/2006">
              <mc:Choice xmlns:v="urn:schemas-microsoft-com:vml" Requires="v">
                <p:oleObj spid="_x0000_s3106" name="" r:id="rId3" imgW="1257935" imgH="241300" progId="Equation.DSMT4">
                  <p:embed/>
                </p:oleObj>
              </mc:Choice>
              <mc:Fallback>
                <p:oleObj name="" r:id="rId3" imgW="1257935" imgH="241300" progId="Equation.DSMT4">
                  <p:embed/>
                  <p:pic>
                    <p:nvPicPr>
                      <p:cNvPr id="0" name="图片 3105"/>
                      <p:cNvPicPr/>
                      <p:nvPr/>
                    </p:nvPicPr>
                    <p:blipFill>
                      <a:blip r:embed="rId4"/>
                      <a:stretch>
                        <a:fillRect/>
                      </a:stretch>
                    </p:blipFill>
                    <p:spPr>
                      <a:xfrm>
                        <a:off x="6166485" y="4135120"/>
                        <a:ext cx="2072640" cy="457835"/>
                      </a:xfrm>
                      <a:prstGeom prst="rect">
                        <a:avLst/>
                      </a:prstGeom>
                      <a:noFill/>
                      <a:ln w="38100">
                        <a:noFill/>
                        <a:miter/>
                      </a:ln>
                    </p:spPr>
                  </p:pic>
                </p:oleObj>
              </mc:Fallback>
            </mc:AlternateContent>
          </a:graphicData>
        </a:graphic>
      </p:graphicFrame>
      <p:graphicFrame>
        <p:nvGraphicFramePr>
          <p:cNvPr id="47120" name="Picture 276"/>
          <p:cNvGraphicFramePr/>
          <p:nvPr/>
        </p:nvGraphicFramePr>
        <p:xfrm>
          <a:off x="3276600" y="3555365"/>
          <a:ext cx="576263" cy="400050"/>
        </p:xfrm>
        <a:graphic>
          <a:graphicData uri="http://schemas.openxmlformats.org/presentationml/2006/ole">
            <mc:AlternateContent xmlns:mc="http://schemas.openxmlformats.org/markup-compatibility/2006">
              <mc:Choice xmlns:v="urn:schemas-microsoft-com:vml" Requires="v">
                <p:oleObj spid="_x0000_s3104" name="" r:id="rId5" imgW="342900" imgH="241300" progId="Equation.3">
                  <p:embed/>
                </p:oleObj>
              </mc:Choice>
              <mc:Fallback>
                <p:oleObj name="" r:id="rId5" imgW="342900" imgH="241300" progId="Equation.3">
                  <p:embed/>
                  <p:pic>
                    <p:nvPicPr>
                      <p:cNvPr id="0" name="图片 3103"/>
                      <p:cNvPicPr/>
                      <p:nvPr/>
                    </p:nvPicPr>
                    <p:blipFill>
                      <a:blip r:embed="rId6"/>
                      <a:stretch>
                        <a:fillRect/>
                      </a:stretch>
                    </p:blipFill>
                    <p:spPr>
                      <a:xfrm>
                        <a:off x="3276600" y="3555365"/>
                        <a:ext cx="576263" cy="400050"/>
                      </a:xfrm>
                      <a:prstGeom prst="rect">
                        <a:avLst/>
                      </a:prstGeom>
                      <a:noFill/>
                      <a:ln w="38100">
                        <a:noFill/>
                        <a:miter/>
                      </a:ln>
                    </p:spPr>
                  </p:pic>
                </p:oleObj>
              </mc:Fallback>
            </mc:AlternateContent>
          </a:graphicData>
        </a:graphic>
      </p:graphicFrame>
      <p:sp>
        <p:nvSpPr>
          <p:cNvPr id="5" name="标题 4"/>
          <p:cNvSpPr>
            <a:spLocks noGrp="1"/>
          </p:cNvSpPr>
          <p:nvPr>
            <p:ph type="title"/>
          </p:nvPr>
        </p:nvSpPr>
        <p:spPr/>
        <p:txBody>
          <a:bodyPr/>
          <a:p>
            <a:r>
              <a:rPr lang="zh-CN" altLang="en-US">
                <a:latin typeface="微软雅黑" panose="020B0503020204020204" charset="-122"/>
                <a:ea typeface="微软雅黑" panose="020B0503020204020204" charset="-122"/>
              </a:rPr>
              <a:t>双代号网络图的时间参数</a:t>
            </a:r>
            <a:endParaRPr lang="zh-CN" altLang="en-US">
              <a:latin typeface="微软雅黑" panose="020B0503020204020204" charset="-122"/>
              <a:ea typeface="微软雅黑" panose="020B0503020204020204" charset="-122"/>
            </a:endParaRPr>
          </a:p>
        </p:txBody>
      </p:sp>
    </p:spTree>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535940" y="1124585"/>
            <a:ext cx="10274935" cy="4889500"/>
          </a:xfrm>
        </p:spPr>
        <p:txBody>
          <a:bodyPr/>
          <a:p>
            <a:pPr lvl="1"/>
            <a:r>
              <a:rPr lang="en-US" altLang="zh-CN"/>
              <a:t>4.</a:t>
            </a:r>
            <a:r>
              <a:rPr lang="zh-CN" altLang="en-US"/>
              <a:t>时差</a:t>
            </a:r>
            <a:endParaRPr lang="zh-CN" altLang="en-US"/>
          </a:p>
          <a:p>
            <a:pPr lvl="2"/>
            <a:r>
              <a:rPr lang="zh-CN" altLang="en-US"/>
              <a:t>（</a:t>
            </a:r>
            <a:r>
              <a:rPr lang="en-US" altLang="zh-CN"/>
              <a:t>2</a:t>
            </a:r>
            <a:r>
              <a:rPr lang="zh-CN" altLang="en-US"/>
              <a:t>）自由时差</a:t>
            </a:r>
            <a:endParaRPr lang="zh-CN" altLang="en-US"/>
          </a:p>
          <a:p>
            <a:pPr lvl="3"/>
            <a:r>
              <a:rPr lang="zh-CN" altLang="en-US"/>
              <a:t>定义：</a:t>
            </a:r>
            <a:r>
              <a:rPr lang="zh-CN" altLang="en-US" dirty="0">
                <a:sym typeface="+mn-ea"/>
              </a:rPr>
              <a:t>工作的自由时差是指在不影响其紧后工作最早开始时间的前提下，本工作可以利用的机动时间（富余时间）。</a:t>
            </a:r>
            <a:endParaRPr lang="zh-CN" altLang="en-US"/>
          </a:p>
          <a:p>
            <a:pPr lvl="3"/>
            <a:r>
              <a:rPr lang="zh-CN" altLang="en-US"/>
              <a:t>符号：</a:t>
            </a:r>
            <a:endParaRPr lang="zh-CN" altLang="en-US"/>
          </a:p>
          <a:p>
            <a:pPr lvl="3"/>
            <a:r>
              <a:rPr lang="zh-CN" altLang="en-US"/>
              <a:t>计算公式：</a:t>
            </a:r>
            <a:endParaRPr lang="zh-CN" altLang="en-US"/>
          </a:p>
          <a:p>
            <a:pPr lvl="4"/>
            <a:r>
              <a:rPr lang="zh-CN" altLang="en-US" dirty="0">
                <a:latin typeface="Arial" panose="020B0604020202020204" pitchFamily="34" charset="0"/>
                <a:sym typeface="+mn-ea"/>
              </a:rPr>
              <a:t>当该工作有紧后工作时，该工作的自由时差等于紧后工作的最早开始时间减本工作最早完成时间</a:t>
            </a:r>
            <a:r>
              <a:rPr lang="zh-CN" altLang="en-US"/>
              <a:t> 。                       </a:t>
            </a:r>
            <a:endParaRPr lang="zh-CN" altLang="en-US"/>
          </a:p>
          <a:p>
            <a:pPr lvl="2"/>
            <a:endParaRPr lang="zh-CN" altLang="en-US" dirty="0">
              <a:solidFill>
                <a:srgbClr val="FF0000"/>
              </a:solidFill>
              <a:latin typeface="Arial" panose="020B0604020202020204" pitchFamily="34" charset="0"/>
              <a:cs typeface="+mn-ea"/>
            </a:endParaRPr>
          </a:p>
        </p:txBody>
      </p:sp>
      <p:sp>
        <p:nvSpPr>
          <p:cNvPr id="4" name="灯片编号占位符 3"/>
          <p:cNvSpPr>
            <a:spLocks noGrp="1"/>
          </p:cNvSpPr>
          <p:nvPr>
            <p:ph type="sldNum" sz="quarter" idx="11"/>
          </p:nvPr>
        </p:nvSpPr>
        <p:spPr/>
        <p:txBody>
          <a:bodyPr/>
          <a:p>
            <a:pPr lvl="0" eaLnBrk="1" fontAlgn="base" hangingPunct="1">
              <a:buNone/>
            </a:pPr>
            <a:fld id="{9A0DB2DC-4C9A-4742-B13C-FB6460FD3503}" type="slidenum">
              <a:rPr lang="ko-KR" altLang="en-US" strike="noStrike" noProof="1" dirty="0">
                <a:latin typeface="Verdana" panose="020B0604030504040204" pitchFamily="34" charset="0"/>
                <a:ea typeface="Gulim" panose="020B0600000101010101" pitchFamily="34" charset="-127"/>
                <a:cs typeface="+mn-cs"/>
              </a:rPr>
            </a:fld>
            <a:endParaRPr lang="ko-KR" altLang="en-US" strike="noStrike" noProof="1" dirty="0"/>
          </a:p>
        </p:txBody>
      </p:sp>
      <p:graphicFrame>
        <p:nvGraphicFramePr>
          <p:cNvPr id="49160" name="Picture 278"/>
          <p:cNvGraphicFramePr/>
          <p:nvPr/>
        </p:nvGraphicFramePr>
        <p:xfrm>
          <a:off x="3253105" y="3516630"/>
          <a:ext cx="762635" cy="461010"/>
        </p:xfrm>
        <a:graphic>
          <a:graphicData uri="http://schemas.openxmlformats.org/presentationml/2006/ole">
            <mc:AlternateContent xmlns:mc="http://schemas.openxmlformats.org/markup-compatibility/2006">
              <mc:Choice xmlns:v="urn:schemas-microsoft-com:vml" Requires="v">
                <p:oleObj spid="_x0000_s3107" name="" r:id="rId1" imgW="368300" imgH="241300" progId="Equation.3">
                  <p:embed/>
                </p:oleObj>
              </mc:Choice>
              <mc:Fallback>
                <p:oleObj name="" r:id="rId1" imgW="368300" imgH="241300" progId="Equation.3">
                  <p:embed/>
                  <p:pic>
                    <p:nvPicPr>
                      <p:cNvPr id="0" name="图片 3106"/>
                      <p:cNvPicPr/>
                      <p:nvPr/>
                    </p:nvPicPr>
                    <p:blipFill>
                      <a:blip r:embed="rId2"/>
                      <a:stretch>
                        <a:fillRect/>
                      </a:stretch>
                    </p:blipFill>
                    <p:spPr>
                      <a:xfrm>
                        <a:off x="3253105" y="3516630"/>
                        <a:ext cx="762635" cy="461010"/>
                      </a:xfrm>
                      <a:prstGeom prst="rect">
                        <a:avLst/>
                      </a:prstGeom>
                      <a:noFill/>
                      <a:ln w="38100">
                        <a:noFill/>
                        <a:miter/>
                      </a:ln>
                    </p:spPr>
                  </p:pic>
                </p:oleObj>
              </mc:Fallback>
            </mc:AlternateContent>
          </a:graphicData>
        </a:graphic>
      </p:graphicFrame>
      <p:graphicFrame>
        <p:nvGraphicFramePr>
          <p:cNvPr id="49163" name="Picture 279"/>
          <p:cNvGraphicFramePr/>
          <p:nvPr/>
        </p:nvGraphicFramePr>
        <p:xfrm>
          <a:off x="5923915" y="5009515"/>
          <a:ext cx="2901950" cy="584835"/>
        </p:xfrm>
        <a:graphic>
          <a:graphicData uri="http://schemas.openxmlformats.org/presentationml/2006/ole">
            <mc:AlternateContent xmlns:mc="http://schemas.openxmlformats.org/markup-compatibility/2006">
              <mc:Choice xmlns:v="urn:schemas-microsoft-com:vml" Requires="v">
                <p:oleObj spid="_x0000_s3108" name="" r:id="rId3" imgW="1689100" imgH="279400" progId="Equation.DSMT4">
                  <p:embed/>
                </p:oleObj>
              </mc:Choice>
              <mc:Fallback>
                <p:oleObj name="" r:id="rId3" imgW="1689100" imgH="279400" progId="Equation.DSMT4">
                  <p:embed/>
                  <p:pic>
                    <p:nvPicPr>
                      <p:cNvPr id="0" name="图片 3107"/>
                      <p:cNvPicPr/>
                      <p:nvPr/>
                    </p:nvPicPr>
                    <p:blipFill>
                      <a:blip r:embed="rId4"/>
                      <a:stretch>
                        <a:fillRect/>
                      </a:stretch>
                    </p:blipFill>
                    <p:spPr>
                      <a:xfrm>
                        <a:off x="5923915" y="5009515"/>
                        <a:ext cx="2901950" cy="584835"/>
                      </a:xfrm>
                      <a:prstGeom prst="rect">
                        <a:avLst/>
                      </a:prstGeom>
                      <a:noFill/>
                      <a:ln w="38100">
                        <a:noFill/>
                        <a:miter/>
                      </a:ln>
                    </p:spPr>
                  </p:pic>
                </p:oleObj>
              </mc:Fallback>
            </mc:AlternateContent>
          </a:graphicData>
        </a:graphic>
      </p:graphicFrame>
      <p:grpSp>
        <p:nvGrpSpPr>
          <p:cNvPr id="32" name="组合 31"/>
          <p:cNvGrpSpPr/>
          <p:nvPr/>
        </p:nvGrpSpPr>
        <p:grpSpPr>
          <a:xfrm>
            <a:off x="4429760" y="3707130"/>
            <a:ext cx="5742305" cy="698852"/>
            <a:chOff x="3843" y="5607"/>
            <a:chExt cx="9890" cy="1296"/>
          </a:xfrm>
        </p:grpSpPr>
        <p:grpSp>
          <p:nvGrpSpPr>
            <p:cNvPr id="10" name="组合 9"/>
            <p:cNvGrpSpPr/>
            <p:nvPr/>
          </p:nvGrpSpPr>
          <p:grpSpPr>
            <a:xfrm rot="0">
              <a:off x="3843" y="5607"/>
              <a:ext cx="3811" cy="1268"/>
              <a:chOff x="3267" y="7689"/>
              <a:chExt cx="3749" cy="1249"/>
            </a:xfrm>
          </p:grpSpPr>
          <p:sp>
            <p:nvSpPr>
              <p:cNvPr id="6" name="椭圆 5"/>
              <p:cNvSpPr/>
              <p:nvPr/>
            </p:nvSpPr>
            <p:spPr>
              <a:xfrm>
                <a:off x="3267" y="7689"/>
                <a:ext cx="861" cy="822"/>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pPr>
                <a:endParaRPr kumimoji="0" lang="en-US" altLang="en-US" sz="1800" b="0" i="0" u="none" strike="noStrike" cap="none" normalizeH="0" baseline="0" smtClean="0">
                  <a:ln>
                    <a:noFill/>
                  </a:ln>
                  <a:solidFill>
                    <a:schemeClr val="tx1"/>
                  </a:solidFill>
                  <a:effectLst/>
                  <a:latin typeface="Times New Roman" panose="02020603050405020304" pitchFamily="18" charset="0"/>
                </a:endParaRPr>
              </a:p>
            </p:txBody>
          </p:sp>
          <p:sp>
            <p:nvSpPr>
              <p:cNvPr id="7" name="椭圆 6"/>
              <p:cNvSpPr/>
              <p:nvPr/>
            </p:nvSpPr>
            <p:spPr>
              <a:xfrm>
                <a:off x="6155" y="7689"/>
                <a:ext cx="861" cy="816"/>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pPr>
                <a:endParaRPr kumimoji="0" lang="en-US" altLang="en-US" sz="1800" b="0" i="0" u="none" strike="noStrike" cap="none" normalizeH="0" baseline="0" smtClean="0">
                  <a:ln>
                    <a:noFill/>
                  </a:ln>
                  <a:solidFill>
                    <a:schemeClr val="tx1"/>
                  </a:solidFill>
                  <a:effectLst/>
                  <a:latin typeface="Times New Roman" panose="02020603050405020304" pitchFamily="18" charset="0"/>
                </a:endParaRPr>
              </a:p>
            </p:txBody>
          </p:sp>
          <p:cxnSp>
            <p:nvCxnSpPr>
              <p:cNvPr id="8" name="直接箭头连接符 7"/>
              <p:cNvCxnSpPr>
                <a:stCxn id="6" idx="6"/>
                <a:endCxn id="7" idx="2"/>
              </p:cNvCxnSpPr>
              <p:nvPr/>
            </p:nvCxnSpPr>
            <p:spPr>
              <a:xfrm flipV="1">
                <a:off x="4128" y="8097"/>
                <a:ext cx="2027" cy="3"/>
              </a:xfrm>
              <a:prstGeom prst="straightConnector1">
                <a:avLst/>
              </a:prstGeom>
              <a:solidFill>
                <a:schemeClr val="accent1"/>
              </a:solidFill>
              <a:ln w="9525" cap="flat" cmpd="sng" algn="ctr">
                <a:solidFill>
                  <a:schemeClr val="tx1"/>
                </a:solidFill>
                <a:prstDash val="solid"/>
                <a:round/>
                <a:headEnd type="none" w="med" len="med"/>
                <a:tailEnd type="arrow" w="med" len="med"/>
              </a:ln>
            </p:spPr>
          </p:cxnSp>
          <p:sp>
            <p:nvSpPr>
              <p:cNvPr id="9" name="文本框 8"/>
              <p:cNvSpPr txBox="1"/>
              <p:nvPr/>
            </p:nvSpPr>
            <p:spPr>
              <a:xfrm>
                <a:off x="3483" y="7729"/>
                <a:ext cx="645" cy="953"/>
              </a:xfrm>
              <a:prstGeom prst="rect">
                <a:avLst/>
              </a:prstGeom>
              <a:noFill/>
            </p:spPr>
            <p:txBody>
              <a:bodyPr wrap="square" rtlCol="0">
                <a:spAutoFit/>
              </a:bodyPr>
              <a:p>
                <a:r>
                  <a:rPr lang="en-US" altLang="zh-CN" sz="2800"/>
                  <a:t>h</a:t>
                </a:r>
                <a:endParaRPr lang="en-US" altLang="zh-CN" sz="2800"/>
              </a:p>
            </p:txBody>
          </p:sp>
          <p:sp>
            <p:nvSpPr>
              <p:cNvPr id="12" name="文本框 11"/>
              <p:cNvSpPr txBox="1"/>
              <p:nvPr/>
            </p:nvSpPr>
            <p:spPr>
              <a:xfrm>
                <a:off x="6371" y="7689"/>
                <a:ext cx="645" cy="953"/>
              </a:xfrm>
              <a:prstGeom prst="rect">
                <a:avLst/>
              </a:prstGeom>
              <a:noFill/>
            </p:spPr>
            <p:txBody>
              <a:bodyPr wrap="square" rtlCol="0">
                <a:spAutoFit/>
              </a:bodyPr>
              <a:p>
                <a:r>
                  <a:rPr lang="en-US" altLang="zh-CN" sz="2800"/>
                  <a:t>i</a:t>
                </a:r>
                <a:endParaRPr lang="en-US" altLang="zh-CN" sz="2800"/>
              </a:p>
            </p:txBody>
          </p:sp>
          <p:sp>
            <p:nvSpPr>
              <p:cNvPr id="13" name="文本框 12"/>
              <p:cNvSpPr txBox="1"/>
              <p:nvPr/>
            </p:nvSpPr>
            <p:spPr>
              <a:xfrm>
                <a:off x="4157" y="8097"/>
                <a:ext cx="1998" cy="841"/>
              </a:xfrm>
              <a:prstGeom prst="rect">
                <a:avLst/>
              </a:prstGeom>
              <a:noFill/>
            </p:spPr>
            <p:txBody>
              <a:bodyPr wrap="square" rtlCol="0">
                <a:spAutoFit/>
              </a:bodyPr>
              <a:p>
                <a:r>
                  <a:rPr lang="zh-CN" altLang="en-US" sz="2400" dirty="0">
                    <a:latin typeface="微软雅黑" panose="020B0503020204020204" charset="-122"/>
                    <a:sym typeface="+mn-ea"/>
                  </a:rPr>
                  <a:t> </a:t>
                </a:r>
                <a:r>
                  <a:rPr lang="zh-CN" altLang="en-US" sz="2000" dirty="0">
                    <a:latin typeface="微软雅黑" panose="020B0503020204020204" charset="-122"/>
                    <a:sym typeface="+mn-ea"/>
                  </a:rPr>
                  <a:t> </a:t>
                </a:r>
                <a:r>
                  <a:rPr lang="en-US" altLang="zh-CN" sz="2000" dirty="0">
                    <a:latin typeface="微软雅黑" panose="020B0503020204020204" charset="-122"/>
                    <a:sym typeface="+mn-ea"/>
                  </a:rPr>
                  <a:t>D</a:t>
                </a:r>
                <a:r>
                  <a:rPr lang="en-US" altLang="zh-CN" sz="2000" baseline="-25000" dirty="0">
                    <a:latin typeface="微软雅黑" panose="020B0503020204020204" charset="-122"/>
                    <a:sym typeface="+mn-ea"/>
                  </a:rPr>
                  <a:t>h,i</a:t>
                </a:r>
                <a:endParaRPr lang="en-US" altLang="zh-CN" sz="2000" baseline="-25000" dirty="0">
                  <a:latin typeface="微软雅黑" panose="020B0503020204020204" charset="-122"/>
                  <a:ea typeface="微软雅黑" panose="020B0503020204020204" charset="-122"/>
                  <a:sym typeface="+mn-ea"/>
                </a:endParaRPr>
              </a:p>
            </p:txBody>
          </p:sp>
        </p:grpSp>
        <p:grpSp>
          <p:nvGrpSpPr>
            <p:cNvPr id="16" name="组合 15"/>
            <p:cNvGrpSpPr/>
            <p:nvPr/>
          </p:nvGrpSpPr>
          <p:grpSpPr>
            <a:xfrm rot="0">
              <a:off x="7653" y="5635"/>
              <a:ext cx="3208" cy="1268"/>
              <a:chOff x="4128" y="7689"/>
              <a:chExt cx="2888" cy="1249"/>
            </a:xfrm>
          </p:grpSpPr>
          <p:sp>
            <p:nvSpPr>
              <p:cNvPr id="18" name="椭圆 17"/>
              <p:cNvSpPr/>
              <p:nvPr/>
            </p:nvSpPr>
            <p:spPr>
              <a:xfrm>
                <a:off x="6155" y="7689"/>
                <a:ext cx="861" cy="816"/>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pPr>
                <a:endParaRPr kumimoji="0" lang="en-US" altLang="en-US" sz="1800" b="0" i="0" u="none" strike="noStrike" cap="none" normalizeH="0" baseline="0" smtClean="0">
                  <a:ln>
                    <a:noFill/>
                  </a:ln>
                  <a:solidFill>
                    <a:schemeClr val="tx1"/>
                  </a:solidFill>
                  <a:effectLst/>
                  <a:latin typeface="Times New Roman" panose="02020603050405020304" pitchFamily="18" charset="0"/>
                </a:endParaRPr>
              </a:p>
            </p:txBody>
          </p:sp>
          <p:cxnSp>
            <p:nvCxnSpPr>
              <p:cNvPr id="19" name="直接箭头连接符 18"/>
              <p:cNvCxnSpPr>
                <a:endCxn id="18" idx="2"/>
              </p:cNvCxnSpPr>
              <p:nvPr/>
            </p:nvCxnSpPr>
            <p:spPr>
              <a:xfrm flipV="1">
                <a:off x="4128" y="8097"/>
                <a:ext cx="2027" cy="3"/>
              </a:xfrm>
              <a:prstGeom prst="straightConnector1">
                <a:avLst/>
              </a:prstGeom>
              <a:solidFill>
                <a:schemeClr val="accent1"/>
              </a:solidFill>
              <a:ln w="9525" cap="flat" cmpd="sng" algn="ctr">
                <a:solidFill>
                  <a:schemeClr val="tx1"/>
                </a:solidFill>
                <a:prstDash val="solid"/>
                <a:round/>
                <a:headEnd type="none" w="med" len="med"/>
                <a:tailEnd type="arrow" w="med" len="med"/>
              </a:ln>
            </p:spPr>
          </p:cxnSp>
          <p:sp>
            <p:nvSpPr>
              <p:cNvPr id="21" name="文本框 20"/>
              <p:cNvSpPr txBox="1"/>
              <p:nvPr/>
            </p:nvSpPr>
            <p:spPr>
              <a:xfrm>
                <a:off x="6371" y="7689"/>
                <a:ext cx="645" cy="953"/>
              </a:xfrm>
              <a:prstGeom prst="rect">
                <a:avLst/>
              </a:prstGeom>
              <a:noFill/>
            </p:spPr>
            <p:txBody>
              <a:bodyPr wrap="square" rtlCol="0">
                <a:spAutoFit/>
              </a:bodyPr>
              <a:p>
                <a:r>
                  <a:rPr lang="en-US" altLang="zh-CN" sz="2800"/>
                  <a:t>j</a:t>
                </a:r>
                <a:endParaRPr lang="en-US" altLang="zh-CN" sz="2800"/>
              </a:p>
            </p:txBody>
          </p:sp>
          <p:sp>
            <p:nvSpPr>
              <p:cNvPr id="22" name="文本框 21"/>
              <p:cNvSpPr txBox="1"/>
              <p:nvPr/>
            </p:nvSpPr>
            <p:spPr>
              <a:xfrm>
                <a:off x="4157" y="8097"/>
                <a:ext cx="1998" cy="841"/>
              </a:xfrm>
              <a:prstGeom prst="rect">
                <a:avLst/>
              </a:prstGeom>
              <a:noFill/>
            </p:spPr>
            <p:txBody>
              <a:bodyPr wrap="square" rtlCol="0">
                <a:spAutoFit/>
              </a:bodyPr>
              <a:p>
                <a:r>
                  <a:rPr lang="zh-CN" altLang="en-US" sz="2400" dirty="0">
                    <a:latin typeface="微软雅黑" panose="020B0503020204020204" charset="-122"/>
                    <a:sym typeface="+mn-ea"/>
                  </a:rPr>
                  <a:t> </a:t>
                </a:r>
                <a:r>
                  <a:rPr lang="zh-CN" altLang="en-US" sz="2000" dirty="0">
                    <a:latin typeface="微软雅黑" panose="020B0503020204020204" charset="-122"/>
                    <a:sym typeface="+mn-ea"/>
                  </a:rPr>
                  <a:t> </a:t>
                </a:r>
                <a:r>
                  <a:rPr lang="en-US" altLang="zh-CN" sz="2000" dirty="0">
                    <a:latin typeface="微软雅黑" panose="020B0503020204020204" charset="-122"/>
                    <a:sym typeface="+mn-ea"/>
                  </a:rPr>
                  <a:t>D</a:t>
                </a:r>
                <a:r>
                  <a:rPr lang="en-US" altLang="zh-CN" sz="2000" baseline="-25000" dirty="0">
                    <a:latin typeface="微软雅黑" panose="020B0503020204020204" charset="-122"/>
                    <a:sym typeface="+mn-ea"/>
                  </a:rPr>
                  <a:t>i,j</a:t>
                </a:r>
                <a:endParaRPr lang="zh-CN" altLang="en-US" sz="2000">
                  <a:latin typeface="微软雅黑" panose="020B0503020204020204" charset="-122"/>
                  <a:ea typeface="微软雅黑" panose="020B0503020204020204" charset="-122"/>
                </a:endParaRPr>
              </a:p>
            </p:txBody>
          </p:sp>
        </p:grpSp>
        <p:grpSp>
          <p:nvGrpSpPr>
            <p:cNvPr id="25" name="组合 24"/>
            <p:cNvGrpSpPr/>
            <p:nvPr/>
          </p:nvGrpSpPr>
          <p:grpSpPr>
            <a:xfrm rot="0">
              <a:off x="10797" y="5635"/>
              <a:ext cx="2936" cy="1242"/>
              <a:chOff x="4128" y="7689"/>
              <a:chExt cx="2888" cy="1224"/>
            </a:xfrm>
          </p:grpSpPr>
          <p:sp>
            <p:nvSpPr>
              <p:cNvPr id="27" name="椭圆 26"/>
              <p:cNvSpPr/>
              <p:nvPr/>
            </p:nvSpPr>
            <p:spPr>
              <a:xfrm>
                <a:off x="6155" y="7689"/>
                <a:ext cx="861" cy="816"/>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pPr>
                <a:endParaRPr kumimoji="0" lang="en-US" altLang="en-US" sz="1800" b="0" i="0" u="none" strike="noStrike" cap="none" normalizeH="0" baseline="0" smtClean="0">
                  <a:ln>
                    <a:noFill/>
                  </a:ln>
                  <a:solidFill>
                    <a:schemeClr val="tx1"/>
                  </a:solidFill>
                  <a:effectLst/>
                  <a:latin typeface="Times New Roman" panose="02020603050405020304" pitchFamily="18" charset="0"/>
                </a:endParaRPr>
              </a:p>
            </p:txBody>
          </p:sp>
          <p:cxnSp>
            <p:nvCxnSpPr>
              <p:cNvPr id="28" name="直接箭头连接符 27"/>
              <p:cNvCxnSpPr>
                <a:endCxn id="27" idx="2"/>
              </p:cNvCxnSpPr>
              <p:nvPr/>
            </p:nvCxnSpPr>
            <p:spPr>
              <a:xfrm flipV="1">
                <a:off x="4128" y="8097"/>
                <a:ext cx="2027" cy="3"/>
              </a:xfrm>
              <a:prstGeom prst="straightConnector1">
                <a:avLst/>
              </a:prstGeom>
              <a:solidFill>
                <a:schemeClr val="accent1"/>
              </a:solidFill>
              <a:ln w="9525" cap="flat" cmpd="sng" algn="ctr">
                <a:solidFill>
                  <a:schemeClr val="tx1"/>
                </a:solidFill>
                <a:prstDash val="solid"/>
                <a:round/>
                <a:headEnd type="none" w="med" len="med"/>
                <a:tailEnd type="arrow" w="med" len="med"/>
              </a:ln>
            </p:spPr>
          </p:cxnSp>
          <p:sp>
            <p:nvSpPr>
              <p:cNvPr id="30" name="文本框 29"/>
              <p:cNvSpPr txBox="1"/>
              <p:nvPr/>
            </p:nvSpPr>
            <p:spPr>
              <a:xfrm>
                <a:off x="6371" y="7689"/>
                <a:ext cx="645" cy="954"/>
              </a:xfrm>
              <a:prstGeom prst="rect">
                <a:avLst/>
              </a:prstGeom>
              <a:noFill/>
            </p:spPr>
            <p:txBody>
              <a:bodyPr wrap="square" rtlCol="0">
                <a:spAutoFit/>
              </a:bodyPr>
              <a:p>
                <a:r>
                  <a:rPr lang="en-US" altLang="zh-CN" sz="2800"/>
                  <a:t>k</a:t>
                </a:r>
                <a:endParaRPr lang="en-US" altLang="zh-CN" sz="2800"/>
              </a:p>
            </p:txBody>
          </p:sp>
          <p:sp>
            <p:nvSpPr>
              <p:cNvPr id="31" name="文本框 30"/>
              <p:cNvSpPr txBox="1"/>
              <p:nvPr/>
            </p:nvSpPr>
            <p:spPr>
              <a:xfrm>
                <a:off x="4157" y="8072"/>
                <a:ext cx="1998" cy="841"/>
              </a:xfrm>
              <a:prstGeom prst="rect">
                <a:avLst/>
              </a:prstGeom>
              <a:noFill/>
            </p:spPr>
            <p:txBody>
              <a:bodyPr wrap="square" rtlCol="0">
                <a:spAutoFit/>
              </a:bodyPr>
              <a:p>
                <a:r>
                  <a:rPr lang="zh-CN" altLang="en-US" sz="2400" dirty="0">
                    <a:latin typeface="微软雅黑" panose="020B0503020204020204" charset="-122"/>
                    <a:sym typeface="+mn-ea"/>
                  </a:rPr>
                  <a:t> </a:t>
                </a:r>
                <a:r>
                  <a:rPr lang="zh-CN" altLang="en-US" sz="2000" dirty="0">
                    <a:latin typeface="微软雅黑" panose="020B0503020204020204" charset="-122"/>
                    <a:sym typeface="+mn-ea"/>
                  </a:rPr>
                  <a:t> </a:t>
                </a:r>
                <a:r>
                  <a:rPr lang="en-US" altLang="zh-CN" sz="2000" dirty="0">
                    <a:latin typeface="微软雅黑" panose="020B0503020204020204" charset="-122"/>
                    <a:sym typeface="+mn-ea"/>
                  </a:rPr>
                  <a:t>D</a:t>
                </a:r>
                <a:r>
                  <a:rPr lang="en-US" altLang="zh-CN" sz="2000" baseline="-25000" dirty="0">
                    <a:latin typeface="微软雅黑" panose="020B0503020204020204" charset="-122"/>
                    <a:sym typeface="+mn-ea"/>
                  </a:rPr>
                  <a:t>,j,k</a:t>
                </a:r>
                <a:endParaRPr lang="zh-CN" altLang="en-US" sz="2000">
                  <a:latin typeface="微软雅黑" panose="020B0503020204020204" charset="-122"/>
                  <a:ea typeface="微软雅黑" panose="020B0503020204020204" charset="-122"/>
                </a:endParaRPr>
              </a:p>
            </p:txBody>
          </p:sp>
        </p:grpSp>
      </p:grpSp>
      <p:sp>
        <p:nvSpPr>
          <p:cNvPr id="5" name="标题 4"/>
          <p:cNvSpPr>
            <a:spLocks noGrp="1"/>
          </p:cNvSpPr>
          <p:nvPr>
            <p:ph type="title"/>
          </p:nvPr>
        </p:nvSpPr>
        <p:spPr/>
        <p:txBody>
          <a:bodyPr/>
          <a:p>
            <a:r>
              <a:rPr lang="zh-CN" altLang="en-US">
                <a:latin typeface="微软雅黑" panose="020B0503020204020204" charset="-122"/>
                <a:ea typeface="微软雅黑" panose="020B0503020204020204" charset="-122"/>
              </a:rPr>
              <a:t>双代号网络图的时间参数</a:t>
            </a:r>
            <a:endParaRPr lang="zh-CN" altLang="en-US">
              <a:latin typeface="微软雅黑" panose="020B0503020204020204" charset="-122"/>
              <a:ea typeface="微软雅黑" panose="020B0503020204020204" charset="-122"/>
            </a:endParaRPr>
          </a:p>
        </p:txBody>
      </p:sp>
    </p:spTree>
  </p:cSld>
  <p:clrMapOvr>
    <a:masterClrMapping/>
  </p:clrMapOvr>
  <p:transition>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a:p>
            <a:pPr lvl="3" algn="just"/>
            <a:r>
              <a:rPr lang="zh-CN" altLang="en-US"/>
              <a:t>计算公式：</a:t>
            </a:r>
            <a:endParaRPr lang="zh-CN" altLang="en-US"/>
          </a:p>
          <a:p>
            <a:pPr lvl="3" algn="just"/>
            <a:endParaRPr lang="zh-CN" altLang="en-US"/>
          </a:p>
          <a:p>
            <a:pPr lvl="4" algn="just"/>
            <a:r>
              <a:rPr lang="zh-CN" altLang="en-US" dirty="0">
                <a:sym typeface="+mn-ea"/>
              </a:rPr>
              <a:t>当以终点节点（  </a:t>
            </a:r>
            <a:r>
              <a:rPr lang="en-US" altLang="zh-CN" dirty="0">
                <a:sym typeface="+mn-ea"/>
              </a:rPr>
              <a:t>j=n</a:t>
            </a:r>
            <a:r>
              <a:rPr lang="zh-CN" altLang="en-US" dirty="0">
                <a:sym typeface="+mn-ea"/>
              </a:rPr>
              <a:t> ）为箭头节点的工作，其自由时差应按网络计划的计划工期确定</a:t>
            </a:r>
            <a:r>
              <a:rPr lang="zh-CN" altLang="en-US"/>
              <a:t>  。                        </a:t>
            </a:r>
            <a:endParaRPr lang="zh-CN" altLang="en-US" dirty="0">
              <a:solidFill>
                <a:srgbClr val="FF0000"/>
              </a:solidFill>
              <a:latin typeface="Arial" panose="020B0604020202020204" pitchFamily="34" charset="0"/>
              <a:sym typeface="+mn-ea"/>
            </a:endParaRPr>
          </a:p>
          <a:p>
            <a:pPr lvl="2" algn="just"/>
            <a:r>
              <a:rPr lang="zh-CN" altLang="en-US" dirty="0">
                <a:solidFill>
                  <a:srgbClr val="FF0000"/>
                </a:solidFill>
                <a:latin typeface="Arial" panose="020B0604020202020204" pitchFamily="34" charset="0"/>
                <a:sym typeface="+mn-ea"/>
              </a:rPr>
              <a:t>【总结】</a:t>
            </a:r>
            <a:r>
              <a:rPr lang="zh-CN" altLang="en-US" dirty="0">
                <a:solidFill>
                  <a:srgbClr val="FF0000"/>
                </a:solidFill>
                <a:latin typeface="Arial" panose="020B0604020202020204" pitchFamily="34" charset="0"/>
                <a:cs typeface="+mn-ea"/>
              </a:rPr>
              <a:t>工作的自由时差总是小于等于其总时差。在计算时，总时差为零的工作，其自由时差必然为零，可不必计算。但自由时差为零，总时差不一定为零。</a:t>
            </a:r>
            <a:endParaRPr lang="zh-CN" altLang="en-US" dirty="0">
              <a:solidFill>
                <a:srgbClr val="FF0000"/>
              </a:solidFill>
              <a:latin typeface="Arial" panose="020B0604020202020204" pitchFamily="34" charset="0"/>
              <a:cs typeface="+mn-ea"/>
            </a:endParaRPr>
          </a:p>
        </p:txBody>
      </p:sp>
      <p:sp>
        <p:nvSpPr>
          <p:cNvPr id="4" name="灯片编号占位符 3"/>
          <p:cNvSpPr>
            <a:spLocks noGrp="1"/>
          </p:cNvSpPr>
          <p:nvPr>
            <p:ph type="sldNum" sz="quarter" idx="11"/>
          </p:nvPr>
        </p:nvSpPr>
        <p:spPr/>
        <p:txBody>
          <a:bodyPr/>
          <a:p>
            <a:pPr lvl="0" eaLnBrk="1" fontAlgn="base" hangingPunct="1">
              <a:buNone/>
            </a:pPr>
            <a:fld id="{9A0DB2DC-4C9A-4742-B13C-FB6460FD3503}" type="slidenum">
              <a:rPr lang="ko-KR" altLang="en-US" strike="noStrike" noProof="1" dirty="0">
                <a:latin typeface="Verdana" panose="020B0604030504040204" pitchFamily="34" charset="0"/>
                <a:ea typeface="Gulim" panose="020B0600000101010101" pitchFamily="34" charset="-127"/>
                <a:cs typeface="+mn-cs"/>
              </a:rPr>
            </a:fld>
            <a:endParaRPr lang="ko-KR" altLang="en-US" strike="noStrike" noProof="1" dirty="0"/>
          </a:p>
        </p:txBody>
      </p:sp>
      <p:graphicFrame>
        <p:nvGraphicFramePr>
          <p:cNvPr id="49177" name="Picture 284"/>
          <p:cNvGraphicFramePr/>
          <p:nvPr/>
        </p:nvGraphicFramePr>
        <p:xfrm>
          <a:off x="4310698" y="1740218"/>
          <a:ext cx="2087562" cy="449262"/>
        </p:xfrm>
        <a:graphic>
          <a:graphicData uri="http://schemas.openxmlformats.org/presentationml/2006/ole">
            <mc:AlternateContent xmlns:mc="http://schemas.openxmlformats.org/markup-compatibility/2006">
              <mc:Choice xmlns:v="urn:schemas-microsoft-com:vml" Requires="v">
                <p:oleObj spid="_x0000_s3113" name="" r:id="rId1" imgW="1105535" imgH="241300" progId="Equation.DSMT4">
                  <p:embed/>
                </p:oleObj>
              </mc:Choice>
              <mc:Fallback>
                <p:oleObj name="" r:id="rId1" imgW="1105535" imgH="241300" progId="Equation.DSMT4">
                  <p:embed/>
                  <p:pic>
                    <p:nvPicPr>
                      <p:cNvPr id="0" name="图片 3112"/>
                      <p:cNvPicPr/>
                      <p:nvPr/>
                    </p:nvPicPr>
                    <p:blipFill>
                      <a:blip r:embed="rId2"/>
                      <a:stretch>
                        <a:fillRect/>
                      </a:stretch>
                    </p:blipFill>
                    <p:spPr>
                      <a:xfrm>
                        <a:off x="4310698" y="1740218"/>
                        <a:ext cx="2087562" cy="449262"/>
                      </a:xfrm>
                      <a:prstGeom prst="rect">
                        <a:avLst/>
                      </a:prstGeom>
                      <a:noFill/>
                      <a:ln w="38100">
                        <a:noFill/>
                        <a:miter/>
                      </a:ln>
                    </p:spPr>
                  </p:pic>
                </p:oleObj>
              </mc:Fallback>
            </mc:AlternateContent>
          </a:graphicData>
        </a:graphic>
      </p:graphicFrame>
      <p:sp>
        <p:nvSpPr>
          <p:cNvPr id="5" name="标题 4"/>
          <p:cNvSpPr>
            <a:spLocks noGrp="1"/>
          </p:cNvSpPr>
          <p:nvPr>
            <p:ph type="title"/>
          </p:nvPr>
        </p:nvSpPr>
        <p:spPr/>
        <p:txBody>
          <a:bodyPr/>
          <a:p>
            <a:r>
              <a:rPr lang="zh-CN" altLang="en-US">
                <a:latin typeface="微软雅黑" panose="020B0503020204020204" charset="-122"/>
                <a:ea typeface="微软雅黑" panose="020B0503020204020204" charset="-122"/>
              </a:rPr>
              <a:t>双代号网络图的时间参数</a:t>
            </a:r>
            <a:endParaRPr lang="zh-CN" altLang="en-US">
              <a:latin typeface="微软雅黑" panose="020B0503020204020204" charset="-122"/>
              <a:ea typeface="微软雅黑" panose="020B0503020204020204" charset="-122"/>
            </a:endParaRPr>
          </a:p>
        </p:txBody>
      </p:sp>
    </p:spTree>
  </p:cSld>
  <p:clrMapOvr>
    <a:masterClrMapping/>
  </p:clrMapOvr>
  <p:transition>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1062990" y="1193800"/>
            <a:ext cx="10066020" cy="4889500"/>
          </a:xfrm>
        </p:spPr>
        <p:txBody>
          <a:bodyPr/>
          <a:p>
            <a:pPr marL="0" indent="0"/>
            <a:r>
              <a:rPr lang="zh-CN" altLang="en-US" b="0">
                <a:latin typeface="微软雅黑" panose="020B0503020204020204" charset="-122"/>
                <a:ea typeface="微软雅黑" panose="020B0503020204020204" charset="-122"/>
              </a:rPr>
              <a:t>以上就是双代号网络图的时间参数类型、定义、表示符号和计算公式，你记住了吗？</a:t>
            </a:r>
            <a:endParaRPr lang="zh-CN" altLang="en-US" b="0">
              <a:latin typeface="微软雅黑" panose="020B0503020204020204" charset="-122"/>
              <a:ea typeface="微软雅黑" panose="020B0503020204020204" charset="-122"/>
            </a:endParaRPr>
          </a:p>
          <a:p>
            <a:pPr marL="0" indent="0"/>
            <a:r>
              <a:rPr lang="zh-CN" altLang="en-US" b="0">
                <a:latin typeface="微软雅黑" panose="020B0503020204020204" charset="-122"/>
                <a:ea typeface="微软雅黑" panose="020B0503020204020204" charset="-122"/>
              </a:rPr>
              <a:t>下次课，我们将学习双代号网络图的六参数图上计算法。</a:t>
            </a:r>
            <a:endParaRPr lang="zh-CN" altLang="en-US" b="0">
              <a:latin typeface="微软雅黑" panose="020B0503020204020204" charset="-122"/>
              <a:ea typeface="微软雅黑" panose="020B0503020204020204" charset="-122"/>
            </a:endParaRPr>
          </a:p>
        </p:txBody>
      </p:sp>
      <p:sp>
        <p:nvSpPr>
          <p:cNvPr id="6" name="灯片编号占位符 5"/>
          <p:cNvSpPr>
            <a:spLocks noGrp="1"/>
          </p:cNvSpPr>
          <p:nvPr>
            <p:ph type="sldNum" sz="quarter" idx="11"/>
          </p:nvPr>
        </p:nvSpPr>
        <p:spPr/>
        <p:txBody>
          <a:bodyPr/>
          <a:p>
            <a:pPr lvl="0" eaLnBrk="1" fontAlgn="base" hangingPunct="1">
              <a:buNone/>
            </a:pPr>
            <a:fld id="{9A0DB2DC-4C9A-4742-B13C-FB6460FD3503}" type="slidenum">
              <a:rPr lang="ko-KR" altLang="en-US" strike="noStrike" noProof="1" dirty="0">
                <a:latin typeface="Verdana" panose="020B0604030504040204" pitchFamily="34" charset="0"/>
                <a:ea typeface="Gulim" panose="020B0600000101010101" pitchFamily="34" charset="-127"/>
                <a:cs typeface="+mn-cs"/>
              </a:rPr>
            </a:fld>
            <a:endParaRPr lang="ko-KR" altLang="en-US" strike="noStrike" noProof="1" dirty="0"/>
          </a:p>
        </p:txBody>
      </p:sp>
      <p:sp>
        <p:nvSpPr>
          <p:cNvPr id="5" name="标题 4"/>
          <p:cNvSpPr>
            <a:spLocks noGrp="1"/>
          </p:cNvSpPr>
          <p:nvPr>
            <p:ph type="title"/>
          </p:nvPr>
        </p:nvSpPr>
        <p:spPr/>
        <p:txBody>
          <a:bodyPr/>
          <a:p>
            <a:r>
              <a:rPr lang="zh-CN" altLang="en-US">
                <a:latin typeface="微软雅黑" panose="020B0503020204020204" charset="-122"/>
                <a:ea typeface="微软雅黑" panose="020B0503020204020204" charset="-122"/>
              </a:rPr>
              <a:t>双代号网络图的时间参数</a:t>
            </a:r>
            <a:endParaRPr lang="zh-CN" altLang="en-US">
              <a:latin typeface="微软雅黑" panose="020B0503020204020204" charset="-122"/>
              <a:ea typeface="微软雅黑" panose="020B0503020204020204" charset="-122"/>
            </a:endParaRPr>
          </a:p>
        </p:txBody>
      </p:sp>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 name="同心圆 13"/>
          <p:cNvSpPr/>
          <p:nvPr/>
        </p:nvSpPr>
        <p:spPr>
          <a:xfrm>
            <a:off x="3521075" y="1330325"/>
            <a:ext cx="4875213" cy="3654425"/>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60" b="0" i="0" u="none" strike="noStrike" kern="0" cap="none" spc="0" normalizeH="0" baseline="0" noProof="0">
              <a:ln>
                <a:noFill/>
              </a:ln>
              <a:solidFill>
                <a:sysClr val="windowText" lastClr="000000"/>
              </a:solidFill>
              <a:effectLst/>
              <a:uLnTx/>
              <a:uFillTx/>
              <a:latin typeface="Calibri" panose="020F0502020204030204"/>
              <a:ea typeface="宋体" panose="02010600030101010101" pitchFamily="2" charset="-122"/>
              <a:cs typeface="+mn-ea"/>
            </a:endParaRPr>
          </a:p>
        </p:txBody>
      </p:sp>
      <p:sp>
        <p:nvSpPr>
          <p:cNvPr id="17" name="TextBox 10"/>
          <p:cNvSpPr txBox="1"/>
          <p:nvPr/>
        </p:nvSpPr>
        <p:spPr>
          <a:xfrm>
            <a:off x="4556760" y="3052445"/>
            <a:ext cx="2925763" cy="922338"/>
          </a:xfrm>
          <a:prstGeom prst="rect">
            <a:avLst/>
          </a:prstGeom>
          <a:noFill/>
          <a:ln w="9525">
            <a:noFill/>
          </a:ln>
        </p:spPr>
        <p:txBody>
          <a:bodyPr wrap="none" anchor="t">
            <a:spAutoFit/>
          </a:bodyPr>
          <a:p>
            <a:pPr defTabSz="1209675"/>
            <a:r>
              <a:rPr lang="zh-CN" altLang="en-US" sz="5400" noProof="1">
                <a:solidFill>
                  <a:srgbClr val="5F8ADF"/>
                </a:solidFill>
                <a:effectLst>
                  <a:outerShdw dist="53882" dir="2699999" algn="ctr" rotWithShape="0">
                    <a:srgbClr val="9999FF">
                      <a:alpha val="75000"/>
                    </a:srgbClr>
                  </a:outerShdw>
                </a:effectLst>
                <a:latin typeface="华文琥珀" panose="02010800040101010101" charset="-122"/>
                <a:ea typeface="华文琥珀" panose="02010800040101010101" charset="-122"/>
                <a:cs typeface="+mn-cs"/>
              </a:rPr>
              <a:t>谢谢聆听</a:t>
            </a:r>
            <a:endParaRPr lang="zh-CN" altLang="en-US" sz="5400" b="1" noProof="1" dirty="0">
              <a:solidFill>
                <a:srgbClr val="5F8ADF"/>
              </a:solidFill>
              <a:effectLst>
                <a:outerShdw dist="53882" dir="2699999" algn="ctr" rotWithShape="0">
                  <a:srgbClr val="9999FF">
                    <a:alpha val="75000"/>
                  </a:srgbClr>
                </a:outerShdw>
              </a:effectLst>
              <a:latin typeface="华文琥珀" panose="02010800040101010101" charset="-122"/>
              <a:ea typeface="华文琥珀" panose="02010800040101010101" charset="-122"/>
              <a:cs typeface="+mn-cs"/>
            </a:endParaRPr>
          </a:p>
        </p:txBody>
      </p:sp>
      <p:sp>
        <p:nvSpPr>
          <p:cNvPr id="20" name="椭圆 19"/>
          <p:cNvSpPr/>
          <p:nvPr/>
        </p:nvSpPr>
        <p:spPr>
          <a:xfrm rot="10498052">
            <a:off x="3316288" y="5319713"/>
            <a:ext cx="298450" cy="223838"/>
          </a:xfrm>
          <a:prstGeom prst="ellipse">
            <a:avLst/>
          </a:prstGeom>
          <a:solidFill>
            <a:srgbClr val="CEB9A3"/>
          </a:solidFill>
          <a:ln w="25400" cap="flat" cmpd="sng" algn="ctr">
            <a:noFill/>
            <a:prstDash val="solid"/>
          </a:ln>
          <a:effectLst>
            <a:outerShdw blurRad="254000" dist="127000" dir="8100000" algn="tr" rotWithShape="0">
              <a:prstClr val="black">
                <a:alpha val="60000"/>
              </a:prst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6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ea"/>
            </a:endParaRPr>
          </a:p>
        </p:txBody>
      </p:sp>
      <p:grpSp>
        <p:nvGrpSpPr>
          <p:cNvPr id="21" name="组合 16"/>
          <p:cNvGrpSpPr/>
          <p:nvPr/>
        </p:nvGrpSpPr>
        <p:grpSpPr>
          <a:xfrm>
            <a:off x="680804" y="3499109"/>
            <a:ext cx="404782" cy="303270"/>
            <a:chOff x="304800" y="673100"/>
            <a:chExt cx="4000500" cy="4000500"/>
          </a:xfrm>
          <a:effectLst>
            <a:outerShdw blurRad="444500" dist="254000" dir="8100000" algn="tr" rotWithShape="0">
              <a:prstClr val="black">
                <a:alpha val="50000"/>
              </a:prstClr>
            </a:outerShdw>
          </a:effectLst>
        </p:grpSpPr>
        <p:sp>
          <p:nvSpPr>
            <p:cNvPr id="22" name="同心圆 2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60" b="0" i="0" u="none" strike="noStrike" kern="0" cap="none" spc="0" normalizeH="0" baseline="0" noProof="0">
                <a:ln>
                  <a:noFill/>
                </a:ln>
                <a:solidFill>
                  <a:sysClr val="windowText" lastClr="000000"/>
                </a:solidFill>
                <a:effectLst/>
                <a:uLnTx/>
                <a:uFillTx/>
                <a:latin typeface="Calibri" panose="020F0502020204030204"/>
                <a:ea typeface="宋体" panose="02010600030101010101" pitchFamily="2" charset="-122"/>
                <a:cs typeface="+mn-ea"/>
              </a:endParaRPr>
            </a:p>
          </p:txBody>
        </p:sp>
        <p:sp>
          <p:nvSpPr>
            <p:cNvPr id="24" name="椭圆 23"/>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6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ea"/>
              </a:endParaRPr>
            </a:p>
          </p:txBody>
        </p:sp>
      </p:grpSp>
      <p:sp>
        <p:nvSpPr>
          <p:cNvPr id="28" name="椭圆 27"/>
          <p:cNvSpPr/>
          <p:nvPr/>
        </p:nvSpPr>
        <p:spPr>
          <a:xfrm rot="10498052">
            <a:off x="2679700" y="3987800"/>
            <a:ext cx="300038" cy="223838"/>
          </a:xfrm>
          <a:prstGeom prst="ellipse">
            <a:avLst/>
          </a:prstGeom>
          <a:solidFill>
            <a:srgbClr val="47B6E7"/>
          </a:solidFill>
          <a:ln w="25400" cap="flat" cmpd="sng" algn="ctr">
            <a:noFill/>
            <a:prstDash val="solid"/>
          </a:ln>
          <a:effectLst>
            <a:outerShdw blurRad="254000" dist="127000" dir="8100000" algn="tr" rotWithShape="0">
              <a:prstClr val="black">
                <a:alpha val="60000"/>
              </a:prst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6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ea"/>
            </a:endParaRPr>
          </a:p>
        </p:txBody>
      </p:sp>
      <p:grpSp>
        <p:nvGrpSpPr>
          <p:cNvPr id="33" name="组合 23"/>
          <p:cNvGrpSpPr/>
          <p:nvPr/>
        </p:nvGrpSpPr>
        <p:grpSpPr>
          <a:xfrm>
            <a:off x="2426473" y="5113047"/>
            <a:ext cx="575354" cy="431066"/>
            <a:chOff x="304800" y="673100"/>
            <a:chExt cx="4000500" cy="4000500"/>
          </a:xfrm>
          <a:effectLst>
            <a:outerShdw blurRad="444500" dist="254000" dir="8100000" algn="tr" rotWithShape="0">
              <a:prstClr val="black">
                <a:alpha val="50000"/>
              </a:prstClr>
            </a:outerShdw>
          </a:effectLst>
        </p:grpSpPr>
        <p:sp>
          <p:nvSpPr>
            <p:cNvPr id="35" name="同心圆 3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60" b="0" i="0" u="none" strike="noStrike" kern="0" cap="none" spc="0" normalizeH="0" baseline="0" noProof="0">
                <a:ln>
                  <a:noFill/>
                </a:ln>
                <a:solidFill>
                  <a:sysClr val="windowText" lastClr="000000"/>
                </a:solidFill>
                <a:effectLst/>
                <a:uLnTx/>
                <a:uFillTx/>
                <a:latin typeface="Calibri" panose="020F0502020204030204"/>
                <a:ea typeface="宋体" panose="02010600030101010101" pitchFamily="2" charset="-122"/>
                <a:cs typeface="+mn-ea"/>
              </a:endParaRPr>
            </a:p>
          </p:txBody>
        </p:sp>
        <p:sp>
          <p:nvSpPr>
            <p:cNvPr id="36" name="椭圆 35"/>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6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ea"/>
              </a:endParaRPr>
            </a:p>
          </p:txBody>
        </p:sp>
      </p:grpSp>
      <p:sp>
        <p:nvSpPr>
          <p:cNvPr id="37" name="椭圆 36"/>
          <p:cNvSpPr/>
          <p:nvPr/>
        </p:nvSpPr>
        <p:spPr>
          <a:xfrm rot="10498052">
            <a:off x="1637665" y="4575810"/>
            <a:ext cx="395288" cy="298450"/>
          </a:xfrm>
          <a:prstGeom prst="ellipse">
            <a:avLst/>
          </a:prstGeom>
          <a:solidFill>
            <a:srgbClr val="2BC3B5"/>
          </a:solidFill>
          <a:ln w="25400" cap="flat" cmpd="sng" algn="ctr">
            <a:noFill/>
            <a:prstDash val="solid"/>
          </a:ln>
          <a:effectLst>
            <a:outerShdw blurRad="254000" dist="127000" dir="8100000" algn="tr" rotWithShape="0">
              <a:prstClr val="black">
                <a:alpha val="60000"/>
              </a:prst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6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ea"/>
            </a:endParaRPr>
          </a:p>
        </p:txBody>
      </p:sp>
      <p:grpSp>
        <p:nvGrpSpPr>
          <p:cNvPr id="38" name="组合 27"/>
          <p:cNvGrpSpPr/>
          <p:nvPr/>
        </p:nvGrpSpPr>
        <p:grpSpPr>
          <a:xfrm>
            <a:off x="5956351" y="5537794"/>
            <a:ext cx="404782" cy="303270"/>
            <a:chOff x="304800" y="673100"/>
            <a:chExt cx="4000500" cy="4000500"/>
          </a:xfrm>
          <a:effectLst>
            <a:outerShdw blurRad="444500" dist="254000" dir="8100000" algn="tr" rotWithShape="0">
              <a:prstClr val="black">
                <a:alpha val="50000"/>
              </a:prstClr>
            </a:outerShdw>
          </a:effectLst>
        </p:grpSpPr>
        <p:sp>
          <p:nvSpPr>
            <p:cNvPr id="39" name="同心圆 3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60" b="0" i="0" u="none" strike="noStrike" kern="0" cap="none" spc="0" normalizeH="0" baseline="0" noProof="0">
                <a:ln>
                  <a:noFill/>
                </a:ln>
                <a:solidFill>
                  <a:sysClr val="windowText" lastClr="000000"/>
                </a:solidFill>
                <a:effectLst/>
                <a:uLnTx/>
                <a:uFillTx/>
                <a:latin typeface="Calibri" panose="020F0502020204030204"/>
                <a:ea typeface="宋体" panose="02010600030101010101" pitchFamily="2" charset="-122"/>
                <a:cs typeface="+mn-ea"/>
              </a:endParaRPr>
            </a:p>
          </p:txBody>
        </p:sp>
        <p:sp>
          <p:nvSpPr>
            <p:cNvPr id="40" name="椭圆 39"/>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6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ea"/>
              </a:endParaRPr>
            </a:p>
          </p:txBody>
        </p:sp>
      </p:grpSp>
      <p:sp>
        <p:nvSpPr>
          <p:cNvPr id="41" name="椭圆 40"/>
          <p:cNvSpPr/>
          <p:nvPr/>
        </p:nvSpPr>
        <p:spPr>
          <a:xfrm rot="10498052">
            <a:off x="4953000" y="5403850"/>
            <a:ext cx="250825" cy="187325"/>
          </a:xfrm>
          <a:prstGeom prst="ellipse">
            <a:avLst/>
          </a:prstGeom>
          <a:solidFill>
            <a:srgbClr val="628EE3"/>
          </a:solidFill>
          <a:ln w="25400" cap="flat" cmpd="sng" algn="ctr">
            <a:noFill/>
            <a:prstDash val="solid"/>
          </a:ln>
          <a:effectLst>
            <a:outerShdw blurRad="254000" dist="127000" dir="8100000" algn="tr" rotWithShape="0">
              <a:prstClr val="black">
                <a:alpha val="60000"/>
              </a:prst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6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ea"/>
            </a:endParaRPr>
          </a:p>
        </p:txBody>
      </p:sp>
      <p:sp>
        <p:nvSpPr>
          <p:cNvPr id="42" name="椭圆 41"/>
          <p:cNvSpPr/>
          <p:nvPr/>
        </p:nvSpPr>
        <p:spPr>
          <a:xfrm rot="10498052">
            <a:off x="768350" y="5475288"/>
            <a:ext cx="298450" cy="222250"/>
          </a:xfrm>
          <a:prstGeom prst="ellipse">
            <a:avLst/>
          </a:prstGeom>
          <a:solidFill>
            <a:srgbClr val="4F81BD">
              <a:lumMod val="50000"/>
            </a:srgbClr>
          </a:solidFill>
          <a:ln w="25400" cap="flat" cmpd="sng" algn="ctr">
            <a:solidFill>
              <a:srgbClr val="1F497D"/>
            </a:solidFill>
            <a:prstDash val="solid"/>
          </a:ln>
          <a:effectLst>
            <a:outerShdw blurRad="254000" dist="127000" dir="8100000" algn="tr" rotWithShape="0">
              <a:prstClr val="black">
                <a:alpha val="60000"/>
              </a:prst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6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ea"/>
            </a:endParaRPr>
          </a:p>
        </p:txBody>
      </p:sp>
      <p:sp>
        <p:nvSpPr>
          <p:cNvPr id="43" name="椭圆 42"/>
          <p:cNvSpPr/>
          <p:nvPr/>
        </p:nvSpPr>
        <p:spPr>
          <a:xfrm rot="10498052">
            <a:off x="10814050" y="4322763"/>
            <a:ext cx="296863" cy="223838"/>
          </a:xfrm>
          <a:prstGeom prst="ellipse">
            <a:avLst/>
          </a:prstGeom>
          <a:solidFill>
            <a:srgbClr val="92D050"/>
          </a:solidFill>
          <a:ln w="25400" cap="flat" cmpd="sng" algn="ctr">
            <a:noFill/>
            <a:prstDash val="solid"/>
          </a:ln>
          <a:effectLst>
            <a:outerShdw blurRad="254000" dist="127000" dir="8100000" algn="tr" rotWithShape="0">
              <a:prstClr val="black">
                <a:alpha val="60000"/>
              </a:prst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6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ea"/>
            </a:endParaRPr>
          </a:p>
        </p:txBody>
      </p:sp>
      <p:sp>
        <p:nvSpPr>
          <p:cNvPr id="45" name="椭圆 44"/>
          <p:cNvSpPr/>
          <p:nvPr/>
        </p:nvSpPr>
        <p:spPr>
          <a:xfrm rot="10498052">
            <a:off x="10040938" y="3197225"/>
            <a:ext cx="296863" cy="223838"/>
          </a:xfrm>
          <a:prstGeom prst="ellipse">
            <a:avLst/>
          </a:prstGeom>
          <a:solidFill>
            <a:srgbClr val="47B6E7"/>
          </a:solidFill>
          <a:ln w="25400" cap="flat" cmpd="sng" algn="ctr">
            <a:noFill/>
            <a:prstDash val="solid"/>
          </a:ln>
          <a:effectLst>
            <a:outerShdw blurRad="254000" dist="127000" dir="8100000" algn="tr" rotWithShape="0">
              <a:prstClr val="black">
                <a:alpha val="60000"/>
              </a:prst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6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ea"/>
            </a:endParaRPr>
          </a:p>
        </p:txBody>
      </p:sp>
      <p:grpSp>
        <p:nvGrpSpPr>
          <p:cNvPr id="49" name="组合 44"/>
          <p:cNvGrpSpPr/>
          <p:nvPr/>
        </p:nvGrpSpPr>
        <p:grpSpPr>
          <a:xfrm>
            <a:off x="9114829" y="4301127"/>
            <a:ext cx="575354" cy="431066"/>
            <a:chOff x="304800" y="673100"/>
            <a:chExt cx="4000500" cy="4000500"/>
          </a:xfrm>
          <a:effectLst>
            <a:outerShdw blurRad="444500" dist="254000" dir="8100000" algn="tr" rotWithShape="0">
              <a:prstClr val="black">
                <a:alpha val="50000"/>
              </a:prstClr>
            </a:outerShdw>
          </a:effectLst>
        </p:grpSpPr>
        <p:sp>
          <p:nvSpPr>
            <p:cNvPr id="50" name="同心圆 4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60" b="0" i="0" u="none" strike="noStrike" kern="0" cap="none" spc="0" normalizeH="0" baseline="0" noProof="0">
                <a:ln>
                  <a:noFill/>
                </a:ln>
                <a:solidFill>
                  <a:sysClr val="windowText" lastClr="000000"/>
                </a:solidFill>
                <a:effectLst/>
                <a:uLnTx/>
                <a:uFillTx/>
                <a:latin typeface="Calibri" panose="020F0502020204030204"/>
                <a:ea typeface="宋体" panose="02010600030101010101" pitchFamily="2" charset="-122"/>
                <a:cs typeface="+mn-ea"/>
              </a:endParaRPr>
            </a:p>
          </p:txBody>
        </p:sp>
        <p:sp>
          <p:nvSpPr>
            <p:cNvPr id="51" name="椭圆 50"/>
            <p:cNvSpPr/>
            <p:nvPr/>
          </p:nvSpPr>
          <p:spPr>
            <a:xfrm>
              <a:off x="392113" y="760413"/>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6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ea"/>
              </a:endParaRPr>
            </a:p>
          </p:txBody>
        </p:sp>
      </p:grpSp>
      <p:sp>
        <p:nvSpPr>
          <p:cNvPr id="54" name="椭圆 53"/>
          <p:cNvSpPr/>
          <p:nvPr/>
        </p:nvSpPr>
        <p:spPr>
          <a:xfrm rot="10498052">
            <a:off x="7756525" y="4872038"/>
            <a:ext cx="396875" cy="296863"/>
          </a:xfrm>
          <a:prstGeom prst="ellipse">
            <a:avLst/>
          </a:prstGeom>
          <a:solidFill>
            <a:srgbClr val="2BC3B5"/>
          </a:solidFill>
          <a:ln w="25400" cap="flat" cmpd="sng" algn="ctr">
            <a:noFill/>
            <a:prstDash val="solid"/>
          </a:ln>
          <a:effectLst>
            <a:outerShdw blurRad="254000" dist="127000" dir="8100000" algn="tr" rotWithShape="0">
              <a:prstClr val="black">
                <a:alpha val="60000"/>
              </a:prst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6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ea"/>
            </a:endParaRPr>
          </a:p>
        </p:txBody>
      </p:sp>
      <p:sp>
        <p:nvSpPr>
          <p:cNvPr id="55" name="椭圆 54"/>
          <p:cNvSpPr/>
          <p:nvPr/>
        </p:nvSpPr>
        <p:spPr>
          <a:xfrm rot="10498052">
            <a:off x="9772650" y="5264150"/>
            <a:ext cx="250825" cy="187325"/>
          </a:xfrm>
          <a:prstGeom prst="ellipse">
            <a:avLst/>
          </a:prstGeom>
          <a:solidFill>
            <a:srgbClr val="4F81BD">
              <a:lumMod val="50000"/>
            </a:srgbClr>
          </a:solidFill>
          <a:ln w="25400" cap="flat" cmpd="sng" algn="ctr">
            <a:solidFill>
              <a:srgbClr val="1F497D"/>
            </a:solidFill>
            <a:prstDash val="solid"/>
          </a:ln>
          <a:effectLst>
            <a:outerShdw blurRad="254000" dist="127000" dir="8100000" algn="tr" rotWithShape="0">
              <a:prstClr val="black">
                <a:alpha val="60000"/>
              </a:prst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6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ea"/>
            </a:endParaRPr>
          </a:p>
        </p:txBody>
      </p:sp>
      <p:sp>
        <p:nvSpPr>
          <p:cNvPr id="56" name="椭圆 55"/>
          <p:cNvSpPr/>
          <p:nvPr/>
        </p:nvSpPr>
        <p:spPr>
          <a:xfrm rot="10498052">
            <a:off x="7175500" y="5503863"/>
            <a:ext cx="298450" cy="223838"/>
          </a:xfrm>
          <a:prstGeom prst="ellipse">
            <a:avLst/>
          </a:prstGeom>
          <a:solidFill>
            <a:srgbClr val="47B6E7"/>
          </a:solidFill>
          <a:ln w="25400" cap="flat" cmpd="sng" algn="ctr">
            <a:noFill/>
            <a:prstDash val="solid"/>
          </a:ln>
          <a:effectLst>
            <a:outerShdw blurRad="254000" dist="127000" dir="8100000" algn="tr" rotWithShape="0">
              <a:prstClr val="black">
                <a:alpha val="60000"/>
              </a:prst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6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ea"/>
            </a:endParaRPr>
          </a:p>
        </p:txBody>
      </p:sp>
      <p:sp>
        <p:nvSpPr>
          <p:cNvPr id="8" name="KSO_Shape"/>
          <p:cNvSpPr/>
          <p:nvPr/>
        </p:nvSpPr>
        <p:spPr bwMode="auto">
          <a:xfrm>
            <a:off x="5019675" y="1722120"/>
            <a:ext cx="2051685" cy="1330325"/>
          </a:xfrm>
          <a:custGeom>
            <a:avLst/>
            <a:gdLst>
              <a:gd name="T0" fmla="*/ 1733867 w 2074863"/>
              <a:gd name="T1" fmla="*/ 579834 h 1449388"/>
              <a:gd name="T2" fmla="*/ 1791884 w 2074863"/>
              <a:gd name="T3" fmla="*/ 600246 h 1449388"/>
              <a:gd name="T4" fmla="*/ 1794804 w 2074863"/>
              <a:gd name="T5" fmla="*/ 538648 h 1449388"/>
              <a:gd name="T6" fmla="*/ 510830 w 2074863"/>
              <a:gd name="T7" fmla="*/ 162256 h 1449388"/>
              <a:gd name="T8" fmla="*/ 492893 w 2074863"/>
              <a:gd name="T9" fmla="*/ 222976 h 1449388"/>
              <a:gd name="T10" fmla="*/ 438718 w 2074863"/>
              <a:gd name="T11" fmla="*/ 188484 h 1449388"/>
              <a:gd name="T12" fmla="*/ 1598128 w 2074863"/>
              <a:gd name="T13" fmla="*/ 142089 h 1449388"/>
              <a:gd name="T14" fmla="*/ 1885296 w 2074863"/>
              <a:gd name="T15" fmla="*/ 549583 h 1449388"/>
              <a:gd name="T16" fmla="*/ 1586087 w 2074863"/>
              <a:gd name="T17" fmla="*/ 450078 h 1449388"/>
              <a:gd name="T18" fmla="*/ 486453 w 2074863"/>
              <a:gd name="T19" fmla="*/ 72185 h 1449388"/>
              <a:gd name="T20" fmla="*/ 151219 w 2074863"/>
              <a:gd name="T21" fmla="*/ 357281 h 1449388"/>
              <a:gd name="T22" fmla="*/ 295879 w 2074863"/>
              <a:gd name="T23" fmla="*/ 407592 h 1449388"/>
              <a:gd name="T24" fmla="*/ 486453 w 2074863"/>
              <a:gd name="T25" fmla="*/ 72185 h 1449388"/>
              <a:gd name="T26" fmla="*/ 681762 w 2074863"/>
              <a:gd name="T27" fmla="*/ 209994 h 1449388"/>
              <a:gd name="T28" fmla="*/ 910960 w 2074863"/>
              <a:gd name="T29" fmla="*/ 275617 h 1449388"/>
              <a:gd name="T30" fmla="*/ 1184248 w 2074863"/>
              <a:gd name="T31" fmla="*/ 351448 h 1449388"/>
              <a:gd name="T32" fmla="*/ 1396319 w 2074863"/>
              <a:gd name="T33" fmla="*/ 332855 h 1449388"/>
              <a:gd name="T34" fmla="*/ 1606205 w 2074863"/>
              <a:gd name="T35" fmla="*/ 562536 h 1449388"/>
              <a:gd name="T36" fmla="*/ 1640821 w 2074863"/>
              <a:gd name="T37" fmla="*/ 739718 h 1449388"/>
              <a:gd name="T38" fmla="*/ 1379558 w 2074863"/>
              <a:gd name="T39" fmla="*/ 843985 h 1449388"/>
              <a:gd name="T40" fmla="*/ 1124853 w 2074863"/>
              <a:gd name="T41" fmla="*/ 641283 h 1449388"/>
              <a:gd name="T42" fmla="*/ 720387 w 2074863"/>
              <a:gd name="T43" fmla="*/ 519516 h 1449388"/>
              <a:gd name="T44" fmla="*/ 653705 w 2074863"/>
              <a:gd name="T45" fmla="*/ 311345 h 1449388"/>
              <a:gd name="T46" fmla="*/ 325395 w 2074863"/>
              <a:gd name="T47" fmla="*/ 480871 h 1449388"/>
              <a:gd name="T48" fmla="*/ 435438 w 2074863"/>
              <a:gd name="T49" fmla="*/ 683574 h 1449388"/>
              <a:gd name="T50" fmla="*/ 530543 w 2074863"/>
              <a:gd name="T51" fmla="*/ 794768 h 1449388"/>
              <a:gd name="T52" fmla="*/ 611436 w 2074863"/>
              <a:gd name="T53" fmla="*/ 890286 h 1449388"/>
              <a:gd name="T54" fmla="*/ 688686 w 2074863"/>
              <a:gd name="T55" fmla="*/ 1001480 h 1449388"/>
              <a:gd name="T56" fmla="*/ 800188 w 2074863"/>
              <a:gd name="T57" fmla="*/ 1230068 h 1449388"/>
              <a:gd name="T58" fmla="*/ 913511 w 2074863"/>
              <a:gd name="T59" fmla="*/ 1255588 h 1449388"/>
              <a:gd name="T60" fmla="*/ 768486 w 2074863"/>
              <a:gd name="T61" fmla="*/ 1063458 h 1449388"/>
              <a:gd name="T62" fmla="*/ 798730 w 2074863"/>
              <a:gd name="T63" fmla="*/ 1022261 h 1449388"/>
              <a:gd name="T64" fmla="*/ 1047604 w 2074863"/>
              <a:gd name="T65" fmla="*/ 1245015 h 1449388"/>
              <a:gd name="T66" fmla="*/ 1112465 w 2074863"/>
              <a:gd name="T67" fmla="*/ 1184496 h 1449388"/>
              <a:gd name="T68" fmla="*/ 841727 w 2074863"/>
              <a:gd name="T69" fmla="*/ 896119 h 1449388"/>
              <a:gd name="T70" fmla="*/ 886182 w 2074863"/>
              <a:gd name="T71" fmla="*/ 868047 h 1449388"/>
              <a:gd name="T72" fmla="*/ 1205383 w 2074863"/>
              <a:gd name="T73" fmla="*/ 1138195 h 1449388"/>
              <a:gd name="T74" fmla="*/ 1202468 w 2074863"/>
              <a:gd name="T75" fmla="*/ 1026636 h 1449388"/>
              <a:gd name="T76" fmla="*/ 955779 w 2074863"/>
              <a:gd name="T77" fmla="*/ 749197 h 1449388"/>
              <a:gd name="T78" fmla="*/ 1006793 w 2074863"/>
              <a:gd name="T79" fmla="*/ 736437 h 1449388"/>
              <a:gd name="T80" fmla="*/ 1311053 w 2074863"/>
              <a:gd name="T81" fmla="*/ 1001480 h 1449388"/>
              <a:gd name="T82" fmla="*/ 1303037 w 2074863"/>
              <a:gd name="T83" fmla="*/ 890286 h 1449388"/>
              <a:gd name="T84" fmla="*/ 1310325 w 2074863"/>
              <a:gd name="T85" fmla="*/ 838516 h 1449388"/>
              <a:gd name="T86" fmla="*/ 1409802 w 2074863"/>
              <a:gd name="T87" fmla="*/ 919087 h 1449388"/>
              <a:gd name="T88" fmla="*/ 1378829 w 2074863"/>
              <a:gd name="T89" fmla="*/ 1028094 h 1449388"/>
              <a:gd name="T90" fmla="*/ 1306317 w 2074863"/>
              <a:gd name="T91" fmla="*/ 1123248 h 1449388"/>
              <a:gd name="T92" fmla="*/ 1210119 w 2074863"/>
              <a:gd name="T93" fmla="*/ 1205641 h 1449388"/>
              <a:gd name="T94" fmla="*/ 1113922 w 2074863"/>
              <a:gd name="T95" fmla="*/ 1290222 h 1449388"/>
              <a:gd name="T96" fmla="*/ 1016631 w 2074863"/>
              <a:gd name="T97" fmla="*/ 1300795 h 1449388"/>
              <a:gd name="T98" fmla="*/ 897478 w 2074863"/>
              <a:gd name="T99" fmla="*/ 1327044 h 1449388"/>
              <a:gd name="T100" fmla="*/ 625648 w 2074863"/>
              <a:gd name="T101" fmla="*/ 1160798 h 1449388"/>
              <a:gd name="T102" fmla="*/ 491918 w 2074863"/>
              <a:gd name="T103" fmla="*/ 1202360 h 1449388"/>
              <a:gd name="T104" fmla="*/ 458760 w 2074863"/>
              <a:gd name="T105" fmla="*/ 1134550 h 1449388"/>
              <a:gd name="T106" fmla="*/ 365477 w 2074863"/>
              <a:gd name="T107" fmla="*/ 1057260 h 1449388"/>
              <a:gd name="T108" fmla="*/ 317378 w 2074863"/>
              <a:gd name="T109" fmla="*/ 969763 h 1449388"/>
              <a:gd name="T110" fmla="*/ 233206 w 2074863"/>
              <a:gd name="T111" fmla="*/ 865131 h 1449388"/>
              <a:gd name="T112" fmla="*/ 268916 w 2074863"/>
              <a:gd name="T113" fmla="*/ 733520 h 1449388"/>
              <a:gd name="T114" fmla="*/ 186565 w 2074863"/>
              <a:gd name="T115" fmla="*/ 647845 h 1449388"/>
              <a:gd name="T116" fmla="*/ 1822 w 2074863"/>
              <a:gd name="T117" fmla="*/ 438580 h 1449388"/>
              <a:gd name="T118" fmla="*/ 272923 w 2074863"/>
              <a:gd name="T119" fmla="*/ 139996 h 144938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2074863" h="1449388">
                <a:moveTo>
                  <a:pt x="1923841" y="577723"/>
                </a:moveTo>
                <a:lnTo>
                  <a:pt x="1919867" y="578517"/>
                </a:lnTo>
                <a:lnTo>
                  <a:pt x="1915893" y="579312"/>
                </a:lnTo>
                <a:lnTo>
                  <a:pt x="1911919" y="580503"/>
                </a:lnTo>
                <a:lnTo>
                  <a:pt x="1907944" y="582488"/>
                </a:lnTo>
                <a:lnTo>
                  <a:pt x="1904765" y="584871"/>
                </a:lnTo>
                <a:lnTo>
                  <a:pt x="1901983" y="586857"/>
                </a:lnTo>
                <a:lnTo>
                  <a:pt x="1898804" y="589636"/>
                </a:lnTo>
                <a:lnTo>
                  <a:pt x="1896022" y="592813"/>
                </a:lnTo>
                <a:lnTo>
                  <a:pt x="1893240" y="595593"/>
                </a:lnTo>
                <a:lnTo>
                  <a:pt x="1891253" y="599167"/>
                </a:lnTo>
                <a:lnTo>
                  <a:pt x="1889663" y="602741"/>
                </a:lnTo>
                <a:lnTo>
                  <a:pt x="1888471" y="606712"/>
                </a:lnTo>
                <a:lnTo>
                  <a:pt x="1887278" y="610683"/>
                </a:lnTo>
                <a:lnTo>
                  <a:pt x="1886483" y="615051"/>
                </a:lnTo>
                <a:lnTo>
                  <a:pt x="1886483" y="619419"/>
                </a:lnTo>
                <a:lnTo>
                  <a:pt x="1886483" y="623390"/>
                </a:lnTo>
                <a:lnTo>
                  <a:pt x="1887278" y="627758"/>
                </a:lnTo>
                <a:lnTo>
                  <a:pt x="1888471" y="631729"/>
                </a:lnTo>
                <a:lnTo>
                  <a:pt x="1889663" y="635303"/>
                </a:lnTo>
                <a:lnTo>
                  <a:pt x="1891253" y="639274"/>
                </a:lnTo>
                <a:lnTo>
                  <a:pt x="1893240" y="642451"/>
                </a:lnTo>
                <a:lnTo>
                  <a:pt x="1896022" y="646025"/>
                </a:lnTo>
                <a:lnTo>
                  <a:pt x="1898804" y="648805"/>
                </a:lnTo>
                <a:lnTo>
                  <a:pt x="1901983" y="651188"/>
                </a:lnTo>
                <a:lnTo>
                  <a:pt x="1904765" y="653967"/>
                </a:lnTo>
                <a:lnTo>
                  <a:pt x="1907944" y="655953"/>
                </a:lnTo>
                <a:lnTo>
                  <a:pt x="1911919" y="657541"/>
                </a:lnTo>
                <a:lnTo>
                  <a:pt x="1915893" y="659130"/>
                </a:lnTo>
                <a:lnTo>
                  <a:pt x="1919867" y="660321"/>
                </a:lnTo>
                <a:lnTo>
                  <a:pt x="1923841" y="660718"/>
                </a:lnTo>
                <a:lnTo>
                  <a:pt x="1928213" y="661115"/>
                </a:lnTo>
                <a:lnTo>
                  <a:pt x="1932585" y="660718"/>
                </a:lnTo>
                <a:lnTo>
                  <a:pt x="1936956" y="660321"/>
                </a:lnTo>
                <a:lnTo>
                  <a:pt x="1940533" y="659130"/>
                </a:lnTo>
                <a:lnTo>
                  <a:pt x="1944508" y="657541"/>
                </a:lnTo>
                <a:lnTo>
                  <a:pt x="1948084" y="655953"/>
                </a:lnTo>
                <a:lnTo>
                  <a:pt x="1951661" y="653967"/>
                </a:lnTo>
                <a:lnTo>
                  <a:pt x="1954841" y="651188"/>
                </a:lnTo>
                <a:lnTo>
                  <a:pt x="1958020" y="648805"/>
                </a:lnTo>
                <a:lnTo>
                  <a:pt x="1960405" y="646025"/>
                </a:lnTo>
                <a:lnTo>
                  <a:pt x="1963187" y="642451"/>
                </a:lnTo>
                <a:lnTo>
                  <a:pt x="1965174" y="639274"/>
                </a:lnTo>
                <a:lnTo>
                  <a:pt x="1966763" y="635303"/>
                </a:lnTo>
                <a:lnTo>
                  <a:pt x="1967956" y="631729"/>
                </a:lnTo>
                <a:lnTo>
                  <a:pt x="1969148" y="627758"/>
                </a:lnTo>
                <a:lnTo>
                  <a:pt x="1969943" y="623390"/>
                </a:lnTo>
                <a:lnTo>
                  <a:pt x="1970340" y="619419"/>
                </a:lnTo>
                <a:lnTo>
                  <a:pt x="1969943" y="615051"/>
                </a:lnTo>
                <a:lnTo>
                  <a:pt x="1969148" y="610683"/>
                </a:lnTo>
                <a:lnTo>
                  <a:pt x="1967956" y="606712"/>
                </a:lnTo>
                <a:lnTo>
                  <a:pt x="1966763" y="602741"/>
                </a:lnTo>
                <a:lnTo>
                  <a:pt x="1965174" y="599167"/>
                </a:lnTo>
                <a:lnTo>
                  <a:pt x="1963187" y="595593"/>
                </a:lnTo>
                <a:lnTo>
                  <a:pt x="1960405" y="592813"/>
                </a:lnTo>
                <a:lnTo>
                  <a:pt x="1958020" y="589636"/>
                </a:lnTo>
                <a:lnTo>
                  <a:pt x="1954841" y="586857"/>
                </a:lnTo>
                <a:lnTo>
                  <a:pt x="1951661" y="584871"/>
                </a:lnTo>
                <a:lnTo>
                  <a:pt x="1948084" y="582488"/>
                </a:lnTo>
                <a:lnTo>
                  <a:pt x="1944508" y="580503"/>
                </a:lnTo>
                <a:lnTo>
                  <a:pt x="1940533" y="579312"/>
                </a:lnTo>
                <a:lnTo>
                  <a:pt x="1936956" y="578517"/>
                </a:lnTo>
                <a:lnTo>
                  <a:pt x="1932585" y="577723"/>
                </a:lnTo>
                <a:lnTo>
                  <a:pt x="1928213" y="577723"/>
                </a:lnTo>
                <a:lnTo>
                  <a:pt x="1923841" y="577723"/>
                </a:lnTo>
                <a:close/>
                <a:moveTo>
                  <a:pt x="519301" y="160338"/>
                </a:moveTo>
                <a:lnTo>
                  <a:pt x="523687" y="160338"/>
                </a:lnTo>
                <a:lnTo>
                  <a:pt x="528072" y="160729"/>
                </a:lnTo>
                <a:lnTo>
                  <a:pt x="532059" y="161512"/>
                </a:lnTo>
                <a:lnTo>
                  <a:pt x="536445" y="162687"/>
                </a:lnTo>
                <a:lnTo>
                  <a:pt x="540033" y="163861"/>
                </a:lnTo>
                <a:lnTo>
                  <a:pt x="544020" y="166210"/>
                </a:lnTo>
                <a:lnTo>
                  <a:pt x="547209" y="168558"/>
                </a:lnTo>
                <a:lnTo>
                  <a:pt x="550399" y="170907"/>
                </a:lnTo>
                <a:lnTo>
                  <a:pt x="553588" y="174038"/>
                </a:lnTo>
                <a:lnTo>
                  <a:pt x="556379" y="176778"/>
                </a:lnTo>
                <a:lnTo>
                  <a:pt x="558771" y="180693"/>
                </a:lnTo>
                <a:lnTo>
                  <a:pt x="560366" y="183824"/>
                </a:lnTo>
                <a:lnTo>
                  <a:pt x="562359" y="188130"/>
                </a:lnTo>
                <a:lnTo>
                  <a:pt x="563954" y="192436"/>
                </a:lnTo>
                <a:lnTo>
                  <a:pt x="564752" y="196350"/>
                </a:lnTo>
                <a:lnTo>
                  <a:pt x="565150" y="201048"/>
                </a:lnTo>
                <a:lnTo>
                  <a:pt x="565150" y="205353"/>
                </a:lnTo>
                <a:lnTo>
                  <a:pt x="564752" y="209268"/>
                </a:lnTo>
                <a:lnTo>
                  <a:pt x="563954" y="213574"/>
                </a:lnTo>
                <a:lnTo>
                  <a:pt x="562758" y="217488"/>
                </a:lnTo>
                <a:lnTo>
                  <a:pt x="560765" y="221402"/>
                </a:lnTo>
                <a:lnTo>
                  <a:pt x="558771" y="224925"/>
                </a:lnTo>
                <a:lnTo>
                  <a:pt x="556778" y="228448"/>
                </a:lnTo>
                <a:lnTo>
                  <a:pt x="553987" y="231188"/>
                </a:lnTo>
                <a:lnTo>
                  <a:pt x="551196" y="234711"/>
                </a:lnTo>
                <a:lnTo>
                  <a:pt x="547608" y="237060"/>
                </a:lnTo>
                <a:lnTo>
                  <a:pt x="544418" y="239800"/>
                </a:lnTo>
                <a:lnTo>
                  <a:pt x="540431" y="241366"/>
                </a:lnTo>
                <a:lnTo>
                  <a:pt x="536843" y="242932"/>
                </a:lnTo>
                <a:lnTo>
                  <a:pt x="532458" y="244497"/>
                </a:lnTo>
                <a:lnTo>
                  <a:pt x="528072" y="245672"/>
                </a:lnTo>
                <a:lnTo>
                  <a:pt x="523687" y="246063"/>
                </a:lnTo>
                <a:lnTo>
                  <a:pt x="518902" y="246063"/>
                </a:lnTo>
                <a:lnTo>
                  <a:pt x="514915" y="245672"/>
                </a:lnTo>
                <a:lnTo>
                  <a:pt x="510530" y="244497"/>
                </a:lnTo>
                <a:lnTo>
                  <a:pt x="506543" y="243323"/>
                </a:lnTo>
                <a:lnTo>
                  <a:pt x="502955" y="241757"/>
                </a:lnTo>
                <a:lnTo>
                  <a:pt x="498968" y="239800"/>
                </a:lnTo>
                <a:lnTo>
                  <a:pt x="495778" y="237451"/>
                </a:lnTo>
                <a:lnTo>
                  <a:pt x="492190" y="235103"/>
                </a:lnTo>
                <a:lnTo>
                  <a:pt x="489399" y="232363"/>
                </a:lnTo>
                <a:lnTo>
                  <a:pt x="486210" y="228840"/>
                </a:lnTo>
                <a:lnTo>
                  <a:pt x="484216" y="225708"/>
                </a:lnTo>
                <a:lnTo>
                  <a:pt x="482223" y="221794"/>
                </a:lnTo>
                <a:lnTo>
                  <a:pt x="480628" y="217879"/>
                </a:lnTo>
                <a:lnTo>
                  <a:pt x="479033" y="213965"/>
                </a:lnTo>
                <a:lnTo>
                  <a:pt x="478236" y="209268"/>
                </a:lnTo>
                <a:lnTo>
                  <a:pt x="477837" y="205353"/>
                </a:lnTo>
                <a:lnTo>
                  <a:pt x="477837" y="200656"/>
                </a:lnTo>
                <a:lnTo>
                  <a:pt x="478236" y="196350"/>
                </a:lnTo>
                <a:lnTo>
                  <a:pt x="479033" y="192436"/>
                </a:lnTo>
                <a:lnTo>
                  <a:pt x="480628" y="188522"/>
                </a:lnTo>
                <a:lnTo>
                  <a:pt x="481824" y="184607"/>
                </a:lnTo>
                <a:lnTo>
                  <a:pt x="483818" y="181084"/>
                </a:lnTo>
                <a:lnTo>
                  <a:pt x="486210" y="177561"/>
                </a:lnTo>
                <a:lnTo>
                  <a:pt x="489001" y="174430"/>
                </a:lnTo>
                <a:lnTo>
                  <a:pt x="491791" y="171298"/>
                </a:lnTo>
                <a:lnTo>
                  <a:pt x="494981" y="168558"/>
                </a:lnTo>
                <a:lnTo>
                  <a:pt x="498569" y="166601"/>
                </a:lnTo>
                <a:lnTo>
                  <a:pt x="502157" y="164252"/>
                </a:lnTo>
                <a:lnTo>
                  <a:pt x="506144" y="162687"/>
                </a:lnTo>
                <a:lnTo>
                  <a:pt x="510530" y="161512"/>
                </a:lnTo>
                <a:lnTo>
                  <a:pt x="514915" y="160729"/>
                </a:lnTo>
                <a:lnTo>
                  <a:pt x="519301" y="160338"/>
                </a:lnTo>
                <a:close/>
                <a:moveTo>
                  <a:pt x="1699693" y="111125"/>
                </a:moveTo>
                <a:lnTo>
                  <a:pt x="1718770" y="131377"/>
                </a:lnTo>
                <a:lnTo>
                  <a:pt x="1740628" y="154806"/>
                </a:lnTo>
                <a:lnTo>
                  <a:pt x="1768448" y="186178"/>
                </a:lnTo>
                <a:lnTo>
                  <a:pt x="1784345" y="204842"/>
                </a:lnTo>
                <a:lnTo>
                  <a:pt x="1801832" y="224697"/>
                </a:lnTo>
                <a:lnTo>
                  <a:pt x="1819318" y="246538"/>
                </a:lnTo>
                <a:lnTo>
                  <a:pt x="1838395" y="269173"/>
                </a:lnTo>
                <a:lnTo>
                  <a:pt x="1857471" y="293793"/>
                </a:lnTo>
                <a:lnTo>
                  <a:pt x="1877343" y="318811"/>
                </a:lnTo>
                <a:lnTo>
                  <a:pt x="1897611" y="345417"/>
                </a:lnTo>
                <a:lnTo>
                  <a:pt x="1917483" y="372420"/>
                </a:lnTo>
                <a:lnTo>
                  <a:pt x="1936956" y="400217"/>
                </a:lnTo>
                <a:lnTo>
                  <a:pt x="1954841" y="426823"/>
                </a:lnTo>
                <a:lnTo>
                  <a:pt x="1971930" y="453032"/>
                </a:lnTo>
                <a:lnTo>
                  <a:pt x="1987032" y="478050"/>
                </a:lnTo>
                <a:lnTo>
                  <a:pt x="2001339" y="501479"/>
                </a:lnTo>
                <a:lnTo>
                  <a:pt x="2014057" y="524511"/>
                </a:lnTo>
                <a:lnTo>
                  <a:pt x="2025980" y="545558"/>
                </a:lnTo>
                <a:lnTo>
                  <a:pt x="2036313" y="565016"/>
                </a:lnTo>
                <a:lnTo>
                  <a:pt x="2045454" y="582488"/>
                </a:lnTo>
                <a:lnTo>
                  <a:pt x="2053402" y="598770"/>
                </a:lnTo>
                <a:lnTo>
                  <a:pt x="2065325" y="623787"/>
                </a:lnTo>
                <a:lnTo>
                  <a:pt x="2072479" y="640069"/>
                </a:lnTo>
                <a:lnTo>
                  <a:pt x="2074863" y="646025"/>
                </a:lnTo>
                <a:lnTo>
                  <a:pt x="1870189" y="796925"/>
                </a:lnTo>
                <a:lnTo>
                  <a:pt x="1867407" y="789380"/>
                </a:lnTo>
                <a:lnTo>
                  <a:pt x="1859856" y="767142"/>
                </a:lnTo>
                <a:lnTo>
                  <a:pt x="1854689" y="751258"/>
                </a:lnTo>
                <a:lnTo>
                  <a:pt x="1847933" y="733388"/>
                </a:lnTo>
                <a:lnTo>
                  <a:pt x="1839985" y="712342"/>
                </a:lnTo>
                <a:lnTo>
                  <a:pt x="1830844" y="690104"/>
                </a:lnTo>
                <a:lnTo>
                  <a:pt x="1820908" y="666278"/>
                </a:lnTo>
                <a:lnTo>
                  <a:pt x="1809383" y="640466"/>
                </a:lnTo>
                <a:lnTo>
                  <a:pt x="1797063" y="614257"/>
                </a:lnTo>
                <a:lnTo>
                  <a:pt x="1783550" y="586857"/>
                </a:lnTo>
                <a:lnTo>
                  <a:pt x="1768845" y="559059"/>
                </a:lnTo>
                <a:lnTo>
                  <a:pt x="1753346" y="531262"/>
                </a:lnTo>
                <a:lnTo>
                  <a:pt x="1744602" y="517363"/>
                </a:lnTo>
                <a:lnTo>
                  <a:pt x="1736256" y="503862"/>
                </a:lnTo>
                <a:lnTo>
                  <a:pt x="1727513" y="490360"/>
                </a:lnTo>
                <a:lnTo>
                  <a:pt x="1718770" y="476859"/>
                </a:lnTo>
                <a:lnTo>
                  <a:pt x="1709232" y="463357"/>
                </a:lnTo>
                <a:lnTo>
                  <a:pt x="1700091" y="450650"/>
                </a:lnTo>
                <a:lnTo>
                  <a:pt x="1690552" y="438339"/>
                </a:lnTo>
                <a:lnTo>
                  <a:pt x="1681014" y="426029"/>
                </a:lnTo>
                <a:lnTo>
                  <a:pt x="1661938" y="403394"/>
                </a:lnTo>
                <a:lnTo>
                  <a:pt x="1643259" y="381951"/>
                </a:lnTo>
                <a:lnTo>
                  <a:pt x="1624977" y="362095"/>
                </a:lnTo>
                <a:lnTo>
                  <a:pt x="1606696" y="343431"/>
                </a:lnTo>
                <a:lnTo>
                  <a:pt x="1590004" y="327150"/>
                </a:lnTo>
                <a:lnTo>
                  <a:pt x="1573312" y="311663"/>
                </a:lnTo>
                <a:lnTo>
                  <a:pt x="1558210" y="298559"/>
                </a:lnTo>
                <a:lnTo>
                  <a:pt x="1544697" y="287042"/>
                </a:lnTo>
                <a:lnTo>
                  <a:pt x="1532377" y="276718"/>
                </a:lnTo>
                <a:lnTo>
                  <a:pt x="1522044" y="268776"/>
                </a:lnTo>
                <a:lnTo>
                  <a:pt x="1506942" y="257657"/>
                </a:lnTo>
                <a:lnTo>
                  <a:pt x="1501775" y="254083"/>
                </a:lnTo>
                <a:lnTo>
                  <a:pt x="1699693" y="111125"/>
                </a:lnTo>
                <a:close/>
                <a:moveTo>
                  <a:pt x="529828" y="78646"/>
                </a:moveTo>
                <a:lnTo>
                  <a:pt x="511572" y="88179"/>
                </a:lnTo>
                <a:lnTo>
                  <a:pt x="489347" y="100889"/>
                </a:lnTo>
                <a:lnTo>
                  <a:pt x="476647" y="108436"/>
                </a:lnTo>
                <a:lnTo>
                  <a:pt x="463153" y="116777"/>
                </a:lnTo>
                <a:lnTo>
                  <a:pt x="448865" y="126310"/>
                </a:lnTo>
                <a:lnTo>
                  <a:pt x="433784" y="136240"/>
                </a:lnTo>
                <a:lnTo>
                  <a:pt x="417512" y="147759"/>
                </a:lnTo>
                <a:lnTo>
                  <a:pt x="401637" y="159675"/>
                </a:lnTo>
                <a:lnTo>
                  <a:pt x="384175" y="172783"/>
                </a:lnTo>
                <a:lnTo>
                  <a:pt x="367109" y="186288"/>
                </a:lnTo>
                <a:lnTo>
                  <a:pt x="349250" y="200984"/>
                </a:lnTo>
                <a:lnTo>
                  <a:pt x="331787" y="216475"/>
                </a:lnTo>
                <a:lnTo>
                  <a:pt x="313531" y="233157"/>
                </a:lnTo>
                <a:lnTo>
                  <a:pt x="294878" y="250634"/>
                </a:lnTo>
                <a:lnTo>
                  <a:pt x="277019" y="268905"/>
                </a:lnTo>
                <a:lnTo>
                  <a:pt x="259159" y="287177"/>
                </a:lnTo>
                <a:lnTo>
                  <a:pt x="225028" y="322528"/>
                </a:lnTo>
                <a:lnTo>
                  <a:pt x="193278" y="356687"/>
                </a:lnTo>
                <a:lnTo>
                  <a:pt x="164703" y="389257"/>
                </a:lnTo>
                <a:lnTo>
                  <a:pt x="138906" y="419445"/>
                </a:lnTo>
                <a:lnTo>
                  <a:pt x="116284" y="446057"/>
                </a:lnTo>
                <a:lnTo>
                  <a:pt x="97234" y="469095"/>
                </a:lnTo>
                <a:lnTo>
                  <a:pt x="82550" y="488161"/>
                </a:lnTo>
                <a:lnTo>
                  <a:pt x="205184" y="612882"/>
                </a:lnTo>
                <a:lnTo>
                  <a:pt x="213915" y="597391"/>
                </a:lnTo>
                <a:lnTo>
                  <a:pt x="224631" y="581106"/>
                </a:lnTo>
                <a:lnTo>
                  <a:pt x="236934" y="562437"/>
                </a:lnTo>
                <a:lnTo>
                  <a:pt x="250428" y="542974"/>
                </a:lnTo>
                <a:lnTo>
                  <a:pt x="256381" y="531456"/>
                </a:lnTo>
                <a:lnTo>
                  <a:pt x="260350" y="524306"/>
                </a:lnTo>
                <a:lnTo>
                  <a:pt x="265112" y="515965"/>
                </a:lnTo>
                <a:lnTo>
                  <a:pt x="270669" y="507623"/>
                </a:lnTo>
                <a:lnTo>
                  <a:pt x="277019" y="498885"/>
                </a:lnTo>
                <a:lnTo>
                  <a:pt x="284162" y="488558"/>
                </a:lnTo>
                <a:lnTo>
                  <a:pt x="292100" y="478628"/>
                </a:lnTo>
                <a:lnTo>
                  <a:pt x="301228" y="467506"/>
                </a:lnTo>
                <a:lnTo>
                  <a:pt x="311547" y="456385"/>
                </a:lnTo>
                <a:lnTo>
                  <a:pt x="322262" y="444071"/>
                </a:lnTo>
                <a:lnTo>
                  <a:pt x="334565" y="431758"/>
                </a:lnTo>
                <a:lnTo>
                  <a:pt x="348059" y="418650"/>
                </a:lnTo>
                <a:lnTo>
                  <a:pt x="362347" y="405543"/>
                </a:lnTo>
                <a:lnTo>
                  <a:pt x="378619" y="391641"/>
                </a:lnTo>
                <a:lnTo>
                  <a:pt x="395684" y="377739"/>
                </a:lnTo>
                <a:lnTo>
                  <a:pt x="413147" y="362248"/>
                </a:lnTo>
                <a:lnTo>
                  <a:pt x="430609" y="347154"/>
                </a:lnTo>
                <a:lnTo>
                  <a:pt x="448469" y="332855"/>
                </a:lnTo>
                <a:lnTo>
                  <a:pt x="466328" y="318953"/>
                </a:lnTo>
                <a:lnTo>
                  <a:pt x="484188" y="305448"/>
                </a:lnTo>
                <a:lnTo>
                  <a:pt x="502047" y="292737"/>
                </a:lnTo>
                <a:lnTo>
                  <a:pt x="519510" y="280821"/>
                </a:lnTo>
                <a:lnTo>
                  <a:pt x="536972" y="268905"/>
                </a:lnTo>
                <a:lnTo>
                  <a:pt x="553641" y="257784"/>
                </a:lnTo>
                <a:lnTo>
                  <a:pt x="570310" y="247457"/>
                </a:lnTo>
                <a:lnTo>
                  <a:pt x="601663" y="228391"/>
                </a:lnTo>
                <a:lnTo>
                  <a:pt x="629841" y="212106"/>
                </a:lnTo>
                <a:lnTo>
                  <a:pt x="654050" y="198601"/>
                </a:lnTo>
                <a:lnTo>
                  <a:pt x="529828" y="78646"/>
                </a:lnTo>
                <a:close/>
                <a:moveTo>
                  <a:pt x="537766" y="0"/>
                </a:moveTo>
                <a:lnTo>
                  <a:pt x="542925" y="794"/>
                </a:lnTo>
                <a:lnTo>
                  <a:pt x="548085" y="2383"/>
                </a:lnTo>
                <a:lnTo>
                  <a:pt x="552450" y="4369"/>
                </a:lnTo>
                <a:lnTo>
                  <a:pt x="557213" y="6752"/>
                </a:lnTo>
                <a:lnTo>
                  <a:pt x="561181" y="10327"/>
                </a:lnTo>
                <a:lnTo>
                  <a:pt x="738981" y="181521"/>
                </a:lnTo>
                <a:lnTo>
                  <a:pt x="741760" y="185096"/>
                </a:lnTo>
                <a:lnTo>
                  <a:pt x="744538" y="188274"/>
                </a:lnTo>
                <a:lnTo>
                  <a:pt x="746522" y="192246"/>
                </a:lnTo>
                <a:lnTo>
                  <a:pt x="748110" y="195820"/>
                </a:lnTo>
                <a:lnTo>
                  <a:pt x="748903" y="200190"/>
                </a:lnTo>
                <a:lnTo>
                  <a:pt x="749697" y="204162"/>
                </a:lnTo>
                <a:lnTo>
                  <a:pt x="749697" y="208531"/>
                </a:lnTo>
                <a:lnTo>
                  <a:pt x="749300" y="213297"/>
                </a:lnTo>
                <a:lnTo>
                  <a:pt x="748506" y="217269"/>
                </a:lnTo>
                <a:lnTo>
                  <a:pt x="746919" y="221241"/>
                </a:lnTo>
                <a:lnTo>
                  <a:pt x="745331" y="224816"/>
                </a:lnTo>
                <a:lnTo>
                  <a:pt x="742553" y="228788"/>
                </a:lnTo>
                <a:lnTo>
                  <a:pt x="740172" y="231568"/>
                </a:lnTo>
                <a:lnTo>
                  <a:pt x="736600" y="234746"/>
                </a:lnTo>
                <a:lnTo>
                  <a:pt x="733425" y="237129"/>
                </a:lnTo>
                <a:lnTo>
                  <a:pt x="729456" y="239512"/>
                </a:lnTo>
                <a:lnTo>
                  <a:pt x="722710" y="242690"/>
                </a:lnTo>
                <a:lnTo>
                  <a:pt x="705247" y="251429"/>
                </a:lnTo>
                <a:lnTo>
                  <a:pt x="776685" y="295915"/>
                </a:lnTo>
                <a:lnTo>
                  <a:pt x="813594" y="318953"/>
                </a:lnTo>
                <a:lnTo>
                  <a:pt x="843756" y="338416"/>
                </a:lnTo>
                <a:lnTo>
                  <a:pt x="855266" y="332458"/>
                </a:lnTo>
                <a:lnTo>
                  <a:pt x="867569" y="326500"/>
                </a:lnTo>
                <a:lnTo>
                  <a:pt x="879872" y="321733"/>
                </a:lnTo>
                <a:lnTo>
                  <a:pt x="892175" y="317364"/>
                </a:lnTo>
                <a:lnTo>
                  <a:pt x="905669" y="312995"/>
                </a:lnTo>
                <a:lnTo>
                  <a:pt x="919163" y="309817"/>
                </a:lnTo>
                <a:lnTo>
                  <a:pt x="933847" y="307037"/>
                </a:lnTo>
                <a:lnTo>
                  <a:pt x="948135" y="304256"/>
                </a:lnTo>
                <a:lnTo>
                  <a:pt x="970756" y="301873"/>
                </a:lnTo>
                <a:lnTo>
                  <a:pt x="992188" y="300284"/>
                </a:lnTo>
                <a:lnTo>
                  <a:pt x="1013222" y="299093"/>
                </a:lnTo>
                <a:lnTo>
                  <a:pt x="1033066" y="298696"/>
                </a:lnTo>
                <a:lnTo>
                  <a:pt x="1052513" y="299490"/>
                </a:lnTo>
                <a:lnTo>
                  <a:pt x="1070769" y="301079"/>
                </a:lnTo>
                <a:lnTo>
                  <a:pt x="1088231" y="302668"/>
                </a:lnTo>
                <a:lnTo>
                  <a:pt x="1105297" y="305051"/>
                </a:lnTo>
                <a:lnTo>
                  <a:pt x="1121172" y="308228"/>
                </a:lnTo>
                <a:lnTo>
                  <a:pt x="1137047" y="311803"/>
                </a:lnTo>
                <a:lnTo>
                  <a:pt x="1151731" y="315775"/>
                </a:lnTo>
                <a:lnTo>
                  <a:pt x="1165622" y="320542"/>
                </a:lnTo>
                <a:lnTo>
                  <a:pt x="1179116" y="324911"/>
                </a:lnTo>
                <a:lnTo>
                  <a:pt x="1191816" y="329677"/>
                </a:lnTo>
                <a:lnTo>
                  <a:pt x="1203722" y="335238"/>
                </a:lnTo>
                <a:lnTo>
                  <a:pt x="1215231" y="340004"/>
                </a:lnTo>
                <a:lnTo>
                  <a:pt x="1226741" y="345565"/>
                </a:lnTo>
                <a:lnTo>
                  <a:pt x="1237060" y="351126"/>
                </a:lnTo>
                <a:lnTo>
                  <a:pt x="1256506" y="362645"/>
                </a:lnTo>
                <a:lnTo>
                  <a:pt x="1274366" y="372972"/>
                </a:lnTo>
                <a:lnTo>
                  <a:pt x="1289844" y="382902"/>
                </a:lnTo>
                <a:lnTo>
                  <a:pt x="1304131" y="391641"/>
                </a:lnTo>
                <a:lnTo>
                  <a:pt x="1310878" y="395613"/>
                </a:lnTo>
                <a:lnTo>
                  <a:pt x="1317228" y="398790"/>
                </a:lnTo>
                <a:lnTo>
                  <a:pt x="1323578" y="401968"/>
                </a:lnTo>
                <a:lnTo>
                  <a:pt x="1329135" y="403954"/>
                </a:lnTo>
                <a:lnTo>
                  <a:pt x="1334691" y="405543"/>
                </a:lnTo>
                <a:lnTo>
                  <a:pt x="1340247" y="406337"/>
                </a:lnTo>
                <a:lnTo>
                  <a:pt x="1345406" y="407132"/>
                </a:lnTo>
                <a:lnTo>
                  <a:pt x="1351360" y="407132"/>
                </a:lnTo>
                <a:lnTo>
                  <a:pt x="1358106" y="406734"/>
                </a:lnTo>
                <a:lnTo>
                  <a:pt x="1364853" y="406337"/>
                </a:lnTo>
                <a:lnTo>
                  <a:pt x="1379538" y="404351"/>
                </a:lnTo>
                <a:lnTo>
                  <a:pt x="1395810" y="401173"/>
                </a:lnTo>
                <a:lnTo>
                  <a:pt x="1412081" y="397201"/>
                </a:lnTo>
                <a:lnTo>
                  <a:pt x="1429544" y="392832"/>
                </a:lnTo>
                <a:lnTo>
                  <a:pt x="1446610" y="387669"/>
                </a:lnTo>
                <a:lnTo>
                  <a:pt x="1463675" y="382505"/>
                </a:lnTo>
                <a:lnTo>
                  <a:pt x="1494631" y="371781"/>
                </a:lnTo>
                <a:lnTo>
                  <a:pt x="1520825" y="362645"/>
                </a:lnTo>
                <a:lnTo>
                  <a:pt x="1545035" y="353112"/>
                </a:lnTo>
                <a:lnTo>
                  <a:pt x="1550988" y="357481"/>
                </a:lnTo>
                <a:lnTo>
                  <a:pt x="1557338" y="363439"/>
                </a:lnTo>
                <a:lnTo>
                  <a:pt x="1566069" y="371383"/>
                </a:lnTo>
                <a:lnTo>
                  <a:pt x="1577578" y="382108"/>
                </a:lnTo>
                <a:lnTo>
                  <a:pt x="1589881" y="395215"/>
                </a:lnTo>
                <a:lnTo>
                  <a:pt x="1604963" y="410309"/>
                </a:lnTo>
                <a:lnTo>
                  <a:pt x="1620838" y="428183"/>
                </a:lnTo>
                <a:lnTo>
                  <a:pt x="1638697" y="449235"/>
                </a:lnTo>
                <a:lnTo>
                  <a:pt x="1656953" y="472670"/>
                </a:lnTo>
                <a:lnTo>
                  <a:pt x="1666875" y="485380"/>
                </a:lnTo>
                <a:lnTo>
                  <a:pt x="1676400" y="498885"/>
                </a:lnTo>
                <a:lnTo>
                  <a:pt x="1686719" y="512787"/>
                </a:lnTo>
                <a:lnTo>
                  <a:pt x="1696641" y="527881"/>
                </a:lnTo>
                <a:lnTo>
                  <a:pt x="1707356" y="542974"/>
                </a:lnTo>
                <a:lnTo>
                  <a:pt x="1717675" y="559657"/>
                </a:lnTo>
                <a:lnTo>
                  <a:pt x="1727994" y="576339"/>
                </a:lnTo>
                <a:lnTo>
                  <a:pt x="1738710" y="594213"/>
                </a:lnTo>
                <a:lnTo>
                  <a:pt x="1749425" y="612882"/>
                </a:lnTo>
                <a:lnTo>
                  <a:pt x="1760141" y="632345"/>
                </a:lnTo>
                <a:lnTo>
                  <a:pt x="1770460" y="651808"/>
                </a:lnTo>
                <a:lnTo>
                  <a:pt x="1781175" y="672859"/>
                </a:lnTo>
                <a:lnTo>
                  <a:pt x="1802606" y="715360"/>
                </a:lnTo>
                <a:lnTo>
                  <a:pt x="1810544" y="731645"/>
                </a:lnTo>
                <a:lnTo>
                  <a:pt x="1813322" y="739192"/>
                </a:lnTo>
                <a:lnTo>
                  <a:pt x="1816100" y="745944"/>
                </a:lnTo>
                <a:lnTo>
                  <a:pt x="1817688" y="752300"/>
                </a:lnTo>
                <a:lnTo>
                  <a:pt x="1818878" y="758258"/>
                </a:lnTo>
                <a:lnTo>
                  <a:pt x="1819275" y="764216"/>
                </a:lnTo>
                <a:lnTo>
                  <a:pt x="1819275" y="769379"/>
                </a:lnTo>
                <a:lnTo>
                  <a:pt x="1818481" y="774543"/>
                </a:lnTo>
                <a:lnTo>
                  <a:pt x="1816497" y="778912"/>
                </a:lnTo>
                <a:lnTo>
                  <a:pt x="1814116" y="783679"/>
                </a:lnTo>
                <a:lnTo>
                  <a:pt x="1810544" y="788445"/>
                </a:lnTo>
                <a:lnTo>
                  <a:pt x="1805781" y="792417"/>
                </a:lnTo>
                <a:lnTo>
                  <a:pt x="1801019" y="796786"/>
                </a:lnTo>
                <a:lnTo>
                  <a:pt x="1794272" y="801155"/>
                </a:lnTo>
                <a:lnTo>
                  <a:pt x="1787128" y="805922"/>
                </a:lnTo>
                <a:lnTo>
                  <a:pt x="1778397" y="810688"/>
                </a:lnTo>
                <a:lnTo>
                  <a:pt x="1769269" y="815852"/>
                </a:lnTo>
                <a:lnTo>
                  <a:pt x="1747044" y="826179"/>
                </a:lnTo>
                <a:lnTo>
                  <a:pt x="1720056" y="838492"/>
                </a:lnTo>
                <a:lnTo>
                  <a:pt x="1687910" y="852394"/>
                </a:lnTo>
                <a:lnTo>
                  <a:pt x="1650206" y="868680"/>
                </a:lnTo>
                <a:lnTo>
                  <a:pt x="1607741" y="888142"/>
                </a:lnTo>
                <a:lnTo>
                  <a:pt x="1568450" y="905619"/>
                </a:lnTo>
                <a:lnTo>
                  <a:pt x="1553766" y="911975"/>
                </a:lnTo>
                <a:lnTo>
                  <a:pt x="1541463" y="916344"/>
                </a:lnTo>
                <a:lnTo>
                  <a:pt x="1531144" y="919521"/>
                </a:lnTo>
                <a:lnTo>
                  <a:pt x="1526778" y="920713"/>
                </a:lnTo>
                <a:lnTo>
                  <a:pt x="1522810" y="921507"/>
                </a:lnTo>
                <a:lnTo>
                  <a:pt x="1518841" y="921905"/>
                </a:lnTo>
                <a:lnTo>
                  <a:pt x="1514872" y="921905"/>
                </a:lnTo>
                <a:lnTo>
                  <a:pt x="1511697" y="921507"/>
                </a:lnTo>
                <a:lnTo>
                  <a:pt x="1508522" y="921110"/>
                </a:lnTo>
                <a:lnTo>
                  <a:pt x="1505347" y="920316"/>
                </a:lnTo>
                <a:lnTo>
                  <a:pt x="1502569" y="919521"/>
                </a:lnTo>
                <a:lnTo>
                  <a:pt x="1496219" y="916344"/>
                </a:lnTo>
                <a:lnTo>
                  <a:pt x="1489869" y="912769"/>
                </a:lnTo>
                <a:lnTo>
                  <a:pt x="1482328" y="907605"/>
                </a:lnTo>
                <a:lnTo>
                  <a:pt x="1472803" y="902045"/>
                </a:lnTo>
                <a:lnTo>
                  <a:pt x="1462485" y="895689"/>
                </a:lnTo>
                <a:lnTo>
                  <a:pt x="1449785" y="888540"/>
                </a:lnTo>
                <a:lnTo>
                  <a:pt x="1433910" y="880993"/>
                </a:lnTo>
                <a:lnTo>
                  <a:pt x="1425178" y="876624"/>
                </a:lnTo>
                <a:lnTo>
                  <a:pt x="1415653" y="870666"/>
                </a:lnTo>
                <a:lnTo>
                  <a:pt x="1404541" y="863516"/>
                </a:lnTo>
                <a:lnTo>
                  <a:pt x="1393428" y="854778"/>
                </a:lnTo>
                <a:lnTo>
                  <a:pt x="1381522" y="845642"/>
                </a:lnTo>
                <a:lnTo>
                  <a:pt x="1368822" y="834917"/>
                </a:lnTo>
                <a:lnTo>
                  <a:pt x="1355725" y="823796"/>
                </a:lnTo>
                <a:lnTo>
                  <a:pt x="1342231" y="811483"/>
                </a:lnTo>
                <a:lnTo>
                  <a:pt x="1314053" y="785267"/>
                </a:lnTo>
                <a:lnTo>
                  <a:pt x="1284288" y="757463"/>
                </a:lnTo>
                <a:lnTo>
                  <a:pt x="1254522" y="728468"/>
                </a:lnTo>
                <a:lnTo>
                  <a:pt x="1225153" y="698677"/>
                </a:lnTo>
                <a:lnTo>
                  <a:pt x="1167606" y="642275"/>
                </a:lnTo>
                <a:lnTo>
                  <a:pt x="1141016" y="616457"/>
                </a:lnTo>
                <a:lnTo>
                  <a:pt x="1116806" y="593816"/>
                </a:lnTo>
                <a:lnTo>
                  <a:pt x="1105694" y="583886"/>
                </a:lnTo>
                <a:lnTo>
                  <a:pt x="1094978" y="574751"/>
                </a:lnTo>
                <a:lnTo>
                  <a:pt x="1085453" y="567204"/>
                </a:lnTo>
                <a:lnTo>
                  <a:pt x="1077119" y="560451"/>
                </a:lnTo>
                <a:lnTo>
                  <a:pt x="1069181" y="554890"/>
                </a:lnTo>
                <a:lnTo>
                  <a:pt x="1062435" y="551316"/>
                </a:lnTo>
                <a:lnTo>
                  <a:pt x="1056878" y="548535"/>
                </a:lnTo>
                <a:lnTo>
                  <a:pt x="1054100" y="547741"/>
                </a:lnTo>
                <a:lnTo>
                  <a:pt x="1052116" y="547741"/>
                </a:lnTo>
                <a:lnTo>
                  <a:pt x="1042591" y="547741"/>
                </a:lnTo>
                <a:lnTo>
                  <a:pt x="1028700" y="548535"/>
                </a:lnTo>
                <a:lnTo>
                  <a:pt x="992585" y="550918"/>
                </a:lnTo>
                <a:lnTo>
                  <a:pt x="949325" y="553302"/>
                </a:lnTo>
                <a:lnTo>
                  <a:pt x="902494" y="556479"/>
                </a:lnTo>
                <a:lnTo>
                  <a:pt x="820341" y="562835"/>
                </a:lnTo>
                <a:lnTo>
                  <a:pt x="784622" y="566012"/>
                </a:lnTo>
                <a:lnTo>
                  <a:pt x="760810" y="542180"/>
                </a:lnTo>
                <a:lnTo>
                  <a:pt x="755650" y="532250"/>
                </a:lnTo>
                <a:lnTo>
                  <a:pt x="752078" y="521526"/>
                </a:lnTo>
                <a:lnTo>
                  <a:pt x="748506" y="511596"/>
                </a:lnTo>
                <a:lnTo>
                  <a:pt x="746522" y="500871"/>
                </a:lnTo>
                <a:lnTo>
                  <a:pt x="745331" y="490544"/>
                </a:lnTo>
                <a:lnTo>
                  <a:pt x="744935" y="480217"/>
                </a:lnTo>
                <a:lnTo>
                  <a:pt x="745728" y="470287"/>
                </a:lnTo>
                <a:lnTo>
                  <a:pt x="746919" y="459959"/>
                </a:lnTo>
                <a:lnTo>
                  <a:pt x="748903" y="450029"/>
                </a:lnTo>
                <a:lnTo>
                  <a:pt x="752078" y="440099"/>
                </a:lnTo>
                <a:lnTo>
                  <a:pt x="755650" y="430566"/>
                </a:lnTo>
                <a:lnTo>
                  <a:pt x="760016" y="420636"/>
                </a:lnTo>
                <a:lnTo>
                  <a:pt x="765175" y="411501"/>
                </a:lnTo>
                <a:lnTo>
                  <a:pt x="771128" y="402365"/>
                </a:lnTo>
                <a:lnTo>
                  <a:pt x="777875" y="393229"/>
                </a:lnTo>
                <a:lnTo>
                  <a:pt x="785019" y="384888"/>
                </a:lnTo>
                <a:lnTo>
                  <a:pt x="749697" y="362645"/>
                </a:lnTo>
                <a:lnTo>
                  <a:pt x="711994" y="339210"/>
                </a:lnTo>
                <a:lnTo>
                  <a:pt x="648494" y="300682"/>
                </a:lnTo>
                <a:lnTo>
                  <a:pt x="635000" y="307037"/>
                </a:lnTo>
                <a:lnTo>
                  <a:pt x="617538" y="316172"/>
                </a:lnTo>
                <a:lnTo>
                  <a:pt x="596503" y="327691"/>
                </a:lnTo>
                <a:lnTo>
                  <a:pt x="572294" y="341593"/>
                </a:lnTo>
                <a:lnTo>
                  <a:pt x="545306" y="357879"/>
                </a:lnTo>
                <a:lnTo>
                  <a:pt x="531019" y="367014"/>
                </a:lnTo>
                <a:lnTo>
                  <a:pt x="516335" y="377341"/>
                </a:lnTo>
                <a:lnTo>
                  <a:pt x="500856" y="387669"/>
                </a:lnTo>
                <a:lnTo>
                  <a:pt x="484585" y="399187"/>
                </a:lnTo>
                <a:lnTo>
                  <a:pt x="467915" y="411501"/>
                </a:lnTo>
                <a:lnTo>
                  <a:pt x="450850" y="424211"/>
                </a:lnTo>
                <a:lnTo>
                  <a:pt x="438150" y="434141"/>
                </a:lnTo>
                <a:lnTo>
                  <a:pt x="432990" y="439702"/>
                </a:lnTo>
                <a:lnTo>
                  <a:pt x="415131" y="456782"/>
                </a:lnTo>
                <a:lnTo>
                  <a:pt x="398859" y="473464"/>
                </a:lnTo>
                <a:lnTo>
                  <a:pt x="382984" y="490544"/>
                </a:lnTo>
                <a:lnTo>
                  <a:pt x="368300" y="506829"/>
                </a:lnTo>
                <a:lnTo>
                  <a:pt x="354409" y="523909"/>
                </a:lnTo>
                <a:lnTo>
                  <a:pt x="341312" y="539797"/>
                </a:lnTo>
                <a:lnTo>
                  <a:pt x="329009" y="555685"/>
                </a:lnTo>
                <a:lnTo>
                  <a:pt x="317500" y="570779"/>
                </a:lnTo>
                <a:lnTo>
                  <a:pt x="387350" y="732042"/>
                </a:lnTo>
                <a:lnTo>
                  <a:pt x="401240" y="724098"/>
                </a:lnTo>
                <a:lnTo>
                  <a:pt x="406400" y="721318"/>
                </a:lnTo>
                <a:lnTo>
                  <a:pt x="413147" y="720523"/>
                </a:lnTo>
                <a:lnTo>
                  <a:pt x="419497" y="719729"/>
                </a:lnTo>
                <a:lnTo>
                  <a:pt x="425053" y="719729"/>
                </a:lnTo>
                <a:lnTo>
                  <a:pt x="430609" y="720523"/>
                </a:lnTo>
                <a:lnTo>
                  <a:pt x="436165" y="721715"/>
                </a:lnTo>
                <a:lnTo>
                  <a:pt x="441325" y="722907"/>
                </a:lnTo>
                <a:lnTo>
                  <a:pt x="446484" y="724495"/>
                </a:lnTo>
                <a:lnTo>
                  <a:pt x="450850" y="726482"/>
                </a:lnTo>
                <a:lnTo>
                  <a:pt x="455215" y="729262"/>
                </a:lnTo>
                <a:lnTo>
                  <a:pt x="459581" y="731645"/>
                </a:lnTo>
                <a:lnTo>
                  <a:pt x="463550" y="734823"/>
                </a:lnTo>
                <a:lnTo>
                  <a:pt x="467519" y="738000"/>
                </a:lnTo>
                <a:lnTo>
                  <a:pt x="474265" y="744753"/>
                </a:lnTo>
                <a:lnTo>
                  <a:pt x="481013" y="752300"/>
                </a:lnTo>
                <a:lnTo>
                  <a:pt x="486966" y="759846"/>
                </a:lnTo>
                <a:lnTo>
                  <a:pt x="492125" y="768188"/>
                </a:lnTo>
                <a:lnTo>
                  <a:pt x="502047" y="783281"/>
                </a:lnTo>
                <a:lnTo>
                  <a:pt x="506413" y="790034"/>
                </a:lnTo>
                <a:lnTo>
                  <a:pt x="510778" y="795992"/>
                </a:lnTo>
                <a:lnTo>
                  <a:pt x="515541" y="800361"/>
                </a:lnTo>
                <a:lnTo>
                  <a:pt x="517525" y="802744"/>
                </a:lnTo>
                <a:lnTo>
                  <a:pt x="519510" y="803936"/>
                </a:lnTo>
                <a:lnTo>
                  <a:pt x="525860" y="807511"/>
                </a:lnTo>
                <a:lnTo>
                  <a:pt x="531416" y="811483"/>
                </a:lnTo>
                <a:lnTo>
                  <a:pt x="536972" y="815852"/>
                </a:lnTo>
                <a:lnTo>
                  <a:pt x="541735" y="819427"/>
                </a:lnTo>
                <a:lnTo>
                  <a:pt x="550466" y="827371"/>
                </a:lnTo>
                <a:lnTo>
                  <a:pt x="558006" y="834917"/>
                </a:lnTo>
                <a:lnTo>
                  <a:pt x="564356" y="843259"/>
                </a:lnTo>
                <a:lnTo>
                  <a:pt x="569516" y="850806"/>
                </a:lnTo>
                <a:lnTo>
                  <a:pt x="573881" y="858352"/>
                </a:lnTo>
                <a:lnTo>
                  <a:pt x="577850" y="865899"/>
                </a:lnTo>
                <a:lnTo>
                  <a:pt x="584597" y="879404"/>
                </a:lnTo>
                <a:lnTo>
                  <a:pt x="587375" y="885759"/>
                </a:lnTo>
                <a:lnTo>
                  <a:pt x="590550" y="891717"/>
                </a:lnTo>
                <a:lnTo>
                  <a:pt x="594122" y="896881"/>
                </a:lnTo>
                <a:lnTo>
                  <a:pt x="598091" y="901250"/>
                </a:lnTo>
                <a:lnTo>
                  <a:pt x="602456" y="905619"/>
                </a:lnTo>
                <a:lnTo>
                  <a:pt x="604838" y="907208"/>
                </a:lnTo>
                <a:lnTo>
                  <a:pt x="607616" y="908797"/>
                </a:lnTo>
                <a:lnTo>
                  <a:pt x="613569" y="912372"/>
                </a:lnTo>
                <a:lnTo>
                  <a:pt x="618728" y="915549"/>
                </a:lnTo>
                <a:lnTo>
                  <a:pt x="624285" y="919124"/>
                </a:lnTo>
                <a:lnTo>
                  <a:pt x="629047" y="922699"/>
                </a:lnTo>
                <a:lnTo>
                  <a:pt x="633413" y="926274"/>
                </a:lnTo>
                <a:lnTo>
                  <a:pt x="637778" y="929849"/>
                </a:lnTo>
                <a:lnTo>
                  <a:pt x="645319" y="938190"/>
                </a:lnTo>
                <a:lnTo>
                  <a:pt x="651669" y="946134"/>
                </a:lnTo>
                <a:lnTo>
                  <a:pt x="657622" y="954078"/>
                </a:lnTo>
                <a:lnTo>
                  <a:pt x="661988" y="962022"/>
                </a:lnTo>
                <a:lnTo>
                  <a:pt x="665956" y="969966"/>
                </a:lnTo>
                <a:lnTo>
                  <a:pt x="669528" y="977116"/>
                </a:lnTo>
                <a:lnTo>
                  <a:pt x="671910" y="983868"/>
                </a:lnTo>
                <a:lnTo>
                  <a:pt x="673894" y="990223"/>
                </a:lnTo>
                <a:lnTo>
                  <a:pt x="675085" y="995784"/>
                </a:lnTo>
                <a:lnTo>
                  <a:pt x="677069" y="1003331"/>
                </a:lnTo>
                <a:lnTo>
                  <a:pt x="677466" y="1006509"/>
                </a:lnTo>
                <a:lnTo>
                  <a:pt x="681038" y="1008892"/>
                </a:lnTo>
                <a:lnTo>
                  <a:pt x="691356" y="1016439"/>
                </a:lnTo>
                <a:lnTo>
                  <a:pt x="698103" y="1021999"/>
                </a:lnTo>
                <a:lnTo>
                  <a:pt x="705644" y="1028752"/>
                </a:lnTo>
                <a:lnTo>
                  <a:pt x="713185" y="1036299"/>
                </a:lnTo>
                <a:lnTo>
                  <a:pt x="721519" y="1045037"/>
                </a:lnTo>
                <a:lnTo>
                  <a:pt x="729456" y="1055364"/>
                </a:lnTo>
                <a:lnTo>
                  <a:pt x="733425" y="1060925"/>
                </a:lnTo>
                <a:lnTo>
                  <a:pt x="737394" y="1066486"/>
                </a:lnTo>
                <a:lnTo>
                  <a:pt x="740966" y="1072047"/>
                </a:lnTo>
                <a:lnTo>
                  <a:pt x="744538" y="1078005"/>
                </a:lnTo>
                <a:lnTo>
                  <a:pt x="747316" y="1084757"/>
                </a:lnTo>
                <a:lnTo>
                  <a:pt x="750094" y="1091112"/>
                </a:lnTo>
                <a:lnTo>
                  <a:pt x="753269" y="1097865"/>
                </a:lnTo>
                <a:lnTo>
                  <a:pt x="755253" y="1105014"/>
                </a:lnTo>
                <a:lnTo>
                  <a:pt x="757635" y="1112164"/>
                </a:lnTo>
                <a:lnTo>
                  <a:pt x="759222" y="1120108"/>
                </a:lnTo>
                <a:lnTo>
                  <a:pt x="760016" y="1128052"/>
                </a:lnTo>
                <a:lnTo>
                  <a:pt x="760810" y="1135599"/>
                </a:lnTo>
                <a:lnTo>
                  <a:pt x="760810" y="1143940"/>
                </a:lnTo>
                <a:lnTo>
                  <a:pt x="760413" y="1152281"/>
                </a:lnTo>
                <a:lnTo>
                  <a:pt x="760016" y="1157048"/>
                </a:lnTo>
                <a:lnTo>
                  <a:pt x="759222" y="1162211"/>
                </a:lnTo>
                <a:lnTo>
                  <a:pt x="756841" y="1171347"/>
                </a:lnTo>
                <a:lnTo>
                  <a:pt x="753666" y="1181277"/>
                </a:lnTo>
                <a:lnTo>
                  <a:pt x="749697" y="1190016"/>
                </a:lnTo>
                <a:lnTo>
                  <a:pt x="744935" y="1199151"/>
                </a:lnTo>
                <a:lnTo>
                  <a:pt x="739378" y="1207492"/>
                </a:lnTo>
                <a:lnTo>
                  <a:pt x="733028" y="1216628"/>
                </a:lnTo>
                <a:lnTo>
                  <a:pt x="726281" y="1224572"/>
                </a:lnTo>
                <a:lnTo>
                  <a:pt x="864394" y="1334200"/>
                </a:lnTo>
                <a:lnTo>
                  <a:pt x="871538" y="1340158"/>
                </a:lnTo>
                <a:lnTo>
                  <a:pt x="871935" y="1340555"/>
                </a:lnTo>
                <a:lnTo>
                  <a:pt x="872728" y="1340555"/>
                </a:lnTo>
                <a:lnTo>
                  <a:pt x="891381" y="1356046"/>
                </a:lnTo>
                <a:lnTo>
                  <a:pt x="908050" y="1369153"/>
                </a:lnTo>
                <a:lnTo>
                  <a:pt x="915194" y="1374317"/>
                </a:lnTo>
                <a:lnTo>
                  <a:pt x="921941" y="1379083"/>
                </a:lnTo>
                <a:lnTo>
                  <a:pt x="927894" y="1382658"/>
                </a:lnTo>
                <a:lnTo>
                  <a:pt x="933847" y="1386233"/>
                </a:lnTo>
                <a:lnTo>
                  <a:pt x="939006" y="1388219"/>
                </a:lnTo>
                <a:lnTo>
                  <a:pt x="944563" y="1389808"/>
                </a:lnTo>
                <a:lnTo>
                  <a:pt x="949722" y="1390205"/>
                </a:lnTo>
                <a:lnTo>
                  <a:pt x="954881" y="1390205"/>
                </a:lnTo>
                <a:lnTo>
                  <a:pt x="960041" y="1389411"/>
                </a:lnTo>
                <a:lnTo>
                  <a:pt x="965200" y="1387822"/>
                </a:lnTo>
                <a:lnTo>
                  <a:pt x="971153" y="1385041"/>
                </a:lnTo>
                <a:lnTo>
                  <a:pt x="977106" y="1381467"/>
                </a:lnTo>
                <a:lnTo>
                  <a:pt x="983456" y="1376700"/>
                </a:lnTo>
                <a:lnTo>
                  <a:pt x="990203" y="1371934"/>
                </a:lnTo>
                <a:lnTo>
                  <a:pt x="994966" y="1367962"/>
                </a:lnTo>
                <a:lnTo>
                  <a:pt x="998538" y="1364387"/>
                </a:lnTo>
                <a:lnTo>
                  <a:pt x="1002506" y="1360415"/>
                </a:lnTo>
                <a:lnTo>
                  <a:pt x="1005285" y="1356443"/>
                </a:lnTo>
                <a:lnTo>
                  <a:pt x="1008063" y="1353265"/>
                </a:lnTo>
                <a:lnTo>
                  <a:pt x="1009650" y="1349691"/>
                </a:lnTo>
                <a:lnTo>
                  <a:pt x="1010841" y="1346513"/>
                </a:lnTo>
                <a:lnTo>
                  <a:pt x="1011238" y="1343732"/>
                </a:lnTo>
                <a:lnTo>
                  <a:pt x="1011238" y="1341746"/>
                </a:lnTo>
                <a:lnTo>
                  <a:pt x="1010841" y="1339760"/>
                </a:lnTo>
                <a:lnTo>
                  <a:pt x="1009650" y="1336980"/>
                </a:lnTo>
                <a:lnTo>
                  <a:pt x="1008460" y="1334994"/>
                </a:lnTo>
                <a:lnTo>
                  <a:pt x="1007269" y="1334200"/>
                </a:lnTo>
                <a:lnTo>
                  <a:pt x="972344" y="1296466"/>
                </a:lnTo>
                <a:lnTo>
                  <a:pt x="846138" y="1173333"/>
                </a:lnTo>
                <a:lnTo>
                  <a:pt x="843756" y="1170950"/>
                </a:lnTo>
                <a:lnTo>
                  <a:pt x="841772" y="1168169"/>
                </a:lnTo>
                <a:lnTo>
                  <a:pt x="839788" y="1164992"/>
                </a:lnTo>
                <a:lnTo>
                  <a:pt x="838200" y="1162211"/>
                </a:lnTo>
                <a:lnTo>
                  <a:pt x="837010" y="1158637"/>
                </a:lnTo>
                <a:lnTo>
                  <a:pt x="836216" y="1155856"/>
                </a:lnTo>
                <a:lnTo>
                  <a:pt x="835819" y="1152281"/>
                </a:lnTo>
                <a:lnTo>
                  <a:pt x="835422" y="1149104"/>
                </a:lnTo>
                <a:lnTo>
                  <a:pt x="835819" y="1145529"/>
                </a:lnTo>
                <a:lnTo>
                  <a:pt x="836216" y="1142351"/>
                </a:lnTo>
                <a:lnTo>
                  <a:pt x="836613" y="1138777"/>
                </a:lnTo>
                <a:lnTo>
                  <a:pt x="837803" y="1135996"/>
                </a:lnTo>
                <a:lnTo>
                  <a:pt x="839391" y="1132421"/>
                </a:lnTo>
                <a:lnTo>
                  <a:pt x="840978" y="1129641"/>
                </a:lnTo>
                <a:lnTo>
                  <a:pt x="842963" y="1126861"/>
                </a:lnTo>
                <a:lnTo>
                  <a:pt x="845741" y="1124080"/>
                </a:lnTo>
                <a:lnTo>
                  <a:pt x="848122" y="1121697"/>
                </a:lnTo>
                <a:lnTo>
                  <a:pt x="850900" y="1119314"/>
                </a:lnTo>
                <a:lnTo>
                  <a:pt x="854075" y="1117725"/>
                </a:lnTo>
                <a:lnTo>
                  <a:pt x="856853" y="1116136"/>
                </a:lnTo>
                <a:lnTo>
                  <a:pt x="860028" y="1115342"/>
                </a:lnTo>
                <a:lnTo>
                  <a:pt x="863203" y="1114547"/>
                </a:lnTo>
                <a:lnTo>
                  <a:pt x="866775" y="1113753"/>
                </a:lnTo>
                <a:lnTo>
                  <a:pt x="869950" y="1113753"/>
                </a:lnTo>
                <a:lnTo>
                  <a:pt x="873522" y="1113753"/>
                </a:lnTo>
                <a:lnTo>
                  <a:pt x="876697" y="1114150"/>
                </a:lnTo>
                <a:lnTo>
                  <a:pt x="879872" y="1114944"/>
                </a:lnTo>
                <a:lnTo>
                  <a:pt x="883047" y="1116136"/>
                </a:lnTo>
                <a:lnTo>
                  <a:pt x="886222" y="1117328"/>
                </a:lnTo>
                <a:lnTo>
                  <a:pt x="889000" y="1118916"/>
                </a:lnTo>
                <a:lnTo>
                  <a:pt x="891778" y="1121300"/>
                </a:lnTo>
                <a:lnTo>
                  <a:pt x="894953" y="1123286"/>
                </a:lnTo>
                <a:lnTo>
                  <a:pt x="1063625" y="1287330"/>
                </a:lnTo>
                <a:lnTo>
                  <a:pt x="1063625" y="1286933"/>
                </a:lnTo>
                <a:lnTo>
                  <a:pt x="1071563" y="1294877"/>
                </a:lnTo>
                <a:lnTo>
                  <a:pt x="1073944" y="1298054"/>
                </a:lnTo>
                <a:lnTo>
                  <a:pt x="1092200" y="1315531"/>
                </a:lnTo>
                <a:lnTo>
                  <a:pt x="1110060" y="1332611"/>
                </a:lnTo>
                <a:lnTo>
                  <a:pt x="1117203" y="1339760"/>
                </a:lnTo>
                <a:lnTo>
                  <a:pt x="1123950" y="1345718"/>
                </a:lnTo>
                <a:lnTo>
                  <a:pt x="1130300" y="1350485"/>
                </a:lnTo>
                <a:lnTo>
                  <a:pt x="1135460" y="1354060"/>
                </a:lnTo>
                <a:lnTo>
                  <a:pt x="1141016" y="1356443"/>
                </a:lnTo>
                <a:lnTo>
                  <a:pt x="1145778" y="1358429"/>
                </a:lnTo>
                <a:lnTo>
                  <a:pt x="1150938" y="1359223"/>
                </a:lnTo>
                <a:lnTo>
                  <a:pt x="1155303" y="1358826"/>
                </a:lnTo>
                <a:lnTo>
                  <a:pt x="1160066" y="1357635"/>
                </a:lnTo>
                <a:lnTo>
                  <a:pt x="1164828" y="1354854"/>
                </a:lnTo>
                <a:lnTo>
                  <a:pt x="1169591" y="1351677"/>
                </a:lnTo>
                <a:lnTo>
                  <a:pt x="1175147" y="1347307"/>
                </a:lnTo>
                <a:lnTo>
                  <a:pt x="1181100" y="1341746"/>
                </a:lnTo>
                <a:lnTo>
                  <a:pt x="1187847" y="1335788"/>
                </a:lnTo>
                <a:lnTo>
                  <a:pt x="1193403" y="1330228"/>
                </a:lnTo>
                <a:lnTo>
                  <a:pt x="1198166" y="1324667"/>
                </a:lnTo>
                <a:lnTo>
                  <a:pt x="1201738" y="1319106"/>
                </a:lnTo>
                <a:lnTo>
                  <a:pt x="1205310" y="1313942"/>
                </a:lnTo>
                <a:lnTo>
                  <a:pt x="1207294" y="1309176"/>
                </a:lnTo>
                <a:lnTo>
                  <a:pt x="1209278" y="1304807"/>
                </a:lnTo>
                <a:lnTo>
                  <a:pt x="1210469" y="1300835"/>
                </a:lnTo>
                <a:lnTo>
                  <a:pt x="1211263" y="1297260"/>
                </a:lnTo>
                <a:lnTo>
                  <a:pt x="1211660" y="1293288"/>
                </a:lnTo>
                <a:lnTo>
                  <a:pt x="1211660" y="1290507"/>
                </a:lnTo>
                <a:lnTo>
                  <a:pt x="1211263" y="1287330"/>
                </a:lnTo>
                <a:lnTo>
                  <a:pt x="1210072" y="1284947"/>
                </a:lnTo>
                <a:lnTo>
                  <a:pt x="1208485" y="1280180"/>
                </a:lnTo>
                <a:lnTo>
                  <a:pt x="1206897" y="1277400"/>
                </a:lnTo>
                <a:lnTo>
                  <a:pt x="1161653" y="1233310"/>
                </a:lnTo>
                <a:lnTo>
                  <a:pt x="1159272" y="1230530"/>
                </a:lnTo>
                <a:lnTo>
                  <a:pt x="1156494" y="1227352"/>
                </a:lnTo>
                <a:lnTo>
                  <a:pt x="1154906" y="1224175"/>
                </a:lnTo>
                <a:lnTo>
                  <a:pt x="1153319" y="1220600"/>
                </a:lnTo>
                <a:lnTo>
                  <a:pt x="927894" y="1004920"/>
                </a:lnTo>
                <a:lnTo>
                  <a:pt x="925116" y="1002139"/>
                </a:lnTo>
                <a:lnTo>
                  <a:pt x="923131" y="999359"/>
                </a:lnTo>
                <a:lnTo>
                  <a:pt x="921544" y="996181"/>
                </a:lnTo>
                <a:lnTo>
                  <a:pt x="919560" y="993401"/>
                </a:lnTo>
                <a:lnTo>
                  <a:pt x="918369" y="989826"/>
                </a:lnTo>
                <a:lnTo>
                  <a:pt x="917575" y="986648"/>
                </a:lnTo>
                <a:lnTo>
                  <a:pt x="917178" y="983074"/>
                </a:lnTo>
                <a:lnTo>
                  <a:pt x="916781" y="979896"/>
                </a:lnTo>
                <a:lnTo>
                  <a:pt x="916781" y="976321"/>
                </a:lnTo>
                <a:lnTo>
                  <a:pt x="917178" y="973144"/>
                </a:lnTo>
                <a:lnTo>
                  <a:pt x="917972" y="969569"/>
                </a:lnTo>
                <a:lnTo>
                  <a:pt x="919163" y="966391"/>
                </a:lnTo>
                <a:lnTo>
                  <a:pt x="920750" y="962816"/>
                </a:lnTo>
                <a:lnTo>
                  <a:pt x="922338" y="960036"/>
                </a:lnTo>
                <a:lnTo>
                  <a:pt x="924322" y="956858"/>
                </a:lnTo>
                <a:lnTo>
                  <a:pt x="927100" y="954078"/>
                </a:lnTo>
                <a:lnTo>
                  <a:pt x="929481" y="952092"/>
                </a:lnTo>
                <a:lnTo>
                  <a:pt x="932260" y="949311"/>
                </a:lnTo>
                <a:lnTo>
                  <a:pt x="935435" y="947723"/>
                </a:lnTo>
                <a:lnTo>
                  <a:pt x="938213" y="946134"/>
                </a:lnTo>
                <a:lnTo>
                  <a:pt x="941785" y="944942"/>
                </a:lnTo>
                <a:lnTo>
                  <a:pt x="944960" y="944148"/>
                </a:lnTo>
                <a:lnTo>
                  <a:pt x="948531" y="943353"/>
                </a:lnTo>
                <a:lnTo>
                  <a:pt x="951706" y="942956"/>
                </a:lnTo>
                <a:lnTo>
                  <a:pt x="955278" y="942956"/>
                </a:lnTo>
                <a:lnTo>
                  <a:pt x="958453" y="943353"/>
                </a:lnTo>
                <a:lnTo>
                  <a:pt x="962025" y="944545"/>
                </a:lnTo>
                <a:lnTo>
                  <a:pt x="965200" y="945737"/>
                </a:lnTo>
                <a:lnTo>
                  <a:pt x="968772" y="946928"/>
                </a:lnTo>
                <a:lnTo>
                  <a:pt x="971550" y="948517"/>
                </a:lnTo>
                <a:lnTo>
                  <a:pt x="974725" y="950900"/>
                </a:lnTo>
                <a:lnTo>
                  <a:pt x="977503" y="953284"/>
                </a:lnTo>
                <a:lnTo>
                  <a:pt x="1214041" y="1179291"/>
                </a:lnTo>
                <a:lnTo>
                  <a:pt x="1216819" y="1182469"/>
                </a:lnTo>
                <a:lnTo>
                  <a:pt x="1235472" y="1199946"/>
                </a:lnTo>
                <a:lnTo>
                  <a:pt x="1254125" y="1217422"/>
                </a:lnTo>
                <a:lnTo>
                  <a:pt x="1262063" y="1224572"/>
                </a:lnTo>
                <a:lnTo>
                  <a:pt x="1268810" y="1230530"/>
                </a:lnTo>
                <a:lnTo>
                  <a:pt x="1275556" y="1235694"/>
                </a:lnTo>
                <a:lnTo>
                  <a:pt x="1281510" y="1239269"/>
                </a:lnTo>
                <a:lnTo>
                  <a:pt x="1287066" y="1242049"/>
                </a:lnTo>
                <a:lnTo>
                  <a:pt x="1292622" y="1244035"/>
                </a:lnTo>
                <a:lnTo>
                  <a:pt x="1297385" y="1244432"/>
                </a:lnTo>
                <a:lnTo>
                  <a:pt x="1299766" y="1244432"/>
                </a:lnTo>
                <a:lnTo>
                  <a:pt x="1302147" y="1244035"/>
                </a:lnTo>
                <a:lnTo>
                  <a:pt x="1307306" y="1242843"/>
                </a:lnTo>
                <a:lnTo>
                  <a:pt x="1312863" y="1240063"/>
                </a:lnTo>
                <a:lnTo>
                  <a:pt x="1317625" y="1236885"/>
                </a:lnTo>
                <a:lnTo>
                  <a:pt x="1323578" y="1232516"/>
                </a:lnTo>
                <a:lnTo>
                  <a:pt x="1329928" y="1226955"/>
                </a:lnTo>
                <a:lnTo>
                  <a:pt x="1336675" y="1220600"/>
                </a:lnTo>
                <a:lnTo>
                  <a:pt x="1343422" y="1213848"/>
                </a:lnTo>
                <a:lnTo>
                  <a:pt x="1348978" y="1207492"/>
                </a:lnTo>
                <a:lnTo>
                  <a:pt x="1352947" y="1201932"/>
                </a:lnTo>
                <a:lnTo>
                  <a:pt x="1356122" y="1196371"/>
                </a:lnTo>
                <a:lnTo>
                  <a:pt x="1358503" y="1191207"/>
                </a:lnTo>
                <a:lnTo>
                  <a:pt x="1360488" y="1186044"/>
                </a:lnTo>
                <a:lnTo>
                  <a:pt x="1361281" y="1182072"/>
                </a:lnTo>
                <a:lnTo>
                  <a:pt x="1361678" y="1178099"/>
                </a:lnTo>
                <a:lnTo>
                  <a:pt x="1361281" y="1174922"/>
                </a:lnTo>
                <a:lnTo>
                  <a:pt x="1360885" y="1171744"/>
                </a:lnTo>
                <a:lnTo>
                  <a:pt x="1359694" y="1168964"/>
                </a:lnTo>
                <a:lnTo>
                  <a:pt x="1359297" y="1166581"/>
                </a:lnTo>
                <a:lnTo>
                  <a:pt x="1357710" y="1164197"/>
                </a:lnTo>
                <a:lnTo>
                  <a:pt x="1356916" y="1163006"/>
                </a:lnTo>
                <a:lnTo>
                  <a:pt x="1309688" y="1118519"/>
                </a:lnTo>
                <a:lnTo>
                  <a:pt x="1307703" y="1116533"/>
                </a:lnTo>
                <a:lnTo>
                  <a:pt x="1306116" y="1114150"/>
                </a:lnTo>
                <a:lnTo>
                  <a:pt x="1302544" y="1108986"/>
                </a:lnTo>
                <a:lnTo>
                  <a:pt x="1299369" y="1105412"/>
                </a:lnTo>
                <a:lnTo>
                  <a:pt x="1279128" y="1084757"/>
                </a:lnTo>
                <a:lnTo>
                  <a:pt x="1278335" y="1084360"/>
                </a:lnTo>
                <a:lnTo>
                  <a:pt x="1048941" y="854778"/>
                </a:lnTo>
                <a:lnTo>
                  <a:pt x="1046163" y="851997"/>
                </a:lnTo>
                <a:lnTo>
                  <a:pt x="1044178" y="849217"/>
                </a:lnTo>
                <a:lnTo>
                  <a:pt x="1042591" y="846039"/>
                </a:lnTo>
                <a:lnTo>
                  <a:pt x="1041003" y="843259"/>
                </a:lnTo>
                <a:lnTo>
                  <a:pt x="1039813" y="839684"/>
                </a:lnTo>
                <a:lnTo>
                  <a:pt x="1039019" y="836506"/>
                </a:lnTo>
                <a:lnTo>
                  <a:pt x="1038622" y="832931"/>
                </a:lnTo>
                <a:lnTo>
                  <a:pt x="1038622" y="829754"/>
                </a:lnTo>
                <a:lnTo>
                  <a:pt x="1038622" y="826179"/>
                </a:lnTo>
                <a:lnTo>
                  <a:pt x="1039019" y="823001"/>
                </a:lnTo>
                <a:lnTo>
                  <a:pt x="1039813" y="819427"/>
                </a:lnTo>
                <a:lnTo>
                  <a:pt x="1041003" y="816249"/>
                </a:lnTo>
                <a:lnTo>
                  <a:pt x="1042591" y="813071"/>
                </a:lnTo>
                <a:lnTo>
                  <a:pt x="1044178" y="810291"/>
                </a:lnTo>
                <a:lnTo>
                  <a:pt x="1046163" y="807113"/>
                </a:lnTo>
                <a:lnTo>
                  <a:pt x="1048941" y="804730"/>
                </a:lnTo>
                <a:lnTo>
                  <a:pt x="1051719" y="802347"/>
                </a:lnTo>
                <a:lnTo>
                  <a:pt x="1054100" y="799964"/>
                </a:lnTo>
                <a:lnTo>
                  <a:pt x="1057672" y="798375"/>
                </a:lnTo>
                <a:lnTo>
                  <a:pt x="1060450" y="796786"/>
                </a:lnTo>
                <a:lnTo>
                  <a:pt x="1064022" y="795595"/>
                </a:lnTo>
                <a:lnTo>
                  <a:pt x="1067197" y="794800"/>
                </a:lnTo>
                <a:lnTo>
                  <a:pt x="1070769" y="794006"/>
                </a:lnTo>
                <a:lnTo>
                  <a:pt x="1073944" y="794006"/>
                </a:lnTo>
                <a:lnTo>
                  <a:pt x="1077516" y="794006"/>
                </a:lnTo>
                <a:lnTo>
                  <a:pt x="1080691" y="794800"/>
                </a:lnTo>
                <a:lnTo>
                  <a:pt x="1084263" y="795595"/>
                </a:lnTo>
                <a:lnTo>
                  <a:pt x="1087041" y="796786"/>
                </a:lnTo>
                <a:lnTo>
                  <a:pt x="1090613" y="798375"/>
                </a:lnTo>
                <a:lnTo>
                  <a:pt x="1093391" y="799964"/>
                </a:lnTo>
                <a:lnTo>
                  <a:pt x="1096566" y="802347"/>
                </a:lnTo>
                <a:lnTo>
                  <a:pt x="1098947" y="804730"/>
                </a:lnTo>
                <a:lnTo>
                  <a:pt x="1328738" y="1034313"/>
                </a:lnTo>
                <a:lnTo>
                  <a:pt x="1331119" y="1037093"/>
                </a:lnTo>
                <a:lnTo>
                  <a:pt x="1349375" y="1055364"/>
                </a:lnTo>
                <a:lnTo>
                  <a:pt x="1364456" y="1070061"/>
                </a:lnTo>
                <a:lnTo>
                  <a:pt x="1371600" y="1076813"/>
                </a:lnTo>
                <a:lnTo>
                  <a:pt x="1378347" y="1083168"/>
                </a:lnTo>
                <a:lnTo>
                  <a:pt x="1385094" y="1088729"/>
                </a:lnTo>
                <a:lnTo>
                  <a:pt x="1391444" y="1093496"/>
                </a:lnTo>
                <a:lnTo>
                  <a:pt x="1397397" y="1096673"/>
                </a:lnTo>
                <a:lnTo>
                  <a:pt x="1400175" y="1097865"/>
                </a:lnTo>
                <a:lnTo>
                  <a:pt x="1402953" y="1098659"/>
                </a:lnTo>
                <a:lnTo>
                  <a:pt x="1404541" y="1099056"/>
                </a:lnTo>
                <a:lnTo>
                  <a:pt x="1407716" y="1099851"/>
                </a:lnTo>
                <a:lnTo>
                  <a:pt x="1410891" y="1099056"/>
                </a:lnTo>
                <a:lnTo>
                  <a:pt x="1415653" y="1098262"/>
                </a:lnTo>
                <a:lnTo>
                  <a:pt x="1421210" y="1095879"/>
                </a:lnTo>
                <a:lnTo>
                  <a:pt x="1424385" y="1093893"/>
                </a:lnTo>
                <a:lnTo>
                  <a:pt x="1427956" y="1091112"/>
                </a:lnTo>
                <a:lnTo>
                  <a:pt x="1431528" y="1088729"/>
                </a:lnTo>
                <a:lnTo>
                  <a:pt x="1435894" y="1084757"/>
                </a:lnTo>
                <a:lnTo>
                  <a:pt x="1440260" y="1081182"/>
                </a:lnTo>
                <a:lnTo>
                  <a:pt x="1445419" y="1076019"/>
                </a:lnTo>
                <a:lnTo>
                  <a:pt x="1452166" y="1068869"/>
                </a:lnTo>
                <a:lnTo>
                  <a:pt x="1457325" y="1062514"/>
                </a:lnTo>
                <a:lnTo>
                  <a:pt x="1461294" y="1056159"/>
                </a:lnTo>
                <a:lnTo>
                  <a:pt x="1464866" y="1050201"/>
                </a:lnTo>
                <a:lnTo>
                  <a:pt x="1466850" y="1044640"/>
                </a:lnTo>
                <a:lnTo>
                  <a:pt x="1468835" y="1039873"/>
                </a:lnTo>
                <a:lnTo>
                  <a:pt x="1469628" y="1035504"/>
                </a:lnTo>
                <a:lnTo>
                  <a:pt x="1470025" y="1031135"/>
                </a:lnTo>
                <a:lnTo>
                  <a:pt x="1469628" y="1027560"/>
                </a:lnTo>
                <a:lnTo>
                  <a:pt x="1469231" y="1024383"/>
                </a:lnTo>
                <a:lnTo>
                  <a:pt x="1468041" y="1021602"/>
                </a:lnTo>
                <a:lnTo>
                  <a:pt x="1467247" y="1019616"/>
                </a:lnTo>
                <a:lnTo>
                  <a:pt x="1465660" y="1016041"/>
                </a:lnTo>
                <a:lnTo>
                  <a:pt x="1464866" y="1015247"/>
                </a:lnTo>
                <a:lnTo>
                  <a:pt x="1419225" y="969966"/>
                </a:lnTo>
                <a:lnTo>
                  <a:pt x="1416844" y="967583"/>
                </a:lnTo>
                <a:lnTo>
                  <a:pt x="1414860" y="964802"/>
                </a:lnTo>
                <a:lnTo>
                  <a:pt x="1412478" y="961625"/>
                </a:lnTo>
                <a:lnTo>
                  <a:pt x="1411288" y="958447"/>
                </a:lnTo>
                <a:lnTo>
                  <a:pt x="1410097" y="955270"/>
                </a:lnTo>
                <a:lnTo>
                  <a:pt x="1409303" y="952092"/>
                </a:lnTo>
                <a:lnTo>
                  <a:pt x="1408906" y="948517"/>
                </a:lnTo>
                <a:lnTo>
                  <a:pt x="1408510" y="945339"/>
                </a:lnTo>
                <a:lnTo>
                  <a:pt x="1408906" y="941765"/>
                </a:lnTo>
                <a:lnTo>
                  <a:pt x="1409303" y="938587"/>
                </a:lnTo>
                <a:lnTo>
                  <a:pt x="1410097" y="935012"/>
                </a:lnTo>
                <a:lnTo>
                  <a:pt x="1410891" y="931835"/>
                </a:lnTo>
                <a:lnTo>
                  <a:pt x="1412478" y="928657"/>
                </a:lnTo>
                <a:lnTo>
                  <a:pt x="1414463" y="925479"/>
                </a:lnTo>
                <a:lnTo>
                  <a:pt x="1416447" y="922302"/>
                </a:lnTo>
                <a:lnTo>
                  <a:pt x="1418828" y="919919"/>
                </a:lnTo>
                <a:lnTo>
                  <a:pt x="1421606" y="917535"/>
                </a:lnTo>
                <a:lnTo>
                  <a:pt x="1424385" y="915152"/>
                </a:lnTo>
                <a:lnTo>
                  <a:pt x="1427163" y="913563"/>
                </a:lnTo>
                <a:lnTo>
                  <a:pt x="1430338" y="911975"/>
                </a:lnTo>
                <a:lnTo>
                  <a:pt x="1433513" y="910783"/>
                </a:lnTo>
                <a:lnTo>
                  <a:pt x="1437085" y="909989"/>
                </a:lnTo>
                <a:lnTo>
                  <a:pt x="1440260" y="909194"/>
                </a:lnTo>
                <a:lnTo>
                  <a:pt x="1443831" y="909194"/>
                </a:lnTo>
                <a:lnTo>
                  <a:pt x="1447006" y="909194"/>
                </a:lnTo>
                <a:lnTo>
                  <a:pt x="1450578" y="909989"/>
                </a:lnTo>
                <a:lnTo>
                  <a:pt x="1453753" y="910783"/>
                </a:lnTo>
                <a:lnTo>
                  <a:pt x="1457325" y="911975"/>
                </a:lnTo>
                <a:lnTo>
                  <a:pt x="1460103" y="913166"/>
                </a:lnTo>
                <a:lnTo>
                  <a:pt x="1463278" y="914755"/>
                </a:lnTo>
                <a:lnTo>
                  <a:pt x="1466056" y="917138"/>
                </a:lnTo>
                <a:lnTo>
                  <a:pt x="1469231" y="919521"/>
                </a:lnTo>
                <a:lnTo>
                  <a:pt x="1516460" y="966391"/>
                </a:lnTo>
                <a:lnTo>
                  <a:pt x="1520825" y="971952"/>
                </a:lnTo>
                <a:lnTo>
                  <a:pt x="1525191" y="978307"/>
                </a:lnTo>
                <a:lnTo>
                  <a:pt x="1528763" y="985060"/>
                </a:lnTo>
                <a:lnTo>
                  <a:pt x="1532731" y="993004"/>
                </a:lnTo>
                <a:lnTo>
                  <a:pt x="1535510" y="1001345"/>
                </a:lnTo>
                <a:lnTo>
                  <a:pt x="1538288" y="1010481"/>
                </a:lnTo>
                <a:lnTo>
                  <a:pt x="1539875" y="1020411"/>
                </a:lnTo>
                <a:lnTo>
                  <a:pt x="1540272" y="1025574"/>
                </a:lnTo>
                <a:lnTo>
                  <a:pt x="1540272" y="1030738"/>
                </a:lnTo>
                <a:lnTo>
                  <a:pt x="1540272" y="1035901"/>
                </a:lnTo>
                <a:lnTo>
                  <a:pt x="1539875" y="1041462"/>
                </a:lnTo>
                <a:lnTo>
                  <a:pt x="1539478" y="1047023"/>
                </a:lnTo>
                <a:lnTo>
                  <a:pt x="1538685" y="1052981"/>
                </a:lnTo>
                <a:lnTo>
                  <a:pt x="1537494" y="1058145"/>
                </a:lnTo>
                <a:lnTo>
                  <a:pt x="1535510" y="1064103"/>
                </a:lnTo>
                <a:lnTo>
                  <a:pt x="1533525" y="1070061"/>
                </a:lnTo>
                <a:lnTo>
                  <a:pt x="1531144" y="1076416"/>
                </a:lnTo>
                <a:lnTo>
                  <a:pt x="1527969" y="1082374"/>
                </a:lnTo>
                <a:lnTo>
                  <a:pt x="1525191" y="1088729"/>
                </a:lnTo>
                <a:lnTo>
                  <a:pt x="1521222" y="1094687"/>
                </a:lnTo>
                <a:lnTo>
                  <a:pt x="1517253" y="1101042"/>
                </a:lnTo>
                <a:lnTo>
                  <a:pt x="1512491" y="1107398"/>
                </a:lnTo>
                <a:lnTo>
                  <a:pt x="1507331" y="1113753"/>
                </a:lnTo>
                <a:lnTo>
                  <a:pt x="1501775" y="1120108"/>
                </a:lnTo>
                <a:lnTo>
                  <a:pt x="1495822" y="1126066"/>
                </a:lnTo>
                <a:lnTo>
                  <a:pt x="1485900" y="1135599"/>
                </a:lnTo>
                <a:lnTo>
                  <a:pt x="1479550" y="1141160"/>
                </a:lnTo>
                <a:lnTo>
                  <a:pt x="1472010" y="1147118"/>
                </a:lnTo>
                <a:lnTo>
                  <a:pt x="1463675" y="1152679"/>
                </a:lnTo>
                <a:lnTo>
                  <a:pt x="1453753" y="1158239"/>
                </a:lnTo>
                <a:lnTo>
                  <a:pt x="1448991" y="1161020"/>
                </a:lnTo>
                <a:lnTo>
                  <a:pt x="1443435" y="1163403"/>
                </a:lnTo>
                <a:lnTo>
                  <a:pt x="1437878" y="1165389"/>
                </a:lnTo>
                <a:lnTo>
                  <a:pt x="1432322" y="1166978"/>
                </a:lnTo>
                <a:lnTo>
                  <a:pt x="1432719" y="1172539"/>
                </a:lnTo>
                <a:lnTo>
                  <a:pt x="1432719" y="1178497"/>
                </a:lnTo>
                <a:lnTo>
                  <a:pt x="1432719" y="1184852"/>
                </a:lnTo>
                <a:lnTo>
                  <a:pt x="1432322" y="1190810"/>
                </a:lnTo>
                <a:lnTo>
                  <a:pt x="1431131" y="1197165"/>
                </a:lnTo>
                <a:lnTo>
                  <a:pt x="1429941" y="1203520"/>
                </a:lnTo>
                <a:lnTo>
                  <a:pt x="1427956" y="1210273"/>
                </a:lnTo>
                <a:lnTo>
                  <a:pt x="1425575" y="1217025"/>
                </a:lnTo>
                <a:lnTo>
                  <a:pt x="1422797" y="1223778"/>
                </a:lnTo>
                <a:lnTo>
                  <a:pt x="1419225" y="1230530"/>
                </a:lnTo>
                <a:lnTo>
                  <a:pt x="1415653" y="1237283"/>
                </a:lnTo>
                <a:lnTo>
                  <a:pt x="1410891" y="1244432"/>
                </a:lnTo>
                <a:lnTo>
                  <a:pt x="1405731" y="1251185"/>
                </a:lnTo>
                <a:lnTo>
                  <a:pt x="1399778" y="1258334"/>
                </a:lnTo>
                <a:lnTo>
                  <a:pt x="1393428" y="1265484"/>
                </a:lnTo>
                <a:lnTo>
                  <a:pt x="1386285" y="1272633"/>
                </a:lnTo>
                <a:lnTo>
                  <a:pt x="1379935" y="1278194"/>
                </a:lnTo>
                <a:lnTo>
                  <a:pt x="1374378" y="1283755"/>
                </a:lnTo>
                <a:lnTo>
                  <a:pt x="1368028" y="1288124"/>
                </a:lnTo>
                <a:lnTo>
                  <a:pt x="1362075" y="1292891"/>
                </a:lnTo>
                <a:lnTo>
                  <a:pt x="1356519" y="1296863"/>
                </a:lnTo>
                <a:lnTo>
                  <a:pt x="1350566" y="1300040"/>
                </a:lnTo>
                <a:lnTo>
                  <a:pt x="1345010" y="1303615"/>
                </a:lnTo>
                <a:lnTo>
                  <a:pt x="1339453" y="1305998"/>
                </a:lnTo>
                <a:lnTo>
                  <a:pt x="1334294" y="1308382"/>
                </a:lnTo>
                <a:lnTo>
                  <a:pt x="1328738" y="1310765"/>
                </a:lnTo>
                <a:lnTo>
                  <a:pt x="1323181" y="1312354"/>
                </a:lnTo>
                <a:lnTo>
                  <a:pt x="1318022" y="1313545"/>
                </a:lnTo>
                <a:lnTo>
                  <a:pt x="1312863" y="1314737"/>
                </a:lnTo>
                <a:lnTo>
                  <a:pt x="1307703" y="1315134"/>
                </a:lnTo>
                <a:lnTo>
                  <a:pt x="1302544" y="1315531"/>
                </a:lnTo>
                <a:lnTo>
                  <a:pt x="1297781" y="1315928"/>
                </a:lnTo>
                <a:lnTo>
                  <a:pt x="1293019" y="1315531"/>
                </a:lnTo>
                <a:lnTo>
                  <a:pt x="1288256" y="1315134"/>
                </a:lnTo>
                <a:lnTo>
                  <a:pt x="1279128" y="1313545"/>
                </a:lnTo>
                <a:lnTo>
                  <a:pt x="1276747" y="1322284"/>
                </a:lnTo>
                <a:lnTo>
                  <a:pt x="1273969" y="1331022"/>
                </a:lnTo>
                <a:lnTo>
                  <a:pt x="1270000" y="1339760"/>
                </a:lnTo>
                <a:lnTo>
                  <a:pt x="1265635" y="1348499"/>
                </a:lnTo>
                <a:lnTo>
                  <a:pt x="1260078" y="1358032"/>
                </a:lnTo>
                <a:lnTo>
                  <a:pt x="1253331" y="1366770"/>
                </a:lnTo>
                <a:lnTo>
                  <a:pt x="1245394" y="1375906"/>
                </a:lnTo>
                <a:lnTo>
                  <a:pt x="1236266" y="1385439"/>
                </a:lnTo>
                <a:lnTo>
                  <a:pt x="1230313" y="1391397"/>
                </a:lnTo>
                <a:lnTo>
                  <a:pt x="1224756" y="1396163"/>
                </a:lnTo>
                <a:lnTo>
                  <a:pt x="1219200" y="1401327"/>
                </a:lnTo>
                <a:lnTo>
                  <a:pt x="1213247" y="1405696"/>
                </a:lnTo>
                <a:lnTo>
                  <a:pt x="1207691" y="1409271"/>
                </a:lnTo>
                <a:lnTo>
                  <a:pt x="1202135" y="1413243"/>
                </a:lnTo>
                <a:lnTo>
                  <a:pt x="1196578" y="1416023"/>
                </a:lnTo>
                <a:lnTo>
                  <a:pt x="1191419" y="1419201"/>
                </a:lnTo>
                <a:lnTo>
                  <a:pt x="1185863" y="1421584"/>
                </a:lnTo>
                <a:lnTo>
                  <a:pt x="1180703" y="1423173"/>
                </a:lnTo>
                <a:lnTo>
                  <a:pt x="1175544" y="1425159"/>
                </a:lnTo>
                <a:lnTo>
                  <a:pt x="1170781" y="1426748"/>
                </a:lnTo>
                <a:lnTo>
                  <a:pt x="1165622" y="1427542"/>
                </a:lnTo>
                <a:lnTo>
                  <a:pt x="1160463" y="1428336"/>
                </a:lnTo>
                <a:lnTo>
                  <a:pt x="1155700" y="1428734"/>
                </a:lnTo>
                <a:lnTo>
                  <a:pt x="1150938" y="1428734"/>
                </a:lnTo>
                <a:lnTo>
                  <a:pt x="1144588" y="1428734"/>
                </a:lnTo>
                <a:lnTo>
                  <a:pt x="1137841" y="1427939"/>
                </a:lnTo>
                <a:lnTo>
                  <a:pt x="1131491" y="1426748"/>
                </a:lnTo>
                <a:lnTo>
                  <a:pt x="1125538" y="1425159"/>
                </a:lnTo>
                <a:lnTo>
                  <a:pt x="1119188" y="1422776"/>
                </a:lnTo>
                <a:lnTo>
                  <a:pt x="1113235" y="1420392"/>
                </a:lnTo>
                <a:lnTo>
                  <a:pt x="1107281" y="1417215"/>
                </a:lnTo>
                <a:lnTo>
                  <a:pt x="1101725" y="1414037"/>
                </a:lnTo>
                <a:lnTo>
                  <a:pt x="1096566" y="1410462"/>
                </a:lnTo>
                <a:lnTo>
                  <a:pt x="1090613" y="1406888"/>
                </a:lnTo>
                <a:lnTo>
                  <a:pt x="1079897" y="1398943"/>
                </a:lnTo>
                <a:lnTo>
                  <a:pt x="1069975" y="1390205"/>
                </a:lnTo>
                <a:lnTo>
                  <a:pt x="1059656" y="1381069"/>
                </a:lnTo>
                <a:lnTo>
                  <a:pt x="1056878" y="1385836"/>
                </a:lnTo>
                <a:lnTo>
                  <a:pt x="1053703" y="1390205"/>
                </a:lnTo>
                <a:lnTo>
                  <a:pt x="1050131" y="1394971"/>
                </a:lnTo>
                <a:lnTo>
                  <a:pt x="1046163" y="1399738"/>
                </a:lnTo>
                <a:lnTo>
                  <a:pt x="1042194" y="1404107"/>
                </a:lnTo>
                <a:lnTo>
                  <a:pt x="1037431" y="1408874"/>
                </a:lnTo>
                <a:lnTo>
                  <a:pt x="1032669" y="1413640"/>
                </a:lnTo>
                <a:lnTo>
                  <a:pt x="1027113" y="1417612"/>
                </a:lnTo>
                <a:lnTo>
                  <a:pt x="1016794" y="1425953"/>
                </a:lnTo>
                <a:lnTo>
                  <a:pt x="1006475" y="1432706"/>
                </a:lnTo>
                <a:lnTo>
                  <a:pt x="996553" y="1437869"/>
                </a:lnTo>
                <a:lnTo>
                  <a:pt x="986631" y="1442238"/>
                </a:lnTo>
                <a:lnTo>
                  <a:pt x="977503" y="1445813"/>
                </a:lnTo>
                <a:lnTo>
                  <a:pt x="968772" y="1447799"/>
                </a:lnTo>
                <a:lnTo>
                  <a:pt x="959644" y="1448991"/>
                </a:lnTo>
                <a:lnTo>
                  <a:pt x="950913" y="1449388"/>
                </a:lnTo>
                <a:lnTo>
                  <a:pt x="944166" y="1449388"/>
                </a:lnTo>
                <a:lnTo>
                  <a:pt x="937419" y="1448594"/>
                </a:lnTo>
                <a:lnTo>
                  <a:pt x="930672" y="1447402"/>
                </a:lnTo>
                <a:lnTo>
                  <a:pt x="923925" y="1445416"/>
                </a:lnTo>
                <a:lnTo>
                  <a:pt x="917575" y="1443033"/>
                </a:lnTo>
                <a:lnTo>
                  <a:pt x="911225" y="1440650"/>
                </a:lnTo>
                <a:lnTo>
                  <a:pt x="905272" y="1437472"/>
                </a:lnTo>
                <a:lnTo>
                  <a:pt x="898922" y="1434294"/>
                </a:lnTo>
                <a:lnTo>
                  <a:pt x="893366" y="1430720"/>
                </a:lnTo>
                <a:lnTo>
                  <a:pt x="887810" y="1427145"/>
                </a:lnTo>
                <a:lnTo>
                  <a:pt x="876300" y="1419201"/>
                </a:lnTo>
                <a:lnTo>
                  <a:pt x="865188" y="1410462"/>
                </a:lnTo>
                <a:lnTo>
                  <a:pt x="854472" y="1402121"/>
                </a:lnTo>
                <a:lnTo>
                  <a:pt x="837803" y="1388616"/>
                </a:lnTo>
                <a:lnTo>
                  <a:pt x="835422" y="1386630"/>
                </a:lnTo>
                <a:lnTo>
                  <a:pt x="681435" y="1264689"/>
                </a:lnTo>
                <a:lnTo>
                  <a:pt x="673497" y="1270647"/>
                </a:lnTo>
                <a:lnTo>
                  <a:pt x="665560" y="1275414"/>
                </a:lnTo>
                <a:lnTo>
                  <a:pt x="649685" y="1285741"/>
                </a:lnTo>
                <a:lnTo>
                  <a:pt x="633016" y="1294480"/>
                </a:lnTo>
                <a:lnTo>
                  <a:pt x="617538" y="1302026"/>
                </a:lnTo>
                <a:lnTo>
                  <a:pt x="602456" y="1308382"/>
                </a:lnTo>
                <a:lnTo>
                  <a:pt x="588963" y="1313148"/>
                </a:lnTo>
                <a:lnTo>
                  <a:pt x="576660" y="1317120"/>
                </a:lnTo>
                <a:lnTo>
                  <a:pt x="571103" y="1318312"/>
                </a:lnTo>
                <a:lnTo>
                  <a:pt x="565944" y="1319106"/>
                </a:lnTo>
                <a:lnTo>
                  <a:pt x="561975" y="1319503"/>
                </a:lnTo>
                <a:lnTo>
                  <a:pt x="557610" y="1319503"/>
                </a:lnTo>
                <a:lnTo>
                  <a:pt x="553641" y="1319106"/>
                </a:lnTo>
                <a:lnTo>
                  <a:pt x="550069" y="1318312"/>
                </a:lnTo>
                <a:lnTo>
                  <a:pt x="546497" y="1317517"/>
                </a:lnTo>
                <a:lnTo>
                  <a:pt x="543719" y="1315531"/>
                </a:lnTo>
                <a:lnTo>
                  <a:pt x="540941" y="1313942"/>
                </a:lnTo>
                <a:lnTo>
                  <a:pt x="538163" y="1312354"/>
                </a:lnTo>
                <a:lnTo>
                  <a:pt x="535781" y="1309970"/>
                </a:lnTo>
                <a:lnTo>
                  <a:pt x="533003" y="1307587"/>
                </a:lnTo>
                <a:lnTo>
                  <a:pt x="529431" y="1302026"/>
                </a:lnTo>
                <a:lnTo>
                  <a:pt x="525860" y="1296466"/>
                </a:lnTo>
                <a:lnTo>
                  <a:pt x="523478" y="1290507"/>
                </a:lnTo>
                <a:lnTo>
                  <a:pt x="521891" y="1284152"/>
                </a:lnTo>
                <a:lnTo>
                  <a:pt x="519906" y="1278194"/>
                </a:lnTo>
                <a:lnTo>
                  <a:pt x="518716" y="1272236"/>
                </a:lnTo>
                <a:lnTo>
                  <a:pt x="518319" y="1267073"/>
                </a:lnTo>
                <a:lnTo>
                  <a:pt x="517525" y="1259526"/>
                </a:lnTo>
                <a:lnTo>
                  <a:pt x="517525" y="1256745"/>
                </a:lnTo>
                <a:lnTo>
                  <a:pt x="517525" y="1255554"/>
                </a:lnTo>
                <a:lnTo>
                  <a:pt x="516731" y="1252376"/>
                </a:lnTo>
                <a:lnTo>
                  <a:pt x="515541" y="1248007"/>
                </a:lnTo>
                <a:lnTo>
                  <a:pt x="514350" y="1245624"/>
                </a:lnTo>
                <a:lnTo>
                  <a:pt x="512366" y="1243638"/>
                </a:lnTo>
                <a:lnTo>
                  <a:pt x="509985" y="1240857"/>
                </a:lnTo>
                <a:lnTo>
                  <a:pt x="507603" y="1239269"/>
                </a:lnTo>
                <a:lnTo>
                  <a:pt x="504031" y="1237283"/>
                </a:lnTo>
                <a:lnTo>
                  <a:pt x="499666" y="1236091"/>
                </a:lnTo>
                <a:lnTo>
                  <a:pt x="495300" y="1235296"/>
                </a:lnTo>
                <a:lnTo>
                  <a:pt x="489744" y="1234502"/>
                </a:lnTo>
                <a:lnTo>
                  <a:pt x="483394" y="1234502"/>
                </a:lnTo>
                <a:lnTo>
                  <a:pt x="475853" y="1235694"/>
                </a:lnTo>
                <a:lnTo>
                  <a:pt x="471884" y="1236091"/>
                </a:lnTo>
                <a:lnTo>
                  <a:pt x="467915" y="1235694"/>
                </a:lnTo>
                <a:lnTo>
                  <a:pt x="463947" y="1234105"/>
                </a:lnTo>
                <a:lnTo>
                  <a:pt x="459978" y="1232119"/>
                </a:lnTo>
                <a:lnTo>
                  <a:pt x="455612" y="1229736"/>
                </a:lnTo>
                <a:lnTo>
                  <a:pt x="451247" y="1226558"/>
                </a:lnTo>
                <a:lnTo>
                  <a:pt x="447278" y="1222983"/>
                </a:lnTo>
                <a:lnTo>
                  <a:pt x="442912" y="1219011"/>
                </a:lnTo>
                <a:lnTo>
                  <a:pt x="439340" y="1214245"/>
                </a:lnTo>
                <a:lnTo>
                  <a:pt x="434975" y="1209876"/>
                </a:lnTo>
                <a:lnTo>
                  <a:pt x="427037" y="1199151"/>
                </a:lnTo>
                <a:lnTo>
                  <a:pt x="419100" y="1187235"/>
                </a:lnTo>
                <a:lnTo>
                  <a:pt x="411559" y="1175716"/>
                </a:lnTo>
                <a:lnTo>
                  <a:pt x="404415" y="1163800"/>
                </a:lnTo>
                <a:lnTo>
                  <a:pt x="398065" y="1151884"/>
                </a:lnTo>
                <a:lnTo>
                  <a:pt x="388144" y="1130833"/>
                </a:lnTo>
                <a:lnTo>
                  <a:pt x="381000" y="1116136"/>
                </a:lnTo>
                <a:lnTo>
                  <a:pt x="379015" y="1110575"/>
                </a:lnTo>
                <a:lnTo>
                  <a:pt x="379015" y="1108589"/>
                </a:lnTo>
                <a:lnTo>
                  <a:pt x="379015" y="1102631"/>
                </a:lnTo>
                <a:lnTo>
                  <a:pt x="379015" y="1099056"/>
                </a:lnTo>
                <a:lnTo>
                  <a:pt x="378619" y="1094687"/>
                </a:lnTo>
                <a:lnTo>
                  <a:pt x="377428" y="1089921"/>
                </a:lnTo>
                <a:lnTo>
                  <a:pt x="375840" y="1085154"/>
                </a:lnTo>
                <a:lnTo>
                  <a:pt x="374253" y="1080388"/>
                </a:lnTo>
                <a:lnTo>
                  <a:pt x="371872" y="1075622"/>
                </a:lnTo>
                <a:lnTo>
                  <a:pt x="368300" y="1070855"/>
                </a:lnTo>
                <a:lnTo>
                  <a:pt x="363934" y="1066883"/>
                </a:lnTo>
                <a:lnTo>
                  <a:pt x="361553" y="1064500"/>
                </a:lnTo>
                <a:lnTo>
                  <a:pt x="359172" y="1062514"/>
                </a:lnTo>
                <a:lnTo>
                  <a:pt x="355997" y="1060925"/>
                </a:lnTo>
                <a:lnTo>
                  <a:pt x="352822" y="1059336"/>
                </a:lnTo>
                <a:lnTo>
                  <a:pt x="349250" y="1057747"/>
                </a:lnTo>
                <a:lnTo>
                  <a:pt x="345678" y="1056556"/>
                </a:lnTo>
                <a:lnTo>
                  <a:pt x="341312" y="1055761"/>
                </a:lnTo>
                <a:lnTo>
                  <a:pt x="336947" y="1054967"/>
                </a:lnTo>
                <a:lnTo>
                  <a:pt x="332581" y="1054173"/>
                </a:lnTo>
                <a:lnTo>
                  <a:pt x="328215" y="1052981"/>
                </a:lnTo>
                <a:lnTo>
                  <a:pt x="323453" y="1050598"/>
                </a:lnTo>
                <a:lnTo>
                  <a:pt x="319484" y="1048612"/>
                </a:lnTo>
                <a:lnTo>
                  <a:pt x="315119" y="1046229"/>
                </a:lnTo>
                <a:lnTo>
                  <a:pt x="311150" y="1043051"/>
                </a:lnTo>
                <a:lnTo>
                  <a:pt x="307181" y="1039476"/>
                </a:lnTo>
                <a:lnTo>
                  <a:pt x="303212" y="1035504"/>
                </a:lnTo>
                <a:lnTo>
                  <a:pt x="299640" y="1031532"/>
                </a:lnTo>
                <a:lnTo>
                  <a:pt x="295672" y="1027163"/>
                </a:lnTo>
                <a:lnTo>
                  <a:pt x="288528" y="1017233"/>
                </a:lnTo>
                <a:lnTo>
                  <a:pt x="281781" y="1006906"/>
                </a:lnTo>
                <a:lnTo>
                  <a:pt x="275431" y="994990"/>
                </a:lnTo>
                <a:lnTo>
                  <a:pt x="269081" y="982676"/>
                </a:lnTo>
                <a:lnTo>
                  <a:pt x="263922" y="969569"/>
                </a:lnTo>
                <a:lnTo>
                  <a:pt x="258762" y="956064"/>
                </a:lnTo>
                <a:lnTo>
                  <a:pt x="254000" y="942559"/>
                </a:lnTo>
                <a:lnTo>
                  <a:pt x="250031" y="928657"/>
                </a:lnTo>
                <a:lnTo>
                  <a:pt x="246062" y="914755"/>
                </a:lnTo>
                <a:lnTo>
                  <a:pt x="242887" y="901250"/>
                </a:lnTo>
                <a:lnTo>
                  <a:pt x="239712" y="888142"/>
                </a:lnTo>
                <a:lnTo>
                  <a:pt x="239315" y="884568"/>
                </a:lnTo>
                <a:lnTo>
                  <a:pt x="238919" y="880993"/>
                </a:lnTo>
                <a:lnTo>
                  <a:pt x="239315" y="877418"/>
                </a:lnTo>
                <a:lnTo>
                  <a:pt x="239712" y="873843"/>
                </a:lnTo>
                <a:lnTo>
                  <a:pt x="240109" y="870268"/>
                </a:lnTo>
                <a:lnTo>
                  <a:pt x="240903" y="866296"/>
                </a:lnTo>
                <a:lnTo>
                  <a:pt x="244078" y="859147"/>
                </a:lnTo>
                <a:lnTo>
                  <a:pt x="247253" y="851600"/>
                </a:lnTo>
                <a:lnTo>
                  <a:pt x="252015" y="844053"/>
                </a:lnTo>
                <a:lnTo>
                  <a:pt x="257572" y="836506"/>
                </a:lnTo>
                <a:lnTo>
                  <a:pt x="263525" y="828959"/>
                </a:lnTo>
                <a:lnTo>
                  <a:pt x="270272" y="821015"/>
                </a:lnTo>
                <a:lnTo>
                  <a:pt x="277415" y="813469"/>
                </a:lnTo>
                <a:lnTo>
                  <a:pt x="284956" y="806319"/>
                </a:lnTo>
                <a:lnTo>
                  <a:pt x="292894" y="799169"/>
                </a:lnTo>
                <a:lnTo>
                  <a:pt x="301228" y="792020"/>
                </a:lnTo>
                <a:lnTo>
                  <a:pt x="309562" y="784870"/>
                </a:lnTo>
                <a:lnTo>
                  <a:pt x="327422" y="771762"/>
                </a:lnTo>
                <a:lnTo>
                  <a:pt x="271065" y="641480"/>
                </a:lnTo>
                <a:lnTo>
                  <a:pt x="259953" y="660546"/>
                </a:lnTo>
                <a:lnTo>
                  <a:pt x="252015" y="674448"/>
                </a:lnTo>
                <a:lnTo>
                  <a:pt x="245665" y="687159"/>
                </a:lnTo>
                <a:lnTo>
                  <a:pt x="243681" y="690733"/>
                </a:lnTo>
                <a:lnTo>
                  <a:pt x="240903" y="694308"/>
                </a:lnTo>
                <a:lnTo>
                  <a:pt x="238125" y="697486"/>
                </a:lnTo>
                <a:lnTo>
                  <a:pt x="234950" y="700266"/>
                </a:lnTo>
                <a:lnTo>
                  <a:pt x="231378" y="702649"/>
                </a:lnTo>
                <a:lnTo>
                  <a:pt x="227409" y="704635"/>
                </a:lnTo>
                <a:lnTo>
                  <a:pt x="223837" y="705827"/>
                </a:lnTo>
                <a:lnTo>
                  <a:pt x="219472" y="707019"/>
                </a:lnTo>
                <a:lnTo>
                  <a:pt x="213519" y="707416"/>
                </a:lnTo>
                <a:lnTo>
                  <a:pt x="209947" y="707416"/>
                </a:lnTo>
                <a:lnTo>
                  <a:pt x="206375" y="707019"/>
                </a:lnTo>
                <a:lnTo>
                  <a:pt x="203200" y="705827"/>
                </a:lnTo>
                <a:lnTo>
                  <a:pt x="199628" y="704635"/>
                </a:lnTo>
                <a:lnTo>
                  <a:pt x="196850" y="703047"/>
                </a:lnTo>
                <a:lnTo>
                  <a:pt x="193675" y="701458"/>
                </a:lnTo>
                <a:lnTo>
                  <a:pt x="190897" y="699075"/>
                </a:lnTo>
                <a:lnTo>
                  <a:pt x="188119" y="696691"/>
                </a:lnTo>
                <a:lnTo>
                  <a:pt x="9922" y="515568"/>
                </a:lnTo>
                <a:lnTo>
                  <a:pt x="7937" y="513184"/>
                </a:lnTo>
                <a:lnTo>
                  <a:pt x="5953" y="510801"/>
                </a:lnTo>
                <a:lnTo>
                  <a:pt x="3969" y="508021"/>
                </a:lnTo>
                <a:lnTo>
                  <a:pt x="2778" y="505240"/>
                </a:lnTo>
                <a:lnTo>
                  <a:pt x="1587" y="502063"/>
                </a:lnTo>
                <a:lnTo>
                  <a:pt x="794" y="499282"/>
                </a:lnTo>
                <a:lnTo>
                  <a:pt x="397" y="496105"/>
                </a:lnTo>
                <a:lnTo>
                  <a:pt x="0" y="493324"/>
                </a:lnTo>
                <a:lnTo>
                  <a:pt x="0" y="490147"/>
                </a:lnTo>
                <a:lnTo>
                  <a:pt x="0" y="486969"/>
                </a:lnTo>
                <a:lnTo>
                  <a:pt x="397" y="484189"/>
                </a:lnTo>
                <a:lnTo>
                  <a:pt x="1190" y="481011"/>
                </a:lnTo>
                <a:lnTo>
                  <a:pt x="1984" y="477833"/>
                </a:lnTo>
                <a:lnTo>
                  <a:pt x="3175" y="475053"/>
                </a:lnTo>
                <a:lnTo>
                  <a:pt x="4762" y="472273"/>
                </a:lnTo>
                <a:lnTo>
                  <a:pt x="7144" y="469889"/>
                </a:lnTo>
                <a:lnTo>
                  <a:pt x="12700" y="461548"/>
                </a:lnTo>
                <a:lnTo>
                  <a:pt x="26987" y="444071"/>
                </a:lnTo>
                <a:lnTo>
                  <a:pt x="48419" y="417062"/>
                </a:lnTo>
                <a:lnTo>
                  <a:pt x="76597" y="382902"/>
                </a:lnTo>
                <a:lnTo>
                  <a:pt x="92869" y="363439"/>
                </a:lnTo>
                <a:lnTo>
                  <a:pt x="111125" y="342785"/>
                </a:lnTo>
                <a:lnTo>
                  <a:pt x="130572" y="320939"/>
                </a:lnTo>
                <a:lnTo>
                  <a:pt x="151209" y="297901"/>
                </a:lnTo>
                <a:lnTo>
                  <a:pt x="173037" y="274069"/>
                </a:lnTo>
                <a:lnTo>
                  <a:pt x="196453" y="249840"/>
                </a:lnTo>
                <a:lnTo>
                  <a:pt x="220265" y="224816"/>
                </a:lnTo>
                <a:lnTo>
                  <a:pt x="245269" y="200190"/>
                </a:lnTo>
                <a:lnTo>
                  <a:pt x="258365" y="187479"/>
                </a:lnTo>
                <a:lnTo>
                  <a:pt x="271462" y="175166"/>
                </a:lnTo>
                <a:lnTo>
                  <a:pt x="284162" y="163647"/>
                </a:lnTo>
                <a:lnTo>
                  <a:pt x="297259" y="152525"/>
                </a:lnTo>
                <a:lnTo>
                  <a:pt x="321865" y="131474"/>
                </a:lnTo>
                <a:lnTo>
                  <a:pt x="346472" y="112011"/>
                </a:lnTo>
                <a:lnTo>
                  <a:pt x="369887" y="94137"/>
                </a:lnTo>
                <a:lnTo>
                  <a:pt x="392906" y="78646"/>
                </a:lnTo>
                <a:lnTo>
                  <a:pt x="413940" y="64347"/>
                </a:lnTo>
                <a:lnTo>
                  <a:pt x="434181" y="51239"/>
                </a:lnTo>
                <a:lnTo>
                  <a:pt x="452040" y="40117"/>
                </a:lnTo>
                <a:lnTo>
                  <a:pt x="469106" y="30584"/>
                </a:lnTo>
                <a:lnTo>
                  <a:pt x="483791" y="22640"/>
                </a:lnTo>
                <a:lnTo>
                  <a:pt x="496491" y="15888"/>
                </a:lnTo>
                <a:lnTo>
                  <a:pt x="514747" y="6752"/>
                </a:lnTo>
                <a:lnTo>
                  <a:pt x="522685" y="3178"/>
                </a:lnTo>
                <a:lnTo>
                  <a:pt x="527447" y="1192"/>
                </a:lnTo>
                <a:lnTo>
                  <a:pt x="532606" y="397"/>
                </a:lnTo>
                <a:lnTo>
                  <a:pt x="537766" y="0"/>
                </a:lnTo>
                <a:close/>
              </a:path>
            </a:pathLst>
          </a:custGeom>
          <a:solidFill>
            <a:srgbClr val="D4BA3A"/>
          </a:solidFill>
          <a:ln>
            <a:noFill/>
          </a:ln>
        </p:spPr>
        <p:txBody>
          <a:bodyPr anchor="ctr">
            <a:scene3d>
              <a:camera prst="orthographicFront"/>
              <a:lightRig rig="threePt" dir="t"/>
            </a:scene3d>
            <a:sp3d>
              <a:contourClr>
                <a:srgbClr val="FFFFFF"/>
              </a:contourClr>
            </a:sp3d>
          </a:bodyPr>
          <a:p>
            <a:pPr algn="ctr">
              <a:defRPr/>
            </a:pPr>
            <a:endParaRPr lang="zh-CN" altLang="en-US">
              <a:solidFill>
                <a:srgbClr val="FFFFFF"/>
              </a:solidFill>
            </a:endParaRPr>
          </a:p>
        </p:txBody>
      </p:sp>
      <p:sp>
        <p:nvSpPr>
          <p:cNvPr id="2" name="灯片编号占位符 1"/>
          <p:cNvSpPr>
            <a:spLocks noGrp="1"/>
          </p:cNvSpPr>
          <p:nvPr>
            <p:ph type="sldNum" sz="quarter" idx="11"/>
          </p:nvPr>
        </p:nvSpPr>
        <p:spPr/>
        <p:txBody>
          <a:bodyPr/>
          <a:p>
            <a:pPr lvl="0" eaLnBrk="1" fontAlgn="base" hangingPunct="1">
              <a:buNone/>
            </a:pPr>
            <a:fld id="{9A0DB2DC-4C9A-4742-B13C-FB6460FD3503}" type="slidenum">
              <a:rPr lang="ko-KR" altLang="en-US" strike="noStrike" noProof="1" dirty="0">
                <a:latin typeface="Verdana" panose="020B0604030504040204" pitchFamily="34" charset="0"/>
                <a:ea typeface="Gulim" panose="020B0600000101010101" pitchFamily="34" charset="-127"/>
                <a:cs typeface="+mn-cs"/>
              </a:rPr>
            </a:fld>
            <a:endParaRPr lang="ko-KR" altLang="en-US" strike="noStrike" noProof="1" dirty="0"/>
          </a:p>
        </p:txBody>
      </p:sp>
      <p:sp>
        <p:nvSpPr>
          <p:cNvPr id="4" name="标题 3"/>
          <p:cNvSpPr>
            <a:spLocks noGrp="1"/>
          </p:cNvSpPr>
          <p:nvPr>
            <p:ph type="title"/>
          </p:nvPr>
        </p:nvSpPr>
        <p:spPr/>
        <p:txBody>
          <a:bodyPr/>
          <a:p>
            <a:r>
              <a:rPr lang="zh-CN" altLang="en-US">
                <a:latin typeface="微软雅黑" panose="020B0503020204020204" charset="-122"/>
                <a:ea typeface="微软雅黑" panose="020B0503020204020204" charset="-122"/>
              </a:rPr>
              <a:t>双代号网络图的时间参数</a:t>
            </a:r>
            <a:endParaRPr lang="zh-CN" altLang="en-US">
              <a:latin typeface="微软雅黑" panose="020B0503020204020204" charset="-122"/>
              <a:ea typeface="微软雅黑" panose="020B0503020204020204" charset="-122"/>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Abs val="0"/>
                                  </p:iterate>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42" presetClass="path" presetSubtype="0" accel="50000" decel="50000" fill="hold" grpId="0" nodeType="withEffect">
                                  <p:stCondLst>
                                    <p:cond delay="0"/>
                                  </p:stCondLst>
                                  <p:childTnLst>
                                    <p:animMotion origin="layout" path="M 1.05712 -0.81186 L -0.01424 -0.02255 " pathEditMode="relative" rAng="0" ptsTypes="AA">
                                      <p:cBhvr>
                                        <p:cTn id="9" dur="2000" fill="hold"/>
                                        <p:tgtEl>
                                          <p:spTgt spid="43"/>
                                        </p:tgtEl>
                                        <p:attrNameLst>
                                          <p:attrName>ppt_x</p:attrName>
                                          <p:attrName>ppt_y</p:attrName>
                                        </p:attrNameLst>
                                      </p:cBhvr>
                                      <p:rCtr x="-5357600" y="3945000"/>
                                    </p:animMotion>
                                  </p:childTnLst>
                                </p:cTn>
                              </p:par>
                              <p:par>
                                <p:cTn id="10" presetID="42" presetClass="path" presetSubtype="0" accel="50000" decel="50000" fill="hold" grpId="0" nodeType="withEffect">
                                  <p:stCondLst>
                                    <p:cond delay="0"/>
                                  </p:stCondLst>
                                  <p:childTnLst>
                                    <p:animMotion origin="layout" path="M 1.05712 -0.81186 L -0.01424 -0.02255 " pathEditMode="relative" rAng="0" ptsTypes="AA">
                                      <p:cBhvr>
                                        <p:cTn id="11" dur="2000" fill="hold"/>
                                        <p:tgtEl>
                                          <p:spTgt spid="45"/>
                                        </p:tgtEl>
                                        <p:attrNameLst>
                                          <p:attrName>ppt_x</p:attrName>
                                          <p:attrName>ppt_y</p:attrName>
                                        </p:attrNameLst>
                                      </p:cBhvr>
                                      <p:rCtr x="-5357600" y="3945000"/>
                                    </p:animMotion>
                                  </p:childTnLst>
                                </p:cTn>
                              </p:par>
                              <p:par>
                                <p:cTn id="12" presetID="42" presetClass="path" presetSubtype="0" accel="50000" decel="50000" fill="hold" nodeType="withEffect">
                                  <p:stCondLst>
                                    <p:cond delay="0"/>
                                  </p:stCondLst>
                                  <p:childTnLst>
                                    <p:animMotion origin="layout" path="M 0.93194 -0.36577 L -2.77778E-7 5.68428E-7 " pathEditMode="relative" rAng="0" ptsTypes="AA">
                                      <p:cBhvr>
                                        <p:cTn id="13" dur="2000" fill="hold"/>
                                        <p:tgtEl>
                                          <p:spTgt spid="49"/>
                                        </p:tgtEl>
                                        <p:attrNameLst>
                                          <p:attrName>ppt_x</p:attrName>
                                          <p:attrName>ppt_y</p:attrName>
                                        </p:attrNameLst>
                                      </p:cBhvr>
                                      <p:rCtr x="-4659700" y="1828900"/>
                                    </p:animMotion>
                                  </p:childTnLst>
                                </p:cTn>
                              </p:par>
                              <p:par>
                                <p:cTn id="14" presetID="42" presetClass="path" presetSubtype="0" accel="50000" decel="50000" fill="hold" grpId="0" nodeType="withEffect">
                                  <p:stCondLst>
                                    <p:cond delay="0"/>
                                  </p:stCondLst>
                                  <p:childTnLst>
                                    <p:animMotion origin="layout" path="M 1.05712 -0.81186 L -0.01424 -0.02255 " pathEditMode="relative" rAng="0" ptsTypes="AA">
                                      <p:cBhvr>
                                        <p:cTn id="15" dur="2000" fill="hold"/>
                                        <p:tgtEl>
                                          <p:spTgt spid="54"/>
                                        </p:tgtEl>
                                        <p:attrNameLst>
                                          <p:attrName>ppt_x</p:attrName>
                                          <p:attrName>ppt_y</p:attrName>
                                        </p:attrNameLst>
                                      </p:cBhvr>
                                      <p:rCtr x="-5357600" y="3945000"/>
                                    </p:animMotion>
                                  </p:childTnLst>
                                </p:cTn>
                              </p:par>
                              <p:par>
                                <p:cTn id="16" presetID="42" presetClass="path" presetSubtype="0" accel="50000" decel="50000" fill="hold" grpId="0" nodeType="withEffect">
                                  <p:stCondLst>
                                    <p:cond delay="0"/>
                                  </p:stCondLst>
                                  <p:childTnLst>
                                    <p:animMotion origin="layout" path="M 1.07135 -0.78931 L 8.33333E-7 -4.71733E-6 " pathEditMode="relative" rAng="0" ptsTypes="AA">
                                      <p:cBhvr>
                                        <p:cTn id="17" dur="2000" fill="hold"/>
                                        <p:tgtEl>
                                          <p:spTgt spid="55"/>
                                        </p:tgtEl>
                                        <p:attrNameLst>
                                          <p:attrName>ppt_x</p:attrName>
                                          <p:attrName>ppt_y</p:attrName>
                                        </p:attrNameLst>
                                      </p:cBhvr>
                                      <p:rCtr x="-5357600" y="3945000"/>
                                    </p:animMotion>
                                  </p:childTnLst>
                                </p:cTn>
                              </p:par>
                              <p:par>
                                <p:cTn id="18" presetID="42" presetClass="path" presetSubtype="0" accel="50000" decel="50000" fill="hold" grpId="0" nodeType="withEffect">
                                  <p:stCondLst>
                                    <p:cond delay="0"/>
                                  </p:stCondLst>
                                  <p:childTnLst>
                                    <p:animMotion origin="layout" path="M 1.05712 -0.81186 L -0.01424 -0.02255 " pathEditMode="relative" rAng="0" ptsTypes="AA">
                                      <p:cBhvr>
                                        <p:cTn id="19" dur="2000" fill="hold"/>
                                        <p:tgtEl>
                                          <p:spTgt spid="56"/>
                                        </p:tgtEl>
                                        <p:attrNameLst>
                                          <p:attrName>ppt_x</p:attrName>
                                          <p:attrName>ppt_y</p:attrName>
                                        </p:attrNameLst>
                                      </p:cBhvr>
                                      <p:rCtr x="-5357600" y="3945000"/>
                                    </p:animMotion>
                                  </p:childTnLst>
                                </p:cTn>
                              </p:par>
                              <p:par>
                                <p:cTn id="20" presetID="42" presetClass="path" presetSubtype="0" accel="50000" decel="50000" fill="hold" grpId="0" nodeType="withEffect">
                                  <p:stCondLst>
                                    <p:cond delay="0"/>
                                  </p:stCondLst>
                                  <p:childTnLst>
                                    <p:animMotion origin="layout" path="M 1.057120 -0.806119 L -0.014240 -0.016809 " pathEditMode="relative" rAng="0" ptsTypes="AA">
                                      <p:cBhvr>
                                        <p:cTn id="21" dur="2000" fill="hold"/>
                                        <p:tgtEl>
                                          <p:spTgt spid="20"/>
                                        </p:tgtEl>
                                        <p:attrNameLst>
                                          <p:attrName>ppt_x</p:attrName>
                                          <p:attrName>ppt_y</p:attrName>
                                        </p:attrNameLst>
                                      </p:cBhvr>
                                      <p:rCtr x="-500" y="300"/>
                                    </p:animMotion>
                                  </p:childTnLst>
                                </p:cTn>
                              </p:par>
                              <p:par>
                                <p:cTn id="22" presetID="42" presetClass="path" presetSubtype="0" accel="50000" decel="50000" fill="hold" nodeType="withEffect">
                                  <p:stCondLst>
                                    <p:cond delay="0"/>
                                  </p:stCondLst>
                                  <p:childTnLst>
                                    <p:animMotion origin="layout" path="M 1.22951 -0.81173 L 0 -2.46914E-6 " pathEditMode="relative" rAng="0" ptsTypes="AA">
                                      <p:cBhvr>
                                        <p:cTn id="23" dur="2000" fill="hold"/>
                                        <p:tgtEl>
                                          <p:spTgt spid="21"/>
                                        </p:tgtEl>
                                        <p:attrNameLst>
                                          <p:attrName>ppt_x</p:attrName>
                                          <p:attrName>ppt_y</p:attrName>
                                        </p:attrNameLst>
                                      </p:cBhvr>
                                      <p:rCtr x="-6147600" y="4058600"/>
                                    </p:animMotion>
                                  </p:childTnLst>
                                </p:cTn>
                              </p:par>
                              <p:par>
                                <p:cTn id="24" presetID="42" presetClass="path" presetSubtype="0" accel="50000" decel="50000" fill="hold" grpId="0" nodeType="withEffect">
                                  <p:stCondLst>
                                    <p:cond delay="0"/>
                                  </p:stCondLst>
                                  <p:childTnLst>
                                    <p:animMotion origin="layout" path="M 1.05712 -0.81186 L -0.01424 -0.02255 " pathEditMode="relative" rAng="0" ptsTypes="AA">
                                      <p:cBhvr>
                                        <p:cTn id="25" dur="2000" fill="hold"/>
                                        <p:tgtEl>
                                          <p:spTgt spid="28"/>
                                        </p:tgtEl>
                                        <p:attrNameLst>
                                          <p:attrName>ppt_x</p:attrName>
                                          <p:attrName>ppt_y</p:attrName>
                                        </p:attrNameLst>
                                      </p:cBhvr>
                                      <p:rCtr x="-5357600" y="3945000"/>
                                    </p:animMotion>
                                  </p:childTnLst>
                                </p:cTn>
                              </p:par>
                              <p:par>
                                <p:cTn id="26" presetID="42" presetClass="path" presetSubtype="0" accel="50000" decel="50000" fill="hold" nodeType="withEffect">
                                  <p:stCondLst>
                                    <p:cond delay="0"/>
                                  </p:stCondLst>
                                  <p:childTnLst>
                                    <p:animMotion origin="layout" path="M 0.93194 -0.36577 L -2.77778E-7 5.68428E-7 " pathEditMode="relative" rAng="0" ptsTypes="AA">
                                      <p:cBhvr>
                                        <p:cTn id="27" dur="2000" fill="hold"/>
                                        <p:tgtEl>
                                          <p:spTgt spid="33"/>
                                        </p:tgtEl>
                                        <p:attrNameLst>
                                          <p:attrName>ppt_x</p:attrName>
                                          <p:attrName>ppt_y</p:attrName>
                                        </p:attrNameLst>
                                      </p:cBhvr>
                                      <p:rCtr x="-4659700" y="1828900"/>
                                    </p:animMotion>
                                  </p:childTnLst>
                                </p:cTn>
                              </p:par>
                              <p:par>
                                <p:cTn id="28" presetID="42" presetClass="path" presetSubtype="0" accel="50000" decel="50000" fill="hold" grpId="0" nodeType="withEffect">
                                  <p:stCondLst>
                                    <p:cond delay="0"/>
                                  </p:stCondLst>
                                  <p:childTnLst>
                                    <p:animMotion origin="layout" path="M 1.07136 -0.7892 L 5E-6 2.46914E-6 " pathEditMode="relative" rAng="0" ptsTypes="AA">
                                      <p:cBhvr>
                                        <p:cTn id="29" dur="2000" fill="hold"/>
                                        <p:tgtEl>
                                          <p:spTgt spid="37"/>
                                        </p:tgtEl>
                                        <p:attrNameLst>
                                          <p:attrName>ppt_x</p:attrName>
                                          <p:attrName>ppt_y</p:attrName>
                                        </p:attrNameLst>
                                      </p:cBhvr>
                                      <p:rCtr x="-5357600" y="3944400"/>
                                    </p:animMotion>
                                  </p:childTnLst>
                                </p:cTn>
                              </p:par>
                              <p:par>
                                <p:cTn id="30" presetID="42" presetClass="path" presetSubtype="0" accel="50000" decel="50000" fill="hold" nodeType="withEffect">
                                  <p:stCondLst>
                                    <p:cond delay="0"/>
                                  </p:stCondLst>
                                  <p:childTnLst>
                                    <p:animMotion origin="layout" path="M 0.93194 -0.36577 L -2.77778E-7 5.68428E-7 " pathEditMode="relative" rAng="0" ptsTypes="AA">
                                      <p:cBhvr>
                                        <p:cTn id="31" dur="2000" fill="hold"/>
                                        <p:tgtEl>
                                          <p:spTgt spid="38"/>
                                        </p:tgtEl>
                                        <p:attrNameLst>
                                          <p:attrName>ppt_x</p:attrName>
                                          <p:attrName>ppt_y</p:attrName>
                                        </p:attrNameLst>
                                      </p:cBhvr>
                                      <p:rCtr x="-4659700" y="1828900"/>
                                    </p:animMotion>
                                  </p:childTnLst>
                                </p:cTn>
                              </p:par>
                              <p:par>
                                <p:cTn id="32" presetID="42" presetClass="path" presetSubtype="0" accel="50000" decel="50000" fill="hold" grpId="0" nodeType="withEffect">
                                  <p:stCondLst>
                                    <p:cond delay="0"/>
                                  </p:stCondLst>
                                  <p:childTnLst>
                                    <p:animMotion origin="layout" path="M 1.07135 -0.78931 L 8.33333E-7 -4.71733E-6 " pathEditMode="relative" rAng="0" ptsTypes="AA">
                                      <p:cBhvr>
                                        <p:cTn id="33" dur="2000" fill="hold"/>
                                        <p:tgtEl>
                                          <p:spTgt spid="41"/>
                                        </p:tgtEl>
                                        <p:attrNameLst>
                                          <p:attrName>ppt_x</p:attrName>
                                          <p:attrName>ppt_y</p:attrName>
                                        </p:attrNameLst>
                                      </p:cBhvr>
                                      <p:rCtr x="-5357600" y="3945000"/>
                                    </p:animMotion>
                                  </p:childTnLst>
                                </p:cTn>
                              </p:par>
                              <p:par>
                                <p:cTn id="34" presetID="42" presetClass="path" presetSubtype="0" accel="50000" decel="50000" fill="hold" grpId="0" nodeType="withEffect">
                                  <p:stCondLst>
                                    <p:cond delay="0"/>
                                  </p:stCondLst>
                                  <p:childTnLst>
                                    <p:animMotion origin="layout" path="M 1.05712 -0.81186 L -0.01424 -0.02255 " pathEditMode="relative" rAng="0" ptsTypes="AA">
                                      <p:cBhvr>
                                        <p:cTn id="35" dur="2000" fill="hold"/>
                                        <p:tgtEl>
                                          <p:spTgt spid="42"/>
                                        </p:tgtEl>
                                        <p:attrNameLst>
                                          <p:attrName>ppt_x</p:attrName>
                                          <p:attrName>ppt_y</p:attrName>
                                        </p:attrNameLst>
                                      </p:cBhvr>
                                      <p:rCtr x="-5357600" y="3945000"/>
                                    </p:animMotion>
                                  </p:childTnLst>
                                </p:cTn>
                              </p:par>
                              <p:par>
                                <p:cTn id="36" presetID="47" presetClass="entr" presetSubtype="0" fill="hold" grpId="0" nodeType="with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1000"/>
                                        <p:tgtEl>
                                          <p:spTgt spid="8"/>
                                        </p:tgtEl>
                                      </p:cBhvr>
                                    </p:animEffect>
                                    <p:anim calcmode="lin" valueType="num">
                                      <p:cBhvr>
                                        <p:cTn id="39" dur="1000" fill="hold"/>
                                        <p:tgtEl>
                                          <p:spTgt spid="8"/>
                                        </p:tgtEl>
                                        <p:attrNameLst>
                                          <p:attrName>ppt_x</p:attrName>
                                        </p:attrNameLst>
                                      </p:cBhvr>
                                      <p:tavLst>
                                        <p:tav tm="0">
                                          <p:val>
                                            <p:strVal val="#ppt_x"/>
                                          </p:val>
                                        </p:tav>
                                        <p:tav tm="100000">
                                          <p:val>
                                            <p:strVal val="#ppt_x"/>
                                          </p:val>
                                        </p:tav>
                                      </p:tavLst>
                                    </p:anim>
                                    <p:anim calcmode="lin" valueType="num">
                                      <p:cBhvr>
                                        <p:cTn id="4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0" grpId="0" bldLvl="0" animBg="1"/>
      <p:bldP spid="28" grpId="0" bldLvl="0" animBg="1"/>
      <p:bldP spid="37" grpId="0" bldLvl="0" animBg="1"/>
      <p:bldP spid="41" grpId="0" bldLvl="0" animBg="1"/>
      <p:bldP spid="42" grpId="0" bldLvl="0" animBg="1"/>
      <p:bldP spid="43" grpId="0" bldLvl="0" animBg="1"/>
      <p:bldP spid="45" grpId="0" bldLvl="0" animBg="1"/>
      <p:bldP spid="54" grpId="0" bldLvl="0" animBg="1"/>
      <p:bldP spid="55" grpId="0" bldLvl="0" animBg="1"/>
      <p:bldP spid="56" grpId="0" bldLvl="0" animBg="1"/>
      <p:bldP spid="8"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zh-CN" altLang="en-US">
                <a:latin typeface="微软雅黑" panose="020B0503020204020204" charset="-122"/>
                <a:ea typeface="微软雅黑" panose="020B0503020204020204" charset="-122"/>
              </a:rPr>
              <a:t>双代号网络图的时间参数</a:t>
            </a:r>
            <a:endParaRPr lang="zh-CN" altLang="en-US">
              <a:latin typeface="微软雅黑" panose="020B0503020204020204" charset="-122"/>
              <a:ea typeface="微软雅黑" panose="020B0503020204020204" charset="-122"/>
            </a:endParaRPr>
          </a:p>
        </p:txBody>
      </p:sp>
      <p:sp>
        <p:nvSpPr>
          <p:cNvPr id="3" name="内容占位符 2"/>
          <p:cNvSpPr>
            <a:spLocks noGrp="1"/>
          </p:cNvSpPr>
          <p:nvPr>
            <p:ph idx="1"/>
          </p:nvPr>
        </p:nvSpPr>
        <p:spPr>
          <a:xfrm>
            <a:off x="958850" y="1193800"/>
            <a:ext cx="10274935" cy="4889500"/>
          </a:xfrm>
        </p:spPr>
        <p:txBody>
          <a:bodyPr/>
          <a:p>
            <a:endParaRPr lang="zh-CN" altLang="en-US"/>
          </a:p>
          <a:p>
            <a:endParaRPr lang="zh-CN" altLang="en-US"/>
          </a:p>
        </p:txBody>
      </p:sp>
      <p:sp>
        <p:nvSpPr>
          <p:cNvPr id="4" name="灯片编号占位符 3"/>
          <p:cNvSpPr>
            <a:spLocks noGrp="1"/>
          </p:cNvSpPr>
          <p:nvPr>
            <p:ph type="sldNum" sz="quarter" idx="11"/>
          </p:nvPr>
        </p:nvSpPr>
        <p:spPr/>
        <p:txBody>
          <a:bodyPr/>
          <a:p>
            <a:pPr lvl="0" eaLnBrk="1" fontAlgn="base" hangingPunct="1">
              <a:buNone/>
            </a:pPr>
            <a:fld id="{9A0DB2DC-4C9A-4742-B13C-FB6460FD3503}" type="slidenum">
              <a:rPr lang="ko-KR" altLang="en-US" strike="noStrike" noProof="1" dirty="0">
                <a:latin typeface="Verdana" panose="020B0604030504040204" pitchFamily="34" charset="0"/>
                <a:ea typeface="Gulim" panose="020B0600000101010101" pitchFamily="34" charset="-127"/>
                <a:cs typeface="+mn-cs"/>
              </a:rPr>
            </a:fld>
            <a:endParaRPr lang="ko-KR" altLang="en-US" strike="noStrike" noProof="1" dirty="0"/>
          </a:p>
        </p:txBody>
      </p:sp>
      <p:grpSp>
        <p:nvGrpSpPr>
          <p:cNvPr id="6" name="Group 10"/>
          <p:cNvGrpSpPr/>
          <p:nvPr/>
        </p:nvGrpSpPr>
        <p:grpSpPr>
          <a:xfrm>
            <a:off x="3030220" y="3368040"/>
            <a:ext cx="4074160" cy="781050"/>
            <a:chOff x="-213" y="16"/>
            <a:chExt cx="4373" cy="492"/>
          </a:xfrm>
        </p:grpSpPr>
        <p:sp>
          <p:nvSpPr>
            <p:cNvPr id="5131" name="AutoShape 11">
              <a:hlinkClick r:id="" action="ppaction://noaction"/>
            </p:cNvPr>
            <p:cNvSpPr>
              <a:spLocks noChangeArrowheads="1"/>
            </p:cNvSpPr>
            <p:nvPr/>
          </p:nvSpPr>
          <p:spPr bwMode="auto">
            <a:xfrm>
              <a:off x="712" y="69"/>
              <a:ext cx="3448" cy="385"/>
            </a:xfrm>
            <a:prstGeom prst="roundRect">
              <a:avLst>
                <a:gd name="adj" fmla="val 16667"/>
              </a:avLst>
            </a:prstGeom>
            <a:gradFill rotWithShape="1">
              <a:gsLst>
                <a:gs pos="0">
                  <a:schemeClr val="accent1">
                    <a:gamma/>
                    <a:shade val="46275"/>
                    <a:invGamma/>
                  </a:schemeClr>
                </a:gs>
                <a:gs pos="100000">
                  <a:schemeClr val="accent1"/>
                </a:gs>
              </a:gsLst>
              <a:lin ang="0" scaled="1"/>
            </a:gradFill>
            <a:ln w="9525">
              <a:noFill/>
              <a:round/>
            </a:ln>
            <a:effectLst>
              <a:outerShdw dist="107763" dir="2700000" algn="ctr" rotWithShape="0">
                <a:schemeClr val="bg2">
                  <a:alpha val="50000"/>
                </a:schemeClr>
              </a:outerShdw>
            </a:effectLst>
          </p:spPr>
          <p:txBody>
            <a:bodyPr wrap="none" anchor="ctr"/>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0" normalizeH="0" baseline="0" noProof="0">
                  <a:ln>
                    <a:noFill/>
                  </a:ln>
                  <a:solidFill>
                    <a:schemeClr val="bg1"/>
                  </a:solidFill>
                  <a:effectLst/>
                  <a:uLnTx/>
                  <a:uFillTx/>
                  <a:latin typeface="华文中宋" panose="02010600040101010101" pitchFamily="2" charset="-122"/>
                  <a:ea typeface="华文中宋" panose="02010600040101010101" pitchFamily="2" charset="-122"/>
                  <a:cs typeface="+mn-cs"/>
                </a:rPr>
                <a:t>    时间参数的含义</a:t>
              </a:r>
              <a:endParaRPr kumimoji="0" lang="zh-CN" altLang="en-US" sz="2800" b="1" i="0" u="none" strike="noStrike" kern="1200" cap="none" spc="0" normalizeH="0" baseline="0" noProof="0">
                <a:ln>
                  <a:noFill/>
                </a:ln>
                <a:solidFill>
                  <a:schemeClr val="bg1"/>
                </a:solidFill>
                <a:effectLst/>
                <a:uLnTx/>
                <a:uFillTx/>
                <a:latin typeface="华文中宋" panose="02010600040101010101" pitchFamily="2" charset="-122"/>
                <a:ea typeface="华文中宋" panose="02010600040101010101" pitchFamily="2" charset="-122"/>
                <a:cs typeface="+mn-cs"/>
              </a:endParaRPr>
            </a:p>
          </p:txBody>
        </p:sp>
        <p:sp>
          <p:nvSpPr>
            <p:cNvPr id="16391" name="AutoShape 12"/>
            <p:cNvSpPr>
              <a:spLocks noChangeAspect="1"/>
            </p:cNvSpPr>
            <p:nvPr/>
          </p:nvSpPr>
          <p:spPr>
            <a:xfrm>
              <a:off x="-213" y="16"/>
              <a:ext cx="930" cy="492"/>
            </a:xfrm>
            <a:prstGeom prst="hexagon">
              <a:avLst>
                <a:gd name="adj" fmla="val 28554"/>
                <a:gd name="vf" fmla="val 115470"/>
              </a:avLst>
            </a:prstGeom>
            <a:solidFill>
              <a:schemeClr val="accent1"/>
            </a:solidFill>
            <a:ln w="28575" cap="flat" cmpd="sng">
              <a:solidFill>
                <a:schemeClr val="bg1"/>
              </a:solidFill>
              <a:prstDash val="solid"/>
              <a:miter/>
              <a:headEnd type="none" w="med" len="med"/>
              <a:tailEnd type="none" w="med" len="med"/>
            </a:ln>
            <a:effectLst>
              <a:outerShdw dist="63500" dir="2212193" algn="ctr" rotWithShape="0">
                <a:schemeClr val="tx1">
                  <a:alpha val="50000"/>
                </a:schemeClr>
              </a:outerShdw>
            </a:effectLst>
          </p:spPr>
          <p:txBody>
            <a:bodyPr wrap="none" anchor="ctr"/>
            <a:p>
              <a:pPr algn="ctr" eaLnBrk="0" hangingPunct="0"/>
              <a:r>
                <a:rPr lang="en-US" altLang="zh-CN" sz="2800" b="1" dirty="0">
                  <a:solidFill>
                    <a:schemeClr val="bg1"/>
                  </a:solidFill>
                  <a:latin typeface="Times New Roman" panose="02020603050405020304" pitchFamily="18" charset="0"/>
                  <a:ea typeface="Gulim" panose="020B0600000101010101" pitchFamily="34" charset="-127"/>
                </a:rPr>
                <a:t>2</a:t>
              </a:r>
              <a:endParaRPr lang="en-US" altLang="zh-CN" sz="2800" b="1" dirty="0">
                <a:solidFill>
                  <a:schemeClr val="bg1"/>
                </a:solidFill>
                <a:latin typeface="Times New Roman" panose="02020603050405020304" pitchFamily="18" charset="0"/>
                <a:ea typeface="Gulim" panose="020B0600000101010101" pitchFamily="34" charset="-127"/>
              </a:endParaRPr>
            </a:p>
          </p:txBody>
        </p:sp>
      </p:grpSp>
      <p:grpSp>
        <p:nvGrpSpPr>
          <p:cNvPr id="7" name="Group 13"/>
          <p:cNvGrpSpPr/>
          <p:nvPr/>
        </p:nvGrpSpPr>
        <p:grpSpPr>
          <a:xfrm>
            <a:off x="3089275" y="2146188"/>
            <a:ext cx="4014197" cy="751952"/>
            <a:chOff x="-1474" y="644"/>
            <a:chExt cx="4421" cy="491"/>
          </a:xfrm>
        </p:grpSpPr>
        <p:sp>
          <p:nvSpPr>
            <p:cNvPr id="5141" name="AutoShape 21"/>
            <p:cNvSpPr>
              <a:spLocks noChangeArrowheads="1"/>
            </p:cNvSpPr>
            <p:nvPr/>
          </p:nvSpPr>
          <p:spPr bwMode="auto">
            <a:xfrm>
              <a:off x="-501" y="697"/>
              <a:ext cx="3448" cy="385"/>
            </a:xfrm>
            <a:prstGeom prst="roundRect">
              <a:avLst>
                <a:gd name="adj" fmla="val 16667"/>
              </a:avLst>
            </a:prstGeom>
            <a:gradFill rotWithShape="1">
              <a:gsLst>
                <a:gs pos="0">
                  <a:schemeClr val="accent2">
                    <a:gamma/>
                    <a:shade val="46275"/>
                    <a:invGamma/>
                  </a:schemeClr>
                </a:gs>
                <a:gs pos="100000">
                  <a:schemeClr val="accent2"/>
                </a:gs>
              </a:gsLst>
              <a:lin ang="0" scaled="1"/>
            </a:gradFill>
            <a:ln w="9525">
              <a:noFill/>
              <a:round/>
            </a:ln>
            <a:effectLst>
              <a:outerShdw dist="107763" dir="2700000" algn="ctr" rotWithShape="0">
                <a:schemeClr val="bg2">
                  <a:alpha val="50000"/>
                </a:schemeClr>
              </a:outerShdw>
            </a:effectLst>
          </p:spPr>
          <p:txBody>
            <a:bodyPr wrap="none" anchor="ctr"/>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2800" b="1" i="0" u="none" strike="noStrike" kern="1200" cap="none" spc="0" normalizeH="0" baseline="0" noProof="0" smtClean="0">
                  <a:ln>
                    <a:noFill/>
                  </a:ln>
                  <a:solidFill>
                    <a:schemeClr val="bg1"/>
                  </a:solidFill>
                  <a:effectLst/>
                  <a:uLnTx/>
                  <a:uFillTx/>
                  <a:latin typeface="Times New Roman" panose="02020603050405020304" pitchFamily="18" charset="0"/>
                  <a:ea typeface="宋体" panose="02010600030101010101" pitchFamily="2" charset="-122"/>
                  <a:cs typeface="+mn-cs"/>
                </a:rPr>
                <a:t>    </a:t>
              </a:r>
              <a:r>
                <a:rPr kumimoji="0" lang="zh-CN" altLang="en-US" sz="2800" b="1" i="0" u="none" strike="noStrike" kern="1200" cap="none" spc="0" normalizeH="0" baseline="0" noProof="0" smtClean="0">
                  <a:ln>
                    <a:noFill/>
                  </a:ln>
                  <a:solidFill>
                    <a:schemeClr val="bg1"/>
                  </a:solidFill>
                  <a:effectLst/>
                  <a:uLnTx/>
                  <a:uFillTx/>
                  <a:latin typeface="Times New Roman" panose="02020603050405020304" pitchFamily="18" charset="0"/>
                  <a:ea typeface="宋体" panose="02010600030101010101" pitchFamily="2" charset="-122"/>
                  <a:cs typeface="+mn-cs"/>
                </a:rPr>
                <a:t>时间参数的类型</a:t>
              </a:r>
              <a:endParaRPr kumimoji="0" lang="zh-CN" altLang="en-US" sz="2800" b="1" i="0" u="none" strike="noStrike" kern="1200" cap="none" spc="0" normalizeH="0" baseline="0" noProof="0" smtClean="0">
                <a:ln>
                  <a:noFill/>
                </a:ln>
                <a:solidFill>
                  <a:schemeClr val="bg1"/>
                </a:solidFill>
                <a:effectLst/>
                <a:uLnTx/>
                <a:uFillTx/>
                <a:latin typeface="Times New Roman" panose="02020603050405020304" pitchFamily="18" charset="0"/>
                <a:ea typeface="宋体" panose="02010600030101010101" pitchFamily="2" charset="-122"/>
                <a:cs typeface="+mn-cs"/>
              </a:endParaRPr>
            </a:p>
          </p:txBody>
        </p:sp>
        <p:sp>
          <p:nvSpPr>
            <p:cNvPr id="16406" name="AutoShape 27"/>
            <p:cNvSpPr>
              <a:spLocks noChangeAspect="1"/>
            </p:cNvSpPr>
            <p:nvPr/>
          </p:nvSpPr>
          <p:spPr>
            <a:xfrm>
              <a:off x="-1474" y="644"/>
              <a:ext cx="913" cy="491"/>
            </a:xfrm>
            <a:prstGeom prst="hexagon">
              <a:avLst>
                <a:gd name="adj" fmla="val 28615"/>
                <a:gd name="vf" fmla="val 115470"/>
              </a:avLst>
            </a:prstGeom>
            <a:solidFill>
              <a:schemeClr val="accent2"/>
            </a:solidFill>
            <a:ln w="28575" cap="flat" cmpd="sng">
              <a:solidFill>
                <a:schemeClr val="bg1"/>
              </a:solidFill>
              <a:prstDash val="solid"/>
              <a:miter/>
              <a:headEnd type="none" w="med" len="med"/>
              <a:tailEnd type="none" w="med" len="med"/>
            </a:ln>
            <a:effectLst>
              <a:outerShdw dist="63500" dir="2212193" algn="ctr" rotWithShape="0">
                <a:schemeClr val="tx1">
                  <a:alpha val="50000"/>
                </a:schemeClr>
              </a:outerShdw>
            </a:effectLst>
          </p:spPr>
          <p:txBody>
            <a:bodyPr wrap="none" anchor="ctr"/>
            <a:p>
              <a:pPr algn="ctr" eaLnBrk="0" hangingPunct="0"/>
              <a:r>
                <a:rPr lang="en-US" altLang="zh-CN" sz="2800" b="1" dirty="0">
                  <a:solidFill>
                    <a:schemeClr val="bg1"/>
                  </a:solidFill>
                  <a:latin typeface="Times New Roman" panose="02020603050405020304" pitchFamily="18" charset="0"/>
                  <a:ea typeface="Gulim" panose="020B0600000101010101" pitchFamily="34" charset="-127"/>
                </a:rPr>
                <a:t>1</a:t>
              </a:r>
              <a:endParaRPr lang="en-US" altLang="zh-CN" sz="2800" b="1" dirty="0">
                <a:solidFill>
                  <a:schemeClr val="bg1"/>
                </a:solidFill>
                <a:latin typeface="Times New Roman" panose="02020603050405020304" pitchFamily="18" charset="0"/>
                <a:ea typeface="Gulim" panose="020B0600000101010101" pitchFamily="34" charset="-127"/>
              </a:endParaRPr>
            </a:p>
          </p:txBody>
        </p:sp>
      </p:gr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灯片编号占位符 3"/>
          <p:cNvSpPr>
            <a:spLocks noGrp="1"/>
          </p:cNvSpPr>
          <p:nvPr>
            <p:ph type="sldNum" sz="quarter" idx="11"/>
          </p:nvPr>
        </p:nvSpPr>
        <p:spPr/>
        <p:txBody>
          <a:bodyPr/>
          <a:p>
            <a:pPr lvl="0" eaLnBrk="1" fontAlgn="base" hangingPunct="1">
              <a:buNone/>
            </a:pPr>
            <a:fld id="{9A0DB2DC-4C9A-4742-B13C-FB6460FD3503}" type="slidenum">
              <a:rPr lang="ko-KR" altLang="en-US" strike="noStrike" noProof="1" dirty="0">
                <a:latin typeface="Verdana" panose="020B0604030504040204" pitchFamily="34" charset="0"/>
                <a:ea typeface="Gulim" panose="020B0600000101010101" pitchFamily="34" charset="-127"/>
                <a:cs typeface="+mn-cs"/>
              </a:rPr>
            </a:fld>
            <a:endParaRPr lang="ko-KR" altLang="en-US" strike="noStrike" noProof="1" dirty="0"/>
          </a:p>
        </p:txBody>
      </p:sp>
      <p:grpSp>
        <p:nvGrpSpPr>
          <p:cNvPr id="11" name="组合 10"/>
          <p:cNvGrpSpPr/>
          <p:nvPr/>
        </p:nvGrpSpPr>
        <p:grpSpPr>
          <a:xfrm>
            <a:off x="2084705" y="2516505"/>
            <a:ext cx="7684770" cy="3456305"/>
            <a:chOff x="3283" y="3963"/>
            <a:chExt cx="12102" cy="5443"/>
          </a:xfrm>
        </p:grpSpPr>
        <p:sp>
          <p:nvSpPr>
            <p:cNvPr id="24619" name="Line 44"/>
            <p:cNvSpPr/>
            <p:nvPr/>
          </p:nvSpPr>
          <p:spPr>
            <a:xfrm>
              <a:off x="7741" y="5128"/>
              <a:ext cx="0" cy="3128"/>
            </a:xfrm>
            <a:prstGeom prst="line">
              <a:avLst/>
            </a:prstGeom>
            <a:ln w="12700" cap="flat" cmpd="sng">
              <a:solidFill>
                <a:srgbClr val="000000"/>
              </a:solidFill>
              <a:prstDash val="lgDash"/>
              <a:round/>
              <a:headEnd type="none" w="med" len="med"/>
              <a:tailEnd type="triangle" w="lg" len="lg"/>
            </a:ln>
          </p:spPr>
        </p:sp>
        <p:sp>
          <p:nvSpPr>
            <p:cNvPr id="24620" name="Text Box 45"/>
            <p:cNvSpPr txBox="1"/>
            <p:nvPr/>
          </p:nvSpPr>
          <p:spPr>
            <a:xfrm>
              <a:off x="3563" y="6368"/>
              <a:ext cx="425" cy="625"/>
            </a:xfrm>
            <a:prstGeom prst="rect">
              <a:avLst/>
            </a:prstGeom>
            <a:solidFill>
              <a:srgbClr val="FFFFFF"/>
            </a:solidFill>
            <a:ln w="9525">
              <a:noFill/>
            </a:ln>
          </p:spPr>
          <p:txBody>
            <a:bodyPr lIns="0" tIns="0" rIns="0" bIns="0" anchor="t"/>
            <a:p>
              <a:pPr algn="just" eaLnBrk="0" hangingPunct="0">
                <a:buClrTx/>
                <a:buSzTx/>
              </a:pPr>
              <a:r>
                <a:rPr lang="zh-TW" altLang="en-US" sz="2800" dirty="0">
                  <a:solidFill>
                    <a:srgbClr val="0000FF"/>
                  </a:solidFill>
                  <a:latin typeface="Times New Roman" panose="02020603050405020304" pitchFamily="18" charset="0"/>
                  <a:ea typeface="宋体" panose="02010600030101010101" pitchFamily="2" charset="-122"/>
                </a:rPr>
                <a:t>1</a:t>
              </a:r>
              <a:endParaRPr lang="zh-TW" altLang="en-US" sz="2800" dirty="0">
                <a:solidFill>
                  <a:srgbClr val="0000FF"/>
                </a:solidFill>
                <a:latin typeface="Times New Roman" panose="02020603050405020304" pitchFamily="18" charset="0"/>
                <a:ea typeface="宋体" panose="02010600030101010101" pitchFamily="2" charset="-122"/>
              </a:endParaRPr>
            </a:p>
          </p:txBody>
        </p:sp>
        <p:sp>
          <p:nvSpPr>
            <p:cNvPr id="24621" name="Text Box 46"/>
            <p:cNvSpPr txBox="1"/>
            <p:nvPr/>
          </p:nvSpPr>
          <p:spPr>
            <a:xfrm>
              <a:off x="7548" y="4381"/>
              <a:ext cx="425" cy="628"/>
            </a:xfrm>
            <a:prstGeom prst="rect">
              <a:avLst/>
            </a:prstGeom>
            <a:solidFill>
              <a:srgbClr val="FFFFFF"/>
            </a:solidFill>
            <a:ln w="9525">
              <a:noFill/>
            </a:ln>
          </p:spPr>
          <p:txBody>
            <a:bodyPr lIns="0" tIns="0" rIns="0" bIns="0" anchor="t"/>
            <a:p>
              <a:pPr algn="just" eaLnBrk="0" hangingPunct="0"/>
              <a:r>
                <a:rPr lang="zh-TW" altLang="en-US" sz="2800" dirty="0">
                  <a:solidFill>
                    <a:srgbClr val="0000FF"/>
                  </a:solidFill>
                  <a:latin typeface="Times New Roman" panose="02020603050405020304" pitchFamily="18" charset="0"/>
                  <a:ea typeface="宋体" panose="02010600030101010101" pitchFamily="2" charset="-122"/>
                </a:rPr>
                <a:t>2</a:t>
              </a:r>
              <a:endParaRPr lang="zh-TW" altLang="en-US" sz="2800" dirty="0">
                <a:solidFill>
                  <a:srgbClr val="0000FF"/>
                </a:solidFill>
                <a:latin typeface="Times New Roman" panose="02020603050405020304" pitchFamily="18" charset="0"/>
                <a:ea typeface="宋体" panose="02010600030101010101" pitchFamily="2" charset="-122"/>
              </a:endParaRPr>
            </a:p>
          </p:txBody>
        </p:sp>
        <p:sp>
          <p:nvSpPr>
            <p:cNvPr id="24622" name="Text Box 47"/>
            <p:cNvSpPr txBox="1"/>
            <p:nvPr/>
          </p:nvSpPr>
          <p:spPr>
            <a:xfrm>
              <a:off x="11203" y="4236"/>
              <a:ext cx="718" cy="625"/>
            </a:xfrm>
            <a:prstGeom prst="rect">
              <a:avLst/>
            </a:prstGeom>
            <a:solidFill>
              <a:srgbClr val="FFFFFF"/>
            </a:solidFill>
            <a:ln w="9525">
              <a:noFill/>
            </a:ln>
          </p:spPr>
          <p:txBody>
            <a:bodyPr lIns="0" tIns="0" rIns="0" bIns="0" anchor="t"/>
            <a:p>
              <a:pPr algn="just" eaLnBrk="0" hangingPunct="0">
                <a:buClrTx/>
                <a:buSzTx/>
              </a:pPr>
              <a:r>
                <a:rPr lang="zh-TW" altLang="en-US" sz="2800" dirty="0">
                  <a:solidFill>
                    <a:srgbClr val="0000FF"/>
                  </a:solidFill>
                  <a:latin typeface="Times New Roman" panose="02020603050405020304" pitchFamily="18" charset="0"/>
                  <a:ea typeface="宋体" panose="02010600030101010101" pitchFamily="2" charset="-122"/>
                </a:rPr>
                <a:t>4</a:t>
              </a:r>
              <a:endParaRPr lang="zh-TW" altLang="en-US" sz="2800" dirty="0">
                <a:solidFill>
                  <a:srgbClr val="0000FF"/>
                </a:solidFill>
                <a:latin typeface="Times New Roman" panose="02020603050405020304" pitchFamily="18" charset="0"/>
                <a:ea typeface="宋体" panose="02010600030101010101" pitchFamily="2" charset="-122"/>
              </a:endParaRPr>
            </a:p>
          </p:txBody>
        </p:sp>
        <p:sp>
          <p:nvSpPr>
            <p:cNvPr id="24623" name="Text Box 48"/>
            <p:cNvSpPr txBox="1"/>
            <p:nvPr/>
          </p:nvSpPr>
          <p:spPr>
            <a:xfrm>
              <a:off x="4033" y="3986"/>
              <a:ext cx="425" cy="623"/>
            </a:xfrm>
            <a:prstGeom prst="rect">
              <a:avLst/>
            </a:prstGeom>
            <a:solidFill>
              <a:srgbClr val="FFFFFF"/>
            </a:solidFill>
            <a:ln w="9525">
              <a:noFill/>
            </a:ln>
          </p:spPr>
          <p:txBody>
            <a:bodyPr lIns="0" tIns="0" rIns="0" bIns="0" anchor="t"/>
            <a:p>
              <a:pPr algn="just" eaLnBrk="0" hangingPunct="0"/>
              <a:r>
                <a:rPr lang="zh-TW" altLang="en-US" sz="2800" dirty="0">
                  <a:solidFill>
                    <a:srgbClr val="0000FF"/>
                  </a:solidFill>
                  <a:latin typeface="Times New Roman" panose="02020603050405020304" pitchFamily="18" charset="0"/>
                  <a:ea typeface="宋体" panose="02010600030101010101" pitchFamily="2" charset="-122"/>
                </a:rPr>
                <a:t>A</a:t>
              </a:r>
              <a:endParaRPr lang="en-US" altLang="zh-TW" i="1" dirty="0">
                <a:solidFill>
                  <a:srgbClr val="0000FF"/>
                </a:solidFill>
                <a:latin typeface="Times New Roman" panose="02020603050405020304" pitchFamily="18" charset="0"/>
                <a:ea typeface="宋体" panose="02010600030101010101" pitchFamily="2" charset="-122"/>
              </a:endParaRPr>
            </a:p>
          </p:txBody>
        </p:sp>
        <p:sp>
          <p:nvSpPr>
            <p:cNvPr id="24624" name="Text Box 49"/>
            <p:cNvSpPr txBox="1"/>
            <p:nvPr/>
          </p:nvSpPr>
          <p:spPr>
            <a:xfrm flipH="1">
              <a:off x="4131" y="8083"/>
              <a:ext cx="120" cy="533"/>
            </a:xfrm>
            <a:prstGeom prst="rect">
              <a:avLst/>
            </a:prstGeom>
            <a:noFill/>
            <a:ln w="9525">
              <a:noFill/>
            </a:ln>
          </p:spPr>
          <p:txBody>
            <a:bodyPr lIns="0" tIns="0" rIns="0" bIns="0" anchor="t"/>
            <a:p>
              <a:pPr algn="just" eaLnBrk="0" hangingPunct="0">
                <a:buClrTx/>
                <a:buSzTx/>
              </a:pPr>
              <a:r>
                <a:rPr lang="zh-TW" altLang="en-US" sz="2800" dirty="0">
                  <a:solidFill>
                    <a:srgbClr val="0000FF"/>
                  </a:solidFill>
                  <a:latin typeface="Times New Roman" panose="02020603050405020304" pitchFamily="18" charset="0"/>
                  <a:ea typeface="宋体" panose="02010600030101010101" pitchFamily="2" charset="-122"/>
                </a:rPr>
                <a:t>C</a:t>
              </a:r>
              <a:endParaRPr lang="zh-TW" altLang="en-US" sz="2800" dirty="0">
                <a:solidFill>
                  <a:srgbClr val="0000FF"/>
                </a:solidFill>
                <a:latin typeface="Times New Roman" panose="02020603050405020304" pitchFamily="18" charset="0"/>
                <a:ea typeface="宋体" panose="02010600030101010101" pitchFamily="2" charset="-122"/>
              </a:endParaRPr>
            </a:p>
          </p:txBody>
        </p:sp>
        <p:sp>
          <p:nvSpPr>
            <p:cNvPr id="24625" name="Text Box 50"/>
            <p:cNvSpPr txBox="1"/>
            <p:nvPr/>
          </p:nvSpPr>
          <p:spPr>
            <a:xfrm flipH="1">
              <a:off x="4033" y="8778"/>
              <a:ext cx="425" cy="628"/>
            </a:xfrm>
            <a:prstGeom prst="rect">
              <a:avLst/>
            </a:prstGeom>
            <a:solidFill>
              <a:srgbClr val="FFFFFF"/>
            </a:solidFill>
            <a:ln w="9525">
              <a:noFill/>
            </a:ln>
          </p:spPr>
          <p:txBody>
            <a:bodyPr lIns="0" tIns="0" rIns="0" bIns="0" anchor="t"/>
            <a:p>
              <a:pPr algn="just" eaLnBrk="0" hangingPunct="0">
                <a:buClrTx/>
                <a:buSzTx/>
              </a:pPr>
              <a:r>
                <a:rPr lang="zh-TW" altLang="en-US" sz="2800" dirty="0">
                  <a:solidFill>
                    <a:srgbClr val="0000FF"/>
                  </a:solidFill>
                  <a:latin typeface="Times New Roman" panose="02020603050405020304" pitchFamily="18" charset="0"/>
                  <a:ea typeface="宋体" panose="02010600030101010101" pitchFamily="2" charset="-122"/>
                </a:rPr>
                <a:t>5</a:t>
              </a:r>
              <a:endParaRPr lang="zh-TW" altLang="en-US" sz="2800" dirty="0">
                <a:solidFill>
                  <a:srgbClr val="0000FF"/>
                </a:solidFill>
                <a:latin typeface="Times New Roman" panose="02020603050405020304" pitchFamily="18" charset="0"/>
                <a:ea typeface="宋体" panose="02010600030101010101" pitchFamily="2" charset="-122"/>
              </a:endParaRPr>
            </a:p>
          </p:txBody>
        </p:sp>
        <p:sp>
          <p:nvSpPr>
            <p:cNvPr id="24626" name="Text Box 51"/>
            <p:cNvSpPr txBox="1"/>
            <p:nvPr/>
          </p:nvSpPr>
          <p:spPr>
            <a:xfrm>
              <a:off x="8573" y="4093"/>
              <a:ext cx="423" cy="625"/>
            </a:xfrm>
            <a:prstGeom prst="rect">
              <a:avLst/>
            </a:prstGeom>
            <a:solidFill>
              <a:srgbClr val="FFFFFF"/>
            </a:solidFill>
            <a:ln w="9525">
              <a:noFill/>
            </a:ln>
          </p:spPr>
          <p:txBody>
            <a:bodyPr lIns="0" tIns="0" rIns="0" bIns="0" anchor="t"/>
            <a:p>
              <a:pPr algn="just" eaLnBrk="0" hangingPunct="0"/>
              <a:r>
                <a:rPr lang="zh-TW" altLang="en-US" sz="2800" dirty="0">
                  <a:solidFill>
                    <a:srgbClr val="0000FF"/>
                  </a:solidFill>
                  <a:latin typeface="Times New Roman" panose="02020603050405020304" pitchFamily="18" charset="0"/>
                  <a:ea typeface="宋体" panose="02010600030101010101" pitchFamily="2" charset="-122"/>
                </a:rPr>
                <a:t>B</a:t>
              </a:r>
              <a:endParaRPr lang="en-US" altLang="zh-TW" i="1" dirty="0">
                <a:solidFill>
                  <a:srgbClr val="0000FF"/>
                </a:solidFill>
                <a:latin typeface="Times New Roman" panose="02020603050405020304" pitchFamily="18" charset="0"/>
                <a:ea typeface="宋体" panose="02010600030101010101" pitchFamily="2" charset="-122"/>
              </a:endParaRPr>
            </a:p>
          </p:txBody>
        </p:sp>
        <p:sp>
          <p:nvSpPr>
            <p:cNvPr id="24627" name="Text Box 52"/>
            <p:cNvSpPr txBox="1"/>
            <p:nvPr/>
          </p:nvSpPr>
          <p:spPr>
            <a:xfrm>
              <a:off x="8666" y="4608"/>
              <a:ext cx="423" cy="623"/>
            </a:xfrm>
            <a:prstGeom prst="rect">
              <a:avLst/>
            </a:prstGeom>
            <a:solidFill>
              <a:srgbClr val="FFFFFF"/>
            </a:solidFill>
            <a:ln w="9525">
              <a:noFill/>
            </a:ln>
          </p:spPr>
          <p:txBody>
            <a:bodyPr lIns="0" tIns="0" rIns="0" bIns="0" anchor="t"/>
            <a:p>
              <a:pPr algn="just" eaLnBrk="0" hangingPunct="0">
                <a:buClrTx/>
                <a:buSzTx/>
              </a:pPr>
              <a:r>
                <a:rPr lang="zh-TW" altLang="en-US" sz="2800" dirty="0">
                  <a:solidFill>
                    <a:srgbClr val="0000FF"/>
                  </a:solidFill>
                  <a:latin typeface="Times New Roman" panose="02020603050405020304" pitchFamily="18" charset="0"/>
                  <a:ea typeface="宋体" panose="02010600030101010101" pitchFamily="2" charset="-122"/>
                </a:rPr>
                <a:t>2</a:t>
              </a:r>
              <a:endParaRPr lang="zh-TW" altLang="en-US" sz="2800" dirty="0">
                <a:solidFill>
                  <a:srgbClr val="0000FF"/>
                </a:solidFill>
                <a:latin typeface="Times New Roman" panose="02020603050405020304" pitchFamily="18" charset="0"/>
                <a:ea typeface="宋体" panose="02010600030101010101" pitchFamily="2" charset="-122"/>
              </a:endParaRPr>
            </a:p>
          </p:txBody>
        </p:sp>
        <p:sp>
          <p:nvSpPr>
            <p:cNvPr id="24628" name="Text Box 53"/>
            <p:cNvSpPr txBox="1"/>
            <p:nvPr/>
          </p:nvSpPr>
          <p:spPr>
            <a:xfrm>
              <a:off x="8591" y="8083"/>
              <a:ext cx="423" cy="625"/>
            </a:xfrm>
            <a:prstGeom prst="rect">
              <a:avLst/>
            </a:prstGeom>
            <a:solidFill>
              <a:srgbClr val="FFFFFF"/>
            </a:solidFill>
            <a:ln w="9525">
              <a:noFill/>
            </a:ln>
          </p:spPr>
          <p:txBody>
            <a:bodyPr lIns="0" tIns="0" rIns="0" bIns="0" anchor="t"/>
            <a:p>
              <a:pPr algn="just" eaLnBrk="0" hangingPunct="0"/>
              <a:r>
                <a:rPr lang="zh-TW" altLang="en-US" sz="2800" dirty="0">
                  <a:solidFill>
                    <a:srgbClr val="0000FF"/>
                  </a:solidFill>
                  <a:latin typeface="Times New Roman" panose="02020603050405020304" pitchFamily="18" charset="0"/>
                  <a:ea typeface="宋体" panose="02010600030101010101" pitchFamily="2" charset="-122"/>
                </a:rPr>
                <a:t>E</a:t>
              </a:r>
              <a:endParaRPr lang="en-US" altLang="zh-TW" i="1" dirty="0">
                <a:solidFill>
                  <a:srgbClr val="0000FF"/>
                </a:solidFill>
                <a:latin typeface="Times New Roman" panose="02020603050405020304" pitchFamily="18" charset="0"/>
                <a:ea typeface="宋体" panose="02010600030101010101" pitchFamily="2" charset="-122"/>
              </a:endParaRPr>
            </a:p>
          </p:txBody>
        </p:sp>
        <p:sp>
          <p:nvSpPr>
            <p:cNvPr id="24629" name="Text Box 54"/>
            <p:cNvSpPr txBox="1"/>
            <p:nvPr/>
          </p:nvSpPr>
          <p:spPr>
            <a:xfrm>
              <a:off x="8661" y="8736"/>
              <a:ext cx="428" cy="625"/>
            </a:xfrm>
            <a:prstGeom prst="rect">
              <a:avLst/>
            </a:prstGeom>
            <a:solidFill>
              <a:srgbClr val="FFFFFF"/>
            </a:solidFill>
            <a:ln w="9525">
              <a:noFill/>
            </a:ln>
          </p:spPr>
          <p:txBody>
            <a:bodyPr lIns="0" tIns="0" rIns="0" bIns="0" anchor="t"/>
            <a:p>
              <a:pPr algn="just" eaLnBrk="0" hangingPunct="0"/>
              <a:r>
                <a:rPr lang="zh-TW" altLang="en-US" sz="2800" dirty="0">
                  <a:solidFill>
                    <a:srgbClr val="0000FF"/>
                  </a:solidFill>
                  <a:latin typeface="Times New Roman" panose="02020603050405020304" pitchFamily="18" charset="0"/>
                  <a:ea typeface="宋体" panose="02010600030101010101" pitchFamily="2" charset="-122"/>
                </a:rPr>
                <a:t>5</a:t>
              </a:r>
              <a:endParaRPr lang="zh-TW" altLang="en-US" sz="2800" dirty="0">
                <a:solidFill>
                  <a:srgbClr val="0000FF"/>
                </a:solidFill>
                <a:latin typeface="Times New Roman" panose="02020603050405020304" pitchFamily="18" charset="0"/>
                <a:ea typeface="宋体" panose="02010600030101010101" pitchFamily="2" charset="-122"/>
              </a:endParaRPr>
            </a:p>
          </p:txBody>
        </p:sp>
        <p:sp>
          <p:nvSpPr>
            <p:cNvPr id="24630" name="Text Box 55"/>
            <p:cNvSpPr txBox="1"/>
            <p:nvPr/>
          </p:nvSpPr>
          <p:spPr>
            <a:xfrm>
              <a:off x="12101" y="7998"/>
              <a:ext cx="423" cy="625"/>
            </a:xfrm>
            <a:prstGeom prst="rect">
              <a:avLst/>
            </a:prstGeom>
            <a:solidFill>
              <a:srgbClr val="FFFFFF"/>
            </a:solidFill>
            <a:ln w="9525">
              <a:noFill/>
            </a:ln>
          </p:spPr>
          <p:txBody>
            <a:bodyPr lIns="0" tIns="0" rIns="0" bIns="0" anchor="t"/>
            <a:p>
              <a:pPr algn="just" eaLnBrk="0" hangingPunct="0"/>
              <a:r>
                <a:rPr lang="zh-TW" altLang="en-US" sz="2800" dirty="0">
                  <a:solidFill>
                    <a:srgbClr val="0000FF"/>
                  </a:solidFill>
                  <a:latin typeface="Times New Roman" panose="02020603050405020304" pitchFamily="18" charset="0"/>
                  <a:ea typeface="宋体" panose="02010600030101010101" pitchFamily="2" charset="-122"/>
                </a:rPr>
                <a:t>G</a:t>
              </a:r>
              <a:endParaRPr lang="en-US" altLang="zh-TW" i="1" dirty="0">
                <a:solidFill>
                  <a:srgbClr val="0000FF"/>
                </a:solidFill>
                <a:latin typeface="Times New Roman" panose="02020603050405020304" pitchFamily="18" charset="0"/>
                <a:ea typeface="宋体" panose="02010600030101010101" pitchFamily="2" charset="-122"/>
              </a:endParaRPr>
            </a:p>
          </p:txBody>
        </p:sp>
        <p:sp>
          <p:nvSpPr>
            <p:cNvPr id="24631" name="Text Box 56"/>
            <p:cNvSpPr txBox="1"/>
            <p:nvPr/>
          </p:nvSpPr>
          <p:spPr>
            <a:xfrm>
              <a:off x="12201" y="8648"/>
              <a:ext cx="425" cy="628"/>
            </a:xfrm>
            <a:prstGeom prst="rect">
              <a:avLst/>
            </a:prstGeom>
            <a:solidFill>
              <a:srgbClr val="FFFFFF"/>
            </a:solidFill>
            <a:ln w="9525">
              <a:noFill/>
            </a:ln>
          </p:spPr>
          <p:txBody>
            <a:bodyPr lIns="0" tIns="0" rIns="0" bIns="0" anchor="t"/>
            <a:p>
              <a:pPr algn="just" eaLnBrk="0" hangingPunct="0">
                <a:buClrTx/>
                <a:buSzTx/>
              </a:pPr>
              <a:r>
                <a:rPr lang="zh-TW" altLang="en-US" sz="2800" dirty="0">
                  <a:solidFill>
                    <a:srgbClr val="0000FF"/>
                  </a:solidFill>
                  <a:latin typeface="Times New Roman" panose="02020603050405020304" pitchFamily="18" charset="0"/>
                  <a:ea typeface="宋体" panose="02010600030101010101" pitchFamily="2" charset="-122"/>
                </a:rPr>
                <a:t>3</a:t>
              </a:r>
              <a:endParaRPr lang="zh-TW" altLang="en-US" sz="2800" dirty="0">
                <a:solidFill>
                  <a:srgbClr val="0000FF"/>
                </a:solidFill>
                <a:latin typeface="Times New Roman" panose="02020603050405020304" pitchFamily="18" charset="0"/>
                <a:ea typeface="宋体" panose="02010600030101010101" pitchFamily="2" charset="-122"/>
              </a:endParaRPr>
            </a:p>
          </p:txBody>
        </p:sp>
        <p:sp>
          <p:nvSpPr>
            <p:cNvPr id="24632" name="Text Box 57"/>
            <p:cNvSpPr txBox="1"/>
            <p:nvPr/>
          </p:nvSpPr>
          <p:spPr>
            <a:xfrm>
              <a:off x="12233" y="3963"/>
              <a:ext cx="423" cy="625"/>
            </a:xfrm>
            <a:prstGeom prst="rect">
              <a:avLst/>
            </a:prstGeom>
            <a:solidFill>
              <a:srgbClr val="FFFFFF"/>
            </a:solidFill>
            <a:ln w="9525">
              <a:noFill/>
            </a:ln>
          </p:spPr>
          <p:txBody>
            <a:bodyPr lIns="0" tIns="0" rIns="0" bIns="0" anchor="t"/>
            <a:p>
              <a:pPr algn="just" eaLnBrk="0" hangingPunct="0">
                <a:buClrTx/>
                <a:buSzTx/>
              </a:pPr>
              <a:r>
                <a:rPr lang="zh-TW" altLang="en-US" sz="2800" dirty="0">
                  <a:solidFill>
                    <a:srgbClr val="0000FF"/>
                  </a:solidFill>
                  <a:latin typeface="Times New Roman" panose="02020603050405020304" pitchFamily="18" charset="0"/>
                  <a:ea typeface="宋体" panose="02010600030101010101" pitchFamily="2" charset="-122"/>
                </a:rPr>
                <a:t>F</a:t>
              </a:r>
              <a:endParaRPr lang="zh-TW" altLang="en-US" sz="2800" dirty="0">
                <a:solidFill>
                  <a:srgbClr val="0000FF"/>
                </a:solidFill>
                <a:latin typeface="Times New Roman" panose="02020603050405020304" pitchFamily="18" charset="0"/>
                <a:ea typeface="宋体" panose="02010600030101010101" pitchFamily="2" charset="-122"/>
              </a:endParaRPr>
            </a:p>
          </p:txBody>
        </p:sp>
        <p:sp>
          <p:nvSpPr>
            <p:cNvPr id="24633" name="Text Box 58"/>
            <p:cNvSpPr txBox="1"/>
            <p:nvPr/>
          </p:nvSpPr>
          <p:spPr>
            <a:xfrm>
              <a:off x="12281" y="4703"/>
              <a:ext cx="423" cy="625"/>
            </a:xfrm>
            <a:prstGeom prst="rect">
              <a:avLst/>
            </a:prstGeom>
            <a:solidFill>
              <a:srgbClr val="FFFFFF"/>
            </a:solidFill>
            <a:ln w="9525">
              <a:noFill/>
            </a:ln>
          </p:spPr>
          <p:txBody>
            <a:bodyPr lIns="0" tIns="0" rIns="0" bIns="0" anchor="t"/>
            <a:p>
              <a:pPr algn="just" eaLnBrk="0" hangingPunct="0">
                <a:buClrTx/>
                <a:buSzTx/>
              </a:pPr>
              <a:r>
                <a:rPr lang="zh-TW" altLang="en-US" sz="2800" dirty="0">
                  <a:solidFill>
                    <a:srgbClr val="0000FF"/>
                  </a:solidFill>
                  <a:latin typeface="Times New Roman" panose="02020603050405020304" pitchFamily="18" charset="0"/>
                  <a:ea typeface="宋体" panose="02010600030101010101" pitchFamily="2" charset="-122"/>
                </a:rPr>
                <a:t>5</a:t>
              </a:r>
              <a:endParaRPr lang="zh-TW" altLang="en-US" sz="2800" dirty="0">
                <a:solidFill>
                  <a:srgbClr val="0000FF"/>
                </a:solidFill>
                <a:latin typeface="Times New Roman" panose="02020603050405020304" pitchFamily="18" charset="0"/>
                <a:ea typeface="宋体" panose="02010600030101010101" pitchFamily="2" charset="-122"/>
              </a:endParaRPr>
            </a:p>
          </p:txBody>
        </p:sp>
        <p:sp>
          <p:nvSpPr>
            <p:cNvPr id="24634" name="Text Box 59"/>
            <p:cNvSpPr txBox="1"/>
            <p:nvPr/>
          </p:nvSpPr>
          <p:spPr>
            <a:xfrm>
              <a:off x="14828" y="6228"/>
              <a:ext cx="425" cy="625"/>
            </a:xfrm>
            <a:prstGeom prst="rect">
              <a:avLst/>
            </a:prstGeom>
            <a:solidFill>
              <a:srgbClr val="FFFFFF"/>
            </a:solidFill>
            <a:ln w="9525">
              <a:noFill/>
            </a:ln>
          </p:spPr>
          <p:txBody>
            <a:bodyPr lIns="0" tIns="0" rIns="0" bIns="0" anchor="t"/>
            <a:p>
              <a:pPr algn="just" eaLnBrk="0" hangingPunct="0"/>
              <a:r>
                <a:rPr lang="zh-TW" altLang="en-US" sz="2800" dirty="0">
                  <a:solidFill>
                    <a:srgbClr val="0000FF"/>
                  </a:solidFill>
                  <a:latin typeface="Times New Roman" panose="02020603050405020304" pitchFamily="18" charset="0"/>
                  <a:ea typeface="宋体" panose="02010600030101010101" pitchFamily="2" charset="-122"/>
                </a:rPr>
                <a:t>6</a:t>
              </a:r>
              <a:endParaRPr lang="zh-TW" altLang="en-US" sz="2800" dirty="0">
                <a:solidFill>
                  <a:srgbClr val="0000FF"/>
                </a:solidFill>
                <a:latin typeface="Times New Roman" panose="02020603050405020304" pitchFamily="18" charset="0"/>
                <a:ea typeface="宋体" panose="02010600030101010101" pitchFamily="2" charset="-122"/>
              </a:endParaRPr>
            </a:p>
          </p:txBody>
        </p:sp>
        <p:sp>
          <p:nvSpPr>
            <p:cNvPr id="24635" name="Text Box 60"/>
            <p:cNvSpPr txBox="1"/>
            <p:nvPr/>
          </p:nvSpPr>
          <p:spPr>
            <a:xfrm>
              <a:off x="7591" y="8431"/>
              <a:ext cx="423" cy="625"/>
            </a:xfrm>
            <a:prstGeom prst="rect">
              <a:avLst/>
            </a:prstGeom>
            <a:solidFill>
              <a:srgbClr val="FFFFFF"/>
            </a:solidFill>
            <a:ln w="9525">
              <a:noFill/>
            </a:ln>
          </p:spPr>
          <p:txBody>
            <a:bodyPr lIns="0" tIns="0" rIns="0" bIns="0" anchor="t"/>
            <a:p>
              <a:pPr algn="just" eaLnBrk="0" hangingPunct="0">
                <a:buClrTx/>
                <a:buSzTx/>
              </a:pPr>
              <a:r>
                <a:rPr lang="zh-TW" altLang="en-US" sz="2800" dirty="0">
                  <a:solidFill>
                    <a:srgbClr val="0000FF"/>
                  </a:solidFill>
                  <a:latin typeface="Times New Roman" panose="02020603050405020304" pitchFamily="18" charset="0"/>
                  <a:ea typeface="宋体" panose="02010600030101010101" pitchFamily="2" charset="-122"/>
                </a:rPr>
                <a:t>3</a:t>
              </a:r>
              <a:endParaRPr lang="zh-TW" altLang="en-US" sz="2800" dirty="0">
                <a:solidFill>
                  <a:srgbClr val="0000FF"/>
                </a:solidFill>
                <a:latin typeface="Times New Roman" panose="02020603050405020304" pitchFamily="18" charset="0"/>
                <a:ea typeface="宋体" panose="02010600030101010101" pitchFamily="2" charset="-122"/>
              </a:endParaRPr>
            </a:p>
          </p:txBody>
        </p:sp>
        <p:sp>
          <p:nvSpPr>
            <p:cNvPr id="24636" name="Text Box 61"/>
            <p:cNvSpPr txBox="1"/>
            <p:nvPr/>
          </p:nvSpPr>
          <p:spPr>
            <a:xfrm>
              <a:off x="11431" y="8431"/>
              <a:ext cx="425" cy="625"/>
            </a:xfrm>
            <a:prstGeom prst="rect">
              <a:avLst/>
            </a:prstGeom>
            <a:solidFill>
              <a:srgbClr val="FFFFFF"/>
            </a:solidFill>
            <a:ln w="9525">
              <a:noFill/>
            </a:ln>
          </p:spPr>
          <p:txBody>
            <a:bodyPr lIns="0" tIns="0" rIns="0" bIns="0" anchor="t"/>
            <a:p>
              <a:pPr algn="just" eaLnBrk="0" hangingPunct="0">
                <a:buClrTx/>
                <a:buSzTx/>
              </a:pPr>
              <a:r>
                <a:rPr lang="zh-TW" altLang="en-US" sz="2800" dirty="0">
                  <a:solidFill>
                    <a:srgbClr val="0000FF"/>
                  </a:solidFill>
                  <a:latin typeface="Times New Roman" panose="02020603050405020304" pitchFamily="18" charset="0"/>
                  <a:ea typeface="宋体" panose="02010600030101010101" pitchFamily="2" charset="-122"/>
                </a:rPr>
                <a:t>5</a:t>
              </a:r>
              <a:endParaRPr lang="zh-TW" altLang="en-US" sz="2800" dirty="0">
                <a:solidFill>
                  <a:srgbClr val="0000FF"/>
                </a:solidFill>
                <a:latin typeface="Times New Roman" panose="02020603050405020304" pitchFamily="18" charset="0"/>
                <a:ea typeface="宋体" panose="02010600030101010101" pitchFamily="2" charset="-122"/>
              </a:endParaRPr>
            </a:p>
          </p:txBody>
        </p:sp>
        <p:sp>
          <p:nvSpPr>
            <p:cNvPr id="24637" name="Text Box 62"/>
            <p:cNvSpPr txBox="1"/>
            <p:nvPr/>
          </p:nvSpPr>
          <p:spPr>
            <a:xfrm>
              <a:off x="4458" y="4703"/>
              <a:ext cx="425" cy="625"/>
            </a:xfrm>
            <a:prstGeom prst="rect">
              <a:avLst/>
            </a:prstGeom>
            <a:solidFill>
              <a:srgbClr val="FFFFFF"/>
            </a:solidFill>
            <a:ln w="9525">
              <a:noFill/>
            </a:ln>
          </p:spPr>
          <p:txBody>
            <a:bodyPr lIns="0" tIns="0" rIns="0" bIns="0" anchor="t"/>
            <a:p>
              <a:pPr algn="just" eaLnBrk="0" hangingPunct="0">
                <a:buClrTx/>
                <a:buSzTx/>
              </a:pPr>
              <a:r>
                <a:rPr lang="zh-TW" altLang="en-US" sz="2800" dirty="0">
                  <a:solidFill>
                    <a:srgbClr val="0000FF"/>
                  </a:solidFill>
                  <a:latin typeface="Times New Roman" panose="02020603050405020304" pitchFamily="18" charset="0"/>
                  <a:ea typeface="宋体" panose="02010600030101010101" pitchFamily="2" charset="-122"/>
                </a:rPr>
                <a:t>1</a:t>
              </a:r>
              <a:endParaRPr lang="zh-TW" altLang="en-US" sz="2800" dirty="0">
                <a:solidFill>
                  <a:srgbClr val="0000FF"/>
                </a:solidFill>
                <a:latin typeface="Times New Roman" panose="02020603050405020304" pitchFamily="18" charset="0"/>
                <a:ea typeface="宋体" panose="02010600030101010101" pitchFamily="2" charset="-122"/>
              </a:endParaRPr>
            </a:p>
          </p:txBody>
        </p:sp>
        <p:sp>
          <p:nvSpPr>
            <p:cNvPr id="24638" name="Oval 63"/>
            <p:cNvSpPr/>
            <p:nvPr/>
          </p:nvSpPr>
          <p:spPr>
            <a:xfrm>
              <a:off x="3283" y="6208"/>
              <a:ext cx="848" cy="843"/>
            </a:xfrm>
            <a:prstGeom prst="ellipse">
              <a:avLst/>
            </a:prstGeom>
            <a:noFill/>
            <a:ln w="9525" cap="flat" cmpd="sng">
              <a:solidFill>
                <a:srgbClr val="000000"/>
              </a:solidFill>
              <a:prstDash val="solid"/>
              <a:round/>
              <a:headEnd type="none" w="med" len="med"/>
              <a:tailEnd type="none" w="med" len="med"/>
            </a:ln>
          </p:spPr>
          <p:txBody>
            <a:bodyPr anchor="t"/>
            <a:p>
              <a:endParaRPr lang="zh-CN" altLang="en-US" dirty="0">
                <a:latin typeface="Times New Roman" panose="02020603050405020304" pitchFamily="18" charset="0"/>
                <a:ea typeface="宋体" panose="02010600030101010101" pitchFamily="2" charset="-122"/>
              </a:endParaRPr>
            </a:p>
          </p:txBody>
        </p:sp>
        <p:sp>
          <p:nvSpPr>
            <p:cNvPr id="24639" name="Oval 64"/>
            <p:cNvSpPr/>
            <p:nvPr/>
          </p:nvSpPr>
          <p:spPr>
            <a:xfrm>
              <a:off x="7318" y="4236"/>
              <a:ext cx="848" cy="843"/>
            </a:xfrm>
            <a:prstGeom prst="ellipse">
              <a:avLst/>
            </a:prstGeom>
            <a:noFill/>
            <a:ln w="9525" cap="flat" cmpd="sng">
              <a:solidFill>
                <a:srgbClr val="000000"/>
              </a:solidFill>
              <a:prstDash val="solid"/>
              <a:round/>
              <a:headEnd type="none" w="med" len="med"/>
              <a:tailEnd type="none" w="med" len="med"/>
            </a:ln>
          </p:spPr>
          <p:txBody>
            <a:bodyPr anchor="t"/>
            <a:p>
              <a:endParaRPr lang="zh-CN" altLang="en-US" dirty="0">
                <a:latin typeface="Times New Roman" panose="02020603050405020304" pitchFamily="18" charset="0"/>
                <a:ea typeface="宋体" panose="02010600030101010101" pitchFamily="2" charset="-122"/>
              </a:endParaRPr>
            </a:p>
          </p:txBody>
        </p:sp>
        <p:sp>
          <p:nvSpPr>
            <p:cNvPr id="24640" name="Oval 65"/>
            <p:cNvSpPr/>
            <p:nvPr/>
          </p:nvSpPr>
          <p:spPr>
            <a:xfrm>
              <a:off x="11136" y="4093"/>
              <a:ext cx="850" cy="843"/>
            </a:xfrm>
            <a:prstGeom prst="ellipse">
              <a:avLst/>
            </a:prstGeom>
            <a:noFill/>
            <a:ln w="9525" cap="flat" cmpd="sng">
              <a:solidFill>
                <a:srgbClr val="000000"/>
              </a:solidFill>
              <a:prstDash val="solid"/>
              <a:round/>
              <a:headEnd type="none" w="med" len="med"/>
              <a:tailEnd type="none" w="med" len="med"/>
            </a:ln>
          </p:spPr>
          <p:txBody>
            <a:bodyPr anchor="t"/>
            <a:p>
              <a:endParaRPr lang="zh-CN" altLang="en-US" dirty="0">
                <a:latin typeface="Times New Roman" panose="02020603050405020304" pitchFamily="18" charset="0"/>
                <a:ea typeface="宋体" panose="02010600030101010101" pitchFamily="2" charset="-122"/>
              </a:endParaRPr>
            </a:p>
          </p:txBody>
        </p:sp>
        <p:sp>
          <p:nvSpPr>
            <p:cNvPr id="24641" name="Oval 66"/>
            <p:cNvSpPr/>
            <p:nvPr/>
          </p:nvSpPr>
          <p:spPr>
            <a:xfrm>
              <a:off x="7318" y="8256"/>
              <a:ext cx="848" cy="843"/>
            </a:xfrm>
            <a:prstGeom prst="ellipse">
              <a:avLst/>
            </a:prstGeom>
            <a:noFill/>
            <a:ln w="9525" cap="flat" cmpd="sng">
              <a:solidFill>
                <a:srgbClr val="000000"/>
              </a:solidFill>
              <a:prstDash val="solid"/>
              <a:round/>
              <a:headEnd type="none" w="med" len="med"/>
              <a:tailEnd type="none" w="med" len="med"/>
            </a:ln>
          </p:spPr>
          <p:txBody>
            <a:bodyPr anchor="t"/>
            <a:p>
              <a:endParaRPr lang="zh-CN" altLang="en-US" dirty="0">
                <a:latin typeface="Times New Roman" panose="02020603050405020304" pitchFamily="18" charset="0"/>
                <a:ea typeface="宋体" panose="02010600030101010101" pitchFamily="2" charset="-122"/>
              </a:endParaRPr>
            </a:p>
          </p:txBody>
        </p:sp>
        <p:sp>
          <p:nvSpPr>
            <p:cNvPr id="24642" name="Oval 67"/>
            <p:cNvSpPr/>
            <p:nvPr/>
          </p:nvSpPr>
          <p:spPr>
            <a:xfrm>
              <a:off x="11138" y="8256"/>
              <a:ext cx="850" cy="843"/>
            </a:xfrm>
            <a:prstGeom prst="ellipse">
              <a:avLst/>
            </a:prstGeom>
            <a:noFill/>
            <a:ln w="9525" cap="flat" cmpd="sng">
              <a:solidFill>
                <a:srgbClr val="000000"/>
              </a:solidFill>
              <a:prstDash val="solid"/>
              <a:round/>
              <a:headEnd type="none" w="med" len="med"/>
              <a:tailEnd type="none" w="med" len="med"/>
            </a:ln>
          </p:spPr>
          <p:txBody>
            <a:bodyPr anchor="t"/>
            <a:p>
              <a:endParaRPr lang="zh-CN" altLang="en-US" dirty="0">
                <a:latin typeface="Times New Roman" panose="02020603050405020304" pitchFamily="18" charset="0"/>
                <a:ea typeface="宋体" panose="02010600030101010101" pitchFamily="2" charset="-122"/>
              </a:endParaRPr>
            </a:p>
          </p:txBody>
        </p:sp>
        <p:sp>
          <p:nvSpPr>
            <p:cNvPr id="24643" name="Oval 68"/>
            <p:cNvSpPr/>
            <p:nvPr/>
          </p:nvSpPr>
          <p:spPr>
            <a:xfrm>
              <a:off x="14533" y="6068"/>
              <a:ext cx="853" cy="840"/>
            </a:xfrm>
            <a:prstGeom prst="ellipse">
              <a:avLst/>
            </a:prstGeom>
            <a:noFill/>
            <a:ln w="9525" cap="flat" cmpd="sng">
              <a:solidFill>
                <a:srgbClr val="000000"/>
              </a:solidFill>
              <a:prstDash val="solid"/>
              <a:round/>
              <a:headEnd type="none" w="med" len="med"/>
              <a:tailEnd type="none" w="med" len="med"/>
            </a:ln>
          </p:spPr>
          <p:txBody>
            <a:bodyPr anchor="t"/>
            <a:p>
              <a:endParaRPr lang="zh-CN" altLang="en-US" dirty="0">
                <a:latin typeface="Times New Roman" panose="02020603050405020304" pitchFamily="18" charset="0"/>
                <a:ea typeface="宋体" panose="02010600030101010101" pitchFamily="2" charset="-122"/>
              </a:endParaRPr>
            </a:p>
          </p:txBody>
        </p:sp>
        <p:sp>
          <p:nvSpPr>
            <p:cNvPr id="24644" name="Line 69"/>
            <p:cNvSpPr/>
            <p:nvPr/>
          </p:nvSpPr>
          <p:spPr>
            <a:xfrm>
              <a:off x="3708" y="4608"/>
              <a:ext cx="0" cy="1563"/>
            </a:xfrm>
            <a:prstGeom prst="line">
              <a:avLst/>
            </a:prstGeom>
            <a:ln w="9525" cap="flat" cmpd="sng">
              <a:solidFill>
                <a:srgbClr val="000000"/>
              </a:solidFill>
              <a:prstDash val="solid"/>
              <a:round/>
              <a:headEnd type="none" w="med" len="med"/>
              <a:tailEnd type="none" w="med" len="med"/>
            </a:ln>
          </p:spPr>
        </p:sp>
        <p:sp>
          <p:nvSpPr>
            <p:cNvPr id="24645" name="Line 70"/>
            <p:cNvSpPr/>
            <p:nvPr/>
          </p:nvSpPr>
          <p:spPr>
            <a:xfrm>
              <a:off x="3708" y="6993"/>
              <a:ext cx="0" cy="1655"/>
            </a:xfrm>
            <a:prstGeom prst="line">
              <a:avLst/>
            </a:prstGeom>
            <a:ln w="9525" cap="flat" cmpd="dbl">
              <a:solidFill>
                <a:srgbClr val="000000"/>
              </a:solidFill>
              <a:prstDash val="solid"/>
              <a:round/>
              <a:headEnd type="none" w="med" len="med"/>
              <a:tailEnd type="none" w="sm" len="lg"/>
            </a:ln>
          </p:spPr>
        </p:sp>
        <p:sp>
          <p:nvSpPr>
            <p:cNvPr id="24646" name="Line 71"/>
            <p:cNvSpPr/>
            <p:nvPr/>
          </p:nvSpPr>
          <p:spPr>
            <a:xfrm>
              <a:off x="14966" y="4551"/>
              <a:ext cx="0" cy="1625"/>
            </a:xfrm>
            <a:prstGeom prst="line">
              <a:avLst/>
            </a:prstGeom>
            <a:ln w="12700" cap="flat" cmpd="sng">
              <a:solidFill>
                <a:srgbClr val="000000"/>
              </a:solidFill>
              <a:prstDash val="solid"/>
              <a:round/>
              <a:headEnd type="none" w="med" len="med"/>
              <a:tailEnd type="triangle" w="lg" len="lg"/>
            </a:ln>
          </p:spPr>
        </p:sp>
        <p:sp>
          <p:nvSpPr>
            <p:cNvPr id="24647" name="Line 72"/>
            <p:cNvSpPr/>
            <p:nvPr/>
          </p:nvSpPr>
          <p:spPr>
            <a:xfrm flipV="1">
              <a:off x="14958" y="6871"/>
              <a:ext cx="0" cy="1688"/>
            </a:xfrm>
            <a:prstGeom prst="line">
              <a:avLst/>
            </a:prstGeom>
            <a:ln w="12700" cap="flat" cmpd="sng">
              <a:solidFill>
                <a:srgbClr val="000000"/>
              </a:solidFill>
              <a:prstDash val="solid"/>
              <a:round/>
              <a:headEnd type="none" w="med" len="med"/>
              <a:tailEnd type="triangle" w="lg" len="lg"/>
            </a:ln>
          </p:spPr>
        </p:sp>
        <p:sp>
          <p:nvSpPr>
            <p:cNvPr id="24648" name="Line 73"/>
            <p:cNvSpPr/>
            <p:nvPr/>
          </p:nvSpPr>
          <p:spPr>
            <a:xfrm flipV="1">
              <a:off x="3708" y="4608"/>
              <a:ext cx="3610" cy="0"/>
            </a:xfrm>
            <a:prstGeom prst="line">
              <a:avLst/>
            </a:prstGeom>
            <a:ln w="12700" cap="flat" cmpd="sng">
              <a:solidFill>
                <a:srgbClr val="000000"/>
              </a:solidFill>
              <a:prstDash val="solid"/>
              <a:round/>
              <a:headEnd type="none" w="med" len="med"/>
              <a:tailEnd type="triangle" w="lg" len="lg"/>
            </a:ln>
          </p:spPr>
        </p:sp>
        <p:sp>
          <p:nvSpPr>
            <p:cNvPr id="24649" name="Line 74"/>
            <p:cNvSpPr/>
            <p:nvPr/>
          </p:nvSpPr>
          <p:spPr>
            <a:xfrm flipV="1">
              <a:off x="8088" y="4863"/>
              <a:ext cx="3263" cy="3525"/>
            </a:xfrm>
            <a:prstGeom prst="line">
              <a:avLst/>
            </a:prstGeom>
            <a:ln w="12700" cap="flat" cmpd="sng">
              <a:solidFill>
                <a:srgbClr val="000000"/>
              </a:solidFill>
              <a:prstDash val="solid"/>
              <a:round/>
              <a:headEnd type="none" w="med" len="med"/>
              <a:tailEnd type="triangle" w="lg" len="lg"/>
            </a:ln>
          </p:spPr>
        </p:sp>
        <p:sp>
          <p:nvSpPr>
            <p:cNvPr id="24650" name="Line 75"/>
            <p:cNvSpPr/>
            <p:nvPr/>
          </p:nvSpPr>
          <p:spPr>
            <a:xfrm>
              <a:off x="11988" y="4551"/>
              <a:ext cx="2970" cy="0"/>
            </a:xfrm>
            <a:prstGeom prst="line">
              <a:avLst/>
            </a:prstGeom>
            <a:ln w="9525" cap="flat" cmpd="dbl">
              <a:solidFill>
                <a:srgbClr val="000000"/>
              </a:solidFill>
              <a:prstDash val="solid"/>
              <a:round/>
              <a:headEnd type="none" w="med" len="med"/>
              <a:tailEnd type="none" w="sm" len="lg"/>
            </a:ln>
          </p:spPr>
        </p:sp>
        <p:sp>
          <p:nvSpPr>
            <p:cNvPr id="24651" name="Line 76"/>
            <p:cNvSpPr/>
            <p:nvPr/>
          </p:nvSpPr>
          <p:spPr>
            <a:xfrm flipV="1">
              <a:off x="3681" y="8616"/>
              <a:ext cx="3638" cy="0"/>
            </a:xfrm>
            <a:prstGeom prst="line">
              <a:avLst/>
            </a:prstGeom>
            <a:ln w="12700" cap="flat" cmpd="sng">
              <a:solidFill>
                <a:srgbClr val="000000"/>
              </a:solidFill>
              <a:prstDash val="solid"/>
              <a:round/>
              <a:headEnd type="none" w="med" len="med"/>
              <a:tailEnd type="triangle" w="lg" len="lg"/>
            </a:ln>
          </p:spPr>
        </p:sp>
        <p:sp>
          <p:nvSpPr>
            <p:cNvPr id="24652" name="Line 77"/>
            <p:cNvSpPr/>
            <p:nvPr/>
          </p:nvSpPr>
          <p:spPr>
            <a:xfrm>
              <a:off x="8166" y="8648"/>
              <a:ext cx="2973" cy="0"/>
            </a:xfrm>
            <a:prstGeom prst="line">
              <a:avLst/>
            </a:prstGeom>
            <a:ln w="12700" cap="flat" cmpd="sng">
              <a:solidFill>
                <a:srgbClr val="000000"/>
              </a:solidFill>
              <a:prstDash val="solid"/>
              <a:round/>
              <a:headEnd type="none" w="med" len="med"/>
              <a:tailEnd type="triangle" w="lg" len="lg"/>
            </a:ln>
          </p:spPr>
        </p:sp>
        <p:sp>
          <p:nvSpPr>
            <p:cNvPr id="24653" name="Line 78"/>
            <p:cNvSpPr/>
            <p:nvPr/>
          </p:nvSpPr>
          <p:spPr>
            <a:xfrm flipV="1">
              <a:off x="11988" y="8558"/>
              <a:ext cx="2970" cy="0"/>
            </a:xfrm>
            <a:prstGeom prst="line">
              <a:avLst/>
            </a:prstGeom>
            <a:ln w="9525" cap="flat" cmpd="sng">
              <a:solidFill>
                <a:srgbClr val="000000"/>
              </a:solidFill>
              <a:prstDash val="solid"/>
              <a:round/>
              <a:headEnd type="none" w="med" len="med"/>
              <a:tailEnd type="none" w="med" len="med"/>
            </a:ln>
          </p:spPr>
        </p:sp>
        <p:sp>
          <p:nvSpPr>
            <p:cNvPr id="24654" name="Line 79"/>
            <p:cNvSpPr/>
            <p:nvPr/>
          </p:nvSpPr>
          <p:spPr>
            <a:xfrm flipV="1">
              <a:off x="8301" y="4608"/>
              <a:ext cx="2840" cy="3"/>
            </a:xfrm>
            <a:prstGeom prst="line">
              <a:avLst/>
            </a:prstGeom>
            <a:ln>
              <a:headEnd type="none" w="med" len="med"/>
              <a:tailEnd type="triangle" w="lg" len="lg"/>
            </a:ln>
          </p:spPr>
          <p:style>
            <a:lnRef idx="2">
              <a:schemeClr val="accent4"/>
            </a:lnRef>
            <a:fillRef idx="0">
              <a:schemeClr val="accent4"/>
            </a:fillRef>
            <a:effectRef idx="1">
              <a:schemeClr val="accent4"/>
            </a:effectRef>
            <a:fontRef idx="minor">
              <a:schemeClr val="tx1"/>
            </a:fontRef>
          </p:style>
        </p:sp>
        <p:sp>
          <p:nvSpPr>
            <p:cNvPr id="24655" name="Text Box 80"/>
            <p:cNvSpPr txBox="1"/>
            <p:nvPr/>
          </p:nvSpPr>
          <p:spPr>
            <a:xfrm>
              <a:off x="9103" y="6436"/>
              <a:ext cx="425" cy="628"/>
            </a:xfrm>
            <a:prstGeom prst="rect">
              <a:avLst/>
            </a:prstGeom>
            <a:noFill/>
            <a:ln w="9525">
              <a:noFill/>
            </a:ln>
          </p:spPr>
          <p:txBody>
            <a:bodyPr lIns="0" tIns="0" rIns="0" bIns="0" anchor="t"/>
            <a:p>
              <a:pPr algn="just" eaLnBrk="0" hangingPunct="0"/>
              <a:r>
                <a:rPr lang="zh-TW" altLang="en-US" sz="2800" dirty="0">
                  <a:solidFill>
                    <a:srgbClr val="0000FF"/>
                  </a:solidFill>
                  <a:latin typeface="Times New Roman" panose="02020603050405020304" pitchFamily="18" charset="0"/>
                  <a:ea typeface="宋体" panose="02010600030101010101" pitchFamily="2" charset="-122"/>
                </a:rPr>
                <a:t>D</a:t>
              </a:r>
              <a:endParaRPr lang="en-US" altLang="zh-CN" i="1" dirty="0">
                <a:solidFill>
                  <a:srgbClr val="0000FF"/>
                </a:solidFill>
                <a:latin typeface="Times New Roman" panose="02020603050405020304" pitchFamily="18" charset="0"/>
                <a:ea typeface="宋体" panose="02010600030101010101" pitchFamily="2" charset="-122"/>
              </a:endParaRPr>
            </a:p>
          </p:txBody>
        </p:sp>
        <p:sp>
          <p:nvSpPr>
            <p:cNvPr id="24656" name="Text Box 81"/>
            <p:cNvSpPr txBox="1"/>
            <p:nvPr/>
          </p:nvSpPr>
          <p:spPr>
            <a:xfrm>
              <a:off x="10073" y="6436"/>
              <a:ext cx="425" cy="628"/>
            </a:xfrm>
            <a:prstGeom prst="rect">
              <a:avLst/>
            </a:prstGeom>
            <a:noFill/>
            <a:ln w="9525">
              <a:noFill/>
            </a:ln>
          </p:spPr>
          <p:txBody>
            <a:bodyPr lIns="0" tIns="0" rIns="0" bIns="0" anchor="t"/>
            <a:p>
              <a:pPr algn="just" eaLnBrk="0" hangingPunct="0"/>
              <a:r>
                <a:rPr lang="zh-TW" altLang="en-US" sz="2800" dirty="0">
                  <a:solidFill>
                    <a:srgbClr val="0000FF"/>
                  </a:solidFill>
                  <a:latin typeface="Times New Roman" panose="02020603050405020304" pitchFamily="18" charset="0"/>
                  <a:ea typeface="宋体" panose="02010600030101010101" pitchFamily="2" charset="-122"/>
                </a:rPr>
                <a:t>4</a:t>
              </a:r>
              <a:endParaRPr lang="en-US" altLang="zh-CN" sz="2800" dirty="0">
                <a:solidFill>
                  <a:srgbClr val="0000FF"/>
                </a:solidFill>
                <a:latin typeface="Times New Roman" panose="02020603050405020304" pitchFamily="18" charset="0"/>
                <a:ea typeface="宋体" panose="02010600030101010101" pitchFamily="2" charset="-122"/>
              </a:endParaRPr>
            </a:p>
          </p:txBody>
        </p:sp>
      </p:grpSp>
      <p:sp>
        <p:nvSpPr>
          <p:cNvPr id="8" name="标题 7"/>
          <p:cNvSpPr>
            <a:spLocks noGrp="1"/>
          </p:cNvSpPr>
          <p:nvPr>
            <p:ph type="title"/>
          </p:nvPr>
        </p:nvSpPr>
        <p:spPr/>
        <p:txBody>
          <a:bodyPr/>
          <a:p>
            <a:r>
              <a:rPr lang="zh-CN" altLang="en-US">
                <a:latin typeface="微软雅黑" panose="020B0503020204020204" charset="-122"/>
                <a:ea typeface="微软雅黑" panose="020B0503020204020204" charset="-122"/>
                <a:sym typeface="+mn-ea"/>
              </a:rPr>
              <a:t>双代号网络图的时间参数</a:t>
            </a:r>
            <a:endParaRPr lang="zh-CN" altLang="en-US">
              <a:latin typeface="微软雅黑" panose="020B0503020204020204" charset="-122"/>
              <a:ea typeface="微软雅黑" panose="020B0503020204020204" charset="-122"/>
            </a:endParaRPr>
          </a:p>
        </p:txBody>
      </p:sp>
      <p:sp>
        <p:nvSpPr>
          <p:cNvPr id="9" name="内容占位符 8"/>
          <p:cNvSpPr>
            <a:spLocks noGrp="1"/>
          </p:cNvSpPr>
          <p:nvPr>
            <p:ph idx="1"/>
          </p:nvPr>
        </p:nvSpPr>
        <p:spPr>
          <a:xfrm>
            <a:off x="1128395" y="1193800"/>
            <a:ext cx="10274935" cy="4889500"/>
          </a:xfrm>
        </p:spPr>
        <p:txBody>
          <a:bodyPr/>
          <a:p>
            <a:r>
              <a:rPr lang="zh-CN" altLang="en-US"/>
              <a:t>如图所示，要想知道</a:t>
            </a:r>
            <a:r>
              <a:rPr lang="zh-CN" altLang="en-US"/>
              <a:t>无时标网络图的工期和关键线路，需要</a:t>
            </a:r>
            <a:endParaRPr lang="zh-CN" altLang="en-US"/>
          </a:p>
          <a:p>
            <a:pPr marL="0" indent="0">
              <a:buNone/>
            </a:pPr>
            <a:r>
              <a:rPr lang="zh-CN" altLang="en-US"/>
              <a:t>我们进行双代号网络图时间参数的计算。</a:t>
            </a:r>
            <a:endParaRPr lang="zh-CN" altLang="en-US"/>
          </a:p>
          <a:p>
            <a:endParaRPr lang="zh-CN" altLang="en-US"/>
          </a:p>
          <a:p>
            <a:endParaRPr lang="zh-CN" altLang="en-US"/>
          </a:p>
          <a:p>
            <a:endParaRPr lang="zh-CN" altLang="en-US"/>
          </a:p>
          <a:p>
            <a:endParaRPr lang="zh-CN" altLang="en-US"/>
          </a:p>
          <a:p>
            <a:endParaRPr lang="zh-CN" altLang="en-US"/>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a:p>
            <a:r>
              <a:rPr lang="zh-CN" altLang="en-US"/>
              <a:t>那么，网络图中有哪些时间参数呢？</a:t>
            </a:r>
            <a:endParaRPr lang="zh-CN" altLang="en-US"/>
          </a:p>
          <a:p>
            <a:pPr lvl="1"/>
            <a:r>
              <a:rPr lang="zh-CN" altLang="en-US"/>
              <a:t>网络图的时间参数有：</a:t>
            </a:r>
            <a:endParaRPr lang="zh-CN" altLang="en-US"/>
          </a:p>
          <a:p>
            <a:pPr lvl="2"/>
            <a:r>
              <a:rPr lang="zh-CN" altLang="en-US"/>
              <a:t>工作的持续时间</a:t>
            </a:r>
            <a:r>
              <a:rPr lang="en-US" altLang="zh-CN"/>
              <a:t>D</a:t>
            </a:r>
            <a:r>
              <a:rPr lang="en-US" altLang="zh-CN" baseline="-25000"/>
              <a:t>i</a:t>
            </a:r>
            <a:endParaRPr lang="zh-CN" altLang="en-US"/>
          </a:p>
          <a:p>
            <a:pPr lvl="2"/>
            <a:r>
              <a:rPr lang="zh-CN" altLang="en-US">
                <a:sym typeface="+mn-ea"/>
              </a:rPr>
              <a:t>工期 </a:t>
            </a:r>
            <a:r>
              <a:rPr lang="en-US" altLang="zh-CN">
                <a:sym typeface="+mn-ea"/>
              </a:rPr>
              <a:t>T</a:t>
            </a:r>
            <a:r>
              <a:rPr lang="en-US" altLang="zh-CN" baseline="-25000">
                <a:sym typeface="+mn-ea"/>
              </a:rPr>
              <a:t>p</a:t>
            </a:r>
            <a:r>
              <a:rPr lang="en-US" altLang="zh-CN">
                <a:sym typeface="+mn-ea"/>
              </a:rPr>
              <a:t>,T</a:t>
            </a:r>
            <a:r>
              <a:rPr lang="en-US" altLang="zh-CN" baseline="-25000">
                <a:sym typeface="+mn-ea"/>
              </a:rPr>
              <a:t>c</a:t>
            </a:r>
            <a:r>
              <a:rPr lang="en-US" altLang="zh-CN">
                <a:sym typeface="+mn-ea"/>
              </a:rPr>
              <a:t>,T</a:t>
            </a:r>
            <a:r>
              <a:rPr lang="en-US" altLang="zh-CN" baseline="-25000">
                <a:sym typeface="+mn-ea"/>
              </a:rPr>
              <a:t>r</a:t>
            </a:r>
            <a:endParaRPr lang="zh-CN" altLang="en-US" baseline="-25000"/>
          </a:p>
          <a:p>
            <a:pPr lvl="2"/>
            <a:r>
              <a:rPr lang="zh-CN" altLang="en-US"/>
              <a:t>工作时间参数</a:t>
            </a:r>
            <a:endParaRPr lang="zh-CN" altLang="en-US"/>
          </a:p>
          <a:p>
            <a:pPr lvl="3"/>
            <a:r>
              <a:rPr lang="zh-CN" altLang="en-US"/>
              <a:t>工作的最早开始时间和最迟开始时间</a:t>
            </a:r>
            <a:r>
              <a:rPr lang="en-US" altLang="zh-CN"/>
              <a:t>ES</a:t>
            </a:r>
            <a:r>
              <a:rPr lang="en-US" altLang="zh-CN" baseline="-25000"/>
              <a:t>ij</a:t>
            </a:r>
            <a:r>
              <a:rPr lang="en-US" altLang="zh-CN"/>
              <a:t>,LS</a:t>
            </a:r>
            <a:r>
              <a:rPr lang="en-US" altLang="zh-CN" baseline="-25000"/>
              <a:t>ij</a:t>
            </a:r>
            <a:endParaRPr lang="en-US" altLang="zh-CN" baseline="-25000"/>
          </a:p>
          <a:p>
            <a:pPr lvl="3"/>
            <a:r>
              <a:rPr lang="zh-CN" altLang="en-US"/>
              <a:t>工作的最早完成时间和最迟完成时间</a:t>
            </a:r>
            <a:r>
              <a:rPr lang="en-US" altLang="zh-CN">
                <a:sym typeface="+mn-ea"/>
              </a:rPr>
              <a:t>EF</a:t>
            </a:r>
            <a:r>
              <a:rPr lang="en-US" altLang="zh-CN" baseline="-25000">
                <a:sym typeface="+mn-ea"/>
              </a:rPr>
              <a:t>ij</a:t>
            </a:r>
            <a:r>
              <a:rPr lang="en-US" altLang="zh-CN">
                <a:sym typeface="+mn-ea"/>
              </a:rPr>
              <a:t>,LF</a:t>
            </a:r>
            <a:r>
              <a:rPr lang="en-US" altLang="zh-CN" baseline="-25000">
                <a:sym typeface="+mn-ea"/>
              </a:rPr>
              <a:t>ij</a:t>
            </a:r>
            <a:endParaRPr lang="en-US" altLang="zh-CN" baseline="-25000">
              <a:sym typeface="+mn-ea"/>
            </a:endParaRPr>
          </a:p>
          <a:p>
            <a:pPr lvl="3"/>
            <a:r>
              <a:rPr lang="zh-CN" altLang="en-US"/>
              <a:t>总时差和自由时差T</a:t>
            </a:r>
            <a:r>
              <a:rPr lang="en-US" altLang="zh-CN"/>
              <a:t>F</a:t>
            </a:r>
            <a:r>
              <a:rPr lang="en-US" altLang="zh-CN" baseline="-25000">
                <a:sym typeface="+mn-ea"/>
              </a:rPr>
              <a:t>ij</a:t>
            </a:r>
            <a:r>
              <a:rPr lang="en-US" altLang="zh-CN">
                <a:sym typeface="+mn-ea"/>
              </a:rPr>
              <a:t>,</a:t>
            </a:r>
            <a:r>
              <a:rPr lang="en-US" altLang="zh-CN"/>
              <a:t>FF</a:t>
            </a:r>
            <a:r>
              <a:rPr lang="en-US" altLang="zh-CN" baseline="-25000">
                <a:sym typeface="+mn-ea"/>
              </a:rPr>
              <a:t>ij</a:t>
            </a:r>
            <a:endParaRPr lang="en-US" altLang="zh-CN">
              <a:sym typeface="+mn-ea"/>
            </a:endParaRPr>
          </a:p>
          <a:p>
            <a:pPr lvl="3"/>
            <a:endParaRPr lang="en-US" altLang="zh-CN"/>
          </a:p>
        </p:txBody>
      </p:sp>
      <p:sp>
        <p:nvSpPr>
          <p:cNvPr id="4" name="灯片编号占位符 3"/>
          <p:cNvSpPr>
            <a:spLocks noGrp="1"/>
          </p:cNvSpPr>
          <p:nvPr>
            <p:ph type="sldNum" sz="quarter" idx="11"/>
          </p:nvPr>
        </p:nvSpPr>
        <p:spPr/>
        <p:txBody>
          <a:bodyPr/>
          <a:p>
            <a:pPr lvl="0" eaLnBrk="1" fontAlgn="base" hangingPunct="1">
              <a:buNone/>
            </a:pPr>
            <a:fld id="{9A0DB2DC-4C9A-4742-B13C-FB6460FD3503}" type="slidenum">
              <a:rPr lang="ko-KR" altLang="en-US" strike="noStrike" noProof="1" dirty="0">
                <a:latin typeface="Verdana" panose="020B0604030504040204" pitchFamily="34" charset="0"/>
                <a:ea typeface="Gulim" panose="020B0600000101010101" pitchFamily="34" charset="-127"/>
                <a:cs typeface="+mn-cs"/>
              </a:rPr>
            </a:fld>
            <a:endParaRPr lang="ko-KR" altLang="en-US" strike="noStrike" noProof="1" dirty="0"/>
          </a:p>
        </p:txBody>
      </p:sp>
      <p:sp>
        <p:nvSpPr>
          <p:cNvPr id="5" name="标题 4"/>
          <p:cNvSpPr>
            <a:spLocks noGrp="1"/>
          </p:cNvSpPr>
          <p:nvPr>
            <p:ph type="title"/>
          </p:nvPr>
        </p:nvSpPr>
        <p:spPr/>
        <p:txBody>
          <a:bodyPr/>
          <a:p>
            <a:r>
              <a:rPr lang="zh-CN" altLang="en-US">
                <a:latin typeface="微软雅黑" panose="020B0503020204020204" charset="-122"/>
                <a:ea typeface="微软雅黑" panose="020B0503020204020204" charset="-122"/>
              </a:rPr>
              <a:t>双代号网络图的时间参数</a:t>
            </a:r>
            <a:endParaRPr lang="zh-CN" altLang="en-US">
              <a:latin typeface="微软雅黑" panose="020B0503020204020204" charset="-122"/>
              <a:ea typeface="微软雅黑" panose="020B0503020204020204" charset="-122"/>
            </a:endParaRPr>
          </a:p>
        </p:txBody>
      </p:sp>
    </p:spTree>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a:p>
            <a:pPr lvl="0"/>
            <a:r>
              <a:rPr lang="zh-CN" altLang="en-US"/>
              <a:t>时间参数的含义</a:t>
            </a:r>
            <a:endParaRPr lang="zh-CN" altLang="en-US"/>
          </a:p>
          <a:p>
            <a:pPr lvl="1"/>
            <a:r>
              <a:rPr lang="en-US" altLang="zh-CN" sz="2400"/>
              <a:t>1.</a:t>
            </a:r>
            <a:r>
              <a:rPr lang="zh-CN" altLang="en-US" sz="2400"/>
              <a:t>工作的持续时间</a:t>
            </a:r>
            <a:endParaRPr lang="zh-CN" altLang="en-US" sz="2400"/>
          </a:p>
          <a:p>
            <a:pPr lvl="2"/>
            <a:r>
              <a:rPr lang="zh-CN" altLang="en-US" dirty="0">
                <a:latin typeface="微软雅黑" panose="020B0503020204020204" charset="-122"/>
                <a:sym typeface="+mn-ea"/>
              </a:rPr>
              <a:t>工作持续时间是指一项工作从开始到完成的时间。</a:t>
            </a:r>
            <a:endParaRPr lang="zh-CN" altLang="en-US" dirty="0">
              <a:latin typeface="微软雅黑" panose="020B0503020204020204" charset="-122"/>
              <a:sym typeface="+mn-ea"/>
            </a:endParaRPr>
          </a:p>
          <a:p>
            <a:pPr lvl="2"/>
            <a:r>
              <a:rPr lang="zh-CN" altLang="en-US"/>
              <a:t>表示符号：</a:t>
            </a:r>
            <a:r>
              <a:rPr lang="zh-CN" altLang="en-US" dirty="0">
                <a:latin typeface="微软雅黑" panose="020B0503020204020204" charset="-122"/>
                <a:sym typeface="+mn-ea"/>
              </a:rPr>
              <a:t>  </a:t>
            </a:r>
            <a:r>
              <a:rPr lang="en-US" altLang="zh-CN" dirty="0">
                <a:latin typeface="微软雅黑" panose="020B0503020204020204" charset="-122"/>
                <a:sym typeface="+mn-ea"/>
              </a:rPr>
              <a:t>D</a:t>
            </a:r>
            <a:r>
              <a:rPr lang="en-US" altLang="zh-CN" baseline="-25000" dirty="0">
                <a:latin typeface="微软雅黑" panose="020B0503020204020204" charset="-122"/>
                <a:sym typeface="+mn-ea"/>
              </a:rPr>
              <a:t>i,j</a:t>
            </a:r>
            <a:endParaRPr lang="zh-CN" altLang="en-US"/>
          </a:p>
          <a:p>
            <a:pPr lvl="1"/>
            <a:endParaRPr lang="zh-CN" altLang="en-US"/>
          </a:p>
        </p:txBody>
      </p:sp>
      <p:sp>
        <p:nvSpPr>
          <p:cNvPr id="4" name="灯片编号占位符 3"/>
          <p:cNvSpPr>
            <a:spLocks noGrp="1"/>
          </p:cNvSpPr>
          <p:nvPr>
            <p:ph type="sldNum" sz="quarter" idx="11"/>
          </p:nvPr>
        </p:nvSpPr>
        <p:spPr/>
        <p:txBody>
          <a:bodyPr/>
          <a:p>
            <a:pPr lvl="0" eaLnBrk="1" fontAlgn="base" hangingPunct="1">
              <a:buNone/>
            </a:pPr>
            <a:fld id="{9A0DB2DC-4C9A-4742-B13C-FB6460FD3503}" type="slidenum">
              <a:rPr lang="ko-KR" altLang="en-US" strike="noStrike" noProof="1" dirty="0">
                <a:latin typeface="Verdana" panose="020B0604030504040204" pitchFamily="34" charset="0"/>
                <a:ea typeface="Gulim" panose="020B0600000101010101" pitchFamily="34" charset="-127"/>
                <a:cs typeface="+mn-cs"/>
              </a:rPr>
            </a:fld>
            <a:endParaRPr lang="ko-KR" altLang="en-US" strike="noStrike" noProof="1" dirty="0"/>
          </a:p>
        </p:txBody>
      </p:sp>
      <p:grpSp>
        <p:nvGrpSpPr>
          <p:cNvPr id="11" name="组合 10"/>
          <p:cNvGrpSpPr/>
          <p:nvPr/>
        </p:nvGrpSpPr>
        <p:grpSpPr>
          <a:xfrm>
            <a:off x="2979420" y="4271645"/>
            <a:ext cx="2694305" cy="948690"/>
            <a:chOff x="3396" y="7983"/>
            <a:chExt cx="3749" cy="1349"/>
          </a:xfrm>
        </p:grpSpPr>
        <p:sp>
          <p:nvSpPr>
            <p:cNvPr id="2" name="文本框 1"/>
            <p:cNvSpPr txBox="1"/>
            <p:nvPr/>
          </p:nvSpPr>
          <p:spPr>
            <a:xfrm>
              <a:off x="4286" y="7983"/>
              <a:ext cx="1998" cy="655"/>
            </a:xfrm>
            <a:prstGeom prst="rect">
              <a:avLst/>
            </a:prstGeom>
            <a:noFill/>
          </p:spPr>
          <p:txBody>
            <a:bodyPr wrap="square" rtlCol="0">
              <a:spAutoFit/>
            </a:bodyPr>
            <a:p>
              <a:r>
                <a:rPr lang="zh-CN" altLang="en-US" sz="2400">
                  <a:latin typeface="微软雅黑" panose="020B0503020204020204" charset="-122"/>
                  <a:ea typeface="微软雅黑" panose="020B0503020204020204" charset="-122"/>
                </a:rPr>
                <a:t>工作名称</a:t>
              </a:r>
              <a:endParaRPr lang="zh-CN" altLang="en-US" sz="2400">
                <a:latin typeface="微软雅黑" panose="020B0503020204020204" charset="-122"/>
                <a:ea typeface="微软雅黑" panose="020B0503020204020204" charset="-122"/>
              </a:endParaRPr>
            </a:p>
          </p:txBody>
        </p:sp>
        <p:grpSp>
          <p:nvGrpSpPr>
            <p:cNvPr id="10" name="组合 9"/>
            <p:cNvGrpSpPr/>
            <p:nvPr/>
          </p:nvGrpSpPr>
          <p:grpSpPr>
            <a:xfrm>
              <a:off x="3396" y="8269"/>
              <a:ext cx="3749" cy="1063"/>
              <a:chOff x="3267" y="7689"/>
              <a:chExt cx="3749" cy="1063"/>
            </a:xfrm>
          </p:grpSpPr>
          <p:sp>
            <p:nvSpPr>
              <p:cNvPr id="5" name="椭圆 4"/>
              <p:cNvSpPr/>
              <p:nvPr/>
            </p:nvSpPr>
            <p:spPr>
              <a:xfrm>
                <a:off x="3267" y="7689"/>
                <a:ext cx="861" cy="822"/>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pPr>
                <a:endParaRPr kumimoji="0" lang="en-US" altLang="en-US" sz="1800" b="0" i="0" u="none" strike="noStrike" cap="none" normalizeH="0" baseline="0" smtClean="0">
                  <a:ln>
                    <a:noFill/>
                  </a:ln>
                  <a:solidFill>
                    <a:schemeClr val="tx1"/>
                  </a:solidFill>
                  <a:effectLst/>
                  <a:latin typeface="Times New Roman" panose="02020603050405020304" pitchFamily="18" charset="0"/>
                </a:endParaRPr>
              </a:p>
            </p:txBody>
          </p:sp>
          <p:sp>
            <p:nvSpPr>
              <p:cNvPr id="6" name="椭圆 5"/>
              <p:cNvSpPr/>
              <p:nvPr/>
            </p:nvSpPr>
            <p:spPr>
              <a:xfrm>
                <a:off x="6155" y="7689"/>
                <a:ext cx="861" cy="816"/>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pPr>
                <a:endParaRPr kumimoji="0" lang="en-US" altLang="en-US" sz="1800" b="0" i="0" u="none" strike="noStrike" cap="none" normalizeH="0" baseline="0" smtClean="0">
                  <a:ln>
                    <a:noFill/>
                  </a:ln>
                  <a:solidFill>
                    <a:schemeClr val="tx1"/>
                  </a:solidFill>
                  <a:effectLst/>
                  <a:latin typeface="Times New Roman" panose="02020603050405020304" pitchFamily="18" charset="0"/>
                </a:endParaRPr>
              </a:p>
            </p:txBody>
          </p:sp>
          <p:cxnSp>
            <p:nvCxnSpPr>
              <p:cNvPr id="7" name="直接箭头连接符 6"/>
              <p:cNvCxnSpPr>
                <a:stCxn id="5" idx="6"/>
                <a:endCxn id="6" idx="2"/>
              </p:cNvCxnSpPr>
              <p:nvPr/>
            </p:nvCxnSpPr>
            <p:spPr>
              <a:xfrm flipV="1">
                <a:off x="4128" y="8097"/>
                <a:ext cx="2027" cy="3"/>
              </a:xfrm>
              <a:prstGeom prst="straightConnector1">
                <a:avLst/>
              </a:prstGeom>
              <a:solidFill>
                <a:schemeClr val="accent1"/>
              </a:solidFill>
              <a:ln w="9525" cap="flat" cmpd="sng" algn="ctr">
                <a:solidFill>
                  <a:schemeClr val="tx1"/>
                </a:solidFill>
                <a:prstDash val="solid"/>
                <a:round/>
                <a:headEnd type="none" w="med" len="med"/>
                <a:tailEnd type="arrow" w="med" len="med"/>
              </a:ln>
            </p:spPr>
          </p:cxnSp>
          <p:sp>
            <p:nvSpPr>
              <p:cNvPr id="9" name="文本框 8"/>
              <p:cNvSpPr txBox="1"/>
              <p:nvPr/>
            </p:nvSpPr>
            <p:spPr>
              <a:xfrm>
                <a:off x="3483" y="7729"/>
                <a:ext cx="645" cy="742"/>
              </a:xfrm>
              <a:prstGeom prst="rect">
                <a:avLst/>
              </a:prstGeom>
              <a:noFill/>
            </p:spPr>
            <p:txBody>
              <a:bodyPr wrap="square" rtlCol="0">
                <a:spAutoFit/>
              </a:bodyPr>
              <a:p>
                <a:r>
                  <a:rPr lang="en-US" altLang="zh-CN" sz="2800"/>
                  <a:t>i</a:t>
                </a:r>
                <a:endParaRPr lang="en-US" altLang="zh-CN" sz="2800"/>
              </a:p>
            </p:txBody>
          </p:sp>
          <p:sp>
            <p:nvSpPr>
              <p:cNvPr id="12" name="文本框 11"/>
              <p:cNvSpPr txBox="1"/>
              <p:nvPr/>
            </p:nvSpPr>
            <p:spPr>
              <a:xfrm>
                <a:off x="6371" y="7689"/>
                <a:ext cx="645" cy="742"/>
              </a:xfrm>
              <a:prstGeom prst="rect">
                <a:avLst/>
              </a:prstGeom>
              <a:noFill/>
            </p:spPr>
            <p:txBody>
              <a:bodyPr wrap="square" rtlCol="0">
                <a:spAutoFit/>
              </a:bodyPr>
              <a:p>
                <a:r>
                  <a:rPr lang="en-US" altLang="zh-CN" sz="2800"/>
                  <a:t>j</a:t>
                </a:r>
                <a:endParaRPr lang="en-US" altLang="zh-CN" sz="2800"/>
              </a:p>
            </p:txBody>
          </p:sp>
          <p:sp>
            <p:nvSpPr>
              <p:cNvPr id="13" name="文本框 12"/>
              <p:cNvSpPr txBox="1"/>
              <p:nvPr/>
            </p:nvSpPr>
            <p:spPr>
              <a:xfrm>
                <a:off x="4157" y="8097"/>
                <a:ext cx="1998" cy="655"/>
              </a:xfrm>
              <a:prstGeom prst="rect">
                <a:avLst/>
              </a:prstGeom>
              <a:noFill/>
            </p:spPr>
            <p:txBody>
              <a:bodyPr wrap="square" rtlCol="0">
                <a:spAutoFit/>
              </a:bodyPr>
              <a:p>
                <a:r>
                  <a:rPr lang="zh-CN" altLang="en-US" sz="2400" dirty="0">
                    <a:latin typeface="微软雅黑" panose="020B0503020204020204" charset="-122"/>
                    <a:sym typeface="+mn-ea"/>
                  </a:rPr>
                  <a:t>  </a:t>
                </a:r>
                <a:r>
                  <a:rPr lang="en-US" altLang="zh-CN" sz="2400" dirty="0">
                    <a:latin typeface="微软雅黑" panose="020B0503020204020204" charset="-122"/>
                    <a:sym typeface="+mn-ea"/>
                  </a:rPr>
                  <a:t>D</a:t>
                </a:r>
                <a:r>
                  <a:rPr lang="en-US" altLang="zh-CN" sz="2400" baseline="-25000" dirty="0">
                    <a:latin typeface="微软雅黑" panose="020B0503020204020204" charset="-122"/>
                    <a:sym typeface="+mn-ea"/>
                  </a:rPr>
                  <a:t>i,j</a:t>
                </a:r>
                <a:endParaRPr lang="zh-CN" altLang="en-US" sz="2400">
                  <a:latin typeface="微软雅黑" panose="020B0503020204020204" charset="-122"/>
                  <a:ea typeface="微软雅黑" panose="020B0503020204020204" charset="-122"/>
                </a:endParaRPr>
              </a:p>
            </p:txBody>
          </p:sp>
        </p:grpSp>
      </p:grpSp>
      <p:sp>
        <p:nvSpPr>
          <p:cNvPr id="15" name="标题 14"/>
          <p:cNvSpPr>
            <a:spLocks noGrp="1"/>
          </p:cNvSpPr>
          <p:nvPr>
            <p:ph type="title"/>
          </p:nvPr>
        </p:nvSpPr>
        <p:spPr/>
        <p:txBody>
          <a:bodyPr/>
          <a:p>
            <a:r>
              <a:rPr lang="zh-CN" altLang="en-US">
                <a:latin typeface="微软雅黑" panose="020B0503020204020204" charset="-122"/>
                <a:ea typeface="微软雅黑" panose="020B0503020204020204" charset="-122"/>
              </a:rPr>
              <a:t>双代号网络图的时间参数</a:t>
            </a:r>
            <a:endParaRPr lang="zh-CN" altLang="en-US">
              <a:latin typeface="微软雅黑" panose="020B0503020204020204" charset="-122"/>
              <a:ea typeface="微软雅黑" panose="020B0503020204020204" charset="-122"/>
            </a:endParaRPr>
          </a:p>
        </p:txBody>
      </p:sp>
    </p:spTree>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a:p>
            <a:pPr lvl="1"/>
            <a:r>
              <a:rPr lang="en-US" altLang="zh-CN" dirty="0">
                <a:sym typeface="+mn-ea"/>
              </a:rPr>
              <a:t>2.</a:t>
            </a:r>
            <a:r>
              <a:rPr lang="zh-CN" altLang="en-US" dirty="0">
                <a:sym typeface="+mn-ea"/>
              </a:rPr>
              <a:t>工期</a:t>
            </a:r>
            <a:endParaRPr lang="zh-CN" altLang="en-US" b="0" dirty="0">
              <a:latin typeface="微软雅黑" panose="020B0503020204020204" charset="-122"/>
              <a:ea typeface="微软雅黑" panose="020B0503020204020204" charset="-122"/>
            </a:endParaRPr>
          </a:p>
          <a:p>
            <a:pPr lvl="2"/>
            <a:r>
              <a:rPr lang="zh-CN" altLang="en-US" dirty="0">
                <a:sym typeface="+mn-ea"/>
              </a:rPr>
              <a:t>工期是指完成一项工作所需要的时间。</a:t>
            </a:r>
            <a:endParaRPr lang="zh-CN" altLang="en-US" dirty="0">
              <a:sym typeface="+mn-ea"/>
            </a:endParaRPr>
          </a:p>
          <a:p>
            <a:pPr lvl="2"/>
            <a:r>
              <a:rPr lang="zh-CN" altLang="en-US" dirty="0">
                <a:sym typeface="+mn-ea"/>
              </a:rPr>
              <a:t>一般规定有以下三种工期</a:t>
            </a:r>
            <a:endParaRPr lang="zh-CN" altLang="en-US" dirty="0">
              <a:sym typeface="+mn-ea"/>
            </a:endParaRPr>
          </a:p>
          <a:p>
            <a:pPr lvl="3"/>
            <a:r>
              <a:rPr lang="zh-CN" altLang="en-US" dirty="0">
                <a:sym typeface="+mn-ea"/>
              </a:rPr>
              <a:t>①计算工期：根据时间参数计算所得的工期，用 </a:t>
            </a:r>
            <a:r>
              <a:rPr lang="en-US" altLang="zh-CN" dirty="0">
                <a:sym typeface="+mn-ea"/>
              </a:rPr>
              <a:t>T</a:t>
            </a:r>
            <a:r>
              <a:rPr lang="en-US" altLang="zh-CN" baseline="-25000" dirty="0">
                <a:sym typeface="+mn-ea"/>
              </a:rPr>
              <a:t>C</a:t>
            </a:r>
            <a:r>
              <a:rPr lang="zh-CN" altLang="en-US" baseline="-25000" dirty="0">
                <a:sym typeface="+mn-ea"/>
              </a:rPr>
              <a:t>   </a:t>
            </a:r>
            <a:r>
              <a:rPr lang="zh-CN" altLang="en-US" dirty="0">
                <a:sym typeface="+mn-ea"/>
              </a:rPr>
              <a:t> 表示。</a:t>
            </a:r>
            <a:endParaRPr lang="zh-CN" altLang="en-US" b="0" dirty="0">
              <a:latin typeface="微软雅黑" panose="020B0503020204020204" charset="-122"/>
              <a:ea typeface="微软雅黑" panose="020B0503020204020204" charset="-122"/>
            </a:endParaRPr>
          </a:p>
          <a:p>
            <a:pPr lvl="3"/>
            <a:r>
              <a:rPr lang="zh-CN" altLang="en-US" dirty="0">
                <a:sym typeface="+mn-ea"/>
              </a:rPr>
              <a:t>②要求工期：任务委托人提出的指令性工期（即合同工期），用</a:t>
            </a:r>
            <a:r>
              <a:rPr lang="en-US" altLang="zh-CN" dirty="0">
                <a:sym typeface="+mn-ea"/>
              </a:rPr>
              <a:t>T</a:t>
            </a:r>
            <a:r>
              <a:rPr lang="en-US" altLang="zh-CN" baseline="-25000" dirty="0">
                <a:sym typeface="+mn-ea"/>
              </a:rPr>
              <a:t>r</a:t>
            </a:r>
            <a:r>
              <a:rPr lang="zh-CN" altLang="en-US" dirty="0">
                <a:sym typeface="+mn-ea"/>
              </a:rPr>
              <a:t> 表示；</a:t>
            </a:r>
            <a:endParaRPr lang="zh-CN" altLang="en-US" b="0" dirty="0">
              <a:latin typeface="微软雅黑" panose="020B0503020204020204" charset="-122"/>
              <a:ea typeface="微软雅黑" panose="020B0503020204020204" charset="-122"/>
            </a:endParaRPr>
          </a:p>
          <a:p>
            <a:pPr lvl="3"/>
            <a:r>
              <a:rPr lang="zh-CN" altLang="en-US" dirty="0">
                <a:sym typeface="+mn-ea"/>
              </a:rPr>
              <a:t>③计划工期：指根据要求工期和计算工期确定的作为实施目标的工期，用     </a:t>
            </a:r>
            <a:r>
              <a:rPr lang="en-US" altLang="zh-CN" dirty="0">
                <a:sym typeface="+mn-ea"/>
              </a:rPr>
              <a:t>T</a:t>
            </a:r>
            <a:r>
              <a:rPr lang="en-US" altLang="zh-CN" baseline="-25000" dirty="0">
                <a:sym typeface="+mn-ea"/>
              </a:rPr>
              <a:t>p</a:t>
            </a:r>
            <a:r>
              <a:rPr lang="zh-CN" altLang="en-US" dirty="0">
                <a:sym typeface="+mn-ea"/>
              </a:rPr>
              <a:t>表示。</a:t>
            </a:r>
            <a:endParaRPr lang="zh-CN" altLang="en-US" dirty="0">
              <a:sym typeface="+mn-ea"/>
            </a:endParaRPr>
          </a:p>
          <a:p>
            <a:pPr lvl="3"/>
            <a:r>
              <a:rPr lang="zh-CN" altLang="en-US" b="0" dirty="0">
                <a:latin typeface="微软雅黑" panose="020B0503020204020204" charset="-122"/>
                <a:ea typeface="微软雅黑" panose="020B0503020204020204" charset="-122"/>
              </a:rPr>
              <a:t>当规定了要求工期时，  </a:t>
            </a:r>
            <a:r>
              <a:rPr lang="en-US" altLang="zh-CN" b="0" dirty="0">
                <a:latin typeface="微软雅黑" panose="020B0503020204020204" charset="-122"/>
                <a:ea typeface="微软雅黑" panose="020B0503020204020204" charset="-122"/>
              </a:rPr>
              <a:t>Tp </a:t>
            </a:r>
            <a:r>
              <a:rPr lang="en-US" altLang="zh-CN" b="0" dirty="0">
                <a:latin typeface="Arial" panose="020B0604020202020204" pitchFamily="34" charset="0"/>
                <a:ea typeface="微软雅黑" panose="020B0503020204020204" charset="-122"/>
                <a:cs typeface="Arial" panose="020B0604020202020204" pitchFamily="34" charset="0"/>
              </a:rPr>
              <a:t>≤</a:t>
            </a:r>
            <a:r>
              <a:rPr lang="zh-CN" altLang="en-US" b="0" dirty="0">
                <a:latin typeface="微软雅黑" panose="020B0503020204020204" charset="-122"/>
                <a:ea typeface="微软雅黑" panose="020B0503020204020204" charset="-122"/>
              </a:rPr>
              <a:t> </a:t>
            </a:r>
            <a:r>
              <a:rPr lang="en-US" altLang="zh-CN" dirty="0">
                <a:sym typeface="+mn-ea"/>
              </a:rPr>
              <a:t> Tr </a:t>
            </a:r>
            <a:r>
              <a:rPr lang="zh-CN" altLang="en-US" b="0" dirty="0">
                <a:latin typeface="微软雅黑" panose="020B0503020204020204" charset="-122"/>
                <a:ea typeface="微软雅黑" panose="020B0503020204020204" charset="-122"/>
              </a:rPr>
              <a:t>；当未规定要求工期时， </a:t>
            </a:r>
            <a:r>
              <a:rPr lang="zh-CN" altLang="en-US" dirty="0">
                <a:sym typeface="+mn-ea"/>
              </a:rPr>
              <a:t> </a:t>
            </a:r>
            <a:r>
              <a:rPr lang="en-US" altLang="zh-CN" dirty="0">
                <a:sym typeface="+mn-ea"/>
              </a:rPr>
              <a:t>Tp =</a:t>
            </a:r>
            <a:r>
              <a:rPr lang="en-US" altLang="zh-CN" dirty="0">
                <a:sym typeface="+mn-ea"/>
              </a:rPr>
              <a:t>Tc </a:t>
            </a:r>
            <a:r>
              <a:rPr lang="zh-CN" altLang="en-US" b="0" dirty="0">
                <a:latin typeface="微软雅黑" panose="020B0503020204020204" charset="-122"/>
                <a:ea typeface="微软雅黑" panose="020B0503020204020204" charset="-122"/>
              </a:rPr>
              <a:t>  。 </a:t>
            </a:r>
            <a:endParaRPr lang="zh-CN" altLang="en-US" b="0" dirty="0">
              <a:latin typeface="微软雅黑" panose="020B0503020204020204" charset="-122"/>
              <a:ea typeface="微软雅黑" panose="020B0503020204020204" charset="-122"/>
            </a:endParaRPr>
          </a:p>
          <a:p>
            <a:endParaRPr lang="zh-CN" altLang="en-US"/>
          </a:p>
        </p:txBody>
      </p:sp>
      <p:sp>
        <p:nvSpPr>
          <p:cNvPr id="4" name="灯片编号占位符 3"/>
          <p:cNvSpPr>
            <a:spLocks noGrp="1"/>
          </p:cNvSpPr>
          <p:nvPr>
            <p:ph type="sldNum" sz="quarter" idx="11"/>
          </p:nvPr>
        </p:nvSpPr>
        <p:spPr/>
        <p:txBody>
          <a:bodyPr/>
          <a:p>
            <a:pPr lvl="0" eaLnBrk="1" fontAlgn="base" hangingPunct="1">
              <a:buNone/>
            </a:pPr>
            <a:fld id="{9A0DB2DC-4C9A-4742-B13C-FB6460FD3503}" type="slidenum">
              <a:rPr lang="ko-KR" altLang="en-US" strike="noStrike" noProof="1" dirty="0">
                <a:latin typeface="Verdana" panose="020B0604030504040204" pitchFamily="34" charset="0"/>
                <a:ea typeface="Gulim" panose="020B0600000101010101" pitchFamily="34" charset="-127"/>
                <a:cs typeface="+mn-cs"/>
              </a:rPr>
            </a:fld>
            <a:endParaRPr lang="ko-KR" altLang="en-US" strike="noStrike" noProof="1" dirty="0"/>
          </a:p>
        </p:txBody>
      </p:sp>
      <p:sp>
        <p:nvSpPr>
          <p:cNvPr id="5" name="标题 4"/>
          <p:cNvSpPr>
            <a:spLocks noGrp="1"/>
          </p:cNvSpPr>
          <p:nvPr>
            <p:ph type="title"/>
          </p:nvPr>
        </p:nvSpPr>
        <p:spPr/>
        <p:txBody>
          <a:bodyPr/>
          <a:p>
            <a:r>
              <a:rPr lang="zh-CN" altLang="en-US">
                <a:latin typeface="微软雅黑" panose="020B0503020204020204" charset="-122"/>
                <a:ea typeface="微软雅黑" panose="020B0503020204020204" charset="-122"/>
              </a:rPr>
              <a:t>双代号网络图的时间参数</a:t>
            </a:r>
            <a:endParaRPr lang="zh-CN" altLang="en-US">
              <a:latin typeface="微软雅黑" panose="020B0503020204020204" charset="-122"/>
              <a:ea typeface="微软雅黑" panose="020B0503020204020204" charset="-122"/>
            </a:endParaRPr>
          </a:p>
        </p:txBody>
      </p:sp>
    </p:spTree>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581660" y="1320165"/>
            <a:ext cx="10274935" cy="4889500"/>
          </a:xfrm>
        </p:spPr>
        <p:txBody>
          <a:bodyPr/>
          <a:p>
            <a:pPr lvl="1"/>
            <a:r>
              <a:rPr lang="en-US" altLang="zh-CN" dirty="0">
                <a:sym typeface="+mn-ea"/>
              </a:rPr>
              <a:t>3.</a:t>
            </a:r>
            <a:r>
              <a:rPr lang="zh-CN" altLang="en-US" dirty="0">
                <a:sym typeface="+mn-ea"/>
              </a:rPr>
              <a:t>工作时间参数</a:t>
            </a:r>
            <a:endParaRPr lang="zh-CN" altLang="en-US" dirty="0">
              <a:sym typeface="+mn-ea"/>
            </a:endParaRPr>
          </a:p>
          <a:p>
            <a:pPr lvl="2"/>
            <a:r>
              <a:rPr lang="zh-CN" altLang="en-US"/>
              <a:t>假设有工作线路</a:t>
            </a:r>
            <a:endParaRPr lang="zh-CN" altLang="en-US"/>
          </a:p>
          <a:p>
            <a:pPr lvl="2"/>
            <a:r>
              <a:rPr lang="zh-CN" altLang="en-US" dirty="0">
                <a:latin typeface="Times New Roman" panose="02020603050405020304" pitchFamily="18" charset="0"/>
                <a:sym typeface="+mn-ea"/>
              </a:rPr>
              <a:t>（</a:t>
            </a:r>
            <a:r>
              <a:rPr lang="en-US" altLang="zh-CN" dirty="0">
                <a:latin typeface="Times New Roman" panose="02020603050405020304" pitchFamily="18" charset="0"/>
                <a:sym typeface="+mn-ea"/>
              </a:rPr>
              <a:t>1</a:t>
            </a:r>
            <a:r>
              <a:rPr lang="zh-CN" altLang="en-US" dirty="0">
                <a:latin typeface="Times New Roman" panose="02020603050405020304" pitchFamily="18" charset="0"/>
                <a:sym typeface="+mn-ea"/>
              </a:rPr>
              <a:t>）工作最早开始时间</a:t>
            </a:r>
            <a:endParaRPr lang="zh-CN" altLang="en-US" dirty="0">
              <a:latin typeface="Times New Roman" panose="02020603050405020304" pitchFamily="18" charset="0"/>
              <a:sym typeface="+mn-ea"/>
            </a:endParaRPr>
          </a:p>
          <a:p>
            <a:pPr lvl="3"/>
            <a:r>
              <a:rPr lang="zh-CN" altLang="en-US" dirty="0">
                <a:latin typeface="Arial" panose="020B0604020202020204" pitchFamily="34" charset="0"/>
                <a:sym typeface="+mn-ea"/>
              </a:rPr>
              <a:t>定义：工作最早开始时间是指所有紧前工作全部完成后，本工作有可能开始的最早时刻。</a:t>
            </a:r>
            <a:endParaRPr lang="zh-CN" altLang="en-US" b="0" dirty="0">
              <a:latin typeface="Arial" panose="020B0604020202020204" pitchFamily="34" charset="0"/>
              <a:ea typeface="微软雅黑" panose="020B0503020204020204" charset="-122"/>
            </a:endParaRPr>
          </a:p>
          <a:p>
            <a:pPr lvl="3"/>
            <a:r>
              <a:rPr lang="zh-CN" altLang="en-US"/>
              <a:t>符号：</a:t>
            </a:r>
            <a:r>
              <a:rPr lang="en-US" altLang="zh-CN">
                <a:sym typeface="+mn-ea"/>
              </a:rPr>
              <a:t>ES</a:t>
            </a:r>
            <a:r>
              <a:rPr lang="en-US" altLang="zh-CN" baseline="-25000">
                <a:sym typeface="+mn-ea"/>
              </a:rPr>
              <a:t>h</a:t>
            </a:r>
            <a:r>
              <a:rPr lang="en-US" baseline="-25000">
                <a:sym typeface="+mn-ea"/>
              </a:rPr>
              <a:t>i</a:t>
            </a:r>
            <a:r>
              <a:rPr lang="zh-CN" altLang="en-US" baseline="-25000" dirty="0">
                <a:latin typeface="Arial" panose="020B0604020202020204" pitchFamily="34" charset="0"/>
                <a:ea typeface="宋体" panose="02010600030101010101" pitchFamily="2" charset="-122"/>
                <a:sym typeface="+mn-ea"/>
              </a:rPr>
              <a:t> </a:t>
            </a:r>
            <a:r>
              <a:rPr lang="en-US" altLang="zh-CN">
                <a:sym typeface="+mn-ea"/>
              </a:rPr>
              <a:t>ES</a:t>
            </a:r>
            <a:r>
              <a:rPr lang="en-US" altLang="zh-CN" baseline="-25000">
                <a:sym typeface="+mn-ea"/>
              </a:rPr>
              <a:t>i,j</a:t>
            </a:r>
            <a:r>
              <a:rPr lang="zh-CN" altLang="en-US" baseline="-25000">
                <a:sym typeface="+mn-ea"/>
              </a:rPr>
              <a:t>  </a:t>
            </a:r>
            <a:r>
              <a:rPr lang="en-US" altLang="zh-CN">
                <a:sym typeface="+mn-ea"/>
              </a:rPr>
              <a:t>ES</a:t>
            </a:r>
            <a:r>
              <a:rPr lang="en-US" altLang="zh-CN" baseline="-25000">
                <a:sym typeface="+mn-ea"/>
              </a:rPr>
              <a:t>j,k</a:t>
            </a:r>
            <a:r>
              <a:rPr lang="zh-CN" altLang="en-US" baseline="-25000" dirty="0">
                <a:latin typeface="Arial" panose="020B0604020202020204" pitchFamily="34" charset="0"/>
                <a:ea typeface="宋体" panose="02010600030101010101" pitchFamily="2" charset="-122"/>
                <a:sym typeface="+mn-ea"/>
              </a:rPr>
              <a:t> </a:t>
            </a:r>
            <a:endParaRPr lang="zh-CN" altLang="en-US" baseline="-25000" dirty="0">
              <a:latin typeface="Arial" panose="020B0604020202020204" pitchFamily="34" charset="0"/>
              <a:ea typeface="宋体" panose="02010600030101010101" pitchFamily="2" charset="-122"/>
              <a:sym typeface="+mn-ea"/>
            </a:endParaRPr>
          </a:p>
          <a:p>
            <a:pPr lvl="3"/>
            <a:r>
              <a:rPr lang="zh-CN" altLang="en-US"/>
              <a:t>计算公式：</a:t>
            </a:r>
            <a:r>
              <a:rPr lang="en-US" altLang="zh-CN">
                <a:solidFill>
                  <a:schemeClr val="tx1">
                    <a:lumMod val="50000"/>
                  </a:schemeClr>
                </a:solidFill>
                <a:sym typeface="+mn-ea"/>
              </a:rPr>
              <a:t>ES</a:t>
            </a:r>
            <a:r>
              <a:rPr lang="en-US" altLang="zh-CN" baseline="-25000">
                <a:solidFill>
                  <a:schemeClr val="tx1">
                    <a:lumMod val="50000"/>
                  </a:schemeClr>
                </a:solidFill>
                <a:sym typeface="+mn-ea"/>
              </a:rPr>
              <a:t>i,j</a:t>
            </a:r>
            <a:r>
              <a:rPr lang="zh-CN" altLang="en-US" baseline="-25000">
                <a:solidFill>
                  <a:schemeClr val="tx1">
                    <a:lumMod val="50000"/>
                  </a:schemeClr>
                </a:solidFill>
                <a:sym typeface="+mn-ea"/>
              </a:rPr>
              <a:t> </a:t>
            </a:r>
            <a:r>
              <a:rPr lang="en-US" altLang="zh-CN">
                <a:solidFill>
                  <a:schemeClr val="tx1">
                    <a:lumMod val="50000"/>
                  </a:schemeClr>
                </a:solidFill>
                <a:sym typeface="+mn-ea"/>
              </a:rPr>
              <a:t>=0 </a:t>
            </a:r>
            <a:r>
              <a:rPr lang="zh-CN" altLang="en-US">
                <a:solidFill>
                  <a:schemeClr val="tx1">
                    <a:lumMod val="50000"/>
                  </a:schemeClr>
                </a:solidFill>
                <a:sym typeface="+mn-ea"/>
              </a:rPr>
              <a:t>（</a:t>
            </a:r>
            <a:r>
              <a:rPr lang="en-US" altLang="zh-CN">
                <a:solidFill>
                  <a:schemeClr val="tx1">
                    <a:lumMod val="50000"/>
                  </a:schemeClr>
                </a:solidFill>
                <a:sym typeface="+mn-ea"/>
              </a:rPr>
              <a:t>i=1</a:t>
            </a:r>
            <a:r>
              <a:rPr lang="zh-CN" altLang="en-US">
                <a:solidFill>
                  <a:schemeClr val="tx1">
                    <a:lumMod val="50000"/>
                  </a:schemeClr>
                </a:solidFill>
                <a:sym typeface="+mn-ea"/>
              </a:rPr>
              <a:t>）  </a:t>
            </a:r>
            <a:endParaRPr lang="zh-CN" altLang="en-US">
              <a:solidFill>
                <a:schemeClr val="tx1">
                  <a:lumMod val="50000"/>
                </a:schemeClr>
              </a:solidFill>
              <a:sym typeface="+mn-ea"/>
            </a:endParaRPr>
          </a:p>
        </p:txBody>
      </p:sp>
      <p:sp>
        <p:nvSpPr>
          <p:cNvPr id="4" name="灯片编号占位符 3"/>
          <p:cNvSpPr>
            <a:spLocks noGrp="1"/>
          </p:cNvSpPr>
          <p:nvPr>
            <p:ph type="sldNum" sz="quarter" idx="11"/>
          </p:nvPr>
        </p:nvSpPr>
        <p:spPr/>
        <p:txBody>
          <a:bodyPr/>
          <a:p>
            <a:pPr lvl="0" eaLnBrk="1" fontAlgn="base" hangingPunct="1">
              <a:buNone/>
            </a:pPr>
            <a:fld id="{9A0DB2DC-4C9A-4742-B13C-FB6460FD3503}" type="slidenum">
              <a:rPr lang="ko-KR" altLang="en-US" strike="noStrike" noProof="1" dirty="0">
                <a:latin typeface="Verdana" panose="020B0604030504040204" pitchFamily="34" charset="0"/>
                <a:ea typeface="Gulim" panose="020B0600000101010101" pitchFamily="34" charset="-127"/>
                <a:cs typeface="+mn-cs"/>
              </a:rPr>
            </a:fld>
            <a:endParaRPr lang="ko-KR" altLang="en-US" strike="noStrike" noProof="1" dirty="0"/>
          </a:p>
        </p:txBody>
      </p:sp>
      <p:grpSp>
        <p:nvGrpSpPr>
          <p:cNvPr id="32" name="组合 31"/>
          <p:cNvGrpSpPr/>
          <p:nvPr/>
        </p:nvGrpSpPr>
        <p:grpSpPr>
          <a:xfrm>
            <a:off x="4527550" y="1556385"/>
            <a:ext cx="6155055" cy="732557"/>
            <a:chOff x="3843" y="5607"/>
            <a:chExt cx="9890" cy="1189"/>
          </a:xfrm>
        </p:grpSpPr>
        <p:grpSp>
          <p:nvGrpSpPr>
            <p:cNvPr id="10" name="组合 9"/>
            <p:cNvGrpSpPr/>
            <p:nvPr/>
          </p:nvGrpSpPr>
          <p:grpSpPr>
            <a:xfrm rot="0">
              <a:off x="3843" y="5607"/>
              <a:ext cx="3811" cy="1161"/>
              <a:chOff x="3267" y="7689"/>
              <a:chExt cx="3749" cy="1144"/>
            </a:xfrm>
          </p:grpSpPr>
          <p:sp>
            <p:nvSpPr>
              <p:cNvPr id="6" name="椭圆 5"/>
              <p:cNvSpPr/>
              <p:nvPr/>
            </p:nvSpPr>
            <p:spPr>
              <a:xfrm>
                <a:off x="3267" y="7689"/>
                <a:ext cx="861" cy="822"/>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pPr>
                <a:endParaRPr kumimoji="0" lang="en-US" altLang="en-US" sz="1800" b="0" i="0" u="none" strike="noStrike" cap="none" normalizeH="0" baseline="0" smtClean="0">
                  <a:ln>
                    <a:noFill/>
                  </a:ln>
                  <a:solidFill>
                    <a:schemeClr val="tx1"/>
                  </a:solidFill>
                  <a:effectLst/>
                  <a:latin typeface="Times New Roman" panose="02020603050405020304" pitchFamily="18" charset="0"/>
                </a:endParaRPr>
              </a:p>
            </p:txBody>
          </p:sp>
          <p:sp>
            <p:nvSpPr>
              <p:cNvPr id="7" name="椭圆 6"/>
              <p:cNvSpPr/>
              <p:nvPr/>
            </p:nvSpPr>
            <p:spPr>
              <a:xfrm>
                <a:off x="6155" y="7689"/>
                <a:ext cx="861" cy="816"/>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pPr>
                <a:endParaRPr kumimoji="0" lang="en-US" altLang="en-US" sz="1800" b="0" i="0" u="none" strike="noStrike" cap="none" normalizeH="0" baseline="0" smtClean="0">
                  <a:ln>
                    <a:noFill/>
                  </a:ln>
                  <a:solidFill>
                    <a:schemeClr val="tx1"/>
                  </a:solidFill>
                  <a:effectLst/>
                  <a:latin typeface="Times New Roman" panose="02020603050405020304" pitchFamily="18" charset="0"/>
                </a:endParaRPr>
              </a:p>
            </p:txBody>
          </p:sp>
          <p:cxnSp>
            <p:nvCxnSpPr>
              <p:cNvPr id="8" name="直接箭头连接符 7"/>
              <p:cNvCxnSpPr>
                <a:stCxn id="6" idx="6"/>
                <a:endCxn id="7" idx="2"/>
              </p:cNvCxnSpPr>
              <p:nvPr/>
            </p:nvCxnSpPr>
            <p:spPr>
              <a:xfrm flipV="1">
                <a:off x="4128" y="8097"/>
                <a:ext cx="2027" cy="3"/>
              </a:xfrm>
              <a:prstGeom prst="straightConnector1">
                <a:avLst/>
              </a:prstGeom>
              <a:solidFill>
                <a:schemeClr val="accent1"/>
              </a:solidFill>
              <a:ln w="9525" cap="flat" cmpd="sng" algn="ctr">
                <a:solidFill>
                  <a:schemeClr val="tx1"/>
                </a:solidFill>
                <a:prstDash val="solid"/>
                <a:round/>
                <a:headEnd type="none" w="med" len="med"/>
                <a:tailEnd type="arrow" w="med" len="med"/>
              </a:ln>
            </p:spPr>
          </p:cxnSp>
          <p:sp>
            <p:nvSpPr>
              <p:cNvPr id="9" name="文本框 8"/>
              <p:cNvSpPr txBox="1"/>
              <p:nvPr/>
            </p:nvSpPr>
            <p:spPr>
              <a:xfrm>
                <a:off x="3483" y="7729"/>
                <a:ext cx="645" cy="835"/>
              </a:xfrm>
              <a:prstGeom prst="rect">
                <a:avLst/>
              </a:prstGeom>
              <a:noFill/>
            </p:spPr>
            <p:txBody>
              <a:bodyPr wrap="square" rtlCol="0">
                <a:spAutoFit/>
              </a:bodyPr>
              <a:p>
                <a:r>
                  <a:rPr lang="en-US" altLang="zh-CN" sz="2800"/>
                  <a:t>h</a:t>
                </a:r>
                <a:endParaRPr lang="en-US" altLang="zh-CN" sz="2800"/>
              </a:p>
            </p:txBody>
          </p:sp>
          <p:sp>
            <p:nvSpPr>
              <p:cNvPr id="12" name="文本框 11"/>
              <p:cNvSpPr txBox="1"/>
              <p:nvPr/>
            </p:nvSpPr>
            <p:spPr>
              <a:xfrm>
                <a:off x="6371" y="7689"/>
                <a:ext cx="645" cy="835"/>
              </a:xfrm>
              <a:prstGeom prst="rect">
                <a:avLst/>
              </a:prstGeom>
              <a:noFill/>
            </p:spPr>
            <p:txBody>
              <a:bodyPr wrap="square" rtlCol="0">
                <a:spAutoFit/>
              </a:bodyPr>
              <a:p>
                <a:r>
                  <a:rPr lang="en-US" altLang="zh-CN" sz="2800"/>
                  <a:t>i</a:t>
                </a:r>
                <a:endParaRPr lang="en-US" altLang="zh-CN" sz="2800"/>
              </a:p>
            </p:txBody>
          </p:sp>
          <p:sp>
            <p:nvSpPr>
              <p:cNvPr id="13" name="文本框 12"/>
              <p:cNvSpPr txBox="1"/>
              <p:nvPr/>
            </p:nvSpPr>
            <p:spPr>
              <a:xfrm>
                <a:off x="4157" y="8097"/>
                <a:ext cx="1998" cy="736"/>
              </a:xfrm>
              <a:prstGeom prst="rect">
                <a:avLst/>
              </a:prstGeom>
              <a:noFill/>
            </p:spPr>
            <p:txBody>
              <a:bodyPr wrap="square" rtlCol="0">
                <a:spAutoFit/>
              </a:bodyPr>
              <a:p>
                <a:r>
                  <a:rPr lang="zh-CN" altLang="en-US" sz="2400" dirty="0">
                    <a:latin typeface="微软雅黑" panose="020B0503020204020204" charset="-122"/>
                    <a:sym typeface="+mn-ea"/>
                  </a:rPr>
                  <a:t> </a:t>
                </a:r>
                <a:r>
                  <a:rPr lang="zh-CN" altLang="en-US" sz="2000" dirty="0">
                    <a:latin typeface="微软雅黑" panose="020B0503020204020204" charset="-122"/>
                    <a:sym typeface="+mn-ea"/>
                  </a:rPr>
                  <a:t> </a:t>
                </a:r>
                <a:r>
                  <a:rPr lang="en-US" altLang="zh-CN" sz="2000" dirty="0">
                    <a:latin typeface="微软雅黑" panose="020B0503020204020204" charset="-122"/>
                    <a:sym typeface="+mn-ea"/>
                  </a:rPr>
                  <a:t>D</a:t>
                </a:r>
                <a:r>
                  <a:rPr lang="en-US" altLang="zh-CN" sz="2000" baseline="-25000" dirty="0">
                    <a:latin typeface="微软雅黑" panose="020B0503020204020204" charset="-122"/>
                    <a:sym typeface="+mn-ea"/>
                  </a:rPr>
                  <a:t>h,i</a:t>
                </a:r>
                <a:endParaRPr lang="en-US" altLang="zh-CN" sz="2000" baseline="-25000" dirty="0">
                  <a:latin typeface="微软雅黑" panose="020B0503020204020204" charset="-122"/>
                  <a:ea typeface="微软雅黑" panose="020B0503020204020204" charset="-122"/>
                  <a:sym typeface="+mn-ea"/>
                </a:endParaRPr>
              </a:p>
            </p:txBody>
          </p:sp>
        </p:grpSp>
        <p:grpSp>
          <p:nvGrpSpPr>
            <p:cNvPr id="16" name="组合 15"/>
            <p:cNvGrpSpPr/>
            <p:nvPr/>
          </p:nvGrpSpPr>
          <p:grpSpPr>
            <a:xfrm rot="0">
              <a:off x="7653" y="5635"/>
              <a:ext cx="3208" cy="1161"/>
              <a:chOff x="4128" y="7689"/>
              <a:chExt cx="2888" cy="1144"/>
            </a:xfrm>
          </p:grpSpPr>
          <p:sp>
            <p:nvSpPr>
              <p:cNvPr id="18" name="椭圆 17"/>
              <p:cNvSpPr/>
              <p:nvPr/>
            </p:nvSpPr>
            <p:spPr>
              <a:xfrm>
                <a:off x="6155" y="7689"/>
                <a:ext cx="861" cy="816"/>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pPr>
                <a:endParaRPr kumimoji="0" lang="en-US" altLang="en-US" sz="1800" b="0" i="0" u="none" strike="noStrike" cap="none" normalizeH="0" baseline="0" smtClean="0">
                  <a:ln>
                    <a:noFill/>
                  </a:ln>
                  <a:solidFill>
                    <a:schemeClr val="tx1"/>
                  </a:solidFill>
                  <a:effectLst/>
                  <a:latin typeface="Times New Roman" panose="02020603050405020304" pitchFamily="18" charset="0"/>
                </a:endParaRPr>
              </a:p>
            </p:txBody>
          </p:sp>
          <p:cxnSp>
            <p:nvCxnSpPr>
              <p:cNvPr id="19" name="直接箭头连接符 18"/>
              <p:cNvCxnSpPr>
                <a:stCxn id="17" idx="6"/>
                <a:endCxn id="18" idx="2"/>
              </p:cNvCxnSpPr>
              <p:nvPr/>
            </p:nvCxnSpPr>
            <p:spPr>
              <a:xfrm flipV="1">
                <a:off x="4128" y="8097"/>
                <a:ext cx="2027" cy="3"/>
              </a:xfrm>
              <a:prstGeom prst="straightConnector1">
                <a:avLst/>
              </a:prstGeom>
              <a:solidFill>
                <a:schemeClr val="accent1"/>
              </a:solidFill>
              <a:ln w="9525" cap="flat" cmpd="sng" algn="ctr">
                <a:solidFill>
                  <a:schemeClr val="tx1"/>
                </a:solidFill>
                <a:prstDash val="solid"/>
                <a:round/>
                <a:headEnd type="none" w="med" len="med"/>
                <a:tailEnd type="arrow" w="med" len="med"/>
              </a:ln>
            </p:spPr>
          </p:cxnSp>
          <p:sp>
            <p:nvSpPr>
              <p:cNvPr id="21" name="文本框 20"/>
              <p:cNvSpPr txBox="1"/>
              <p:nvPr/>
            </p:nvSpPr>
            <p:spPr>
              <a:xfrm>
                <a:off x="6371" y="7689"/>
                <a:ext cx="645" cy="835"/>
              </a:xfrm>
              <a:prstGeom prst="rect">
                <a:avLst/>
              </a:prstGeom>
              <a:noFill/>
            </p:spPr>
            <p:txBody>
              <a:bodyPr wrap="square" rtlCol="0">
                <a:spAutoFit/>
              </a:bodyPr>
              <a:p>
                <a:r>
                  <a:rPr lang="en-US" altLang="zh-CN" sz="2800"/>
                  <a:t>j</a:t>
                </a:r>
                <a:endParaRPr lang="en-US" altLang="zh-CN" sz="2800"/>
              </a:p>
            </p:txBody>
          </p:sp>
          <p:sp>
            <p:nvSpPr>
              <p:cNvPr id="22" name="文本框 21"/>
              <p:cNvSpPr txBox="1"/>
              <p:nvPr/>
            </p:nvSpPr>
            <p:spPr>
              <a:xfrm>
                <a:off x="4157" y="8097"/>
                <a:ext cx="1998" cy="736"/>
              </a:xfrm>
              <a:prstGeom prst="rect">
                <a:avLst/>
              </a:prstGeom>
              <a:noFill/>
            </p:spPr>
            <p:txBody>
              <a:bodyPr wrap="square" rtlCol="0">
                <a:spAutoFit/>
              </a:bodyPr>
              <a:p>
                <a:r>
                  <a:rPr lang="zh-CN" altLang="en-US" sz="2400" dirty="0">
                    <a:latin typeface="微软雅黑" panose="020B0503020204020204" charset="-122"/>
                    <a:sym typeface="+mn-ea"/>
                  </a:rPr>
                  <a:t> </a:t>
                </a:r>
                <a:r>
                  <a:rPr lang="zh-CN" altLang="en-US" sz="2000" dirty="0">
                    <a:latin typeface="微软雅黑" panose="020B0503020204020204" charset="-122"/>
                    <a:sym typeface="+mn-ea"/>
                  </a:rPr>
                  <a:t> </a:t>
                </a:r>
                <a:r>
                  <a:rPr lang="en-US" altLang="zh-CN" sz="2000" dirty="0">
                    <a:latin typeface="微软雅黑" panose="020B0503020204020204" charset="-122"/>
                    <a:sym typeface="+mn-ea"/>
                  </a:rPr>
                  <a:t>D</a:t>
                </a:r>
                <a:r>
                  <a:rPr lang="en-US" altLang="zh-CN" sz="2000" baseline="-25000" dirty="0">
                    <a:latin typeface="微软雅黑" panose="020B0503020204020204" charset="-122"/>
                    <a:sym typeface="+mn-ea"/>
                  </a:rPr>
                  <a:t>i,j</a:t>
                </a:r>
                <a:endParaRPr lang="zh-CN" altLang="en-US" sz="2000">
                  <a:latin typeface="微软雅黑" panose="020B0503020204020204" charset="-122"/>
                  <a:ea typeface="微软雅黑" panose="020B0503020204020204" charset="-122"/>
                </a:endParaRPr>
              </a:p>
            </p:txBody>
          </p:sp>
        </p:grpSp>
        <p:grpSp>
          <p:nvGrpSpPr>
            <p:cNvPr id="25" name="组合 24"/>
            <p:cNvGrpSpPr/>
            <p:nvPr/>
          </p:nvGrpSpPr>
          <p:grpSpPr>
            <a:xfrm rot="0">
              <a:off x="10797" y="5635"/>
              <a:ext cx="2936" cy="1136"/>
              <a:chOff x="4128" y="7689"/>
              <a:chExt cx="2888" cy="1120"/>
            </a:xfrm>
          </p:grpSpPr>
          <p:sp>
            <p:nvSpPr>
              <p:cNvPr id="27" name="椭圆 26"/>
              <p:cNvSpPr/>
              <p:nvPr/>
            </p:nvSpPr>
            <p:spPr>
              <a:xfrm>
                <a:off x="6155" y="7689"/>
                <a:ext cx="861" cy="816"/>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pPr>
                <a:endParaRPr kumimoji="0" lang="en-US" altLang="en-US" sz="1800" b="0" i="0" u="none" strike="noStrike" cap="none" normalizeH="0" baseline="0" smtClean="0">
                  <a:ln>
                    <a:noFill/>
                  </a:ln>
                  <a:solidFill>
                    <a:schemeClr val="tx1"/>
                  </a:solidFill>
                  <a:effectLst/>
                  <a:latin typeface="Times New Roman" panose="02020603050405020304" pitchFamily="18" charset="0"/>
                </a:endParaRPr>
              </a:p>
            </p:txBody>
          </p:sp>
          <p:cxnSp>
            <p:nvCxnSpPr>
              <p:cNvPr id="28" name="直接箭头连接符 27"/>
              <p:cNvCxnSpPr>
                <a:stCxn id="26" idx="6"/>
                <a:endCxn id="27" idx="2"/>
              </p:cNvCxnSpPr>
              <p:nvPr/>
            </p:nvCxnSpPr>
            <p:spPr>
              <a:xfrm flipV="1">
                <a:off x="4128" y="8097"/>
                <a:ext cx="2027" cy="3"/>
              </a:xfrm>
              <a:prstGeom prst="straightConnector1">
                <a:avLst/>
              </a:prstGeom>
              <a:solidFill>
                <a:schemeClr val="accent1"/>
              </a:solidFill>
              <a:ln w="9525" cap="flat" cmpd="sng" algn="ctr">
                <a:solidFill>
                  <a:schemeClr val="tx1"/>
                </a:solidFill>
                <a:prstDash val="solid"/>
                <a:round/>
                <a:headEnd type="none" w="med" len="med"/>
                <a:tailEnd type="arrow" w="med" len="med"/>
              </a:ln>
            </p:spPr>
          </p:cxnSp>
          <p:sp>
            <p:nvSpPr>
              <p:cNvPr id="30" name="文本框 29"/>
              <p:cNvSpPr txBox="1"/>
              <p:nvPr/>
            </p:nvSpPr>
            <p:spPr>
              <a:xfrm>
                <a:off x="6371" y="7689"/>
                <a:ext cx="645" cy="835"/>
              </a:xfrm>
              <a:prstGeom prst="rect">
                <a:avLst/>
              </a:prstGeom>
              <a:noFill/>
            </p:spPr>
            <p:txBody>
              <a:bodyPr wrap="square" rtlCol="0">
                <a:spAutoFit/>
              </a:bodyPr>
              <a:p>
                <a:r>
                  <a:rPr lang="en-US" altLang="zh-CN" sz="2800"/>
                  <a:t>k</a:t>
                </a:r>
                <a:endParaRPr lang="en-US" altLang="zh-CN" sz="2800"/>
              </a:p>
            </p:txBody>
          </p:sp>
          <p:sp>
            <p:nvSpPr>
              <p:cNvPr id="31" name="文本框 30"/>
              <p:cNvSpPr txBox="1"/>
              <p:nvPr/>
            </p:nvSpPr>
            <p:spPr>
              <a:xfrm>
                <a:off x="4157" y="8072"/>
                <a:ext cx="1998" cy="737"/>
              </a:xfrm>
              <a:prstGeom prst="rect">
                <a:avLst/>
              </a:prstGeom>
              <a:noFill/>
            </p:spPr>
            <p:txBody>
              <a:bodyPr wrap="square" rtlCol="0">
                <a:spAutoFit/>
              </a:bodyPr>
              <a:p>
                <a:r>
                  <a:rPr lang="zh-CN" altLang="en-US" sz="2400" dirty="0">
                    <a:latin typeface="微软雅黑" panose="020B0503020204020204" charset="-122"/>
                    <a:sym typeface="+mn-ea"/>
                  </a:rPr>
                  <a:t> </a:t>
                </a:r>
                <a:r>
                  <a:rPr lang="zh-CN" altLang="en-US" sz="2000" dirty="0">
                    <a:latin typeface="微软雅黑" panose="020B0503020204020204" charset="-122"/>
                    <a:sym typeface="+mn-ea"/>
                  </a:rPr>
                  <a:t> </a:t>
                </a:r>
                <a:r>
                  <a:rPr lang="en-US" altLang="zh-CN" sz="2000" dirty="0">
                    <a:latin typeface="微软雅黑" panose="020B0503020204020204" charset="-122"/>
                    <a:sym typeface="+mn-ea"/>
                  </a:rPr>
                  <a:t>D</a:t>
                </a:r>
                <a:r>
                  <a:rPr lang="en-US" altLang="zh-CN" sz="2000" baseline="-25000" dirty="0">
                    <a:latin typeface="微软雅黑" panose="020B0503020204020204" charset="-122"/>
                    <a:sym typeface="+mn-ea"/>
                  </a:rPr>
                  <a:t>,j,k</a:t>
                </a:r>
                <a:endParaRPr lang="zh-CN" altLang="en-US" sz="2000">
                  <a:latin typeface="微软雅黑" panose="020B0503020204020204" charset="-122"/>
                  <a:ea typeface="微软雅黑" panose="020B0503020204020204" charset="-122"/>
                </a:endParaRPr>
              </a:p>
            </p:txBody>
          </p:sp>
        </p:grpSp>
      </p:grpSp>
      <p:sp>
        <p:nvSpPr>
          <p:cNvPr id="11" name="标题 10"/>
          <p:cNvSpPr>
            <a:spLocks noGrp="1"/>
          </p:cNvSpPr>
          <p:nvPr>
            <p:ph type="title"/>
          </p:nvPr>
        </p:nvSpPr>
        <p:spPr/>
        <p:txBody>
          <a:bodyPr/>
          <a:p>
            <a:r>
              <a:rPr lang="zh-CN" altLang="en-US">
                <a:latin typeface="微软雅黑" panose="020B0503020204020204" charset="-122"/>
                <a:ea typeface="微软雅黑" panose="020B0503020204020204" charset="-122"/>
              </a:rPr>
              <a:t>双代号网络图的时间参数</a:t>
            </a:r>
            <a:endParaRPr lang="zh-CN" altLang="en-US">
              <a:latin typeface="微软雅黑" panose="020B0503020204020204" charset="-122"/>
              <a:ea typeface="微软雅黑" panose="020B0503020204020204" charset="-122"/>
            </a:endParaRPr>
          </a:p>
        </p:txBody>
      </p:sp>
    </p:spTree>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535940" y="1334770"/>
            <a:ext cx="10538460" cy="4889500"/>
          </a:xfrm>
        </p:spPr>
        <p:txBody>
          <a:bodyPr/>
          <a:p>
            <a:pPr lvl="3"/>
            <a:r>
              <a:rPr lang="zh-CN" altLang="en-US" dirty="0">
                <a:sym typeface="+mn-ea"/>
              </a:rPr>
              <a:t>当工作只有一项紧前工作时，该工作的最早开始时间应为</a:t>
            </a:r>
            <a:endParaRPr lang="zh-CN" altLang="en-US" dirty="0">
              <a:sym typeface="+mn-ea"/>
            </a:endParaRPr>
          </a:p>
          <a:p>
            <a:pPr lvl="3"/>
            <a:endParaRPr lang="zh-CN" altLang="en-US" dirty="0">
              <a:sym typeface="+mn-ea"/>
            </a:endParaRPr>
          </a:p>
          <a:p>
            <a:pPr lvl="3"/>
            <a:endParaRPr lang="zh-CN" altLang="en-US" dirty="0">
              <a:sym typeface="+mn-ea"/>
            </a:endParaRPr>
          </a:p>
          <a:p>
            <a:pPr lvl="3"/>
            <a:r>
              <a:rPr lang="zh-CN" altLang="en-US" dirty="0">
                <a:sym typeface="+mn-ea"/>
              </a:rPr>
              <a:t>当工作有多个紧前工作时，该工作的最早开始时间应为</a:t>
            </a:r>
            <a:endParaRPr lang="zh-CN" altLang="en-US" b="0" dirty="0">
              <a:latin typeface="微软雅黑" panose="020B0503020204020204" charset="-122"/>
              <a:ea typeface="微软雅黑" panose="020B0503020204020204" charset="-122"/>
            </a:endParaRPr>
          </a:p>
          <a:p>
            <a:pPr marL="0" indent="0">
              <a:buNone/>
            </a:pPr>
            <a:r>
              <a:rPr lang="zh-CN" altLang="en-US" dirty="0">
                <a:sym typeface="+mn-ea"/>
              </a:rPr>
              <a:t>                                               </a:t>
            </a:r>
            <a:r>
              <a:rPr lang="zh-CN" altLang="en-US" sz="2000" dirty="0">
                <a:sym typeface="+mn-ea"/>
              </a:rPr>
              <a:t>或</a:t>
            </a:r>
            <a:r>
              <a:rPr lang="zh-CN" altLang="en-US" dirty="0">
                <a:sym typeface="+mn-ea"/>
              </a:rPr>
              <a:t>  </a:t>
            </a:r>
            <a:endParaRPr lang="zh-CN" altLang="en-US" dirty="0">
              <a:sym typeface="+mn-ea"/>
            </a:endParaRPr>
          </a:p>
          <a:p>
            <a:pPr marL="1143000" lvl="2" indent="-228600">
              <a:buFont typeface="Wingdings" panose="05000000000000000000" charset="0"/>
              <a:buChar char="n"/>
            </a:pPr>
            <a:r>
              <a:rPr lang="en-US" altLang="zh-CN">
                <a:solidFill>
                  <a:srgbClr val="FF0000"/>
                </a:solidFill>
                <a:latin typeface="微软雅黑" panose="020B0503020204020204" charset="-122"/>
                <a:sym typeface="+mn-ea"/>
              </a:rPr>
              <a:t>【</a:t>
            </a:r>
            <a:r>
              <a:rPr lang="zh-CN" altLang="en-US">
                <a:solidFill>
                  <a:srgbClr val="FF0000"/>
                </a:solidFill>
                <a:latin typeface="微软雅黑" panose="020B0503020204020204" charset="-122"/>
                <a:sym typeface="+mn-ea"/>
              </a:rPr>
              <a:t>总结</a:t>
            </a:r>
            <a:r>
              <a:rPr lang="en-US" altLang="zh-CN">
                <a:solidFill>
                  <a:srgbClr val="FF0000"/>
                </a:solidFill>
                <a:latin typeface="微软雅黑" panose="020B0503020204020204" charset="-122"/>
                <a:sym typeface="+mn-ea"/>
              </a:rPr>
              <a:t>】</a:t>
            </a:r>
            <a:r>
              <a:rPr lang="zh-CN" altLang="en-US" dirty="0">
                <a:solidFill>
                  <a:srgbClr val="FF0000"/>
                </a:solidFill>
                <a:latin typeface="微软雅黑" panose="020B0503020204020204" charset="-122"/>
                <a:sym typeface="+mn-ea"/>
              </a:rPr>
              <a:t>工作最早开始时间的计算，顺箭头方向相加，箭头相碰取大值。</a:t>
            </a:r>
            <a:endParaRPr lang="zh-CN" altLang="en-US" dirty="0">
              <a:solidFill>
                <a:srgbClr val="FF0000"/>
              </a:solidFill>
              <a:latin typeface="Arial" panose="020B0604020202020204" pitchFamily="34" charset="0"/>
              <a:ea typeface="楷体" panose="02010609060101010101" pitchFamily="49" charset="-122"/>
            </a:endParaRPr>
          </a:p>
          <a:p>
            <a:pPr marL="1143000" lvl="2" indent="-228600">
              <a:buFont typeface="Wingdings" panose="05000000000000000000" charset="0"/>
              <a:buChar char="n"/>
            </a:pPr>
            <a:endParaRPr lang="zh-CN" altLang="en-US" dirty="0">
              <a:solidFill>
                <a:schemeClr val="tx1"/>
              </a:solidFill>
              <a:cs typeface="微软雅黑" panose="020B0503020204020204" charset="-122"/>
              <a:sym typeface="+mn-ea"/>
            </a:endParaRPr>
          </a:p>
          <a:p>
            <a:pPr marL="1600200" lvl="3" indent="-228600">
              <a:buFont typeface="Wingdings" panose="05000000000000000000" charset="0"/>
              <a:buChar char="n"/>
            </a:pPr>
            <a:endParaRPr lang="zh-CN" altLang="en-US" dirty="0">
              <a:solidFill>
                <a:schemeClr val="tx1"/>
              </a:solidFill>
              <a:cs typeface="微软雅黑" panose="020B0503020204020204" charset="-122"/>
              <a:sym typeface="+mn-ea"/>
            </a:endParaRPr>
          </a:p>
          <a:p>
            <a:pPr marL="1371600" lvl="3" indent="0">
              <a:buFont typeface="Wingdings" panose="05000000000000000000" charset="0"/>
              <a:buNone/>
            </a:pPr>
            <a:r>
              <a:rPr lang="zh-CN" altLang="en-US" dirty="0">
                <a:solidFill>
                  <a:schemeClr val="tx1"/>
                </a:solidFill>
                <a:cs typeface="微软雅黑" panose="020B0503020204020204" charset="-122"/>
                <a:sym typeface="+mn-ea"/>
              </a:rPr>
              <a:t> </a:t>
            </a:r>
            <a:r>
              <a:rPr lang="zh-CN" altLang="en-US" dirty="0">
                <a:solidFill>
                  <a:schemeClr val="tx1"/>
                </a:solidFill>
                <a:sym typeface="+mn-ea"/>
              </a:rPr>
              <a:t>  </a:t>
            </a:r>
            <a:r>
              <a:rPr lang="en-US" altLang="zh-CN" sz="2400">
                <a:solidFill>
                  <a:srgbClr val="FF0000"/>
                </a:solidFill>
                <a:cs typeface="+mn-ea"/>
                <a:sym typeface="+mn-ea"/>
              </a:rPr>
              <a:t>               </a:t>
            </a:r>
            <a:endParaRPr lang="en-US" altLang="zh-CN" sz="2400">
              <a:solidFill>
                <a:srgbClr val="FF0000"/>
              </a:solidFill>
              <a:cs typeface="+mn-ea"/>
              <a:sym typeface="+mn-ea"/>
            </a:endParaRPr>
          </a:p>
          <a:p>
            <a:pPr marL="0" indent="0">
              <a:buNone/>
            </a:pPr>
            <a:endParaRPr lang="en-US" altLang="zh-CN" sz="2400">
              <a:solidFill>
                <a:srgbClr val="FF0000"/>
              </a:solidFill>
              <a:cs typeface="+mn-ea"/>
              <a:sym typeface="+mn-ea"/>
            </a:endParaRPr>
          </a:p>
        </p:txBody>
      </p:sp>
      <p:sp>
        <p:nvSpPr>
          <p:cNvPr id="4" name="灯片编号占位符 3"/>
          <p:cNvSpPr>
            <a:spLocks noGrp="1"/>
          </p:cNvSpPr>
          <p:nvPr>
            <p:ph type="sldNum" sz="quarter" idx="11"/>
          </p:nvPr>
        </p:nvSpPr>
        <p:spPr/>
        <p:txBody>
          <a:bodyPr/>
          <a:p>
            <a:pPr lvl="0" eaLnBrk="1" fontAlgn="base" hangingPunct="1">
              <a:buNone/>
            </a:pPr>
            <a:fld id="{9A0DB2DC-4C9A-4742-B13C-FB6460FD3503}" type="slidenum">
              <a:rPr lang="ko-KR" altLang="en-US" strike="noStrike" noProof="1" dirty="0">
                <a:latin typeface="Verdana" panose="020B0604030504040204" pitchFamily="34" charset="0"/>
                <a:ea typeface="Gulim" panose="020B0600000101010101" pitchFamily="34" charset="-127"/>
                <a:cs typeface="+mn-cs"/>
              </a:rPr>
            </a:fld>
            <a:endParaRPr lang="ko-KR" altLang="en-US" strike="noStrike" noProof="1" dirty="0"/>
          </a:p>
        </p:txBody>
      </p:sp>
      <p:graphicFrame>
        <p:nvGraphicFramePr>
          <p:cNvPr id="45064" name="Picture 258"/>
          <p:cNvGraphicFramePr/>
          <p:nvPr/>
        </p:nvGraphicFramePr>
        <p:xfrm>
          <a:off x="2316480" y="3637280"/>
          <a:ext cx="2939415" cy="514350"/>
        </p:xfrm>
        <a:graphic>
          <a:graphicData uri="http://schemas.openxmlformats.org/presentationml/2006/ole">
            <mc:AlternateContent xmlns:mc="http://schemas.openxmlformats.org/markup-compatibility/2006">
              <mc:Choice xmlns:v="urn:schemas-microsoft-com:vml" Requires="v">
                <p:oleObj spid="_x0000_s3086" name="" r:id="rId1" imgW="1637030" imgH="254000" progId="Equation.DSMT4">
                  <p:embed/>
                </p:oleObj>
              </mc:Choice>
              <mc:Fallback>
                <p:oleObj name="" r:id="rId1" imgW="1637030" imgH="254000" progId="Equation.DSMT4">
                  <p:embed/>
                  <p:pic>
                    <p:nvPicPr>
                      <p:cNvPr id="0" name="图片 3085"/>
                      <p:cNvPicPr/>
                      <p:nvPr/>
                    </p:nvPicPr>
                    <p:blipFill>
                      <a:blip r:embed="rId2"/>
                      <a:stretch>
                        <a:fillRect/>
                      </a:stretch>
                    </p:blipFill>
                    <p:spPr>
                      <a:xfrm>
                        <a:off x="2316480" y="3637280"/>
                        <a:ext cx="2939415" cy="514350"/>
                      </a:xfrm>
                      <a:prstGeom prst="rect">
                        <a:avLst/>
                      </a:prstGeom>
                      <a:noFill/>
                      <a:ln w="38100">
                        <a:noFill/>
                        <a:miter/>
                      </a:ln>
                    </p:spPr>
                  </p:pic>
                </p:oleObj>
              </mc:Fallback>
            </mc:AlternateContent>
          </a:graphicData>
        </a:graphic>
      </p:graphicFrame>
      <p:graphicFrame>
        <p:nvGraphicFramePr>
          <p:cNvPr id="45067" name="Picture 259"/>
          <p:cNvGraphicFramePr/>
          <p:nvPr/>
        </p:nvGraphicFramePr>
        <p:xfrm>
          <a:off x="6007735" y="3637280"/>
          <a:ext cx="2576195" cy="514350"/>
        </p:xfrm>
        <a:graphic>
          <a:graphicData uri="http://schemas.openxmlformats.org/presentationml/2006/ole">
            <mc:AlternateContent xmlns:mc="http://schemas.openxmlformats.org/markup-compatibility/2006">
              <mc:Choice xmlns:v="urn:schemas-microsoft-com:vml" Requires="v">
                <p:oleObj spid="_x0000_s3087" name="" r:id="rId3" imgW="1257300" imgH="254000" progId="Equation.DSMT4">
                  <p:embed/>
                </p:oleObj>
              </mc:Choice>
              <mc:Fallback>
                <p:oleObj name="" r:id="rId3" imgW="1257300" imgH="254000" progId="Equation.DSMT4">
                  <p:embed/>
                  <p:pic>
                    <p:nvPicPr>
                      <p:cNvPr id="0" name="图片 3086"/>
                      <p:cNvPicPr/>
                      <p:nvPr/>
                    </p:nvPicPr>
                    <p:blipFill>
                      <a:blip r:embed="rId4"/>
                      <a:stretch>
                        <a:fillRect/>
                      </a:stretch>
                    </p:blipFill>
                    <p:spPr>
                      <a:xfrm>
                        <a:off x="6007735" y="3637280"/>
                        <a:ext cx="2576195" cy="514350"/>
                      </a:xfrm>
                      <a:prstGeom prst="rect">
                        <a:avLst/>
                      </a:prstGeom>
                      <a:noFill/>
                      <a:ln w="38100">
                        <a:noFill/>
                        <a:miter/>
                      </a:ln>
                    </p:spPr>
                  </p:pic>
                </p:oleObj>
              </mc:Fallback>
            </mc:AlternateContent>
          </a:graphicData>
        </a:graphic>
      </p:graphicFrame>
      <p:graphicFrame>
        <p:nvGraphicFramePr>
          <p:cNvPr id="44046" name="Picture 256"/>
          <p:cNvGraphicFramePr/>
          <p:nvPr/>
        </p:nvGraphicFramePr>
        <p:xfrm>
          <a:off x="3166745" y="2099945"/>
          <a:ext cx="2165350" cy="473710"/>
        </p:xfrm>
        <a:graphic>
          <a:graphicData uri="http://schemas.openxmlformats.org/presentationml/2006/ole">
            <mc:AlternateContent xmlns:mc="http://schemas.openxmlformats.org/markup-compatibility/2006">
              <mc:Choice xmlns:v="urn:schemas-microsoft-com:vml" Requires="v">
                <p:oleObj spid="_x0000_s3084" name="" r:id="rId5" imgW="1219835" imgH="241300" progId="Equation.DSMT4">
                  <p:embed/>
                </p:oleObj>
              </mc:Choice>
              <mc:Fallback>
                <p:oleObj name="" r:id="rId5" imgW="1219835" imgH="241300" progId="Equation.DSMT4">
                  <p:embed/>
                  <p:pic>
                    <p:nvPicPr>
                      <p:cNvPr id="0" name="图片 3083"/>
                      <p:cNvPicPr/>
                      <p:nvPr/>
                    </p:nvPicPr>
                    <p:blipFill>
                      <a:blip r:embed="rId6"/>
                      <a:stretch>
                        <a:fillRect/>
                      </a:stretch>
                    </p:blipFill>
                    <p:spPr>
                      <a:xfrm>
                        <a:off x="3166745" y="2099945"/>
                        <a:ext cx="2165350" cy="473710"/>
                      </a:xfrm>
                      <a:prstGeom prst="rect">
                        <a:avLst/>
                      </a:prstGeom>
                      <a:noFill/>
                      <a:ln w="38100">
                        <a:noFill/>
                        <a:miter/>
                      </a:ln>
                    </p:spPr>
                  </p:pic>
                </p:oleObj>
              </mc:Fallback>
            </mc:AlternateContent>
          </a:graphicData>
        </a:graphic>
      </p:graphicFrame>
      <p:graphicFrame>
        <p:nvGraphicFramePr>
          <p:cNvPr id="44047" name="Picture 257"/>
          <p:cNvGraphicFramePr/>
          <p:nvPr/>
        </p:nvGraphicFramePr>
        <p:xfrm>
          <a:off x="5932170" y="2099945"/>
          <a:ext cx="1722120" cy="488950"/>
        </p:xfrm>
        <a:graphic>
          <a:graphicData uri="http://schemas.openxmlformats.org/presentationml/2006/ole">
            <mc:AlternateContent xmlns:mc="http://schemas.openxmlformats.org/markup-compatibility/2006">
              <mc:Choice xmlns:v="urn:schemas-microsoft-com:vml" Requires="v">
                <p:oleObj spid="_x0000_s3085" name="" r:id="rId7" imgW="838835" imgH="241300" progId="Equation.DSMT4">
                  <p:embed/>
                </p:oleObj>
              </mc:Choice>
              <mc:Fallback>
                <p:oleObj name="" r:id="rId7" imgW="838835" imgH="241300" progId="Equation.DSMT4">
                  <p:embed/>
                  <p:pic>
                    <p:nvPicPr>
                      <p:cNvPr id="0" name="图片 3084"/>
                      <p:cNvPicPr/>
                      <p:nvPr/>
                    </p:nvPicPr>
                    <p:blipFill>
                      <a:blip r:embed="rId8"/>
                      <a:stretch>
                        <a:fillRect/>
                      </a:stretch>
                    </p:blipFill>
                    <p:spPr>
                      <a:xfrm>
                        <a:off x="5932170" y="2099945"/>
                        <a:ext cx="1722120" cy="488950"/>
                      </a:xfrm>
                      <a:prstGeom prst="rect">
                        <a:avLst/>
                      </a:prstGeom>
                      <a:noFill/>
                      <a:ln w="38100">
                        <a:noFill/>
                        <a:miter/>
                      </a:ln>
                    </p:spPr>
                  </p:pic>
                </p:oleObj>
              </mc:Fallback>
            </mc:AlternateContent>
          </a:graphicData>
        </a:graphic>
      </p:graphicFrame>
      <p:sp>
        <p:nvSpPr>
          <p:cNvPr id="11" name="标题 10"/>
          <p:cNvSpPr>
            <a:spLocks noGrp="1"/>
          </p:cNvSpPr>
          <p:nvPr>
            <p:ph type="title"/>
          </p:nvPr>
        </p:nvSpPr>
        <p:spPr/>
        <p:txBody>
          <a:bodyPr/>
          <a:p>
            <a:r>
              <a:rPr lang="zh-CN" altLang="en-US">
                <a:latin typeface="微软雅黑" panose="020B0503020204020204" charset="-122"/>
                <a:ea typeface="微软雅黑" panose="020B0503020204020204" charset="-122"/>
              </a:rPr>
              <a:t>双代号网络图的时间参数</a:t>
            </a:r>
            <a:endParaRPr lang="zh-CN" altLang="en-US">
              <a:latin typeface="微软雅黑" panose="020B0503020204020204" charset="-122"/>
              <a:ea typeface="微软雅黑" panose="020B0503020204020204" charset="-122"/>
            </a:endParaRPr>
          </a:p>
        </p:txBody>
      </p:sp>
    </p:spTree>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535940" y="1102360"/>
            <a:ext cx="10538460" cy="4889500"/>
          </a:xfrm>
        </p:spPr>
        <p:txBody>
          <a:bodyPr/>
          <a:p>
            <a:pPr marL="1143000" lvl="2" indent="-228600">
              <a:buFont typeface="Wingdings" panose="05000000000000000000" charset="0"/>
              <a:buChar char="n"/>
            </a:pPr>
            <a:r>
              <a:rPr lang="zh-CN" altLang="en-US" dirty="0">
                <a:solidFill>
                  <a:schemeClr val="tx1"/>
                </a:solidFill>
                <a:sym typeface="+mn-ea"/>
              </a:rPr>
              <a:t>（</a:t>
            </a:r>
            <a:r>
              <a:rPr lang="en-US" altLang="zh-CN" dirty="0">
                <a:solidFill>
                  <a:schemeClr val="tx1"/>
                </a:solidFill>
                <a:sym typeface="+mn-ea"/>
              </a:rPr>
              <a:t>2</a:t>
            </a:r>
            <a:r>
              <a:rPr lang="zh-CN" altLang="en-US" dirty="0">
                <a:solidFill>
                  <a:schemeClr val="tx1"/>
                </a:solidFill>
                <a:sym typeface="+mn-ea"/>
              </a:rPr>
              <a:t>） </a:t>
            </a:r>
            <a:r>
              <a:rPr lang="zh-CN" altLang="en-US" dirty="0">
                <a:latin typeface="Arial" panose="020B0604020202020204" pitchFamily="34" charset="0"/>
                <a:sym typeface="+mn-ea"/>
              </a:rPr>
              <a:t>工作最早完成时间</a:t>
            </a:r>
            <a:endParaRPr lang="zh-CN" altLang="en-US" dirty="0">
              <a:latin typeface="Arial" panose="020B0604020202020204" pitchFamily="34" charset="0"/>
              <a:sym typeface="+mn-ea"/>
            </a:endParaRPr>
          </a:p>
          <a:p>
            <a:pPr marL="1600200" lvl="3" indent="-228600">
              <a:buFont typeface="Wingdings" panose="05000000000000000000" charset="0"/>
              <a:buChar char="n"/>
            </a:pPr>
            <a:r>
              <a:rPr lang="zh-CN" altLang="en-US" dirty="0">
                <a:cs typeface="微软雅黑" panose="020B0503020204020204" charset="-122"/>
                <a:sym typeface="+mn-ea"/>
              </a:rPr>
              <a:t> 工作最早完成时间是指所有紧前工作全部完成后，本工作有可能完成的最早</a:t>
            </a:r>
            <a:endParaRPr lang="zh-CN" altLang="en-US" dirty="0">
              <a:cs typeface="微软雅黑" panose="020B0503020204020204" charset="-122"/>
              <a:sym typeface="+mn-ea"/>
            </a:endParaRPr>
          </a:p>
          <a:p>
            <a:pPr marL="1371600" lvl="3" indent="0">
              <a:buFont typeface="Wingdings" panose="05000000000000000000" charset="0"/>
              <a:buNone/>
            </a:pPr>
            <a:r>
              <a:rPr lang="zh-CN" altLang="en-US" dirty="0">
                <a:cs typeface="微软雅黑" panose="020B0503020204020204" charset="-122"/>
                <a:sym typeface="+mn-ea"/>
              </a:rPr>
              <a:t>时刻。</a:t>
            </a:r>
            <a:endParaRPr lang="zh-CN" altLang="en-US" dirty="0">
              <a:cs typeface="微软雅黑" panose="020B0503020204020204" charset="-122"/>
              <a:sym typeface="+mn-ea"/>
            </a:endParaRPr>
          </a:p>
          <a:p>
            <a:pPr marL="1600200" lvl="3" indent="-228600">
              <a:buFont typeface="Wingdings" panose="05000000000000000000" charset="0"/>
              <a:buChar char="n"/>
            </a:pPr>
            <a:endParaRPr lang="zh-CN" altLang="en-US" dirty="0">
              <a:cs typeface="微软雅黑" panose="020B0503020204020204" charset="-122"/>
              <a:sym typeface="+mn-ea"/>
            </a:endParaRPr>
          </a:p>
          <a:p>
            <a:pPr marL="1600200" lvl="3" indent="-228600">
              <a:buFont typeface="Wingdings" panose="05000000000000000000" charset="0"/>
              <a:buChar char="n"/>
            </a:pPr>
            <a:r>
              <a:rPr lang="zh-CN" altLang="en-US" b="0" dirty="0">
                <a:cs typeface="微软雅黑" panose="020B0503020204020204" charset="-122"/>
                <a:sym typeface="+mn-ea"/>
              </a:rPr>
              <a:t>符号： </a:t>
            </a:r>
            <a:r>
              <a:rPr lang="zh-CN" altLang="en-US" baseline="-25000" dirty="0">
                <a:cs typeface="微软雅黑" panose="020B0503020204020204" charset="-122"/>
                <a:sym typeface="+mn-ea"/>
              </a:rPr>
              <a:t> </a:t>
            </a:r>
            <a:r>
              <a:rPr lang="en-US" altLang="zh-CN">
                <a:cs typeface="微软雅黑" panose="020B0503020204020204" charset="-122"/>
                <a:sym typeface="+mn-ea"/>
              </a:rPr>
              <a:t>EF</a:t>
            </a:r>
            <a:r>
              <a:rPr lang="en-US" altLang="zh-CN" baseline="-25000">
                <a:cs typeface="微软雅黑" panose="020B0503020204020204" charset="-122"/>
                <a:sym typeface="+mn-ea"/>
              </a:rPr>
              <a:t>i,j</a:t>
            </a:r>
            <a:r>
              <a:rPr lang="zh-CN" altLang="en-US" baseline="-25000">
                <a:cs typeface="微软雅黑" panose="020B0503020204020204" charset="-122"/>
                <a:sym typeface="+mn-ea"/>
              </a:rPr>
              <a:t>  </a:t>
            </a:r>
            <a:endParaRPr lang="zh-CN" altLang="en-US" baseline="-25000">
              <a:cs typeface="微软雅黑" panose="020B0503020204020204" charset="-122"/>
              <a:sym typeface="+mn-ea"/>
            </a:endParaRPr>
          </a:p>
          <a:p>
            <a:pPr marL="1600200" lvl="3" indent="-228600">
              <a:buFont typeface="Wingdings" panose="05000000000000000000" charset="0"/>
              <a:buChar char="n"/>
            </a:pPr>
            <a:r>
              <a:rPr lang="zh-CN" altLang="en-US" dirty="0">
                <a:cs typeface="微软雅黑" panose="020B0503020204020204" charset="-122"/>
                <a:sym typeface="+mn-ea"/>
              </a:rPr>
              <a:t>计算公式</a:t>
            </a:r>
            <a:r>
              <a:rPr lang="en-US" altLang="zh-CN" dirty="0">
                <a:cs typeface="微软雅黑" panose="020B0503020204020204" charset="-122"/>
                <a:sym typeface="+mn-ea"/>
              </a:rPr>
              <a:t>:</a:t>
            </a:r>
            <a:endParaRPr lang="en-US" altLang="zh-CN" dirty="0">
              <a:cs typeface="微软雅黑" panose="020B0503020204020204" charset="-122"/>
              <a:sym typeface="+mn-ea"/>
            </a:endParaRPr>
          </a:p>
          <a:p>
            <a:pPr marL="1143000" lvl="2" indent="-228600">
              <a:buFont typeface="Wingdings" panose="05000000000000000000" charset="0"/>
              <a:buChar char="n"/>
            </a:pPr>
            <a:r>
              <a:rPr lang="en-US" altLang="zh-CN" dirty="0">
                <a:solidFill>
                  <a:srgbClr val="FF0000"/>
                </a:solidFill>
                <a:cs typeface="微软雅黑" panose="020B0503020204020204" charset="-122"/>
                <a:sym typeface="+mn-ea"/>
              </a:rPr>
              <a:t>【总结】工作最早完成时间计算自起点节点开始，顺着箭线方向，用累加的方法计算到终点节点。</a:t>
            </a:r>
            <a:endParaRPr lang="en-US" altLang="zh-CN" dirty="0">
              <a:solidFill>
                <a:srgbClr val="FF0000"/>
              </a:solidFill>
              <a:cs typeface="微软雅黑" panose="020B0503020204020204" charset="-122"/>
              <a:sym typeface="+mn-ea"/>
            </a:endParaRPr>
          </a:p>
          <a:p>
            <a:pPr marL="1143000" lvl="2" indent="-228600">
              <a:buFont typeface="Wingdings" panose="05000000000000000000" charset="0"/>
              <a:buChar char="n"/>
            </a:pPr>
            <a:endParaRPr lang="en-US" altLang="zh-CN" dirty="0">
              <a:solidFill>
                <a:schemeClr val="tx1"/>
              </a:solidFill>
              <a:cs typeface="微软雅黑" panose="020B0503020204020204" charset="-122"/>
              <a:sym typeface="+mn-ea"/>
            </a:endParaRPr>
          </a:p>
          <a:p>
            <a:pPr marL="1600200" lvl="3" indent="-228600">
              <a:buFont typeface="Wingdings" panose="05000000000000000000" charset="0"/>
              <a:buChar char="n"/>
            </a:pPr>
            <a:endParaRPr lang="zh-CN" altLang="en-US" dirty="0">
              <a:solidFill>
                <a:schemeClr val="tx1"/>
              </a:solidFill>
              <a:cs typeface="微软雅黑" panose="020B0503020204020204" charset="-122"/>
              <a:sym typeface="+mn-ea"/>
            </a:endParaRPr>
          </a:p>
          <a:p>
            <a:pPr marL="1600200" lvl="3" indent="-228600">
              <a:buFont typeface="Wingdings" panose="05000000000000000000" charset="0"/>
              <a:buChar char="n"/>
            </a:pPr>
            <a:endParaRPr lang="zh-CN" altLang="en-US" dirty="0">
              <a:solidFill>
                <a:schemeClr val="tx1"/>
              </a:solidFill>
              <a:cs typeface="微软雅黑" panose="020B0503020204020204" charset="-122"/>
              <a:sym typeface="+mn-ea"/>
            </a:endParaRPr>
          </a:p>
          <a:p>
            <a:pPr marL="1371600" lvl="3" indent="0">
              <a:buFont typeface="Wingdings" panose="05000000000000000000" charset="0"/>
              <a:buNone/>
            </a:pPr>
            <a:r>
              <a:rPr lang="zh-CN" altLang="en-US" dirty="0">
                <a:solidFill>
                  <a:schemeClr val="tx1"/>
                </a:solidFill>
                <a:cs typeface="微软雅黑" panose="020B0503020204020204" charset="-122"/>
                <a:sym typeface="+mn-ea"/>
              </a:rPr>
              <a:t> </a:t>
            </a:r>
            <a:r>
              <a:rPr lang="zh-CN" altLang="en-US" dirty="0">
                <a:solidFill>
                  <a:schemeClr val="tx1"/>
                </a:solidFill>
                <a:sym typeface="+mn-ea"/>
              </a:rPr>
              <a:t>  </a:t>
            </a:r>
            <a:r>
              <a:rPr lang="en-US" altLang="zh-CN" sz="2400">
                <a:solidFill>
                  <a:srgbClr val="FF0000"/>
                </a:solidFill>
                <a:cs typeface="+mn-ea"/>
                <a:sym typeface="+mn-ea"/>
              </a:rPr>
              <a:t>               </a:t>
            </a:r>
            <a:endParaRPr lang="en-US" altLang="zh-CN" sz="2400">
              <a:solidFill>
                <a:srgbClr val="FF0000"/>
              </a:solidFill>
              <a:cs typeface="+mn-ea"/>
              <a:sym typeface="+mn-ea"/>
            </a:endParaRPr>
          </a:p>
          <a:p>
            <a:pPr marL="0" indent="0">
              <a:buNone/>
            </a:pPr>
            <a:endParaRPr lang="en-US" altLang="zh-CN" sz="2400">
              <a:solidFill>
                <a:srgbClr val="FF0000"/>
              </a:solidFill>
              <a:cs typeface="+mn-ea"/>
              <a:sym typeface="+mn-ea"/>
            </a:endParaRPr>
          </a:p>
        </p:txBody>
      </p:sp>
      <p:sp>
        <p:nvSpPr>
          <p:cNvPr id="4" name="灯片编号占位符 3"/>
          <p:cNvSpPr>
            <a:spLocks noGrp="1"/>
          </p:cNvSpPr>
          <p:nvPr>
            <p:ph type="sldNum" sz="quarter" idx="11"/>
          </p:nvPr>
        </p:nvSpPr>
        <p:spPr/>
        <p:txBody>
          <a:bodyPr/>
          <a:p>
            <a:pPr lvl="0" eaLnBrk="1" fontAlgn="base" hangingPunct="1">
              <a:buNone/>
            </a:pPr>
            <a:fld id="{9A0DB2DC-4C9A-4742-B13C-FB6460FD3503}" type="slidenum">
              <a:rPr lang="ko-KR" altLang="en-US" strike="noStrike" noProof="1" dirty="0">
                <a:latin typeface="Verdana" panose="020B0604030504040204" pitchFamily="34" charset="0"/>
                <a:ea typeface="Gulim" panose="020B0600000101010101" pitchFamily="34" charset="-127"/>
                <a:cs typeface="+mn-cs"/>
              </a:rPr>
            </a:fld>
            <a:endParaRPr lang="ko-KR" altLang="en-US" strike="noStrike" noProof="1" dirty="0"/>
          </a:p>
        </p:txBody>
      </p:sp>
      <p:graphicFrame>
        <p:nvGraphicFramePr>
          <p:cNvPr id="45085" name="Picture 267"/>
          <p:cNvGraphicFramePr/>
          <p:nvPr/>
        </p:nvGraphicFramePr>
        <p:xfrm>
          <a:off x="4117340" y="3853180"/>
          <a:ext cx="2305050" cy="450850"/>
        </p:xfrm>
        <a:graphic>
          <a:graphicData uri="http://schemas.openxmlformats.org/presentationml/2006/ole">
            <mc:AlternateContent xmlns:mc="http://schemas.openxmlformats.org/markup-compatibility/2006">
              <mc:Choice xmlns:v="urn:schemas-microsoft-com:vml" Requires="v">
                <p:oleObj spid="_x0000_s3095" name="" r:id="rId1" imgW="1219835" imgH="241300" progId="Equation.DSMT4">
                  <p:embed/>
                </p:oleObj>
              </mc:Choice>
              <mc:Fallback>
                <p:oleObj name="" r:id="rId1" imgW="1219835" imgH="241300" progId="Equation.DSMT4">
                  <p:embed/>
                  <p:pic>
                    <p:nvPicPr>
                      <p:cNvPr id="0" name="图片 3094"/>
                      <p:cNvPicPr/>
                      <p:nvPr/>
                    </p:nvPicPr>
                    <p:blipFill>
                      <a:blip r:embed="rId2"/>
                      <a:stretch>
                        <a:fillRect/>
                      </a:stretch>
                    </p:blipFill>
                    <p:spPr>
                      <a:xfrm>
                        <a:off x="4117340" y="3853180"/>
                        <a:ext cx="2305050" cy="450850"/>
                      </a:xfrm>
                      <a:prstGeom prst="rect">
                        <a:avLst/>
                      </a:prstGeom>
                      <a:noFill/>
                      <a:ln w="38100">
                        <a:noFill/>
                        <a:miter/>
                      </a:ln>
                    </p:spPr>
                  </p:pic>
                </p:oleObj>
              </mc:Fallback>
            </mc:AlternateContent>
          </a:graphicData>
        </a:graphic>
      </p:graphicFrame>
      <p:grpSp>
        <p:nvGrpSpPr>
          <p:cNvPr id="32" name="组合 31"/>
          <p:cNvGrpSpPr/>
          <p:nvPr/>
        </p:nvGrpSpPr>
        <p:grpSpPr>
          <a:xfrm>
            <a:off x="4117340" y="2503805"/>
            <a:ext cx="6280150" cy="740410"/>
            <a:chOff x="3843" y="5607"/>
            <a:chExt cx="9890" cy="1166"/>
          </a:xfrm>
        </p:grpSpPr>
        <p:grpSp>
          <p:nvGrpSpPr>
            <p:cNvPr id="10" name="组合 9"/>
            <p:cNvGrpSpPr/>
            <p:nvPr/>
          </p:nvGrpSpPr>
          <p:grpSpPr>
            <a:xfrm rot="0">
              <a:off x="3843" y="5607"/>
              <a:ext cx="3811" cy="1139"/>
              <a:chOff x="3267" y="7689"/>
              <a:chExt cx="3749" cy="1122"/>
            </a:xfrm>
          </p:grpSpPr>
          <p:sp>
            <p:nvSpPr>
              <p:cNvPr id="6" name="椭圆 5"/>
              <p:cNvSpPr/>
              <p:nvPr/>
            </p:nvSpPr>
            <p:spPr>
              <a:xfrm>
                <a:off x="3267" y="7689"/>
                <a:ext cx="861" cy="822"/>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pPr>
                <a:endParaRPr kumimoji="0" lang="en-US" altLang="en-US" sz="1800" b="0" i="0" u="none" strike="noStrike" cap="none" normalizeH="0" baseline="0" smtClean="0">
                  <a:ln>
                    <a:noFill/>
                  </a:ln>
                  <a:solidFill>
                    <a:schemeClr val="tx1"/>
                  </a:solidFill>
                  <a:effectLst/>
                  <a:latin typeface="Times New Roman" panose="02020603050405020304" pitchFamily="18" charset="0"/>
                </a:endParaRPr>
              </a:p>
            </p:txBody>
          </p:sp>
          <p:sp>
            <p:nvSpPr>
              <p:cNvPr id="7" name="椭圆 6"/>
              <p:cNvSpPr/>
              <p:nvPr/>
            </p:nvSpPr>
            <p:spPr>
              <a:xfrm>
                <a:off x="6155" y="7689"/>
                <a:ext cx="861" cy="816"/>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pPr>
                <a:endParaRPr kumimoji="0" lang="en-US" altLang="en-US" sz="1800" b="0" i="0" u="none" strike="noStrike" cap="none" normalizeH="0" baseline="0" smtClean="0">
                  <a:ln>
                    <a:noFill/>
                  </a:ln>
                  <a:solidFill>
                    <a:schemeClr val="tx1"/>
                  </a:solidFill>
                  <a:effectLst/>
                  <a:latin typeface="Times New Roman" panose="02020603050405020304" pitchFamily="18" charset="0"/>
                </a:endParaRPr>
              </a:p>
            </p:txBody>
          </p:sp>
          <p:cxnSp>
            <p:nvCxnSpPr>
              <p:cNvPr id="8" name="直接箭头连接符 7"/>
              <p:cNvCxnSpPr>
                <a:stCxn id="6" idx="6"/>
                <a:endCxn id="7" idx="2"/>
              </p:cNvCxnSpPr>
              <p:nvPr/>
            </p:nvCxnSpPr>
            <p:spPr>
              <a:xfrm flipV="1">
                <a:off x="4128" y="8097"/>
                <a:ext cx="2027" cy="3"/>
              </a:xfrm>
              <a:prstGeom prst="straightConnector1">
                <a:avLst/>
              </a:prstGeom>
              <a:solidFill>
                <a:schemeClr val="accent1"/>
              </a:solidFill>
              <a:ln w="9525" cap="flat" cmpd="sng" algn="ctr">
                <a:solidFill>
                  <a:schemeClr val="tx1"/>
                </a:solidFill>
                <a:prstDash val="solid"/>
                <a:round/>
                <a:headEnd type="none" w="med" len="med"/>
                <a:tailEnd type="arrow" w="med" len="med"/>
              </a:ln>
            </p:spPr>
          </p:cxnSp>
          <p:sp>
            <p:nvSpPr>
              <p:cNvPr id="9" name="文本框 8"/>
              <p:cNvSpPr txBox="1"/>
              <p:nvPr/>
            </p:nvSpPr>
            <p:spPr>
              <a:xfrm>
                <a:off x="3483" y="7729"/>
                <a:ext cx="645" cy="810"/>
              </a:xfrm>
              <a:prstGeom prst="rect">
                <a:avLst/>
              </a:prstGeom>
              <a:noFill/>
            </p:spPr>
            <p:txBody>
              <a:bodyPr wrap="square" rtlCol="0">
                <a:spAutoFit/>
              </a:bodyPr>
              <a:p>
                <a:r>
                  <a:rPr lang="en-US" altLang="zh-CN" sz="2800"/>
                  <a:t>h</a:t>
                </a:r>
                <a:endParaRPr lang="en-US" altLang="zh-CN" sz="2800"/>
              </a:p>
            </p:txBody>
          </p:sp>
          <p:sp>
            <p:nvSpPr>
              <p:cNvPr id="12" name="文本框 11"/>
              <p:cNvSpPr txBox="1"/>
              <p:nvPr/>
            </p:nvSpPr>
            <p:spPr>
              <a:xfrm>
                <a:off x="6371" y="7689"/>
                <a:ext cx="645" cy="810"/>
              </a:xfrm>
              <a:prstGeom prst="rect">
                <a:avLst/>
              </a:prstGeom>
              <a:noFill/>
            </p:spPr>
            <p:txBody>
              <a:bodyPr wrap="square" rtlCol="0">
                <a:spAutoFit/>
              </a:bodyPr>
              <a:p>
                <a:r>
                  <a:rPr lang="en-US" altLang="zh-CN" sz="2800"/>
                  <a:t>i</a:t>
                </a:r>
                <a:endParaRPr lang="en-US" altLang="zh-CN" sz="2800"/>
              </a:p>
            </p:txBody>
          </p:sp>
          <p:sp>
            <p:nvSpPr>
              <p:cNvPr id="13" name="文本框 12"/>
              <p:cNvSpPr txBox="1"/>
              <p:nvPr/>
            </p:nvSpPr>
            <p:spPr>
              <a:xfrm>
                <a:off x="4157" y="8097"/>
                <a:ext cx="1998" cy="714"/>
              </a:xfrm>
              <a:prstGeom prst="rect">
                <a:avLst/>
              </a:prstGeom>
              <a:noFill/>
            </p:spPr>
            <p:txBody>
              <a:bodyPr wrap="square" rtlCol="0">
                <a:spAutoFit/>
              </a:bodyPr>
              <a:p>
                <a:r>
                  <a:rPr lang="zh-CN" altLang="en-US" sz="2400" dirty="0">
                    <a:latin typeface="微软雅黑" panose="020B0503020204020204" charset="-122"/>
                    <a:sym typeface="+mn-ea"/>
                  </a:rPr>
                  <a:t> </a:t>
                </a:r>
                <a:r>
                  <a:rPr lang="zh-CN" altLang="en-US" sz="2000" dirty="0">
                    <a:latin typeface="微软雅黑" panose="020B0503020204020204" charset="-122"/>
                    <a:sym typeface="+mn-ea"/>
                  </a:rPr>
                  <a:t> </a:t>
                </a:r>
                <a:r>
                  <a:rPr lang="en-US" altLang="zh-CN" sz="2000" dirty="0">
                    <a:latin typeface="微软雅黑" panose="020B0503020204020204" charset="-122"/>
                    <a:sym typeface="+mn-ea"/>
                  </a:rPr>
                  <a:t>D</a:t>
                </a:r>
                <a:r>
                  <a:rPr lang="en-US" altLang="zh-CN" sz="2000" baseline="-25000" dirty="0">
                    <a:latin typeface="微软雅黑" panose="020B0503020204020204" charset="-122"/>
                    <a:sym typeface="+mn-ea"/>
                  </a:rPr>
                  <a:t>h,i</a:t>
                </a:r>
                <a:endParaRPr lang="en-US" altLang="zh-CN" sz="2000" baseline="-25000" dirty="0">
                  <a:latin typeface="微软雅黑" panose="020B0503020204020204" charset="-122"/>
                  <a:ea typeface="微软雅黑" panose="020B0503020204020204" charset="-122"/>
                  <a:sym typeface="+mn-ea"/>
                </a:endParaRPr>
              </a:p>
            </p:txBody>
          </p:sp>
        </p:grpSp>
        <p:grpSp>
          <p:nvGrpSpPr>
            <p:cNvPr id="16" name="组合 15"/>
            <p:cNvGrpSpPr/>
            <p:nvPr/>
          </p:nvGrpSpPr>
          <p:grpSpPr>
            <a:xfrm rot="0">
              <a:off x="7653" y="5635"/>
              <a:ext cx="3208" cy="1139"/>
              <a:chOff x="4128" y="7689"/>
              <a:chExt cx="2888" cy="1122"/>
            </a:xfrm>
          </p:grpSpPr>
          <p:sp>
            <p:nvSpPr>
              <p:cNvPr id="18" name="椭圆 17"/>
              <p:cNvSpPr/>
              <p:nvPr/>
            </p:nvSpPr>
            <p:spPr>
              <a:xfrm>
                <a:off x="6155" y="7689"/>
                <a:ext cx="861" cy="816"/>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pPr>
                <a:endParaRPr kumimoji="0" lang="en-US" altLang="en-US" sz="1800" b="0" i="0" u="none" strike="noStrike" cap="none" normalizeH="0" baseline="0" smtClean="0">
                  <a:ln>
                    <a:noFill/>
                  </a:ln>
                  <a:solidFill>
                    <a:schemeClr val="tx1"/>
                  </a:solidFill>
                  <a:effectLst/>
                  <a:latin typeface="Times New Roman" panose="02020603050405020304" pitchFamily="18" charset="0"/>
                </a:endParaRPr>
              </a:p>
            </p:txBody>
          </p:sp>
          <p:cxnSp>
            <p:nvCxnSpPr>
              <p:cNvPr id="19" name="直接箭头连接符 18"/>
              <p:cNvCxnSpPr>
                <a:endCxn id="18" idx="2"/>
              </p:cNvCxnSpPr>
              <p:nvPr/>
            </p:nvCxnSpPr>
            <p:spPr>
              <a:xfrm flipV="1">
                <a:off x="4128" y="8097"/>
                <a:ext cx="2027" cy="3"/>
              </a:xfrm>
              <a:prstGeom prst="straightConnector1">
                <a:avLst/>
              </a:prstGeom>
              <a:solidFill>
                <a:schemeClr val="accent1"/>
              </a:solidFill>
              <a:ln w="9525" cap="flat" cmpd="sng" algn="ctr">
                <a:solidFill>
                  <a:schemeClr val="tx1"/>
                </a:solidFill>
                <a:prstDash val="solid"/>
                <a:round/>
                <a:headEnd type="none" w="med" len="med"/>
                <a:tailEnd type="arrow" w="med" len="med"/>
              </a:ln>
            </p:spPr>
          </p:cxnSp>
          <p:sp>
            <p:nvSpPr>
              <p:cNvPr id="21" name="文本框 20"/>
              <p:cNvSpPr txBox="1"/>
              <p:nvPr/>
            </p:nvSpPr>
            <p:spPr>
              <a:xfrm>
                <a:off x="6371" y="7689"/>
                <a:ext cx="645" cy="810"/>
              </a:xfrm>
              <a:prstGeom prst="rect">
                <a:avLst/>
              </a:prstGeom>
              <a:noFill/>
            </p:spPr>
            <p:txBody>
              <a:bodyPr wrap="square" rtlCol="0">
                <a:spAutoFit/>
              </a:bodyPr>
              <a:p>
                <a:r>
                  <a:rPr lang="en-US" altLang="zh-CN" sz="2800"/>
                  <a:t>j</a:t>
                </a:r>
                <a:endParaRPr lang="en-US" altLang="zh-CN" sz="2800"/>
              </a:p>
            </p:txBody>
          </p:sp>
          <p:sp>
            <p:nvSpPr>
              <p:cNvPr id="22" name="文本框 21"/>
              <p:cNvSpPr txBox="1"/>
              <p:nvPr/>
            </p:nvSpPr>
            <p:spPr>
              <a:xfrm>
                <a:off x="4157" y="8097"/>
                <a:ext cx="1998" cy="714"/>
              </a:xfrm>
              <a:prstGeom prst="rect">
                <a:avLst/>
              </a:prstGeom>
              <a:noFill/>
            </p:spPr>
            <p:txBody>
              <a:bodyPr wrap="square" rtlCol="0">
                <a:spAutoFit/>
              </a:bodyPr>
              <a:p>
                <a:r>
                  <a:rPr lang="zh-CN" altLang="en-US" sz="2400" dirty="0">
                    <a:latin typeface="微软雅黑" panose="020B0503020204020204" charset="-122"/>
                    <a:sym typeface="+mn-ea"/>
                  </a:rPr>
                  <a:t> </a:t>
                </a:r>
                <a:r>
                  <a:rPr lang="zh-CN" altLang="en-US" sz="2000" dirty="0">
                    <a:latin typeface="微软雅黑" panose="020B0503020204020204" charset="-122"/>
                    <a:sym typeface="+mn-ea"/>
                  </a:rPr>
                  <a:t> </a:t>
                </a:r>
                <a:r>
                  <a:rPr lang="en-US" altLang="zh-CN" sz="2000" dirty="0">
                    <a:latin typeface="微软雅黑" panose="020B0503020204020204" charset="-122"/>
                    <a:sym typeface="+mn-ea"/>
                  </a:rPr>
                  <a:t>D</a:t>
                </a:r>
                <a:r>
                  <a:rPr lang="en-US" altLang="zh-CN" sz="2000" baseline="-25000" dirty="0">
                    <a:latin typeface="微软雅黑" panose="020B0503020204020204" charset="-122"/>
                    <a:sym typeface="+mn-ea"/>
                  </a:rPr>
                  <a:t>i,j</a:t>
                </a:r>
                <a:endParaRPr lang="zh-CN" altLang="en-US" sz="2000">
                  <a:latin typeface="微软雅黑" panose="020B0503020204020204" charset="-122"/>
                  <a:ea typeface="微软雅黑" panose="020B0503020204020204" charset="-122"/>
                </a:endParaRPr>
              </a:p>
            </p:txBody>
          </p:sp>
        </p:grpSp>
        <p:grpSp>
          <p:nvGrpSpPr>
            <p:cNvPr id="25" name="组合 24"/>
            <p:cNvGrpSpPr/>
            <p:nvPr/>
          </p:nvGrpSpPr>
          <p:grpSpPr>
            <a:xfrm rot="0">
              <a:off x="10797" y="5635"/>
              <a:ext cx="2936" cy="1113"/>
              <a:chOff x="4128" y="7689"/>
              <a:chExt cx="2888" cy="1097"/>
            </a:xfrm>
          </p:grpSpPr>
          <p:sp>
            <p:nvSpPr>
              <p:cNvPr id="27" name="椭圆 26"/>
              <p:cNvSpPr/>
              <p:nvPr/>
            </p:nvSpPr>
            <p:spPr>
              <a:xfrm>
                <a:off x="6155" y="7689"/>
                <a:ext cx="861" cy="816"/>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
                <a: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pPr>
                <a:endParaRPr kumimoji="0" lang="en-US" altLang="en-US" sz="1800" b="0" i="0" u="none" strike="noStrike" cap="none" normalizeH="0" baseline="0" smtClean="0">
                  <a:ln>
                    <a:noFill/>
                  </a:ln>
                  <a:solidFill>
                    <a:schemeClr val="tx1"/>
                  </a:solidFill>
                  <a:effectLst/>
                  <a:latin typeface="Times New Roman" panose="02020603050405020304" pitchFamily="18" charset="0"/>
                </a:endParaRPr>
              </a:p>
            </p:txBody>
          </p:sp>
          <p:cxnSp>
            <p:nvCxnSpPr>
              <p:cNvPr id="28" name="直接箭头连接符 27"/>
              <p:cNvCxnSpPr>
                <a:endCxn id="27" idx="2"/>
              </p:cNvCxnSpPr>
              <p:nvPr/>
            </p:nvCxnSpPr>
            <p:spPr>
              <a:xfrm flipV="1">
                <a:off x="4128" y="8097"/>
                <a:ext cx="2027" cy="3"/>
              </a:xfrm>
              <a:prstGeom prst="straightConnector1">
                <a:avLst/>
              </a:prstGeom>
              <a:solidFill>
                <a:schemeClr val="accent1"/>
              </a:solidFill>
              <a:ln w="9525" cap="flat" cmpd="sng" algn="ctr">
                <a:solidFill>
                  <a:schemeClr val="tx1"/>
                </a:solidFill>
                <a:prstDash val="solid"/>
                <a:round/>
                <a:headEnd type="none" w="med" len="med"/>
                <a:tailEnd type="arrow" w="med" len="med"/>
              </a:ln>
            </p:spPr>
          </p:cxnSp>
          <p:sp>
            <p:nvSpPr>
              <p:cNvPr id="30" name="文本框 29"/>
              <p:cNvSpPr txBox="1"/>
              <p:nvPr/>
            </p:nvSpPr>
            <p:spPr>
              <a:xfrm>
                <a:off x="6371" y="7689"/>
                <a:ext cx="645" cy="810"/>
              </a:xfrm>
              <a:prstGeom prst="rect">
                <a:avLst/>
              </a:prstGeom>
              <a:noFill/>
            </p:spPr>
            <p:txBody>
              <a:bodyPr wrap="square" rtlCol="0">
                <a:spAutoFit/>
              </a:bodyPr>
              <a:p>
                <a:r>
                  <a:rPr lang="en-US" altLang="zh-CN" sz="2800"/>
                  <a:t>k</a:t>
                </a:r>
                <a:endParaRPr lang="en-US" altLang="zh-CN" sz="2800"/>
              </a:p>
            </p:txBody>
          </p:sp>
          <p:sp>
            <p:nvSpPr>
              <p:cNvPr id="31" name="文本框 30"/>
              <p:cNvSpPr txBox="1"/>
              <p:nvPr/>
            </p:nvSpPr>
            <p:spPr>
              <a:xfrm>
                <a:off x="4157" y="8072"/>
                <a:ext cx="1998" cy="714"/>
              </a:xfrm>
              <a:prstGeom prst="rect">
                <a:avLst/>
              </a:prstGeom>
              <a:noFill/>
            </p:spPr>
            <p:txBody>
              <a:bodyPr wrap="square" rtlCol="0">
                <a:spAutoFit/>
              </a:bodyPr>
              <a:p>
                <a:r>
                  <a:rPr lang="zh-CN" altLang="en-US" sz="2400" dirty="0">
                    <a:latin typeface="微软雅黑" panose="020B0503020204020204" charset="-122"/>
                    <a:sym typeface="+mn-ea"/>
                  </a:rPr>
                  <a:t> </a:t>
                </a:r>
                <a:r>
                  <a:rPr lang="zh-CN" altLang="en-US" sz="2000" dirty="0">
                    <a:latin typeface="微软雅黑" panose="020B0503020204020204" charset="-122"/>
                    <a:sym typeface="+mn-ea"/>
                  </a:rPr>
                  <a:t> </a:t>
                </a:r>
                <a:r>
                  <a:rPr lang="en-US" altLang="zh-CN" sz="2000" dirty="0">
                    <a:latin typeface="微软雅黑" panose="020B0503020204020204" charset="-122"/>
                    <a:sym typeface="+mn-ea"/>
                  </a:rPr>
                  <a:t>D</a:t>
                </a:r>
                <a:r>
                  <a:rPr lang="en-US" altLang="zh-CN" sz="2000" baseline="-25000" dirty="0">
                    <a:latin typeface="微软雅黑" panose="020B0503020204020204" charset="-122"/>
                    <a:sym typeface="+mn-ea"/>
                  </a:rPr>
                  <a:t>,j,k</a:t>
                </a:r>
                <a:endParaRPr lang="zh-CN" altLang="en-US" sz="2000">
                  <a:latin typeface="微软雅黑" panose="020B0503020204020204" charset="-122"/>
                  <a:ea typeface="微软雅黑" panose="020B0503020204020204" charset="-122"/>
                </a:endParaRPr>
              </a:p>
            </p:txBody>
          </p:sp>
        </p:grpSp>
      </p:grpSp>
      <p:sp>
        <p:nvSpPr>
          <p:cNvPr id="5" name="标题 4"/>
          <p:cNvSpPr>
            <a:spLocks noGrp="1"/>
          </p:cNvSpPr>
          <p:nvPr>
            <p:ph type="title"/>
          </p:nvPr>
        </p:nvSpPr>
        <p:spPr/>
        <p:txBody>
          <a:bodyPr/>
          <a:p>
            <a:r>
              <a:rPr lang="zh-CN" altLang="en-US">
                <a:latin typeface="微软雅黑" panose="020B0503020204020204" charset="-122"/>
                <a:ea typeface="微软雅黑" panose="020B0503020204020204" charset="-122"/>
              </a:rPr>
              <a:t>双代号网络图的时间参数</a:t>
            </a:r>
            <a:endParaRPr lang="zh-CN" altLang="en-US">
              <a:latin typeface="微软雅黑" panose="020B0503020204020204" charset="-122"/>
              <a:ea typeface="微软雅黑" panose="020B0503020204020204" charset="-122"/>
            </a:endParaRPr>
          </a:p>
        </p:txBody>
      </p:sp>
    </p:spTree>
  </p:cSld>
  <p:clrMapOvr>
    <a:masterClrMapping/>
  </p:clrMapOvr>
  <p:transition>
    <p:random/>
  </p:transition>
</p:sld>
</file>

<file path=ppt/theme/theme1.xml><?xml version="1.0" encoding="utf-8"?>
<a:theme xmlns:a="http://schemas.openxmlformats.org/drawingml/2006/main" name="148TGp_industry_light">
  <a:themeElements>
    <a:clrScheme name="148TGp_industry_light 2">
      <a:dk1>
        <a:srgbClr val="333389"/>
      </a:dk1>
      <a:lt1>
        <a:srgbClr val="FFFFFF"/>
      </a:lt1>
      <a:dk2>
        <a:srgbClr val="4D8ACD"/>
      </a:dk2>
      <a:lt2>
        <a:srgbClr val="C0C0C0"/>
      </a:lt2>
      <a:accent1>
        <a:srgbClr val="5F8ADF"/>
      </a:accent1>
      <a:accent2>
        <a:srgbClr val="D4BA3A"/>
      </a:accent2>
      <a:accent3>
        <a:srgbClr val="FFFFFF"/>
      </a:accent3>
      <a:accent4>
        <a:srgbClr val="2A2A74"/>
      </a:accent4>
      <a:accent5>
        <a:srgbClr val="B6C4EC"/>
      </a:accent5>
      <a:accent6>
        <a:srgbClr val="C0A834"/>
      </a:accent6>
      <a:hlink>
        <a:srgbClr val="5DA9A5"/>
      </a:hlink>
      <a:folHlink>
        <a:srgbClr val="BAC4A0"/>
      </a:folHlink>
    </a:clrScheme>
    <a:fontScheme name="148TGp_industry_ligh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en-US" sz="18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148TGp_industry_light 1">
        <a:dk1>
          <a:srgbClr val="003366"/>
        </a:dk1>
        <a:lt1>
          <a:srgbClr val="FFFFFF"/>
        </a:lt1>
        <a:dk2>
          <a:srgbClr val="6542AA"/>
        </a:dk2>
        <a:lt2>
          <a:srgbClr val="C0C0C0"/>
        </a:lt2>
        <a:accent1>
          <a:srgbClr val="269DD8"/>
        </a:accent1>
        <a:accent2>
          <a:srgbClr val="85BA54"/>
        </a:accent2>
        <a:accent3>
          <a:srgbClr val="FFFFFF"/>
        </a:accent3>
        <a:accent4>
          <a:srgbClr val="002A56"/>
        </a:accent4>
        <a:accent5>
          <a:srgbClr val="ACCCE9"/>
        </a:accent5>
        <a:accent6>
          <a:srgbClr val="78A84B"/>
        </a:accent6>
        <a:hlink>
          <a:srgbClr val="4C59D2"/>
        </a:hlink>
        <a:folHlink>
          <a:srgbClr val="A0B5C4"/>
        </a:folHlink>
      </a:clrScheme>
      <a:clrMap bg1="lt1" tx1="dk1" bg2="lt2" tx2="dk2" accent1="accent1" accent2="accent2" accent3="accent3" accent4="accent4" accent5="accent5" accent6="accent6" hlink="hlink" folHlink="folHlink"/>
    </a:extraClrScheme>
    <a:extraClrScheme>
      <a:clrScheme name="148TGp_industry_light 2">
        <a:dk1>
          <a:srgbClr val="333389"/>
        </a:dk1>
        <a:lt1>
          <a:srgbClr val="FFFFFF"/>
        </a:lt1>
        <a:dk2>
          <a:srgbClr val="4D8ACD"/>
        </a:dk2>
        <a:lt2>
          <a:srgbClr val="C0C0C0"/>
        </a:lt2>
        <a:accent1>
          <a:srgbClr val="5F8ADF"/>
        </a:accent1>
        <a:accent2>
          <a:srgbClr val="D4BA3A"/>
        </a:accent2>
        <a:accent3>
          <a:srgbClr val="FFFFFF"/>
        </a:accent3>
        <a:accent4>
          <a:srgbClr val="2A2A74"/>
        </a:accent4>
        <a:accent5>
          <a:srgbClr val="B6C4EC"/>
        </a:accent5>
        <a:accent6>
          <a:srgbClr val="C0A834"/>
        </a:accent6>
        <a:hlink>
          <a:srgbClr val="5DA9A5"/>
        </a:hlink>
        <a:folHlink>
          <a:srgbClr val="BAC4A0"/>
        </a:folHlink>
      </a:clrScheme>
      <a:clrMap bg1="lt1" tx1="dk1" bg2="lt2" tx2="dk2" accent1="accent1" accent2="accent2" accent3="accent3" accent4="accent4" accent5="accent5" accent6="accent6" hlink="hlink" folHlink="folHlink"/>
    </a:extraClrScheme>
    <a:extraClrScheme>
      <a:clrScheme name="148TGp_industry_light 3">
        <a:dk1>
          <a:srgbClr val="006666"/>
        </a:dk1>
        <a:lt1>
          <a:srgbClr val="FFFFFF"/>
        </a:lt1>
        <a:dk2>
          <a:srgbClr val="003366"/>
        </a:dk2>
        <a:lt2>
          <a:srgbClr val="C0C0C0"/>
        </a:lt2>
        <a:accent1>
          <a:srgbClr val="73A784"/>
        </a:accent1>
        <a:accent2>
          <a:srgbClr val="D4BA3A"/>
        </a:accent2>
        <a:accent3>
          <a:srgbClr val="FFFFFF"/>
        </a:accent3>
        <a:accent4>
          <a:srgbClr val="005656"/>
        </a:accent4>
        <a:accent5>
          <a:srgbClr val="BCD0C2"/>
        </a:accent5>
        <a:accent6>
          <a:srgbClr val="C0A834"/>
        </a:accent6>
        <a:hlink>
          <a:srgbClr val="A1A959"/>
        </a:hlink>
        <a:folHlink>
          <a:srgbClr val="BAC4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148TGp_industry_light</Template>
  <TotalTime>0</TotalTime>
  <Words>2133</Words>
  <Application>WPS 演示</Application>
  <PresentationFormat>全屏显示(4:3)</PresentationFormat>
  <Paragraphs>302</Paragraphs>
  <Slides>17</Slides>
  <Notes>0</Notes>
  <HiddenSlides>0</HiddenSlides>
  <MMClips>0</MMClips>
  <ScaleCrop>false</ScaleCrop>
  <HeadingPairs>
    <vt:vector size="8" baseType="variant">
      <vt:variant>
        <vt:lpstr>已用的字体</vt:lpstr>
      </vt:variant>
      <vt:variant>
        <vt:i4>15</vt:i4>
      </vt:variant>
      <vt:variant>
        <vt:lpstr>主题</vt:lpstr>
      </vt:variant>
      <vt:variant>
        <vt:i4>1</vt:i4>
      </vt:variant>
      <vt:variant>
        <vt:lpstr>嵌入 OLE 服务器</vt:lpstr>
      </vt:variant>
      <vt:variant>
        <vt:i4>19</vt:i4>
      </vt:variant>
      <vt:variant>
        <vt:lpstr>幻灯片标题</vt:lpstr>
      </vt:variant>
      <vt:variant>
        <vt:i4>17</vt:i4>
      </vt:variant>
    </vt:vector>
  </HeadingPairs>
  <TitlesOfParts>
    <vt:vector size="52" baseType="lpstr">
      <vt:lpstr>Arial</vt:lpstr>
      <vt:lpstr>宋体</vt:lpstr>
      <vt:lpstr>Wingdings</vt:lpstr>
      <vt:lpstr>Times New Roman</vt:lpstr>
      <vt:lpstr>Gulim</vt:lpstr>
      <vt:lpstr>Verdana</vt:lpstr>
      <vt:lpstr>微软雅黑</vt:lpstr>
      <vt:lpstr>黑体</vt:lpstr>
      <vt:lpstr>华文琥珀</vt:lpstr>
      <vt:lpstr>方正姚体</vt:lpstr>
      <vt:lpstr>华文中宋</vt:lpstr>
      <vt:lpstr>Wingdings</vt:lpstr>
      <vt:lpstr>楷体</vt:lpstr>
      <vt:lpstr>Calibri</vt:lpstr>
      <vt:lpstr>Arial Unicode MS</vt:lpstr>
      <vt:lpstr>148TGp_industry_light</vt:lpstr>
      <vt:lpstr>Equation.DSMT4</vt:lpstr>
      <vt:lpstr>Equation.DSMT4</vt:lpstr>
      <vt:lpstr>Equation.DSMT4</vt:lpstr>
      <vt:lpstr>Equation.3</vt:lpstr>
      <vt:lpstr>Equation.DSMT4</vt:lpstr>
      <vt:lpstr>Equation.DSMT4</vt:lpstr>
      <vt:lpstr>Equation.DSMT4</vt:lpstr>
      <vt:lpstr>Equation.3</vt:lpstr>
      <vt:lpstr>Equation.3</vt:lpstr>
      <vt:lpstr>Equation.DSMT4</vt:lpstr>
      <vt:lpstr>Equation.DSMT4</vt:lpstr>
      <vt:lpstr>Equation.DSMT4</vt:lpstr>
      <vt:lpstr>Equation.DSMT4</vt:lpstr>
      <vt:lpstr>Equation.DSMT4</vt:lpstr>
      <vt:lpstr>Equation.DSMT4</vt:lpstr>
      <vt:lpstr>Equation.DSMT4</vt:lpstr>
      <vt:lpstr>Equation.DSMT4</vt:lpstr>
      <vt:lpstr>Equation.3</vt:lpstr>
      <vt:lpstr>Equation.3</vt:lpstr>
      <vt:lpstr>PowerPoint 演示文稿</vt:lpstr>
      <vt:lpstr>双代号网络图的时间参数</vt:lpstr>
      <vt:lpstr>双代号网络图的时间参数</vt:lpstr>
      <vt:lpstr>双代号网络图的时间参数</vt:lpstr>
      <vt:lpstr>双代号网络图的时间参数</vt:lpstr>
      <vt:lpstr>双代号网络图的时间参数</vt:lpstr>
      <vt:lpstr>双代号网络图的时间参数</vt:lpstr>
      <vt:lpstr>双代号网络图的时间参数</vt:lpstr>
      <vt:lpstr>双代号网络图的时间参数</vt:lpstr>
      <vt:lpstr>双代号网络图的时间参数</vt:lpstr>
      <vt:lpstr>双代号网络图的时间参数</vt:lpstr>
      <vt:lpstr>双代号网络图的时间参数</vt:lpstr>
      <vt:lpstr>双代号网络图的时间参数</vt:lpstr>
      <vt:lpstr>双代号网络图的时间参数</vt:lpstr>
      <vt:lpstr>双代号网络图的时间参数</vt:lpstr>
      <vt:lpstr>双代号网络图的时间参数</vt:lpstr>
      <vt:lpstr>双代号网络图的时间参数</vt:lpstr>
    </vt:vector>
  </TitlesOfParts>
  <Company>hep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h</dc:creator>
  <cp:lastModifiedBy>蓝天白云</cp:lastModifiedBy>
  <cp:revision>188</cp:revision>
  <dcterms:created xsi:type="dcterms:W3CDTF">2010-04-09T08:49:00Z</dcterms:created>
  <dcterms:modified xsi:type="dcterms:W3CDTF">2021-10-31T14:37:33Z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2052-11.1.0.11045</vt:lpwstr>
  </property>
  <property fmtid="{D5CDD505-2E9C-101B-9397-08002B2CF9AE}" pid="3" name="ICV">
    <vt:lpwstr>96CDFED7C80D4B67BB6D4A56449244B7</vt:lpwstr>
  </property>
</Properties>
</file>