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5" r:id="rId2"/>
    <p:sldId id="27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5E1D7-2867-4B92-B51C-E7FDBE12C0F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F1F2-D919-4A02-B504-95DB933610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02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3185-3A93-40FC-9806-5DF4D01065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512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3185-3A93-40FC-9806-5DF4D01065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44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9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25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87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03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07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79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74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17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9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53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83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8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2087947" y="2546265"/>
            <a:ext cx="1656184" cy="36004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zh-CN" altLang="en-US" smtClean="0">
                <a:latin typeface="华文宋体" pitchFamily="2" charset="-122"/>
                <a:ea typeface="华文宋体" pitchFamily="2" charset="-122"/>
              </a:rPr>
              <a:t>主控项目</a:t>
            </a:r>
            <a:endParaRPr lang="zh-CN" altLang="en-US"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2"/>
          </p:nvPr>
        </p:nvSpPr>
        <p:spPr>
          <a:xfrm>
            <a:off x="1919536" y="2924944"/>
            <a:ext cx="1993006" cy="36004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71755"/>
            <a:r>
              <a:rPr lang="en-US" altLang="zh-CN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1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、木地板过门石平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接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时，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木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地板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需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低于过门石材</a:t>
            </a:r>
            <a:r>
              <a:rPr lang="en-US" altLang="zh-CN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8mm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；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与阳台瓷砖平接时与瓷砖平。</a:t>
            </a:r>
            <a:endParaRPr lang="en-US" altLang="zh-CN" kern="100">
              <a:solidFill>
                <a:schemeClr val="tx1">
                  <a:lumMod val="95000"/>
                  <a:lumOff val="5000"/>
                </a:schemeClr>
              </a:solidFill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71755"/>
            <a:r>
              <a:rPr lang="en-US" altLang="zh-CN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2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、木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地板与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石或瓷砖地面需设置金属收口条；</a:t>
            </a:r>
            <a:endParaRPr lang="en-US" altLang="zh-CN" kern="100">
              <a:solidFill>
                <a:schemeClr val="tx1">
                  <a:lumMod val="95000"/>
                  <a:lumOff val="5000"/>
                </a:schemeClr>
              </a:solidFill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71755"/>
            <a:r>
              <a:rPr lang="en-US" altLang="zh-CN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3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、铺贴前地面平整差＜</a:t>
            </a:r>
            <a:r>
              <a:rPr lang="en-US" altLang="zh-CN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3mm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。</a:t>
            </a:r>
            <a:endParaRPr lang="zh-CN" altLang="zh-CN" kern="100">
              <a:solidFill>
                <a:schemeClr val="tx1">
                  <a:lumMod val="95000"/>
                  <a:lumOff val="5000"/>
                </a:schemeClr>
              </a:solidFill>
              <a:latin typeface="华文宋体" pitchFamily="2" charset="-122"/>
              <a:ea typeface="华文宋体" pitchFamily="2" charset="-122"/>
              <a:cs typeface="Times New Roman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969695" y="332656"/>
          <a:ext cx="820891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324"/>
                <a:gridCol w="7046588"/>
              </a:tblGrid>
              <a:tr h="38884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en-US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木地板铺设及与门头石收口</a:t>
                      </a:r>
                      <a:endParaRPr lang="zh-CN" altLang="zh-CN" sz="20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589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一</a:t>
                      </a:r>
                      <a:r>
                        <a:rPr lang="zh-CN" altLang="zh-CN" sz="18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、施工前控制</a:t>
                      </a:r>
                      <a:endParaRPr lang="zh-CN" altLang="en-US" sz="18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187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下料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、备货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周期</a:t>
                      </a: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30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天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根据现场尺寸深化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排版；</a:t>
                      </a:r>
                      <a:endParaRPr lang="zh-CN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87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主控要点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、实际测量数量，进场前报施工方案。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、伸缩缝预留及地面平整度检查。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3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、铺贴时不得出小于</a:t>
                      </a: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1/2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板宽的条板。</a:t>
                      </a:r>
                      <a:endParaRPr lang="zh-CN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9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二、施工规范</a:t>
                      </a:r>
                      <a:endParaRPr lang="zh-CN" altLang="en-US" sz="18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081" y="1885613"/>
            <a:ext cx="3185654" cy="2492214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8280908" y="3958023"/>
            <a:ext cx="1163808" cy="386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木地板、过门石安装效果</a:t>
            </a:r>
            <a:endParaRPr lang="zh-CN" altLang="en-US" sz="12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t="15992"/>
          <a:stretch>
            <a:fillRect/>
          </a:stretch>
        </p:blipFill>
        <p:spPr>
          <a:xfrm>
            <a:off x="5514694" y="4193467"/>
            <a:ext cx="2617570" cy="27012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113" y="2261951"/>
            <a:ext cx="2519384" cy="1889538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3995913" y="4013336"/>
            <a:ext cx="1163808" cy="386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木地板阳台瓷砖安装效果</a:t>
            </a:r>
            <a:endParaRPr lang="zh-CN" altLang="en-US" sz="1200"/>
          </a:p>
        </p:txBody>
      </p:sp>
      <p:sp>
        <p:nvSpPr>
          <p:cNvPr id="13" name="圆角矩形 12"/>
          <p:cNvSpPr/>
          <p:nvPr/>
        </p:nvSpPr>
        <p:spPr>
          <a:xfrm>
            <a:off x="7624682" y="6138412"/>
            <a:ext cx="1163808" cy="386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木套线开裂</a:t>
            </a:r>
            <a:endParaRPr lang="zh-CN" altLang="en-US" sz="1200"/>
          </a:p>
        </p:txBody>
      </p:sp>
      <p:sp>
        <p:nvSpPr>
          <p:cNvPr id="15" name="乘号 14"/>
          <p:cNvSpPr/>
          <p:nvPr/>
        </p:nvSpPr>
        <p:spPr>
          <a:xfrm>
            <a:off x="5194850" y="6134410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00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1194705"/>
            <a:ext cx="2797366" cy="2498411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969695" y="332656"/>
          <a:ext cx="8208912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8912"/>
              </a:tblGrid>
              <a:tr h="3888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en-US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木地板铺设及与门头石收口</a:t>
                      </a:r>
                      <a:endParaRPr lang="zh-CN" altLang="zh-CN" sz="2000" b="1" kern="1200" smtClean="0">
                        <a:solidFill>
                          <a:schemeClr val="lt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圆角矩形 2"/>
          <p:cNvSpPr/>
          <p:nvPr/>
        </p:nvSpPr>
        <p:spPr>
          <a:xfrm>
            <a:off x="2855640" y="3212977"/>
            <a:ext cx="1440160" cy="269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踢脚线错台</a:t>
            </a:r>
            <a:endParaRPr lang="zh-CN" altLang="en-US"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l="25930" t="29053"/>
          <a:stretch>
            <a:fillRect/>
          </a:stretch>
        </p:blipFill>
        <p:spPr>
          <a:xfrm>
            <a:off x="2279576" y="4044788"/>
            <a:ext cx="3085398" cy="211014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480" y="4083854"/>
            <a:ext cx="2236520" cy="2272497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>
            <a:off x="2557924" y="5711388"/>
            <a:ext cx="1737876" cy="309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踢脚线缝隙过大</a:t>
            </a:r>
            <a:endParaRPr lang="zh-CN" altLang="en-US" sz="1400"/>
          </a:p>
        </p:txBody>
      </p:sp>
      <p:sp>
        <p:nvSpPr>
          <p:cNvPr id="20" name="任意多边形 19"/>
          <p:cNvSpPr/>
          <p:nvPr/>
        </p:nvSpPr>
        <p:spPr>
          <a:xfrm>
            <a:off x="8518401" y="5820764"/>
            <a:ext cx="703605" cy="463838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1" name="乘号 20"/>
          <p:cNvSpPr/>
          <p:nvPr/>
        </p:nvSpPr>
        <p:spPr>
          <a:xfrm>
            <a:off x="4574149" y="5455547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乘号 22"/>
          <p:cNvSpPr/>
          <p:nvPr/>
        </p:nvSpPr>
        <p:spPr>
          <a:xfrm>
            <a:off x="4641177" y="3040839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6292513" y="1151662"/>
            <a:ext cx="3147631" cy="2584495"/>
          </a:xfrm>
          <a:prstGeom prst="rect">
            <a:avLst/>
          </a:prstGeom>
        </p:spPr>
      </p:pic>
      <p:sp>
        <p:nvSpPr>
          <p:cNvPr id="13" name="任意多边形 12"/>
          <p:cNvSpPr/>
          <p:nvPr/>
        </p:nvSpPr>
        <p:spPr>
          <a:xfrm>
            <a:off x="8736539" y="3126271"/>
            <a:ext cx="703605" cy="463838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067925" y="3356993"/>
            <a:ext cx="1458551" cy="276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踢脚线安装效果</a:t>
            </a:r>
            <a:endParaRPr lang="zh-CN" altLang="en-US" sz="1400"/>
          </a:p>
        </p:txBody>
      </p:sp>
      <p:sp>
        <p:nvSpPr>
          <p:cNvPr id="17" name="圆角矩形 16"/>
          <p:cNvSpPr/>
          <p:nvPr/>
        </p:nvSpPr>
        <p:spPr>
          <a:xfrm>
            <a:off x="5921670" y="5941490"/>
            <a:ext cx="1737876" cy="309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踢脚线拼角效果</a:t>
            </a:r>
            <a:endParaRPr lang="zh-CN" altLang="en-US" sz="1400"/>
          </a:p>
        </p:txBody>
      </p:sp>
    </p:spTree>
    <p:extLst>
      <p:ext uri="{BB962C8B-B14F-4D97-AF65-F5344CB8AC3E}">
        <p14:creationId xmlns:p14="http://schemas.microsoft.com/office/powerpoint/2010/main" val="409988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172</Words>
  <Application>Microsoft Office PowerPoint</Application>
  <PresentationFormat>宽屏</PresentationFormat>
  <Paragraphs>26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华文宋体</vt:lpstr>
      <vt:lpstr>宋体</vt:lpstr>
      <vt:lpstr>Arial</vt:lpstr>
      <vt:lpstr>Calibri</vt:lpstr>
      <vt:lpstr>Calibri Light</vt:lpstr>
      <vt:lpstr>Times New Roman</vt:lpstr>
      <vt:lpstr>Office 主题</vt:lpstr>
      <vt:lpstr>主控项目</vt:lpstr>
      <vt:lpstr>PowerPoint 演示文稿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主控项目</dc:title>
  <dc:creator>PC</dc:creator>
  <cp:lastModifiedBy>PC</cp:lastModifiedBy>
  <cp:revision>15</cp:revision>
  <dcterms:created xsi:type="dcterms:W3CDTF">2023-10-24T10:06:28Z</dcterms:created>
  <dcterms:modified xsi:type="dcterms:W3CDTF">2023-10-24T10:14:58Z</dcterms:modified>
</cp:coreProperties>
</file>