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  <p:sldMasterId id="2147483692" r:id="rId5"/>
  </p:sldMasterIdLst>
  <p:notesMasterIdLst>
    <p:notesMasterId r:id="rId32"/>
  </p:notesMasterIdLst>
  <p:sldIdLst>
    <p:sldId id="1057" r:id="rId6"/>
    <p:sldId id="989" r:id="rId7"/>
    <p:sldId id="1007" r:id="rId8"/>
    <p:sldId id="1008" r:id="rId9"/>
    <p:sldId id="957" r:id="rId10"/>
    <p:sldId id="1030" r:id="rId11"/>
    <p:sldId id="956" r:id="rId12"/>
    <p:sldId id="939" r:id="rId13"/>
    <p:sldId id="973" r:id="rId14"/>
    <p:sldId id="974" r:id="rId15"/>
    <p:sldId id="978" r:id="rId16"/>
    <p:sldId id="975" r:id="rId17"/>
    <p:sldId id="976" r:id="rId18"/>
    <p:sldId id="977" r:id="rId19"/>
    <p:sldId id="936" r:id="rId20"/>
    <p:sldId id="938" r:id="rId21"/>
    <p:sldId id="1011" r:id="rId22"/>
    <p:sldId id="1010" r:id="rId23"/>
    <p:sldId id="1012" r:id="rId24"/>
    <p:sldId id="1013" r:id="rId25"/>
    <p:sldId id="1015" r:id="rId26"/>
    <p:sldId id="1016" r:id="rId27"/>
    <p:sldId id="983" r:id="rId28"/>
    <p:sldId id="1014" r:id="rId29"/>
    <p:sldId id="1009" r:id="rId30"/>
    <p:sldId id="292" r:id="rId3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D2F4"/>
    <a:srgbClr val="255FCF"/>
    <a:srgbClr val="F86E6E"/>
    <a:srgbClr val="FEFDFD"/>
    <a:srgbClr val="ACA68F"/>
    <a:srgbClr val="A5A190"/>
    <a:srgbClr val="A6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6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5" y="72"/>
      </p:cViewPr>
      <p:guideLst>
        <p:guide orient="horz" pos="1963"/>
        <p:guide pos="41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635 219,'-2'0,"1"0,0 0,0 0,0 0,0 0,-1 1,1-1,0 0,-1 0,1 1,1 0,-2-1,0 0,-1 0,1 1,1-1,0 0,0 0,0 0,0 1,-1-1,1 1,0 0,0-1,-1 0,-1 1,2-1,1 1,-2 0,1-1,-1 1,0-1,2 1,-2 0,0-1,1 2,-1-2,1 1,-1 0,0-1,1 3,0-3,0 1,-2 0,1-1,1 1,1 0,-2 0,0-1,1 3,1-2,-1 0,-1 0,2 0,-1 1,0 2,1-3,-1-1,1 2,-1 2,1-3,-1 1,1 0,0-1,0 1,0-1,-1-1,1 1,0 1,0-1,-1 0,1 1,-1-1,0 1,1 0,-1-2,1 2,-1 0,0 0,0-2,1 2,-1-1,1 0,0 1,-1-1,1 1,-1 0,1 0,0-1,0 0,0 0,0 0,0 0,0 0,0 1,0-1,-1 0,1 1,0-1,-1 0,1 0,0 0,0 0,-1 0,1 0,0 0,0 0,0 1,0-1,0 0,0 1,0-1,0 2,0-2,0 0,0 0,1 3,-1-2,1 0,-1-1,0 1,1-1,0 1,0 0,0 0,0 0,-1 0,1 0,0-2,0 3,-1-2,1 2,0-2,-1 0,1 1,-1-1,1 2,0 0,0-1,0 0,0 0,-1-1,1 2,0-3,1 1,-2 0,1 0,1 1,-1-1,0 1,0-2,0 0,0 1,1-1,-1 0,0 1,1-1,0 1,-2 0,2-1,1 0,0 0,-2 0,0 0,0 0,0 0,0 1,1-1,0 0,-1 0,0 0,1 1,-1-1,0 0,0 0,1 0,-1 0,0 0,1 0,-1 0,0 0,1 0,1 0,0 0,-2 0,1-1,0 1,-1-1,1 1,-1 0,0 0,0-1,0 1,1 0,0-1,1 0,-2 0,1 1,-1 0,0 0,1 0,-1 0,0 0,0 0,0 0,1-1,-1 1,0 0,0 0,0 0,0 0,0-1,0 1,1 0,-1-1,0 1,1 0,-1 0,0 0,1 0,0-1,1 0,-2 1,1 0,-1 0,0-1,0 1,0 0,0 0,0-1,1 1,-1-1,1 1,-1-1,0 1,1 0,-1-1,0 1,1 0,-2-1,1 1,0 0,1-1,-1 1,0-1,0 1,0 0,0-1,0 0,0 0,0 1,0 0,-1-1,2 0,-1 0,0 1,1 0,-2-1,1 1,0 0,0-1,0 1,0 0,0 0,0 0,0 0,0-1,1 1,-1 0,0 0,1-1,-1 1,0 0,0 0,0 0,0-1,0 1,0 0,1 0,-1 0,0 0,0-1,0 1,1 0,-1 0,1 0,0-1,0 0,0 1,-2-1,1 1,1 0,-1-1,0 1,1-1,-1 1,0 0,1-1,-1 1,0 0,0 0,0 0,0 0,0-1,1 1,-1 0,0 0,1 0,0-1,-1 1,1 0,-1 0,-1-1,2-1,-1 2,0-1,1 1,-1 0,0-1,2 0,-2 0,1 1,-2-1,1 1,0 0,1-1,-1 1,0 0,1 0,-1 0,1-2,0 2,-1 0,0-2,0 2,0 0,0-1,2 0,-2 1,1 0,-1 0,1 0,-1 0,1 0,-1 0,1 0,0 0,0 0,0 0,0 0,-1 0,1 0,0 0,1 0,0 0,-1 0,-1 0,2 0,-1 0,0 0,-1 0,2 0,-1 0,-1 0,0 0,0 0,0 0,1 0,0 0,0 0,0 0,0 0,0 0,0 0,0 0,0 0,0 0,1 0,-1 0,1 0,-1 0,1 0,-1 0,1 0,0 0,-1 0,0 0,0 0,-1 0,1 0,-1 0,0 0,1 0,-1 0,1 0,0 0,1 0,-2 0,1 0,-1 0,0 0,2 0,-1-1,-1 1,1 0,-1 0,1 0,0-1,-1 0,0 1,0 0,0 0,1 0,1 0,0 0,-2 0,1 0,-1 0,2 0,-1 0,1 0,-2 0,2 0,0 0,-1 0,0 0,2 0,-1 0,-2 0,2 0,-1 0,-1 0,1 0,-1 0,1 0,0 0,-1 0,0 0,1 0,-1 0,0 0,0 0,0 0,2 0,-2 0,0 0,0 0,0 0,1 0,-1 0,0 0,2 0,-1 0,1 0,-1 0,1 0,0 0,0 0,-2 0,0 0,0 0,0 0,0 0,0 0,0 0,1 0,-1 0,1 0,-1 0,2-1,-1 1,0 0,-1 0,0 0,2 0,-2 0,1 0,-1 0,0 0,0 0,0 0,0 0,1 0,-1 0,0 0,1 0,-1 0,1 0,-1 0,0 0,0 0,0 0,0 0,0 0,0 0,0 0,0 0,0 0,1 0,-1 0,1 0,-1 0,0 0,0 0,0 0,0 0,1 0,1 0,-2 0,1 0,-1 0,0 0,1 0,0 0,1 0,-2 0,1 0,0 0,0 0,-1 0,0 0,1 0,-1 0,0 0,1 0,0 0,-1 0,0 0,1 0,-1 0,0 0,0 0,0 0,0 0,0 0,0 0,2 0,-1 0,0 0,1 0,-2 0,1 0,0 0,-1 0,2 0,-1 0,-1 0,1 0,-1 0,0 0,0 0,1 0,0 0,-1 0,1 0,0 0,0 0,1 0,1 0,-2 0,0 0,-1 0,1 0,0 0,1 0,0 0,-1 0,-1 0,1 0,-1 0,1 0,0 0,-1 0,2 0,-1 0,0 0,-1 0,1 0,-1 0,1 0,0 0,-1 0,2 0,-1 0,1 0,-1 0,1 0,-2 0,1 0,-1 0,0 0,1 0,0 0,2 0,-3 0,2 0,-2 0,1 0,0 0,0 0,-1 0,1 0,-1 0,0 0,0 0,1 0,-1 0,0 0,0 0,0 0,0 0,1 0,-1 0,0 0,1 0,0 0,0 0,0 0,0 0,-1 0,0-1,0 1,0-1,-1 0,1 0,-1 0,1 0,-1 0,0 0,0-1,0 1,0 0,0-1,0 1,0 0,0 0,0 0,0 0,0 0,0 0,0 0,0 0,0-1,0-1,-1 3,1-2,-1 1,1 0,0 0,0 0,0 0,0-1,0 1,-1-1,1 1,0 0,0 0,0 0,0 0,0 0,0 0,0-1,0 1,0 0,0 0,0 0,-1-1,1 1,0 0,0 0,0-1,0 1,-2 0,2-1,0 1,0 0,0-1,0 1,0 0,0 0,0 0,0 0,0 0,0 0,0 0,0 0,-1-1,1 1,0 0,0-2,0 2,-1-1,0 1,0 0,0-1,1 0,-1 0,0 0,0 1,0-1,1 1,-1-1,-1 1,2 0,-1-1,1 1,-1 0,1 0,0 0,-2 0,1 0,0-1,0 1,0 0,0 0,0 0,0 0,1 0,-3 1,1-2,1 0,0 2,0-1,0 0,0 0,0 1,0-1,-1 0,1 0,0 1,0 0,0 0,0-1,-1 1,0 0,0 0,1 0,0 0,-1 0,1 0,0 0,0 0,-1 0,1 0,0 0,0 0,0 0,0 0,0 0,0 0,0 0,0 0,-1 0,0 0,1 0,0 0,0 0,-1 0,0 0,-2 0,3 0,-1 0,1 0,0 0,0 0,-1 0,-3 0,4 0,0 0,0 0,-1 0,1 0,0 0,0 0,-2 0,2 0,0 0,0 0,0 0,0 0,-3 1,3-1,-1 0,1 0,0 0,0 0,0 0,0 0,-5 2,5-2,0 0,0 0,0 0,0 0,-1 0,1 0,0 0,0 0,0 0,-3 0,3 0,0 0,0 0,0 0,-1 0,1 0,-1 0,0 0,0 0,0 0,-3 0,3 0,0 0,1 0,0 0,-1 1,1 0,0-1,-1 0,1 0,-1 0,1 0,0 0,-1 0,1 0,0 0,-1 0,0 0,1 0,0 0,-1 0,1 0,0 0,0 0,0 0,-1 0,1 0,0 0,-1 0,-3 0,4 0,0 0,0 0,-1 0,-2 0,3 0,-1 0,1 0,-3 0,3 0,-1 0,1 0,0 0,-1 0,1 0,-3 0,3 0,-1 0,1 0,-2 0,2 0,0 0,0 0,0 0,-4 0,4 0,-1 0,1 0,-3 0,1 0,0 0,2 0,-1 0,-3 0,2 0,1 0,-1 0,0 0,-1 0,3 0,-1 0,-3 0,2 0,0 0,1 0,-2 0,0 1,2-1,1 0,-3 1,1-1,0 0,2 1,-1-1,0 0,1 0,0 0,-1 1,-3 0,3-1,1 0,-1 0,1 0,0 0,0 0,0 0,0 0,0 0,-2 0,2 0,0 0,0 0,0 0,-2 0,1 0,1 0,0 0,0 0,0 0,0 0,-4 0,2 0,2 0,0 0,0 0,0 0,-1 0,0 0,0 0,0 0,0 0,1 0,-3 0,3 0,0 1,-3-1,2 0,1 1,0-1,-1 0,1 0,0 0,0 0,0 0,0 0,-2 1,1 0,1-1,0 0,0 0,0 0,0 0,0 0,0 0,-1 0,1 0,0 0,-1 0,1 0,-1 0,1 0,-1 0,1 0,0 0,0 0,-2 0,1 0,0 0,1 0,0 0,0 0,-1 0,-3 0,4 0,0 0,-1 0,0 0,1 0,0 0,-2 0,1 0,0 0,1 0,0 0,-3 0,1 0,2 0,0 0,0 0,0 0,0 0,-1 0,1 0,-1 0,1 0,-1 0,0 0,1 0,0 0,-1-1,1 1,0 0,0 0,-2-1,1 1,1 0,-1 0,-3-1,3 0,1 1,-2 0,2 0,-3-1,0 1,1-1,1 1,1 0,-1 0,0-1,0 1,0 0,1 0,-1 0,1 0,-2 0,1-1,0 1,1 0,-2-1,2 1,0 0,0 0,0 0,0 0,0 0,-1 0,1 0,-2 0,1 0,1 0,0 0,0 0,-1 0,1 0,0 0,-1 0,1 0,-3 0,3 0,-1 0,1 0,0 0,0 0,0 0,0 0,0 0,0 0,0 0,0 0,-1 0,1 0,0 0,-1 0,0 0,0 0,1 0,0 0,0 0,-1 1,1-1,0 0,0 0,0 0,0 0,0 0,0 0,0 0,-1 0,1 0,0 0,-1 0,1 0,0 0,0 0,0 0,0 0,-2 0,2 0,0 0,0 0,0 0,0 0,-1 0,1 0,0 0,-1 0,1 0,0 0,0 0,0 0,0 0,0 0,0 0,0 0,0 0,-1 0,1 0,0 0,-1 0,1 0,0 0,0 0,0 0,0 0,-1 0,1 0,0 0,-1 0,1 0,-2-1,3 0,0 0,0 0,0 0,0 0,0-1,0 1,0 0,0-1,0 1,0 0,0 0,0 0,0 0,0 0,0 0,0 0,0 0,0-1,0 1,0 0,0-1,0 0,1 1,-1 0,2 0,-1 0,0 0,0 0,0 1,0-1,0 0,0 0,1 1,-1-1,0 0,0 0,0 1,0 0,0-1,1 1,-2-1,1 1,1-1,-1 1,0 0,1-1,-2 0,1 1,0 0,1-1,-1 1,0 0,0 0,0-2,0 2,0 0,1 0,0 1,-1 0,1 0,-1-1,-1 1,2 0,-1 1,0-1,-1 1,0-1,0 0,-1 0,0 0,0 0,-1 0,1-1,0 2,0-2,0 0,0 0,0 0,0 0,0 0,-1 0,1-2,1 1,0 0,1 0,0 1,0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3:23"/>
    </inkml:context>
    <inkml:brush xml:id="br0">
      <inkml:brushProperty name="width" value="0.09701" units="cm"/>
      <inkml:brushProperty name="height" value="0.09701" units="cm"/>
      <inkml:brushProperty name="color" value="#00d898"/>
      <inkml:brushProperty name="ignorePressure" value="0"/>
    </inkml:brush>
  </inkml:definitions>
  <inkml:trace contextRef="#ctx0" brushRef="#br0">210 538,'1'4,"2"-4,1-4,-1-1,0 5,0 5,-1-1,1-4,1-4,-1-1,0 5,0 5,-1-1,1-4,1-4,-1-1,0 5,0 5,-1-1,1-4,1-4,-1-1,0 5,0 5,-1-1,1-4,1-4,-1-1,0 5,0 5,-1-1,1-4,1-4,-1-1,0 5,0 5,-1-1,1-4,1-4,-1-1,0 5,0 5,-1-1,1-4,1-4,-1-1,0 5,0 5,-1-1,1-4,1-4,-1-1,0 5,0 5,-1-1,1-4,1-4,-1-1,0 5,0 5,-1 0,1-5,1-4,-1-1,0 5,0 5,-1-1,1-4,1-4,-1-1,0 5,0 5,-1-1,1-4,1-4,-1-1,0 5,0 5,-1-1,1-4,1-4,-1-1,0 5,0 5,-1-1,1-4,1-4,-1-1,0 5,0 5,-1-1,1-4,1-4,-1-1,0 5,0 5,-1-1,1-4,1-4,-1-1,0 5,0 5,-1-1,1-4,1-4,-1-1,0 5,0 5,-1-1,1-4,1-4,-1-1,0 5,0 5,-1-1,1-4,1-4,-1-1,0 5,0 5,-1-1,1-3,1-5,-1-1,0 5,0 5,-1-1,1-4,1-4,-1-1,0 5,0 5,-1-1,1-4,1-4,-1-1,0 5,0 5,-1-1,1-4,1-4,-1-1,0 5,0 5,-1-1,1-4,1-4,-1-1,0 5,0 5,-1-1,1-4,1-4,-1-1,0 5,0 5,-1-1,1-4,1-4,-1-1,0 5,0 5,-1-1,1-4,1-4,-1-1,0 5,0 5,-1-1,1-4,1-4,-1-1,0 5,0 5,-1-1,1-4,1-4,-1-1,0 5,0 5,-1-1,1-4,1-3,-1-2,0 5,0 5,-1-1,1-4,1-4,-1-1,0 5,0 5,-1-1,1-4,1-4,-1-1,0 5,0 5,-1-1,1-4,1-4,-1-1,0 5,0 5,-1-1,1-4,1-4,-1-1,0 5,0 5,-1-1,1-4,1-4,-1-1,0 5,0 5,-1-1,1-4,1-4,-1-1,0 5,0 5,-1-1,1-4,1-4,-1-1,0 5,0 5,-1-1,1-4,1-4,-1-1,0 5,0 5,-1-1,1-4,1-4,-1-1,0 5,0 5,-1-1,1-4,1-4,-1 0,0 4,0 5,-1-1,1-4,1-4,-1-1,0 5,0 5,-1-1,1-4,1-4,-1-1,0 5,0 5,-1-1,1-4,1-4,-1-1,0 5,0 5,-1-1,1-4,1-4,-1-1,0 5,0 5,-1-1,1-4,1-4,-1-1,0 5,0 5,-1-1,1-4,1-4,-1-1,0 5,0 5,-1-1,1-4,1-4,-1-1,0 5,0 5,-1-1,1-4,1-4,-1-1,0 5,0 5,-1-1,1-4,1-4,-1-1,0 5,0 5,-1-1,1-4,1-4,-1-1,0 6,0 4,-1-1,1-4,1-4,-1-1,0 5,0 5,-1-1,1-4,1-4,-1-1,0 5,0 5,-1-1,1-4,1-4,-1-1,0 5,0 5,-1-1,1-4,1-4,-1-1,0 5,0 5,-1-1,1-4,1-4,-1-1,0 5,0 5,-1-1,1-4,1-4,-1-1,0 5,0 5,-1-1,1-4,1-4,-1-1,0 5,0 5,-1-1,1-4,1-4,-1-1,0 5,0 5,-1-1,1-4,1-4,-1-1,0 5,0 5,-1-1,1-4,1-4,-1-1,0 5,0 6,-1-2,1-4,1-4,-1-1,0 5,0 5,-1-1,1-4,1-4,-1-1,0 5,0 5,-1-1,1-4,1-4,-1-1,0 5,0 5,-1-1,1-4,1-4,-1-1,0 5,0 5,-1-1,1-4,1-4,-1-1,0 5,0 5,-1-1,1-4,1-4,-1-1,0 5,0 5,-1-1,1-4,1-4,-1-1,0 5,0 5,-1-1,1-4,1-4,-1-1,0 5,0 5,-1-1,1-4,1-4,-1-1,0 5,0 5,-1-1,1-4,1-4,-1-1,0 5,0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3:23"/>
    </inkml:context>
    <inkml:brush xml:id="br0">
      <inkml:brushProperty name="width" value="0.09701" units="cm"/>
      <inkml:brushProperty name="height" value="0.09701" units="cm"/>
      <inkml:brushProperty name="color" value="#00d898"/>
      <inkml:brushProperty name="ignorePressure" value="0"/>
    </inkml:brush>
  </inkml:definitions>
  <inkml:trace contextRef="#ctx0" brushRef="#br0">207 578,'1'4,"2"-4,1-4,-1-1,0 6,0 4,-1-1,1-4,1-3,-1-2,0 5,0 5,-1 0,1-5,1-4,-1-1,0 6,0 4,-1-1,1-4,1-4,-1 0,0 4,0 5,-1-1,1-3,1-5,-1-1,0 5,0 6,-1-2,1-4,1-4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08:51:3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224 615,'2'3,"1"-3,0-4,-1-1,1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5,1 5,-1-1,0-4,0-4,-1-1,1 4,1 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209 248,'1'-1,"0"1,0 0,0 0,0 0,5 0,-1 0,1 0,-1 0,0-1,-1 1,0-1,2 0,-3 1,-1 0,-1-1,1 1,-1 0,0 0,1 0,2 0,-1 0,2-1,-3 1,1 0,-1 0,2-1,-1 1,0 0,-2 0,1 0,-1 0,0 0,2 0,-1 0,1 0,0 0,1 0,-2 0,0 0,0 0,-1 0,2 0,-2 0,1 0,-1 0,2 0,-2 0,1 0,1 0,2 0,-2 0,1 0,-1 0,-1 0,1 0,-2 0,0 0,1 0,-1 0,0 0,0 0,1 0,1 0,0 0,-2 0,2 0,0 0,-2 0,2 1,0-1,0 0,-1 0,2 1,1-1,-3 0,0 0,0 1,1-1,-1 0,-1 0,0 0,0 0,1 0,0 0,3 1,-2-1,-1 0,1 0,-1 0,0 0,0 0,0 1,0 1,-1-2,0 0,0 0,0 0,1 0,1 0,-1 0,1 0,1 0,0 0,0 0,-2 0,3 0,-2 0,-1 0,-1 0,1 0,-1 0,0 0,1 0,-1 0,1 0,3 0,-1 0,1 0,0 0,1-1,-4 1,1 0,-1-1,-1 1,1 0,-1 0,0 0,2-1,-2 0,1 1,1 0,-2-1,1 1,-1 0,0 0,0 0,0 0,0-1,0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229 299,'1'0,"0"0,1 0,-1 0,2 0,1 0,1 0,0 0,1 0,1 0,-4 0,1 0,1 0,-2 0,-1 0,-1 0,0 0,0 0,1 0,-1 0,0 0,2 0,0 0,1 0,-2 0,1 0,1 0,-1 0,-1 0,1 0,-2 0,0 0,0 0,0 0,0 0,0 0,0 0,0 0,2 0,-2 0,3 0,-3 0,3 0,0 0,-2 0,0 0,0 0,0 0,-1 0,1 0,-1 0,0 0,0 0,1 0,-1 0,1 0,0 0,1 0,-2 0,2 0,-1 0,0 0,-1 0,0 0,0 0,0 0,0 0,2-1,-2 1,1 0,-1 0,0 0,3 0,-2 0,-1 0,1 0,1 0,-2 0,2 0,-2 0,0 0,2 0,-1 0,-1 0,0 1,1-1,-1 0,1 0,2 1,-3-1,3 0,-2 0,0 0,-1 0,3 0,-1 0,-2 0,2 0,-2 0,0 0,0 0,0 0,0 0,0 0,0 0,0 0,1 0,-1 0,0 0,1 0,-1 0,0 0,0 0,0 0,0 0,0 0,1 0,-1 0,0 0,0 0,0 0,0 0,2 0,-1 0,2 0,-2 0,2 0,1 0,-2 0,-1 0,-1 0,0-1,0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601 298,'1'0,"1"0,0 1,1 0,-1-1,-1 0,1 1,1-1,0 0,-2 0,2 0,-2 0,1 0,-1 0,0 0,0 0,0 0,0 0,3 0,0 0,-1 0,0 0,-1 0,-1 0,0 0,1 0,-1 0,0 0,0 0,0 0,0 0,0 0,1 0,1 0,-2 0,1 0,0 0,0-1,1 1,1 0,0 0,0 0,-2 0,2 0,-1 0,0 0,-1 0,-1 0,0 0,0 0,1 0,0 0,0 0,-1 0,0 0,0 0,2 1,-1-1,2 0,0 0,-1 0,2 0,1 0,1 0,-2 0,2-1,-1 0,1 1,-3 0,0 0,-2 0,2 0,-1 0,0 0,-1 0,2 0,-1 0,1 0,-2 0,1 0,0 0,1 0,-2 0,1 0,1 0,-2 0,1 0,1 0,-1 0,0 0,1 0,-3 0,3 0,-1 0,0 0,0 0,0 0,-1 0,0 0,0 0,0 0,-1 0,2 0,-1 0,2 0,3 0,-5 0,-1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888 299,'2'0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187 356,'0'2,"1"-2,1 1,0-1,-1 1,0-1,1 0,-1 1,1 0,1-1,0 1,2-1,-1 0,-1 0,1 0,0 0,4 0,-5 0,-2 0,1 0,-1 0,1 0,-1 0,0 0,1 0,-1 0,1 0,0 0,-1 0,4 0,-2 0,-1 0,0 0,0 0,2 0,-1 0,1 0,-1 0,0 0,0-1,-1 1,-1 0,2-1,-1 0,1 1,-1 0,1-1,-2 0,3 1,0 0,-2-1,3 1,-1-1,0 1,0-1,-2 1,2 0,-1 0,-1 0,-1 0,2-1,-2 1,1 0,0 0,0 1,1 0,-2-1,1 0,1 0,0 0,1 1,-2-1,-1 0,2 0,-2 0,0 0,0 0,0 0,0 0,0 0,0 0,0 0,1 0,1 0,0 0,-2 0,1 0,-1 0,0 0,0 0,1 0,2 0,-1 0,0 0,-2 0,2-1,0 1,-1 0,-1-1,1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419 354,'2'0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527 422,'2'0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253 72,'-1'-1,"2"2,0 0,0-1,0 1,-1 0,2 0,-1 0,0-1,0 1,0 0,0-1,0 1,0-1,0 0,0 0,0 0,0 0,3 0,-3 0,2 0,-2 0,2 0,-1 0,0 0,0 0,2 0,-1 0,0 0,-1 0,-1 0,1-1,-1 1,0 0,0 0,0 0,0 0,0 0,0-1,1 0,0 0,-1 1,0-1,1 1,-1 0,0 0,0 0,0 0,1-1,-1 0,0 1,0-1,1 1,0-1,-1 1,0 0,0 0,0 0,0 0,0 0,0 0,1 0,-1 1,0-1,1 1,-1 0,0-1,0 0,1 2,-1-1,1 0,-1-1,0 2,0-1,0-1,1 1,-1-1,0 0,0 0,0 0,1 0,0 0,0 0,0 0,1 0,0 0,0 0,0 0,-1-1,1 1,-2-1,2 0,-1 0,0 1,0-1,0 1,-1-1,1 1,-1-1,0 1,1-1,1 1,-1 0,0-1,-1 0,2 1,-2 0,1 0,0-1,-1 1,1 0,-1 0,0 0,0 0,0 0,1 0,0 0,-1 0,1 0,-1 0,0 0,2 0,-2 0,0 1,0-1,0 1,0-1,1 1,0 0,0 0,-1-1,1 1,-1-1,0 1,1 0,-1-1,0 0,0 0,0 0,0 0,0 0,1 0,2 0,-1 0,-1 0,2-1,-3 0,2-1,-1 1,1 0,0 0,-3 0,1 1,1 0,-1 1,0 1,0-1,-1 0,1-1,1 1,-1-1,1 0,0-1,0 1,-2-1,1 0,1 1,-1 0,1 0,0 2,-1-2,0 2,-1-1,2 0,-1 2,0-2,-1 0,1 0,0 1,0-1,0 1,-1-1,2 0,-1 2,0-3,0 1,0 1,0-1,0 0,-1 0,1 1,0-2,0 1,-1 1,1-1,0 0,0 1,0-1,0 0,0-1,-1 3,2-2,0 0,-2 1,1-1,-1 0,1 0,1-1,-2 1,0 0,1 1,0-1,0 0,-1 0,1 0,0 0,0 0,0 1,0-1,0-1,-1 2,1-1,0-1,0 1,-1 1,1-1,0-1,0 1,-1 1,1-1,0 0,0 0,0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94 480,'2'0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997 431,'2'0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148 513,'2'0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1500 596,'0'2,"1"-2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842 131,'2'0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450 463,'2'0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0:04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453 423,'2'0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4:35:3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813 451,'1'0,"1"0,0 0,0 0,1 0,1 0,0 0,-2 0,2 0,1 0,-1 0,-1 0,1 0,0 0,-2 0,1 0,1 1,-1-1,0 0,-1 0,1 0,0 0,0 0,-2 1,3-1,0 0,-1 1,1-1,-1 0,3 1,-2 0,-1-1,1 0,2 1,-3-1,3 1,-3-1,1 0,-2 0,3 0,-2 0,0 0,0 0,0 0,-1 0,0 0,0 0,0 0,-1 0,0 0,0 0,0-1,-1 0,2 1,-1-1,-1 0,2 0,0 0,0-1,0 2,-2-1,1 1,1 0,0 0,0 0,-1 0,0 0,0 0,0 0,2 0,-1 0,1 0,0 0,0 0,-1 1,1-1,0 0,1 0,-1 0,-1 0,2 1,-1-1,1 0,0 1,-1-1,0 0,0 1,0 0,-2-1,3 1,-1-1,-1 0,1 1,-1-1,4 1,-1 0,2 1,0-1,-1-1,1 0,0 0,-2 0,0 0,-1 0,-1 0,1 1,0-1,-2 0,0 1,2-1,-3 0,1 0,-1 0,1 0,-1 0,0 0,0 0,0 1,0-1,0 0,0 1,1-1,-1 0,0 0,0 0,1 1,0 0,-1-1,0 0,2 0,-1 1,0 0,-1-1,1 0,0 0,-1 1,1-1,0 0,0 1,-1-1,1 1,0 0,-1-1,1 0,1 1,-2-1,2 0,-2 0,0 0,1 1,0-1,-1 0,1 1,1 1,-1-2,0 1,0 0,1-1,-2 0,3 1,-2 0,2 0,0 0,-2-1,1 2,-2-2,3 1,0 0,-1 0,0 0,0 1,-2-1,2 0,-1-1,0 1,-1 1,1-1,0-1,0 1,-1 1,1 0,-1 1,0-3,-1 1,1 1,0-1,0 3,0-3,-1 0,0 0,0 0,0 0,0 1,0-1,0 0,0 1,0-1,0 0,0 0,0 0,0 1,0-1,0 1,0-1,0 0,0 1,0-1,0 0,0 1,0 4,0-4,0 0,-1-2,0 4,1-2,-1-2,1 1,-1 1,1-1,0 0,0 0,-1-1,1 2,0-1,-1-1,1 1,0 1,-1-2,0 1,0 0,-1 0,1-1,1 1,-1 0,0 0,-1-1,1 2,-2 0,2-1,0 0,-1-1,1 1,0 0,0 1,0-2,0 1,1 0,-2 0,1-1,0 1,-1 0,1 0,0-1,0 1,-1 0,2 0,-1-1,-2 1,3 0,-2 0,1-1,-1 1,0 0,1 0,0 0,-2 0,2-1,0 0,-2 2,1-1,1-1,0 2,0-2,-1 1,1 0,-4 0,4 0,0 0,0-1,-1 1,-3 1,3-1,1 0,0 0,-1 0,0-1,1 1,-1 1,0-2,1 1,-1 0,1 0,-3 0,4 0,-3 0,3 0,-1-1,-3 1,4 0,-3 0,2 0,-3 0,2 0,1-1,0 1,0 0,-1-1,1 0,0 1,0 0,0-1,0 1,-1-1,1 0,1 1,-1 0,-2 0,2-1,-1 0,2 1,-1 0,0 0,0-1,0 1,0 0,0 0,-1-1,1 1,1 0,-2 0,1-1,1 1,-1 0,-1 0,1-1,1 1,-1 0,0-1,0 0,0 1,0 1,0-1,0-1,0 1,1 1,-1-2,0 1,0 0,0 0,0 0,0 0,0 1,0-1,0 0,0-1,0 0,0 1,1 0,-2-1,1 0,-1 1,1-1,1 1,-1-1,-1 0,1 0,-2 1,2 0,-1 0,0-1,0 0,1 0,0 0,0 0,1 1,-2-1,0 0,0 0,1 0,0 0,-1 0,1 1,0 0,0-1,-1 0,1 0,0 0,0 0,0 0,-1 0,1 0,0 0,-1 0,1 1,0-1,0 0,0 0,0 0,0 0,0 0,0 1,0-1,-1 0,0 0,0 1,1-1,0 0,-1 0,1 0,0 1,0-1,0 0,0 0,1 1,-2-1,1 0,0 0,-1 0,1 0,0 0,0 0,0 0,0 0,0 0,0 0,0 0,-1 0,1 0,0 0,0 0,-1 0,1 0,0 1,-1-1,1 0,0 0,0 0,0 0,-1 0,0-1,1 1,0 0,0 0,0 1,0 0,0-1,0 0,0 0,0 0,-1 0,1 0,0 0,-1 0,1 0,0 0,0 0,-1 0,1 0,0 0,0 0,0 0,0 0,0 0,0 0,-2 0,1 0,-2 0,3 0,-1 0,0 0,-4 0,3 0,0 0,1 0,-3 0,4 0,-1 0,-3 0,4 0,-1 0,1 0,-3 0,3 0,-1 0,1 0,0 0,-1 0,1 0,0 1,-1-1,1 0,-1 0,0 0,1 1,-1-1,1 0,-1 0,0 0,1 0,-6 0,5 0,-1 0,-1 1,0 0,1-1,-2 0,1 0,2 0,-1 0,0 0,-1 0,3 0,-1 0,1 0,0 0,0 0,0 0,-1 0,1 0,0 0,-2 1,1-1,-3 0,4 0,0 1,-4-1,3 0,-2 0,2 0,0 0,-1 0,0 0,-2 0,1 0,1 0,-1 0,-1 0,0 0,0 0,-2 0,2 0,-2 0,3 0,-3 0,3 0,1 0,-2 0,1 0,1 0,0 0,-1 0,2 0,-1 0,0 0,0 0,0 0,-1 0,-1 0,-1 0,-1 0,2 0,-2 0,0 0,-3 0,0 0,1 0,0 0,3 0,-1 0,1 0,2 0,2 0,-1 0,0-1,0 0,2 1,0 0,0 0,-5-1,4 1,1-1,-2 0,2 0,-3-1,2 1,0 1,0-2,0 2,1-1,-1 1,1-1,0 0,0 0,0 0,1 0,-1 0,1 0,-1-1,0 1,0 0,1-1,0 1,-1-1,1 1,0 0,0 0,-1-1,1 1,0 0,-2-1,2 1,-1-1,1 1,0 0,0 0,0-1,0 1,0 0,0-1,0 1,0 0,0 0,0-1,0 0,0 0,0 0,0 1,0-3,0 2,0 1,0-1,1 0,-1 1,1-1,-1 0,1 1,-1 0,1-1,0 0,0 1,0-1,0 0,2-2,-1 1,1 1,-1-1,0 2,0-1,-2 0,2 1,-1-2,1 1,0-1,-1 3,-1-1,0-1,0 1,2 0,-1 0,-1 0,1 1,-1-1,1-1,0 2,0-1,-1 0,0 0,1 0,0 0,-1 0,1 1,0-2,0 1,1 0,-1-1,0 2,0-1,0 0,0 1,0-2,0 2,1-1,-1 1,0-2,2 0,-1 0,2 0,-1 1,-1 0,2 0,-3 0,2 0,-1 0,0 0,-1-1,2 1,-2 0,1 1,-1-3,0 3,1-1,2 0,0-2,-1 2,0-1,2 0,0-1,-4 2,2 0,-1 0,0 0,-1-1,1 1,0 0,-1 0,2-1,-3 1,2 0,0-1,0 2,-1 0,0-1,0 0,-1 0,2 1,-1-1,2 0,-1 0,0-1,-1 1,1 1,1-1,-1-1,1 1,-2 0,2 0,-1-2,1 2,-1-1,0 0,0 2,1-2,0 1,-1-1,-1 2,1-1,-2-1,1 2,0-1,0 1,0 0,0-1,1 1,-1-1,1 0,0 1,-1 0,1-1,1 1,-3-1,3 1,0-1,-1 1,0 0,1 0,-2-1,0 1,0 0,0 0,0 0,0 0,0 0,-1-1,2 1,-1 0,0 0,1 0,-2-1,1 1,0 0,0 0,0-1,0 1,-1-1,2 1,-1 0,-1-1,1 0,0 0,0 1,-1-1,1 0,0 0,0 0,-1 0,1 0,-1 0,1 0,-1 0,1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4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134 694,'1'4,"2"-4,1-4,-1-1,0 6,0 4,-1-1,1-4,1-3,-1-2,0 5,0 5,-1 0,1-5,1-4,-1-1,0 5,0 6,-1-2,1-4,1-4,-1 0,0 4,0 5,-1-1,1-3,1-5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4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222 697,'2'3,"1"-3,0-4,-1-1,1 4,1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544 151,'1'0,"0"0,0 0,0 0,0 0,0 0,0 0,0 0,1 0,-1 0,1 0,-1 0,0 0,1 0,0 0,1 0,-1 0,0 0,-1 0,1 0,-1 0,0 0,0 0,0 0,1 0,-1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4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260 691,'1'4,"2"-4,1-4,-1-1,0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5,0 5,-1-1,1-4,1-4,-1-1,0 6,0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4:4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145 728,'1'4,"2"-4,1-4,-1-1,0 5,0 5,-1-1,1-4,1-4,-1-1,0 6,0 4,-1-1,1-4,1-4,-1-1,0 5,0 5,-1-1,1-4,1-4,-1 0,0 4,0 5,-1-1,1-4,1-4,-1-1,0 5,0 5,-1-1,1-4,1-3,-1-2,0 5,0 5,-1-1,1-4,1-4,-1-1,0 5,0 5,-1-1,1-3,1-5,-1-1,0 5,0 5,-1-1,1-4,1-4,-1-1,0 5,0 5,-1 0,1-5,1-4,-1-1,0 5,0 5,-1-1,1-4,1-4,-1-1,0 5,0 6,-1-2,1-4,1-4,-1-1,0 5,0 5,-1-1,1-4,1-4,-1-1,0 6,0 4,-1-1,1-4,1-4,-1-1,0 5,0 5,-1-1,1-4,1-4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4:47"/>
    </inkml:context>
    <inkml:brush xml:id="br0">
      <inkml:brushProperty name="width" value="0.09701" units="cm"/>
      <inkml:brushProperty name="height" value="0.09701" units="cm"/>
      <inkml:brushProperty name="color" value="#00d898"/>
      <inkml:brushProperty name="ignorePressure" value="0"/>
    </inkml:brush>
  </inkml:definitions>
  <inkml:trace contextRef="#ctx0" brushRef="#br0">215 627,'3'5,"0"-5,0-5,0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5,0 0,0-5,0-5,0 0,0 5,0 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5T21:21:4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575 133,'0'1,"0"0,0 0,0 0,0 1,0-1,0 0,0 0,0 0,0 1,0-1,0 1,0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9T16:48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449 139,'-1'0,"0"0,0 0,0 0,-1 0,1 0,0 0,-1 1,1-1,-1 1,0-1,2 1,-2-1,1 0,0 1,0 0,0-1,0 1,0-1,0 0,0 1,-1 0,1 0,0 0,0 0,0-1,1 1,-1 0,0 0,0-1,1 1,-1 0,0 0,0 0,0 1,0-1,1 0,0 0,0 0,0 0,0 0,-1-1,1 2,0-1,0 1,0-1,0 0,0 1,0-1,0 0,0 3,1 0,0-2,-1 0,1-1,0 0,0 0,-1 0,1-1,0 1,0 0,-1 0,5 4,-3-3,0-1,-1 1,-1-1,1-1,1 0,-1 1,1 1,0-1,-1 1,-1-1,2-1,-1 1,1-1,0 2,-1-1,0-1,1 1,-1-1,0 0,0 0,0 0,1 0,0 0,-1 0,2 0,1 0,0 0,-1 0,4 0,-3 0,0 0,-2-1,2 1,0 0,-1 0,0 0,2 0,-2-1,-2 1,2-1,-1 1,1 0,0 0,-1 0,1-1,-2 1,2 0,-1 0,0 0,0 0,2 0,-2 0,0 0,0 0,1 0,-2 0,2 0,0 0,-1 0,1 0,-1 0,1 0,-1 0,3 0,-4 0,1 0,0 0,-1 0,2 0,-2 0,2 0,0 0,-2 0,1 0,0 0,0 0,0 1,1-1,-1 0,0 0,1 0,1 1,-1 0,0-1,0 0,0 0,-1 1,1-1,-1 0,1 0,-1 0,-1 0,2 0,-1 0,-1 0,1 0,-1 0,0 0,0 0,0 0,1 0,-1 0,0 0,1 0,-1 0,0 0,2 0,-2 0,2 0,-2 0,2 0,-2 0,0 0,2 0,-1 0,-1 0,0 0,0 0,1 0,-1 0,0 0,0 0,0 0,0 0,2 0,-2 0,2-1,-2 1,1 0,-1-1,0 0,1 1,-1-1,0 1,1 0,-1-1,0 0,0 1,0 0,0 0,0-1,0 1,0 0,0-1,-1 0,2 1,-1-1,0 1,1-1,-1 1,0 0,1-1,0 0,0 1,-1 0,0 0,1-1,-1 1,0 0,1 0,-1 0,0-1,0 1,0 0,0 0,0-1,0 0,0 0,-1 0,1 1,-1-2,1 1,0 1,-1-2,0 1,0 0,0-1,0 1,0 0,0 0,1-1,-1 1,0 0,0 0,0 0,0 0,0-1,0 1,0 0,0 0,0 0,0-1,0 0,-1 1,1 0,-1-1,1 0,-1 2,1-2,0 1,-2 1,1-3,0 1,-2-2,2 3,0 0,-1-1,1 2,0-2,0 0,0 1,0 1,0-2,-2 0,2 1,0 0,-1 0,-2 0,3 1,-1 0,1 0,-2-1,2 0,0 1,-1 0,1 0,-1 0,1 0,-6 0,6 0,-1 0,-5 0,3 0,1 0,-1 1,-2-1,2 1,2-1,-2 0,0 1,1 0,0-1,1 0,0 1,0-1,1 0,-1 0,1 0,-1 0,1 0,0 0,-4 0,4 0,0 0,0 0,-2 0,-1-1,1 1,0 0,0-1,0 1,0 0,0-1,0 1,1 0,-4-1,5 0,0 1,-1 0,1 0,-1 0,1 0,-1 0,0 0,-3 0,4 0,-1 0,0 0,0 0,1 0,-3 0,2 0,1 0,0 0,-1 0,1 0,0 0,-1 0,1 0,-1 0,1 0,0 0,-1 0,-2 0,3 0,-1 0,0 0,0 0,1 0,0 0,0 0,0 0,0 0,0 0,0 0,0 0,0 0,-1 0,0 0,0 0,0 0,1 0,-1 0,1 0,-2 0,2 0,-1 0,1 0,0 0,-1 0,1 0,0 0,0 0,0 0,0 0,0 0,0 0,0 0,0 0,-1 0,1 0,0 0,-1 0,1 0,0 0,-1 0,1 0,0 1,0-1,0 0,0 0,0 0,0 0,0 0,0 0,-1 0,1 0,0 0,-1 0,1 1,0 0,-1 0,1 0,0-1,0 0,0 0,0 0,0 1,1 0,-2-1,1 1,-1-1,1 0,-3-1,3 1,-2-1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9T16:48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574 214,'0'1,"1"1,0 2,0-3,0 0,-1 1,1 1,1 1,0-3,-1 1,0 1,0-2,0 0,-1 0,1 2,0 0,0-2,0-1,-1 1,1 2,-1-2,1 2,1-1,-1 0,0-1,0 0,1 1,-1 0,0-1,-1 1,2 0,-1-1,0 0,0 0,0 2,0-2,0 0,0 0,0 1,0 0,0-1,0-1,-1 1,1 0,0 0,1 0,-2 0,1 0,0 0,0 0,0 0,0 0,0 0,0 0,-1 0,1 0,0 0,0 0,0-1,1 1,-1 0,0 1,0-2,1 1,-1 1,0-1,1 0,0-1,-1 2,0 0,2-1,-2 1,0-2,0 1,0 0,0 1,1-1,-1 0,0 0,-1 0,2 0,-1 0,-1 0,1 0,0 0,1 0,-2 0,1 0,0 0,1 0,-2 0,1 0,1 0,-1 1,0 0,1-1,-1 1,0-1,1 0,-1 1,0-1,0 0,0 0,0 0,0 1,1 0,-1-2,-1 1,1 2,0-3,1 1,-2 1,1-1,0-1,0 1,0 1,0-1,0-1,0 1,1 1,-1-1,0-1,0 1,0-1,1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9T16:48:1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701 368,'1'-1,"0"2,0 1,0-2,-1 1,1 0,0 0,0-1,-1 1,1 0,0 0,1 0,-1 0,0 0,0 0,0-1,1 1,0 0,0 1,-1-1,2 0,-1 0,-1-1,0 1,0-1,1 1,-2 0,1-1,1 1,-1 0,0-1,1 1,1 0,-2-1,1 1,-2 0,1-1,1 0,-1 0,1 0,0 1,-1 0,-1 1,1-2,0 2,0-1,-1 1,1 0,-1-1,0 0,1 1,-1-1,1 1,0-2,-1 2,0-1,0 2,1 0,-1-1,1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4T17:51: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764 419,'0'1,"1"1,-1-1,1 0,0-1,0 1,-1 0,2 0,-1-1,0 1,1 1,-1-2,1 0,0 0,0 1,0-1,-1 1,0-1,1 1,-2 0,1-1,0 0,1 0,-1 0,1 1,-1-1,1 1,-1 1,1-2,-2 1,1-1,1 0,-1 0,2 0,-1 0,0-1,1 0,0 1,1-1,-2 0,0 0,1 0,-1 1,-1 0,0 0,0 0,0 0,1 0,0 0,1 0,2 0,1 0,-3 0,3 0,0 0,0 0,1 0,0 0,-2 0,2 0,0 0,0 0,0 0,-2 0,0 0,-1-1,0 1,-2 0,-1 0,0-1,1 1,1-1,1 0,-1 0,2 0,0 0,-1 0,2 0,1 1,-3-1,-1 1,-1 0,0-1,0 1,-1 0,1 0,0 0,1 0,1-1,0 0,-1 1,0-1,0 1,-1 0,2 0,-1 0,-2 0,1 0,-1 0,1 0,-1 0,0 0,2 0,0 0,1 0,0-1,-2 1,1 0,-1 0,-1 0,1-1,1 1,-2 0,0-1,0 0,0 1,1 0,-1 0,0 0,1 0,-1 0,0 0,1-1,0 1,1 0,0-1,-1 0,1 0,0 1,-1-1,0 1,0 0,-1 0,0 0,1 0,-1-1,0 1,1 0,-1 0,0 0,0 0,1 0,0 0,0 0,0 0,3 0,-1 0,0 0,1 1,1-1,-1 0,0 0,-1 0,-1 0,-1 0,-1 0,1 0,-1 1,1 0,0 0,-1-1,1 1,0 0,-1-1,1 1,0-1,0 0,0 1,0-1,1 1,0 0,0 0,-2-1,1 0,-1 0,0 0,1 0,-1 0,1 0,0 0,0 0,-1 0,0 0,2 1,-2-1,0 0,0 0,1 1,-1-1,1 0,-1 0,1 0,0 1,-1-1,1 0,-1 0,0 0,0 0,1 1,-1-1,0 1,0-1,1 1,-1-1,0 0,0 0,0 0,1 1,-1-1,0 1,0 0,0 0,1 0,-2 0,1 0,1 0,-2 0,1 0,0 0,0-1,-1 1,1 2,0-3,0 1,-1 0,1 0,0 0,-1 1,0-1,1 0,-1 0,0 0,0 0,0 0,0 0,0 0,0 0,-1 0,0-1,0 0,-2 1,0 0,1-1,0 1,-4 0,4 0,0 0,-4 0,3-1,-1 0,1 0,1 0,-2 0,1 0,0 0,-1 0,1 0,0 0,0 0,0 0,2 0,-2-1,1 0,-1 1,0-1,0 0,2 1,-1 0,1 0,0 0,0 0,-2-1,2 1,-2 0,2 0,0 0,0 0,-1 0,-3 0,3 0,1 0,0 0,-5 0,2 0,3 0,-1 0,1 0,-1 1,0-1,1 0,-1 0,1 0,0 0,0 0,0 0,-1 0,0 0,0 1,1-1,0 1,0 0,0-1,0 0,0 0,0 0,-1 0,0 1,1 0,-1-1,0 1,2 0,-2-1,0 0,2 1,-2-1,0 0,1 0,-1 1,1-1,0 1,0 0,-1-1,1 1,0-1,0 0,0 0,0 0,0 1,0 0,0 0,-1 0,1-1,-2 1,2-1,-1 1,1 0,0-1,0 0,0 0,0 1,0-1,0 0,0 0,-1 1,1-1,0 1,0-1,0 1,0 0,0-1,0 1,-1-1,1 1,1 0,-1-1,-1 1,1-1,-4 1,4-1,-1 0,1 1,-3 0,2-1,0 0,-2 1,2-1,-1 0,0 1,-1-1,1 0,1 0,-2 0,2 0,1 0,-3 0,1 0,-1 0,3 0,-1 0,-3 0,3 0,-3 0,2 0,2 1,-1 0,1-1,0 0,0 0,0 0,-6 1,6-1,0 0,0 0,-5 0,4 0,-1 0,-1 0,0 0,2 0,-5 1,3-1,0 1,0-1,2 0,-2 0,0 0,0 0,3 0,-1 0,-3 0,4 0,0 0,-1 0,-3 0,3 0,1 0,0 0,-4 0,4 0,-1 0,-2 0,1 0,1 0,-2 0,1 0,0 0,2 0,-1 0,1 0,-3 0,2 0,1 0,-1 0,-3 0,2 0,-1 0,2 0,0 0,-4-1,4 1,1 0,-1 0,1 0,0 0,-2-1,1 1,1 0,0 0,0 0,0 0,0 0,0 0,0 0,-3-1,2 0,1-1,1 1,0 0,-1-1,1 1,0-1,-1 0,0-1,0 2,1-3,-1 0,0 3,0-1,1 0,-1-1,1 1,0 0,0-1,0 2,0-1,0 1,0 0,0 0,0 0,0-1,0-1,1 3,-1-1,1-1,0 1,0 1,1-2,-1 0,0 0,1 0,-1 1,-1 0,1 0,1 0,0 1,-1 0,-1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21T11:13:2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167 462,'-2'-1,"3"0,-1 0,2 0,0 0,-1 1,-1-1,2 1,-1 0,-1-1,2 0,0 1,-1 0,2-1,-1 0,-1 1,0 0,0 0,0 0,0 0,0 0,0 0,1 0,1-1,0 1,-1 0,0 0,0 0,-1 0,0 0,0 0,0 0,0 0,0 0,0 0,0 0,2 0,0 0,-2 0,1 0,-1 0,0 0,1 0,-1 0,0 0,0 0,0 0,0 0,0 0,0 0,0 0,0 0,2 0,-1 0,1 0,-2 1,1-1,0 1,1 0,-2-1,2 1,-3 0,1-1,1 0,0 1,0-1,-1 1,1 1,-1-1,0-1,1 1,0-1,-1 2,1-1,-1-1,0 1,1-1,-1 2,0-1,-1 0,1 1,0-1,0 1,-1-1,0 0,0 0,0 1,0-1,-1 0,1 0,-1 0,-2-1,2 1,-2 0,2-1,-2 1,3 0,-1-1,-1 0,1 0,-4 0,3 0,-2 1,1-1,0 0,0 0,0 0,0 0,-1 0,2 0,0 0,0 0,-3 0,3 0,1 0,0 0,0 0,1 1,-2-1,1 0,0 1,0-1,0 0,0 0,0 0,0 0,-1 0,1 0,0 0,0 0,0 0,-1 0,1 0,0 0,-1 0,1 0,0 0,0 0,0 0,0 0,0 0,0 0,0 0,0 0,-2 0,2 0,-1 0,1 0,0 0,-2 0,1-1,1-1,0 1,0-1,1 0,-1 2,0-2,0 0,0 1,0-2,0 1,0 1,1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3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00" y="1854199"/>
            <a:ext cx="91458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00" y="3602038"/>
            <a:ext cx="9145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366" y="551543"/>
            <a:ext cx="10517671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4434" y="-16138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0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690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469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4776" y="5617298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1955">
                <a:solidFill>
                  <a:schemeClr val="tx1">
                    <a:lumMod val="50000"/>
                  </a:schemeClr>
                </a:solidFill>
              </a:defRPr>
            </a:lvl1pPr>
            <a:lvl2pPr marL="442595" indent="0" algn="ctr">
              <a:buNone/>
              <a:defRPr sz="1955"/>
            </a:lvl2pPr>
            <a:lvl3pPr marL="886460" indent="0" algn="ctr">
              <a:buNone/>
              <a:defRPr sz="1760"/>
            </a:lvl3pPr>
            <a:lvl4pPr marL="1329055" indent="0" algn="ctr">
              <a:buNone/>
              <a:defRPr sz="1565"/>
            </a:lvl4pPr>
            <a:lvl5pPr marL="1772285" indent="0" algn="ctr">
              <a:buNone/>
              <a:defRPr sz="1565"/>
            </a:lvl5pPr>
            <a:lvl6pPr marL="2215515" indent="0" algn="ctr">
              <a:buNone/>
              <a:defRPr sz="1565"/>
            </a:lvl6pPr>
            <a:lvl7pPr marL="2658745" indent="0" algn="ctr">
              <a:buNone/>
              <a:defRPr sz="1565"/>
            </a:lvl7pPr>
            <a:lvl8pPr marL="3101340" indent="0" algn="ctr">
              <a:buNone/>
              <a:defRPr sz="1565"/>
            </a:lvl8pPr>
            <a:lvl9pPr marL="3544570" indent="0" algn="ctr">
              <a:buNone/>
              <a:defRPr sz="1565"/>
            </a:lvl9pPr>
          </a:lstStyle>
          <a:p>
            <a:pPr fontAlgn="base"/>
            <a:r>
              <a:rPr lang="zh-CN" altLang="en-US" sz="1955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16" y="196922"/>
            <a:ext cx="12198965" cy="4676775"/>
            <a:chOff x="0" y="263187"/>
            <a:chExt cx="12196561" cy="4678119"/>
          </a:xfrm>
          <a:solidFill>
            <a:schemeClr val="bg2">
              <a:lumMod val="6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263187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561" y="2659028"/>
              <a:ext cx="12192000" cy="1713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accent2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>
              <a:off x="0" y="4373089"/>
              <a:ext cx="12192000" cy="0"/>
            </a:xfrm>
            <a:prstGeom prst="line">
              <a:avLst/>
            </a:prstGeom>
            <a:grpFill/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 flipV="1">
              <a:off x="0" y="4788227"/>
              <a:ext cx="376047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908"/>
              <a:ext cx="3760470" cy="8257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603"/>
              <a:ext cx="3761105" cy="12068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8322945" y="4788227"/>
              <a:ext cx="3873500" cy="12068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8322945" y="4870166"/>
              <a:ext cx="3790315" cy="3811"/>
            </a:xfrm>
            <a:prstGeom prst="line">
              <a:avLst/>
            </a:prstGeom>
            <a:grpFill/>
            <a:ln w="3175">
              <a:solidFill>
                <a:srgbClr val="5F92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8323580" y="4940036"/>
              <a:ext cx="3868420" cy="1270"/>
            </a:xfrm>
            <a:prstGeom prst="line">
              <a:avLst/>
            </a:prstGeom>
            <a:grpFill/>
            <a:ln w="31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4A411D-AA37-4616-B148-568AAC33223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469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469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2345">
                <a:solidFill>
                  <a:schemeClr val="tx1"/>
                </a:solidFill>
              </a:defRPr>
            </a:lvl1pPr>
            <a:lvl2pPr marL="44259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2pPr>
            <a:lvl3pPr marL="8864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32905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177228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21551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265874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10134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354457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31" y="1681087"/>
            <a:ext cx="5184208" cy="823875"/>
          </a:xfrm>
        </p:spPr>
        <p:txBody>
          <a:bodyPr anchor="b"/>
          <a:lstStyle>
            <a:lvl1pPr marL="0" indent="0">
              <a:buNone/>
              <a:defRPr sz="2345" b="1"/>
            </a:lvl1pPr>
            <a:lvl2pPr marL="442595" indent="0">
              <a:buNone/>
              <a:defRPr sz="1955" b="1"/>
            </a:lvl2pPr>
            <a:lvl3pPr marL="886460" indent="0">
              <a:buNone/>
              <a:defRPr sz="1760" b="1"/>
            </a:lvl3pPr>
            <a:lvl4pPr marL="1329055" indent="0">
              <a:buNone/>
              <a:defRPr sz="1565" b="1"/>
            </a:lvl4pPr>
            <a:lvl5pPr marL="1772285" indent="0">
              <a:buNone/>
              <a:defRPr sz="1565" b="1"/>
            </a:lvl5pPr>
            <a:lvl6pPr marL="2215515" indent="0">
              <a:buNone/>
              <a:defRPr sz="1565" b="1"/>
            </a:lvl6pPr>
            <a:lvl7pPr marL="2658745" indent="0">
              <a:buNone/>
              <a:defRPr sz="1565" b="1"/>
            </a:lvl7pPr>
            <a:lvl8pPr marL="3101340" indent="0">
              <a:buNone/>
              <a:defRPr sz="1565" b="1"/>
            </a:lvl8pPr>
            <a:lvl9pPr marL="3544570" indent="0">
              <a:buNone/>
              <a:defRPr sz="1565" b="1"/>
            </a:lvl9pPr>
          </a:lstStyle>
          <a:p>
            <a:pPr lvl="0" fontAlgn="base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31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739014-AF18-412C-BAF0-FD1E944270A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3125"/>
            </a:lvl1pPr>
            <a:lvl2pPr>
              <a:defRPr sz="2735"/>
            </a:lvl2pPr>
            <a:lvl3pPr>
              <a:defRPr sz="2345"/>
            </a:lvl3pPr>
            <a:lvl4pPr>
              <a:defRPr sz="1955"/>
            </a:lvl4pPr>
            <a:lvl5pPr>
              <a:defRPr sz="1955"/>
            </a:lvl5pPr>
            <a:lvl6pPr>
              <a:defRPr sz="1955"/>
            </a:lvl6pPr>
            <a:lvl7pPr>
              <a:defRPr sz="1955"/>
            </a:lvl7pPr>
            <a:lvl8pPr>
              <a:defRPr sz="1955"/>
            </a:lvl8pPr>
            <a:lvl9pPr>
              <a:defRPr sz="1955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34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95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95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457179"/>
            <a:ext cx="3933011" cy="1600128"/>
          </a:xfrm>
        </p:spPr>
        <p:txBody>
          <a:bodyPr/>
          <a:lstStyle>
            <a:lvl1pPr>
              <a:defRPr sz="3125"/>
            </a:lvl1pPr>
          </a:lstStyle>
          <a:p>
            <a:pPr fontAlgn="base"/>
            <a:r>
              <a:rPr lang="zh-CN" altLang="en-US" sz="31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3125"/>
            </a:lvl1pPr>
            <a:lvl2pPr marL="442595" indent="0">
              <a:buNone/>
              <a:defRPr sz="2735"/>
            </a:lvl2pPr>
            <a:lvl3pPr marL="886460" indent="0">
              <a:buNone/>
              <a:defRPr sz="2345"/>
            </a:lvl3pPr>
            <a:lvl4pPr marL="1329055" indent="0">
              <a:buNone/>
              <a:defRPr sz="1955"/>
            </a:lvl4pPr>
            <a:lvl5pPr marL="1772285" indent="0">
              <a:buNone/>
              <a:defRPr sz="1955"/>
            </a:lvl5pPr>
            <a:lvl6pPr marL="2215515" indent="0">
              <a:buNone/>
              <a:defRPr sz="1955"/>
            </a:lvl6pPr>
            <a:lvl7pPr marL="2658745" indent="0">
              <a:buNone/>
              <a:defRPr sz="1955"/>
            </a:lvl7pPr>
            <a:lvl8pPr marL="3101340" indent="0">
              <a:buNone/>
              <a:defRPr sz="1955"/>
            </a:lvl8pPr>
            <a:lvl9pPr marL="3544570" indent="0">
              <a:buNone/>
              <a:defRPr sz="1955"/>
            </a:lvl9pPr>
          </a:lstStyle>
          <a:p>
            <a:pPr marL="0" marR="0" lvl="0" indent="0" algn="l" defTabSz="885825" rtl="0" eaLnBrk="0" fontAlgn="base" latinLnBrk="0" hangingPunct="0">
              <a:lnSpc>
                <a:spcPct val="90000"/>
              </a:lnSpc>
              <a:spcBef>
                <a:spcPct val="35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255FCF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3125" b="0" i="0" u="none" strike="noStrike" kern="1200" cap="none" spc="0" normalizeH="0" baseline="0" noProof="0" dirty="0">
              <a:ln>
                <a:noFill/>
              </a:ln>
              <a:solidFill>
                <a:srgbClr val="255FCF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4" y="2057311"/>
            <a:ext cx="3933011" cy="3811416"/>
          </a:xfrm>
        </p:spPr>
        <p:txBody>
          <a:bodyPr/>
          <a:lstStyle>
            <a:lvl1pPr marL="0" indent="0">
              <a:buNone/>
              <a:defRPr sz="1565"/>
            </a:lvl1pPr>
            <a:lvl2pPr marL="442595" indent="0">
              <a:buNone/>
              <a:defRPr sz="1365"/>
            </a:lvl2pPr>
            <a:lvl3pPr marL="886460" indent="0">
              <a:buNone/>
              <a:defRPr sz="1170"/>
            </a:lvl3pPr>
            <a:lvl4pPr marL="1329055" indent="0">
              <a:buNone/>
              <a:defRPr sz="975"/>
            </a:lvl4pPr>
            <a:lvl5pPr marL="1772285" indent="0">
              <a:buNone/>
              <a:defRPr sz="975"/>
            </a:lvl5pPr>
            <a:lvl6pPr marL="2215515" indent="0">
              <a:buNone/>
              <a:defRPr sz="975"/>
            </a:lvl6pPr>
            <a:lvl7pPr marL="2658745" indent="0">
              <a:buNone/>
              <a:defRPr sz="975"/>
            </a:lvl7pPr>
            <a:lvl8pPr marL="3101340" indent="0">
              <a:buNone/>
              <a:defRPr sz="975"/>
            </a:lvl8pPr>
            <a:lvl9pPr marL="3544570" indent="0">
              <a:buNone/>
              <a:defRPr sz="975"/>
            </a:lvl9pPr>
          </a:lstStyle>
          <a:p>
            <a:pPr lvl="0" fontAlgn="base"/>
            <a:r>
              <a:rPr lang="zh-CN" altLang="en-US" sz="15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23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81" y="365123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6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3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5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540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366" y="2187443"/>
            <a:ext cx="10517671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5367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639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6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416" y="1825625"/>
            <a:ext cx="518262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741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18440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18441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1" y="2"/>
            <a:ext cx="12198965" cy="6889257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56" y="2839223"/>
            <a:ext cx="8133137" cy="13145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175" b="0" i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z="517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859" y="4688260"/>
            <a:ext cx="3548134" cy="423342"/>
          </a:xfrm>
        </p:spPr>
        <p:txBody>
          <a:bodyPr>
            <a:normAutofit/>
          </a:bodyPr>
          <a:lstStyle>
            <a:lvl1pPr marL="0" indent="0" algn="ctr">
              <a:buNone/>
              <a:defRPr sz="2540">
                <a:solidFill>
                  <a:schemeClr val="accent1"/>
                </a:solidFill>
              </a:defRPr>
            </a:lvl1pPr>
            <a:lvl2pPr marL="591185" indent="0" algn="ctr">
              <a:buNone/>
              <a:defRPr sz="2540"/>
            </a:lvl2pPr>
            <a:lvl3pPr marL="1181735" indent="0" algn="ctr">
              <a:buNone/>
              <a:defRPr sz="2345"/>
            </a:lvl3pPr>
            <a:lvl4pPr marL="1772285" indent="0" algn="ctr">
              <a:buNone/>
              <a:defRPr sz="2050"/>
            </a:lvl4pPr>
            <a:lvl5pPr marL="2362835" indent="0" algn="ctr">
              <a:buNone/>
              <a:defRPr sz="2050"/>
            </a:lvl5pPr>
            <a:lvl6pPr marL="2954020" indent="0" algn="ctr">
              <a:buNone/>
              <a:defRPr sz="2050"/>
            </a:lvl6pPr>
            <a:lvl7pPr marL="3544570" indent="0" algn="ctr">
              <a:buNone/>
              <a:defRPr sz="2050"/>
            </a:lvl7pPr>
            <a:lvl8pPr marL="4135120" indent="0" algn="ctr">
              <a:buNone/>
              <a:defRPr sz="2050"/>
            </a:lvl8pPr>
            <a:lvl9pPr marL="4725670" indent="0" algn="ctr">
              <a:buNone/>
              <a:defRPr sz="2050"/>
            </a:lvl9pPr>
          </a:lstStyle>
          <a:p>
            <a:pPr fontAlgn="base"/>
            <a:r>
              <a:rPr lang="zh-CN" altLang="en-US" sz="2540" strike="noStrike" noProof="1"/>
              <a:t>单击此处编辑母版副标题样式</a:t>
            </a:r>
            <a:endParaRPr 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-9" y="50"/>
            <a:ext cx="12198850" cy="4939718"/>
            <a:chOff x="0" y="-414"/>
            <a:chExt cx="12196445" cy="494113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0" y="-414"/>
              <a:ext cx="12192000" cy="2353917"/>
            </a:xfrm>
            <a:custGeom>
              <a:avLst/>
              <a:gdLst>
                <a:gd name="T0" fmla="*/ 7933 w 8000"/>
                <a:gd name="T1" fmla="*/ 1418 h 1542"/>
                <a:gd name="T2" fmla="*/ 7832 w 8000"/>
                <a:gd name="T3" fmla="*/ 1315 h 1542"/>
                <a:gd name="T4" fmla="*/ 7738 w 8000"/>
                <a:gd name="T5" fmla="*/ 1352 h 1542"/>
                <a:gd name="T6" fmla="*/ 7673 w 8000"/>
                <a:gd name="T7" fmla="*/ 1336 h 1542"/>
                <a:gd name="T8" fmla="*/ 7538 w 8000"/>
                <a:gd name="T9" fmla="*/ 1313 h 1542"/>
                <a:gd name="T10" fmla="*/ 7430 w 8000"/>
                <a:gd name="T11" fmla="*/ 1287 h 1542"/>
                <a:gd name="T12" fmla="*/ 7292 w 8000"/>
                <a:gd name="T13" fmla="*/ 1358 h 1542"/>
                <a:gd name="T14" fmla="*/ 7170 w 8000"/>
                <a:gd name="T15" fmla="*/ 1352 h 1542"/>
                <a:gd name="T16" fmla="*/ 6993 w 8000"/>
                <a:gd name="T17" fmla="*/ 1400 h 1542"/>
                <a:gd name="T18" fmla="*/ 6886 w 8000"/>
                <a:gd name="T19" fmla="*/ 1357 h 1542"/>
                <a:gd name="T20" fmla="*/ 6766 w 8000"/>
                <a:gd name="T21" fmla="*/ 1380 h 1542"/>
                <a:gd name="T22" fmla="*/ 6640 w 8000"/>
                <a:gd name="T23" fmla="*/ 1194 h 1542"/>
                <a:gd name="T24" fmla="*/ 6505 w 8000"/>
                <a:gd name="T25" fmla="*/ 1157 h 1542"/>
                <a:gd name="T26" fmla="*/ 6381 w 8000"/>
                <a:gd name="T27" fmla="*/ 1311 h 1542"/>
                <a:gd name="T28" fmla="*/ 6242 w 8000"/>
                <a:gd name="T29" fmla="*/ 1181 h 1542"/>
                <a:gd name="T30" fmla="*/ 5688 w 8000"/>
                <a:gd name="T31" fmla="*/ 818 h 1542"/>
                <a:gd name="T32" fmla="*/ 5396 w 8000"/>
                <a:gd name="T33" fmla="*/ 674 h 1542"/>
                <a:gd name="T34" fmla="*/ 5346 w 8000"/>
                <a:gd name="T35" fmla="*/ 615 h 1542"/>
                <a:gd name="T36" fmla="*/ 5292 w 8000"/>
                <a:gd name="T37" fmla="*/ 1274 h 1542"/>
                <a:gd name="T38" fmla="*/ 5007 w 8000"/>
                <a:gd name="T39" fmla="*/ 1089 h 1542"/>
                <a:gd name="T40" fmla="*/ 4819 w 8000"/>
                <a:gd name="T41" fmla="*/ 685 h 1542"/>
                <a:gd name="T42" fmla="*/ 4540 w 8000"/>
                <a:gd name="T43" fmla="*/ 1250 h 1542"/>
                <a:gd name="T44" fmla="*/ 4474 w 8000"/>
                <a:gd name="T45" fmla="*/ 1255 h 1542"/>
                <a:gd name="T46" fmla="*/ 4398 w 8000"/>
                <a:gd name="T47" fmla="*/ 1265 h 1542"/>
                <a:gd name="T48" fmla="*/ 4286 w 8000"/>
                <a:gd name="T49" fmla="*/ 1131 h 1542"/>
                <a:gd name="T50" fmla="*/ 4046 w 8000"/>
                <a:gd name="T51" fmla="*/ 1117 h 1542"/>
                <a:gd name="T52" fmla="*/ 3923 w 8000"/>
                <a:gd name="T53" fmla="*/ 975 h 1542"/>
                <a:gd name="T54" fmla="*/ 3742 w 8000"/>
                <a:gd name="T55" fmla="*/ 1095 h 1542"/>
                <a:gd name="T56" fmla="*/ 3585 w 8000"/>
                <a:gd name="T57" fmla="*/ 1415 h 1542"/>
                <a:gd name="T58" fmla="*/ 3463 w 8000"/>
                <a:gd name="T59" fmla="*/ 1255 h 1542"/>
                <a:gd name="T60" fmla="*/ 3390 w 8000"/>
                <a:gd name="T61" fmla="*/ 372 h 1542"/>
                <a:gd name="T62" fmla="*/ 3367 w 8000"/>
                <a:gd name="T63" fmla="*/ 187 h 1542"/>
                <a:gd name="T64" fmla="*/ 3329 w 8000"/>
                <a:gd name="T65" fmla="*/ 695 h 1542"/>
                <a:gd name="T66" fmla="*/ 2997 w 8000"/>
                <a:gd name="T67" fmla="*/ 1479 h 1542"/>
                <a:gd name="T68" fmla="*/ 2797 w 8000"/>
                <a:gd name="T69" fmla="*/ 1119 h 1542"/>
                <a:gd name="T70" fmla="*/ 2628 w 8000"/>
                <a:gd name="T71" fmla="*/ 1372 h 1542"/>
                <a:gd name="T72" fmla="*/ 2470 w 8000"/>
                <a:gd name="T73" fmla="*/ 1378 h 1542"/>
                <a:gd name="T74" fmla="*/ 2310 w 8000"/>
                <a:gd name="T75" fmla="*/ 1440 h 1542"/>
                <a:gd name="T76" fmla="*/ 2152 w 8000"/>
                <a:gd name="T77" fmla="*/ 1391 h 1542"/>
                <a:gd name="T78" fmla="*/ 2055 w 8000"/>
                <a:gd name="T79" fmla="*/ 1463 h 1542"/>
                <a:gd name="T80" fmla="*/ 1975 w 8000"/>
                <a:gd name="T81" fmla="*/ 1479 h 1542"/>
                <a:gd name="T82" fmla="*/ 1805 w 8000"/>
                <a:gd name="T83" fmla="*/ 1456 h 1542"/>
                <a:gd name="T84" fmla="*/ 1673 w 8000"/>
                <a:gd name="T85" fmla="*/ 1469 h 1542"/>
                <a:gd name="T86" fmla="*/ 1531 w 8000"/>
                <a:gd name="T87" fmla="*/ 1408 h 1542"/>
                <a:gd name="T88" fmla="*/ 1443 w 8000"/>
                <a:gd name="T89" fmla="*/ 1265 h 1542"/>
                <a:gd name="T90" fmla="*/ 1253 w 8000"/>
                <a:gd name="T91" fmla="*/ 1421 h 1542"/>
                <a:gd name="T92" fmla="*/ 1155 w 8000"/>
                <a:gd name="T93" fmla="*/ 1401 h 1542"/>
                <a:gd name="T94" fmla="*/ 1051 w 8000"/>
                <a:gd name="T95" fmla="*/ 1389 h 1542"/>
                <a:gd name="T96" fmla="*/ 969 w 8000"/>
                <a:gd name="T97" fmla="*/ 1224 h 1542"/>
                <a:gd name="T98" fmla="*/ 843 w 8000"/>
                <a:gd name="T99" fmla="*/ 1375 h 1542"/>
                <a:gd name="T100" fmla="*/ 664 w 8000"/>
                <a:gd name="T101" fmla="*/ 1427 h 1542"/>
                <a:gd name="T102" fmla="*/ 515 w 8000"/>
                <a:gd name="T103" fmla="*/ 1241 h 1542"/>
                <a:gd name="T104" fmla="*/ 320 w 8000"/>
                <a:gd name="T105" fmla="*/ 1245 h 1542"/>
                <a:gd name="T106" fmla="*/ 218 w 8000"/>
                <a:gd name="T107" fmla="*/ 1342 h 1542"/>
                <a:gd name="T108" fmla="*/ 56 w 8000"/>
                <a:gd name="T109" fmla="*/ 1357 h 1542"/>
                <a:gd name="T110" fmla="*/ 3369 w 8000"/>
                <a:gd name="T111" fmla="*/ 1408 h 1542"/>
                <a:gd name="T112" fmla="*/ 3356 w 8000"/>
                <a:gd name="T113" fmla="*/ 1141 h 1542"/>
                <a:gd name="T114" fmla="*/ 3356 w 8000"/>
                <a:gd name="T115" fmla="*/ 872 h 1542"/>
                <a:gd name="T116" fmla="*/ 3356 w 8000"/>
                <a:gd name="T117" fmla="*/ 756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0" h="1542">
                  <a:moveTo>
                    <a:pt x="7978" y="1472"/>
                  </a:moveTo>
                  <a:cubicBezTo>
                    <a:pt x="7978" y="1462"/>
                    <a:pt x="7978" y="1462"/>
                    <a:pt x="7978" y="1462"/>
                  </a:cubicBezTo>
                  <a:cubicBezTo>
                    <a:pt x="7966" y="1462"/>
                    <a:pt x="7966" y="1462"/>
                    <a:pt x="7966" y="1462"/>
                  </a:cubicBezTo>
                  <a:cubicBezTo>
                    <a:pt x="7966" y="1436"/>
                    <a:pt x="7966" y="1436"/>
                    <a:pt x="7966" y="1436"/>
                  </a:cubicBezTo>
                  <a:cubicBezTo>
                    <a:pt x="7955" y="1436"/>
                    <a:pt x="7955" y="1436"/>
                    <a:pt x="7955" y="1436"/>
                  </a:cubicBezTo>
                  <a:cubicBezTo>
                    <a:pt x="7955" y="1420"/>
                    <a:pt x="7955" y="1420"/>
                    <a:pt x="7955" y="1420"/>
                  </a:cubicBezTo>
                  <a:cubicBezTo>
                    <a:pt x="7941" y="1420"/>
                    <a:pt x="7941" y="1420"/>
                    <a:pt x="7941" y="1420"/>
                  </a:cubicBezTo>
                  <a:cubicBezTo>
                    <a:pt x="7941" y="1428"/>
                    <a:pt x="7941" y="1428"/>
                    <a:pt x="7941" y="1428"/>
                  </a:cubicBezTo>
                  <a:cubicBezTo>
                    <a:pt x="7933" y="1428"/>
                    <a:pt x="7933" y="1428"/>
                    <a:pt x="7933" y="1428"/>
                  </a:cubicBezTo>
                  <a:cubicBezTo>
                    <a:pt x="7933" y="1418"/>
                    <a:pt x="7933" y="1418"/>
                    <a:pt x="7933" y="1418"/>
                  </a:cubicBezTo>
                  <a:cubicBezTo>
                    <a:pt x="7916" y="1418"/>
                    <a:pt x="7916" y="1418"/>
                    <a:pt x="7916" y="1418"/>
                  </a:cubicBezTo>
                  <a:cubicBezTo>
                    <a:pt x="7916" y="1433"/>
                    <a:pt x="7916" y="1433"/>
                    <a:pt x="7916" y="1433"/>
                  </a:cubicBezTo>
                  <a:cubicBezTo>
                    <a:pt x="7895" y="1433"/>
                    <a:pt x="7895" y="1433"/>
                    <a:pt x="7895" y="1433"/>
                  </a:cubicBezTo>
                  <a:cubicBezTo>
                    <a:pt x="7895" y="1335"/>
                    <a:pt x="7895" y="1335"/>
                    <a:pt x="7895" y="1335"/>
                  </a:cubicBezTo>
                  <a:cubicBezTo>
                    <a:pt x="7879" y="1335"/>
                    <a:pt x="7879" y="1335"/>
                    <a:pt x="7879" y="1335"/>
                  </a:cubicBezTo>
                  <a:cubicBezTo>
                    <a:pt x="7855" y="1316"/>
                    <a:pt x="7855" y="1316"/>
                    <a:pt x="7855" y="1316"/>
                  </a:cubicBezTo>
                  <a:cubicBezTo>
                    <a:pt x="7855" y="1300"/>
                    <a:pt x="7855" y="1300"/>
                    <a:pt x="7855" y="1300"/>
                  </a:cubicBezTo>
                  <a:cubicBezTo>
                    <a:pt x="7843" y="1300"/>
                    <a:pt x="7843" y="1300"/>
                    <a:pt x="7843" y="1300"/>
                  </a:cubicBezTo>
                  <a:cubicBezTo>
                    <a:pt x="7843" y="1315"/>
                    <a:pt x="7843" y="1315"/>
                    <a:pt x="7843" y="1315"/>
                  </a:cubicBezTo>
                  <a:cubicBezTo>
                    <a:pt x="7832" y="1315"/>
                    <a:pt x="7832" y="1315"/>
                    <a:pt x="7832" y="1315"/>
                  </a:cubicBezTo>
                  <a:cubicBezTo>
                    <a:pt x="7832" y="1300"/>
                    <a:pt x="7832" y="1300"/>
                    <a:pt x="7832" y="1300"/>
                  </a:cubicBezTo>
                  <a:cubicBezTo>
                    <a:pt x="7821" y="1300"/>
                    <a:pt x="7821" y="1300"/>
                    <a:pt x="7821" y="1300"/>
                  </a:cubicBezTo>
                  <a:cubicBezTo>
                    <a:pt x="7821" y="1315"/>
                    <a:pt x="7821" y="1315"/>
                    <a:pt x="7821" y="1315"/>
                  </a:cubicBezTo>
                  <a:cubicBezTo>
                    <a:pt x="7806" y="1335"/>
                    <a:pt x="7806" y="1335"/>
                    <a:pt x="7806" y="1335"/>
                  </a:cubicBezTo>
                  <a:cubicBezTo>
                    <a:pt x="7789" y="1335"/>
                    <a:pt x="7789" y="1335"/>
                    <a:pt x="7789" y="1335"/>
                  </a:cubicBezTo>
                  <a:cubicBezTo>
                    <a:pt x="7789" y="1436"/>
                    <a:pt x="7789" y="1436"/>
                    <a:pt x="7789" y="1436"/>
                  </a:cubicBezTo>
                  <a:cubicBezTo>
                    <a:pt x="7749" y="1436"/>
                    <a:pt x="7749" y="1436"/>
                    <a:pt x="7749" y="1436"/>
                  </a:cubicBezTo>
                  <a:cubicBezTo>
                    <a:pt x="7749" y="1345"/>
                    <a:pt x="7749" y="1345"/>
                    <a:pt x="7749" y="1345"/>
                  </a:cubicBezTo>
                  <a:cubicBezTo>
                    <a:pt x="7738" y="1345"/>
                    <a:pt x="7738" y="1345"/>
                    <a:pt x="7738" y="1345"/>
                  </a:cubicBezTo>
                  <a:cubicBezTo>
                    <a:pt x="7738" y="1352"/>
                    <a:pt x="7738" y="1352"/>
                    <a:pt x="7738" y="1352"/>
                  </a:cubicBezTo>
                  <a:cubicBezTo>
                    <a:pt x="7724" y="1352"/>
                    <a:pt x="7724" y="1352"/>
                    <a:pt x="7724" y="1352"/>
                  </a:cubicBezTo>
                  <a:cubicBezTo>
                    <a:pt x="7724" y="1337"/>
                    <a:pt x="7724" y="1337"/>
                    <a:pt x="7724" y="1337"/>
                  </a:cubicBezTo>
                  <a:cubicBezTo>
                    <a:pt x="7713" y="1337"/>
                    <a:pt x="7713" y="1337"/>
                    <a:pt x="7713" y="1337"/>
                  </a:cubicBezTo>
                  <a:cubicBezTo>
                    <a:pt x="7713" y="1321"/>
                    <a:pt x="7713" y="1321"/>
                    <a:pt x="7713" y="1321"/>
                  </a:cubicBezTo>
                  <a:cubicBezTo>
                    <a:pt x="7697" y="1321"/>
                    <a:pt x="7697" y="1321"/>
                    <a:pt x="7697" y="1321"/>
                  </a:cubicBezTo>
                  <a:cubicBezTo>
                    <a:pt x="7697" y="1336"/>
                    <a:pt x="7697" y="1336"/>
                    <a:pt x="7697" y="1336"/>
                  </a:cubicBezTo>
                  <a:cubicBezTo>
                    <a:pt x="7687" y="1336"/>
                    <a:pt x="7687" y="1336"/>
                    <a:pt x="7687" y="1336"/>
                  </a:cubicBezTo>
                  <a:cubicBezTo>
                    <a:pt x="7687" y="1324"/>
                    <a:pt x="7687" y="1324"/>
                    <a:pt x="7687" y="1324"/>
                  </a:cubicBezTo>
                  <a:cubicBezTo>
                    <a:pt x="7673" y="1324"/>
                    <a:pt x="7673" y="1324"/>
                    <a:pt x="7673" y="1324"/>
                  </a:cubicBezTo>
                  <a:cubicBezTo>
                    <a:pt x="7673" y="1336"/>
                    <a:pt x="7673" y="1336"/>
                    <a:pt x="7673" y="1336"/>
                  </a:cubicBezTo>
                  <a:cubicBezTo>
                    <a:pt x="7659" y="1336"/>
                    <a:pt x="7659" y="1336"/>
                    <a:pt x="7659" y="1336"/>
                  </a:cubicBezTo>
                  <a:cubicBezTo>
                    <a:pt x="7659" y="1326"/>
                    <a:pt x="7659" y="1326"/>
                    <a:pt x="7659" y="1326"/>
                  </a:cubicBezTo>
                  <a:cubicBezTo>
                    <a:pt x="7645" y="1326"/>
                    <a:pt x="7645" y="1326"/>
                    <a:pt x="7645" y="1326"/>
                  </a:cubicBezTo>
                  <a:cubicBezTo>
                    <a:pt x="7645" y="1356"/>
                    <a:pt x="7645" y="1356"/>
                    <a:pt x="7645" y="1356"/>
                  </a:cubicBezTo>
                  <a:cubicBezTo>
                    <a:pt x="7616" y="1356"/>
                    <a:pt x="7616" y="1356"/>
                    <a:pt x="7616" y="1356"/>
                  </a:cubicBezTo>
                  <a:cubicBezTo>
                    <a:pt x="7616" y="1439"/>
                    <a:pt x="7616" y="1439"/>
                    <a:pt x="7616" y="1439"/>
                  </a:cubicBezTo>
                  <a:cubicBezTo>
                    <a:pt x="7581" y="1439"/>
                    <a:pt x="7581" y="1439"/>
                    <a:pt x="7581" y="1439"/>
                  </a:cubicBezTo>
                  <a:cubicBezTo>
                    <a:pt x="7581" y="1337"/>
                    <a:pt x="7581" y="1337"/>
                    <a:pt x="7581" y="1337"/>
                  </a:cubicBezTo>
                  <a:cubicBezTo>
                    <a:pt x="7557" y="1337"/>
                    <a:pt x="7557" y="1337"/>
                    <a:pt x="7557" y="1337"/>
                  </a:cubicBezTo>
                  <a:cubicBezTo>
                    <a:pt x="7538" y="1313"/>
                    <a:pt x="7538" y="1313"/>
                    <a:pt x="7538" y="1313"/>
                  </a:cubicBezTo>
                  <a:cubicBezTo>
                    <a:pt x="7497" y="1313"/>
                    <a:pt x="7497" y="1313"/>
                    <a:pt x="7497" y="1313"/>
                  </a:cubicBezTo>
                  <a:cubicBezTo>
                    <a:pt x="7497" y="1416"/>
                    <a:pt x="7497" y="1416"/>
                    <a:pt x="7497" y="1416"/>
                  </a:cubicBezTo>
                  <a:cubicBezTo>
                    <a:pt x="7483" y="1416"/>
                    <a:pt x="7483" y="1416"/>
                    <a:pt x="7483" y="1416"/>
                  </a:cubicBezTo>
                  <a:cubicBezTo>
                    <a:pt x="7483" y="1314"/>
                    <a:pt x="7483" y="1314"/>
                    <a:pt x="7483" y="1314"/>
                  </a:cubicBezTo>
                  <a:cubicBezTo>
                    <a:pt x="7465" y="1285"/>
                    <a:pt x="7465" y="1285"/>
                    <a:pt x="7465" y="1285"/>
                  </a:cubicBezTo>
                  <a:cubicBezTo>
                    <a:pt x="7452" y="1285"/>
                    <a:pt x="7452" y="1285"/>
                    <a:pt x="7452" y="1285"/>
                  </a:cubicBezTo>
                  <a:cubicBezTo>
                    <a:pt x="7452" y="1291"/>
                    <a:pt x="7452" y="1291"/>
                    <a:pt x="7452" y="1291"/>
                  </a:cubicBezTo>
                  <a:cubicBezTo>
                    <a:pt x="7441" y="1291"/>
                    <a:pt x="7441" y="1291"/>
                    <a:pt x="7441" y="1291"/>
                  </a:cubicBezTo>
                  <a:cubicBezTo>
                    <a:pt x="7441" y="1287"/>
                    <a:pt x="7441" y="1287"/>
                    <a:pt x="7441" y="1287"/>
                  </a:cubicBezTo>
                  <a:cubicBezTo>
                    <a:pt x="7430" y="1287"/>
                    <a:pt x="7430" y="1287"/>
                    <a:pt x="7430" y="1287"/>
                  </a:cubicBezTo>
                  <a:cubicBezTo>
                    <a:pt x="7430" y="1301"/>
                    <a:pt x="7430" y="1301"/>
                    <a:pt x="7430" y="1301"/>
                  </a:cubicBezTo>
                  <a:cubicBezTo>
                    <a:pt x="7383" y="1301"/>
                    <a:pt x="7383" y="1301"/>
                    <a:pt x="7383" y="1301"/>
                  </a:cubicBezTo>
                  <a:cubicBezTo>
                    <a:pt x="7383" y="1286"/>
                    <a:pt x="7383" y="1286"/>
                    <a:pt x="7383" y="1286"/>
                  </a:cubicBezTo>
                  <a:cubicBezTo>
                    <a:pt x="7370" y="1261"/>
                    <a:pt x="7370" y="1261"/>
                    <a:pt x="7370" y="1261"/>
                  </a:cubicBezTo>
                  <a:cubicBezTo>
                    <a:pt x="7326" y="1261"/>
                    <a:pt x="7326" y="1261"/>
                    <a:pt x="7326" y="1261"/>
                  </a:cubicBezTo>
                  <a:cubicBezTo>
                    <a:pt x="7326" y="1286"/>
                    <a:pt x="7326" y="1286"/>
                    <a:pt x="7326" y="1286"/>
                  </a:cubicBezTo>
                  <a:cubicBezTo>
                    <a:pt x="7297" y="1286"/>
                    <a:pt x="7297" y="1286"/>
                    <a:pt x="7297" y="1286"/>
                  </a:cubicBezTo>
                  <a:cubicBezTo>
                    <a:pt x="7297" y="1303"/>
                    <a:pt x="7297" y="1303"/>
                    <a:pt x="7297" y="1303"/>
                  </a:cubicBezTo>
                  <a:cubicBezTo>
                    <a:pt x="7292" y="1303"/>
                    <a:pt x="7292" y="1303"/>
                    <a:pt x="7292" y="1303"/>
                  </a:cubicBezTo>
                  <a:cubicBezTo>
                    <a:pt x="7292" y="1358"/>
                    <a:pt x="7292" y="1358"/>
                    <a:pt x="7292" y="1358"/>
                  </a:cubicBezTo>
                  <a:cubicBezTo>
                    <a:pt x="7281" y="1358"/>
                    <a:pt x="7281" y="1358"/>
                    <a:pt x="7281" y="1358"/>
                  </a:cubicBezTo>
                  <a:cubicBezTo>
                    <a:pt x="7281" y="1302"/>
                    <a:pt x="7281" y="1302"/>
                    <a:pt x="7281" y="1302"/>
                  </a:cubicBezTo>
                  <a:cubicBezTo>
                    <a:pt x="7273" y="1302"/>
                    <a:pt x="7273" y="1302"/>
                    <a:pt x="7273" y="1302"/>
                  </a:cubicBezTo>
                  <a:cubicBezTo>
                    <a:pt x="7273" y="1279"/>
                    <a:pt x="7273" y="1279"/>
                    <a:pt x="7273" y="1279"/>
                  </a:cubicBezTo>
                  <a:cubicBezTo>
                    <a:pt x="7210" y="1279"/>
                    <a:pt x="7210" y="1279"/>
                    <a:pt x="7210" y="1279"/>
                  </a:cubicBezTo>
                  <a:cubicBezTo>
                    <a:pt x="7210" y="1303"/>
                    <a:pt x="7210" y="1303"/>
                    <a:pt x="7210" y="1303"/>
                  </a:cubicBezTo>
                  <a:cubicBezTo>
                    <a:pt x="7179" y="1303"/>
                    <a:pt x="7179" y="1303"/>
                    <a:pt x="7179" y="1303"/>
                  </a:cubicBezTo>
                  <a:cubicBezTo>
                    <a:pt x="7179" y="1323"/>
                    <a:pt x="7179" y="1323"/>
                    <a:pt x="7179" y="1323"/>
                  </a:cubicBezTo>
                  <a:cubicBezTo>
                    <a:pt x="7170" y="1323"/>
                    <a:pt x="7170" y="1323"/>
                    <a:pt x="7170" y="1323"/>
                  </a:cubicBezTo>
                  <a:cubicBezTo>
                    <a:pt x="7170" y="1352"/>
                    <a:pt x="7170" y="1352"/>
                    <a:pt x="7170" y="1352"/>
                  </a:cubicBezTo>
                  <a:cubicBezTo>
                    <a:pt x="7090" y="1352"/>
                    <a:pt x="7090" y="1352"/>
                    <a:pt x="7090" y="1352"/>
                  </a:cubicBezTo>
                  <a:cubicBezTo>
                    <a:pt x="7090" y="1362"/>
                    <a:pt x="7090" y="1362"/>
                    <a:pt x="7090" y="1362"/>
                  </a:cubicBezTo>
                  <a:cubicBezTo>
                    <a:pt x="7069" y="1362"/>
                    <a:pt x="7069" y="1362"/>
                    <a:pt x="7069" y="1362"/>
                  </a:cubicBezTo>
                  <a:cubicBezTo>
                    <a:pt x="7069" y="1308"/>
                    <a:pt x="7069" y="1308"/>
                    <a:pt x="7069" y="1308"/>
                  </a:cubicBezTo>
                  <a:cubicBezTo>
                    <a:pt x="7036" y="1308"/>
                    <a:pt x="7036" y="1308"/>
                    <a:pt x="7036" y="1308"/>
                  </a:cubicBezTo>
                  <a:cubicBezTo>
                    <a:pt x="7036" y="1291"/>
                    <a:pt x="7036" y="1291"/>
                    <a:pt x="7036" y="1291"/>
                  </a:cubicBezTo>
                  <a:cubicBezTo>
                    <a:pt x="7010" y="1291"/>
                    <a:pt x="7010" y="1291"/>
                    <a:pt x="7010" y="1291"/>
                  </a:cubicBezTo>
                  <a:cubicBezTo>
                    <a:pt x="7010" y="1305"/>
                    <a:pt x="7010" y="1305"/>
                    <a:pt x="7010" y="1305"/>
                  </a:cubicBezTo>
                  <a:cubicBezTo>
                    <a:pt x="6993" y="1305"/>
                    <a:pt x="6993" y="1305"/>
                    <a:pt x="6993" y="1305"/>
                  </a:cubicBezTo>
                  <a:cubicBezTo>
                    <a:pt x="6993" y="1400"/>
                    <a:pt x="6993" y="1400"/>
                    <a:pt x="6993" y="1400"/>
                  </a:cubicBezTo>
                  <a:cubicBezTo>
                    <a:pt x="6972" y="1400"/>
                    <a:pt x="6972" y="1400"/>
                    <a:pt x="6972" y="1400"/>
                  </a:cubicBezTo>
                  <a:cubicBezTo>
                    <a:pt x="6972" y="1391"/>
                    <a:pt x="6972" y="1391"/>
                    <a:pt x="6972" y="1391"/>
                  </a:cubicBezTo>
                  <a:cubicBezTo>
                    <a:pt x="6952" y="1391"/>
                    <a:pt x="6952" y="1391"/>
                    <a:pt x="6952" y="1391"/>
                  </a:cubicBezTo>
                  <a:cubicBezTo>
                    <a:pt x="6952" y="1405"/>
                    <a:pt x="6952" y="1405"/>
                    <a:pt x="6952" y="1405"/>
                  </a:cubicBezTo>
                  <a:cubicBezTo>
                    <a:pt x="6936" y="1405"/>
                    <a:pt x="6936" y="1405"/>
                    <a:pt x="6936" y="1405"/>
                  </a:cubicBezTo>
                  <a:cubicBezTo>
                    <a:pt x="6936" y="1375"/>
                    <a:pt x="6936" y="1375"/>
                    <a:pt x="6936" y="1375"/>
                  </a:cubicBezTo>
                  <a:cubicBezTo>
                    <a:pt x="6922" y="1375"/>
                    <a:pt x="6922" y="1375"/>
                    <a:pt x="6922" y="1375"/>
                  </a:cubicBezTo>
                  <a:cubicBezTo>
                    <a:pt x="6922" y="1357"/>
                    <a:pt x="6922" y="1357"/>
                    <a:pt x="6922" y="1357"/>
                  </a:cubicBezTo>
                  <a:cubicBezTo>
                    <a:pt x="6906" y="1357"/>
                    <a:pt x="6906" y="1357"/>
                    <a:pt x="6906" y="1357"/>
                  </a:cubicBezTo>
                  <a:cubicBezTo>
                    <a:pt x="6886" y="1357"/>
                    <a:pt x="6886" y="1357"/>
                    <a:pt x="6886" y="1357"/>
                  </a:cubicBezTo>
                  <a:cubicBezTo>
                    <a:pt x="6886" y="1348"/>
                    <a:pt x="6886" y="1348"/>
                    <a:pt x="6886" y="1348"/>
                  </a:cubicBezTo>
                  <a:cubicBezTo>
                    <a:pt x="6852" y="1348"/>
                    <a:pt x="6852" y="1348"/>
                    <a:pt x="6852" y="1348"/>
                  </a:cubicBezTo>
                  <a:cubicBezTo>
                    <a:pt x="6852" y="1334"/>
                    <a:pt x="6852" y="1334"/>
                    <a:pt x="6852" y="1334"/>
                  </a:cubicBezTo>
                  <a:cubicBezTo>
                    <a:pt x="6839" y="1334"/>
                    <a:pt x="6839" y="1334"/>
                    <a:pt x="6839" y="1334"/>
                  </a:cubicBezTo>
                  <a:cubicBezTo>
                    <a:pt x="6839" y="1344"/>
                    <a:pt x="6839" y="1344"/>
                    <a:pt x="6839" y="1344"/>
                  </a:cubicBezTo>
                  <a:cubicBezTo>
                    <a:pt x="6786" y="1344"/>
                    <a:pt x="6786" y="1344"/>
                    <a:pt x="6786" y="1344"/>
                  </a:cubicBezTo>
                  <a:cubicBezTo>
                    <a:pt x="6786" y="1355"/>
                    <a:pt x="6786" y="1355"/>
                    <a:pt x="6786" y="1355"/>
                  </a:cubicBezTo>
                  <a:cubicBezTo>
                    <a:pt x="6776" y="1355"/>
                    <a:pt x="6776" y="1355"/>
                    <a:pt x="6776" y="1355"/>
                  </a:cubicBezTo>
                  <a:cubicBezTo>
                    <a:pt x="6776" y="1370"/>
                    <a:pt x="6776" y="1370"/>
                    <a:pt x="6776" y="1370"/>
                  </a:cubicBezTo>
                  <a:cubicBezTo>
                    <a:pt x="6766" y="1380"/>
                    <a:pt x="6766" y="1380"/>
                    <a:pt x="6766" y="1380"/>
                  </a:cubicBezTo>
                  <a:cubicBezTo>
                    <a:pt x="6766" y="1411"/>
                    <a:pt x="6766" y="1411"/>
                    <a:pt x="6766" y="1411"/>
                  </a:cubicBezTo>
                  <a:cubicBezTo>
                    <a:pt x="6755" y="1411"/>
                    <a:pt x="6755" y="1411"/>
                    <a:pt x="6755" y="1411"/>
                  </a:cubicBezTo>
                  <a:cubicBezTo>
                    <a:pt x="6755" y="1381"/>
                    <a:pt x="6755" y="1381"/>
                    <a:pt x="6755" y="1381"/>
                  </a:cubicBezTo>
                  <a:cubicBezTo>
                    <a:pt x="6744" y="1367"/>
                    <a:pt x="6744" y="1367"/>
                    <a:pt x="6744" y="1367"/>
                  </a:cubicBezTo>
                  <a:cubicBezTo>
                    <a:pt x="6744" y="1291"/>
                    <a:pt x="6744" y="1291"/>
                    <a:pt x="6744" y="1291"/>
                  </a:cubicBezTo>
                  <a:cubicBezTo>
                    <a:pt x="6727" y="1291"/>
                    <a:pt x="6727" y="1291"/>
                    <a:pt x="6727" y="1291"/>
                  </a:cubicBezTo>
                  <a:cubicBezTo>
                    <a:pt x="6727" y="1217"/>
                    <a:pt x="6727" y="1217"/>
                    <a:pt x="6727" y="1217"/>
                  </a:cubicBezTo>
                  <a:cubicBezTo>
                    <a:pt x="6670" y="1217"/>
                    <a:pt x="6670" y="1217"/>
                    <a:pt x="6670" y="1217"/>
                  </a:cubicBezTo>
                  <a:cubicBezTo>
                    <a:pt x="6670" y="1194"/>
                    <a:pt x="6670" y="1194"/>
                    <a:pt x="6670" y="1194"/>
                  </a:cubicBezTo>
                  <a:cubicBezTo>
                    <a:pt x="6640" y="1194"/>
                    <a:pt x="6640" y="1194"/>
                    <a:pt x="6640" y="1194"/>
                  </a:cubicBezTo>
                  <a:cubicBezTo>
                    <a:pt x="6640" y="1246"/>
                    <a:pt x="6640" y="1246"/>
                    <a:pt x="6640" y="1246"/>
                  </a:cubicBezTo>
                  <a:cubicBezTo>
                    <a:pt x="6625" y="1246"/>
                    <a:pt x="6625" y="1246"/>
                    <a:pt x="6625" y="1246"/>
                  </a:cubicBezTo>
                  <a:cubicBezTo>
                    <a:pt x="6625" y="1229"/>
                    <a:pt x="6625" y="1229"/>
                    <a:pt x="6625" y="1229"/>
                  </a:cubicBezTo>
                  <a:cubicBezTo>
                    <a:pt x="6625" y="1229"/>
                    <a:pt x="6614" y="1229"/>
                    <a:pt x="6609" y="1229"/>
                  </a:cubicBezTo>
                  <a:cubicBezTo>
                    <a:pt x="6604" y="1229"/>
                    <a:pt x="6604" y="1246"/>
                    <a:pt x="6604" y="1246"/>
                  </a:cubicBezTo>
                  <a:cubicBezTo>
                    <a:pt x="6604" y="1293"/>
                    <a:pt x="6604" y="1293"/>
                    <a:pt x="6604" y="1293"/>
                  </a:cubicBezTo>
                  <a:cubicBezTo>
                    <a:pt x="6562" y="1293"/>
                    <a:pt x="6562" y="1293"/>
                    <a:pt x="6562" y="1293"/>
                  </a:cubicBezTo>
                  <a:cubicBezTo>
                    <a:pt x="6562" y="1130"/>
                    <a:pt x="6562" y="1130"/>
                    <a:pt x="6562" y="1130"/>
                  </a:cubicBezTo>
                  <a:cubicBezTo>
                    <a:pt x="6505" y="1130"/>
                    <a:pt x="6505" y="1130"/>
                    <a:pt x="6505" y="1130"/>
                  </a:cubicBezTo>
                  <a:cubicBezTo>
                    <a:pt x="6505" y="1157"/>
                    <a:pt x="6505" y="1157"/>
                    <a:pt x="6505" y="1157"/>
                  </a:cubicBezTo>
                  <a:cubicBezTo>
                    <a:pt x="6481" y="1157"/>
                    <a:pt x="6477" y="1169"/>
                    <a:pt x="6477" y="1169"/>
                  </a:cubicBezTo>
                  <a:cubicBezTo>
                    <a:pt x="6450" y="1169"/>
                    <a:pt x="6450" y="1169"/>
                    <a:pt x="6450" y="1169"/>
                  </a:cubicBezTo>
                  <a:cubicBezTo>
                    <a:pt x="6450" y="1202"/>
                    <a:pt x="6450" y="1202"/>
                    <a:pt x="6450" y="1202"/>
                  </a:cubicBezTo>
                  <a:cubicBezTo>
                    <a:pt x="6438" y="1202"/>
                    <a:pt x="6438" y="1202"/>
                    <a:pt x="6438" y="1202"/>
                  </a:cubicBezTo>
                  <a:cubicBezTo>
                    <a:pt x="6438" y="1333"/>
                    <a:pt x="6438" y="1333"/>
                    <a:pt x="6438" y="1333"/>
                  </a:cubicBezTo>
                  <a:cubicBezTo>
                    <a:pt x="6414" y="1333"/>
                    <a:pt x="6414" y="1333"/>
                    <a:pt x="6414" y="1333"/>
                  </a:cubicBezTo>
                  <a:cubicBezTo>
                    <a:pt x="6414" y="1314"/>
                    <a:pt x="6414" y="1314"/>
                    <a:pt x="6414" y="1314"/>
                  </a:cubicBezTo>
                  <a:cubicBezTo>
                    <a:pt x="6401" y="1301"/>
                    <a:pt x="6401" y="1301"/>
                    <a:pt x="6401" y="1301"/>
                  </a:cubicBezTo>
                  <a:cubicBezTo>
                    <a:pt x="6394" y="1301"/>
                    <a:pt x="6394" y="1301"/>
                    <a:pt x="6394" y="1301"/>
                  </a:cubicBezTo>
                  <a:cubicBezTo>
                    <a:pt x="6381" y="1311"/>
                    <a:pt x="6381" y="1311"/>
                    <a:pt x="6381" y="1311"/>
                  </a:cubicBezTo>
                  <a:cubicBezTo>
                    <a:pt x="6381" y="1078"/>
                    <a:pt x="6381" y="1078"/>
                    <a:pt x="6381" y="1078"/>
                  </a:cubicBezTo>
                  <a:cubicBezTo>
                    <a:pt x="6322" y="1065"/>
                    <a:pt x="6322" y="1065"/>
                    <a:pt x="6322" y="1065"/>
                  </a:cubicBezTo>
                  <a:cubicBezTo>
                    <a:pt x="6297" y="1065"/>
                    <a:pt x="6297" y="1065"/>
                    <a:pt x="6297" y="1065"/>
                  </a:cubicBezTo>
                  <a:cubicBezTo>
                    <a:pt x="6297" y="1080"/>
                    <a:pt x="6297" y="1080"/>
                    <a:pt x="6297" y="1080"/>
                  </a:cubicBezTo>
                  <a:cubicBezTo>
                    <a:pt x="6280" y="1080"/>
                    <a:pt x="6280" y="1080"/>
                    <a:pt x="6280" y="1080"/>
                  </a:cubicBezTo>
                  <a:cubicBezTo>
                    <a:pt x="6280" y="1135"/>
                    <a:pt x="6280" y="1135"/>
                    <a:pt x="6280" y="1135"/>
                  </a:cubicBezTo>
                  <a:cubicBezTo>
                    <a:pt x="6264" y="1135"/>
                    <a:pt x="6264" y="1135"/>
                    <a:pt x="6264" y="1135"/>
                  </a:cubicBezTo>
                  <a:cubicBezTo>
                    <a:pt x="6264" y="1207"/>
                    <a:pt x="6264" y="1207"/>
                    <a:pt x="6264" y="1207"/>
                  </a:cubicBezTo>
                  <a:cubicBezTo>
                    <a:pt x="6242" y="1207"/>
                    <a:pt x="6242" y="1207"/>
                    <a:pt x="6242" y="1207"/>
                  </a:cubicBezTo>
                  <a:cubicBezTo>
                    <a:pt x="6242" y="1181"/>
                    <a:pt x="6242" y="1181"/>
                    <a:pt x="6242" y="1181"/>
                  </a:cubicBezTo>
                  <a:cubicBezTo>
                    <a:pt x="6214" y="1181"/>
                    <a:pt x="6214" y="1181"/>
                    <a:pt x="6214" y="1181"/>
                  </a:cubicBezTo>
                  <a:cubicBezTo>
                    <a:pt x="6214" y="1098"/>
                    <a:pt x="6214" y="1098"/>
                    <a:pt x="6214" y="1098"/>
                  </a:cubicBezTo>
                  <a:cubicBezTo>
                    <a:pt x="6196" y="1098"/>
                    <a:pt x="6196" y="1098"/>
                    <a:pt x="6196" y="1098"/>
                  </a:cubicBezTo>
                  <a:cubicBezTo>
                    <a:pt x="6196" y="1048"/>
                    <a:pt x="6196" y="1048"/>
                    <a:pt x="6196" y="1048"/>
                  </a:cubicBezTo>
                  <a:cubicBezTo>
                    <a:pt x="6114" y="1039"/>
                    <a:pt x="6114" y="1039"/>
                    <a:pt x="6114" y="1039"/>
                  </a:cubicBezTo>
                  <a:cubicBezTo>
                    <a:pt x="6114" y="1024"/>
                    <a:pt x="6114" y="1024"/>
                    <a:pt x="6114" y="1024"/>
                  </a:cubicBezTo>
                  <a:cubicBezTo>
                    <a:pt x="5961" y="1014"/>
                    <a:pt x="5961" y="1014"/>
                    <a:pt x="5961" y="1014"/>
                  </a:cubicBezTo>
                  <a:cubicBezTo>
                    <a:pt x="5961" y="823"/>
                    <a:pt x="5961" y="823"/>
                    <a:pt x="5961" y="823"/>
                  </a:cubicBezTo>
                  <a:cubicBezTo>
                    <a:pt x="5826" y="790"/>
                    <a:pt x="5826" y="790"/>
                    <a:pt x="5826" y="790"/>
                  </a:cubicBezTo>
                  <a:cubicBezTo>
                    <a:pt x="5688" y="818"/>
                    <a:pt x="5688" y="818"/>
                    <a:pt x="5688" y="818"/>
                  </a:cubicBezTo>
                  <a:cubicBezTo>
                    <a:pt x="5688" y="1359"/>
                    <a:pt x="5688" y="1359"/>
                    <a:pt x="5688" y="1359"/>
                  </a:cubicBezTo>
                  <a:cubicBezTo>
                    <a:pt x="5605" y="1359"/>
                    <a:pt x="5605" y="1359"/>
                    <a:pt x="5605" y="1359"/>
                  </a:cubicBezTo>
                  <a:cubicBezTo>
                    <a:pt x="5605" y="451"/>
                    <a:pt x="5605" y="451"/>
                    <a:pt x="5605" y="451"/>
                  </a:cubicBezTo>
                  <a:cubicBezTo>
                    <a:pt x="5468" y="487"/>
                    <a:pt x="5468" y="487"/>
                    <a:pt x="5468" y="487"/>
                  </a:cubicBezTo>
                  <a:cubicBezTo>
                    <a:pt x="5468" y="1274"/>
                    <a:pt x="5468" y="1274"/>
                    <a:pt x="5468" y="1274"/>
                  </a:cubicBezTo>
                  <a:cubicBezTo>
                    <a:pt x="5414" y="1274"/>
                    <a:pt x="5414" y="1274"/>
                    <a:pt x="5414" y="1274"/>
                  </a:cubicBezTo>
                  <a:cubicBezTo>
                    <a:pt x="5414" y="683"/>
                    <a:pt x="5414" y="683"/>
                    <a:pt x="5414" y="683"/>
                  </a:cubicBezTo>
                  <a:cubicBezTo>
                    <a:pt x="5404" y="683"/>
                    <a:pt x="5404" y="683"/>
                    <a:pt x="5404" y="683"/>
                  </a:cubicBezTo>
                  <a:cubicBezTo>
                    <a:pt x="5404" y="674"/>
                    <a:pt x="5404" y="674"/>
                    <a:pt x="5404" y="674"/>
                  </a:cubicBezTo>
                  <a:cubicBezTo>
                    <a:pt x="5396" y="674"/>
                    <a:pt x="5396" y="674"/>
                    <a:pt x="5396" y="674"/>
                  </a:cubicBezTo>
                  <a:cubicBezTo>
                    <a:pt x="5396" y="655"/>
                    <a:pt x="5396" y="655"/>
                    <a:pt x="5396" y="655"/>
                  </a:cubicBezTo>
                  <a:cubicBezTo>
                    <a:pt x="5384" y="655"/>
                    <a:pt x="5384" y="655"/>
                    <a:pt x="5384" y="655"/>
                  </a:cubicBezTo>
                  <a:cubicBezTo>
                    <a:pt x="5384" y="634"/>
                    <a:pt x="5384" y="634"/>
                    <a:pt x="5384" y="634"/>
                  </a:cubicBezTo>
                  <a:cubicBezTo>
                    <a:pt x="5367" y="634"/>
                    <a:pt x="5367" y="634"/>
                    <a:pt x="5367" y="634"/>
                  </a:cubicBezTo>
                  <a:cubicBezTo>
                    <a:pt x="5367" y="615"/>
                    <a:pt x="5367" y="615"/>
                    <a:pt x="5367" y="615"/>
                  </a:cubicBezTo>
                  <a:cubicBezTo>
                    <a:pt x="5360" y="615"/>
                    <a:pt x="5360" y="615"/>
                    <a:pt x="5360" y="615"/>
                  </a:cubicBezTo>
                  <a:cubicBezTo>
                    <a:pt x="5360" y="593"/>
                    <a:pt x="5360" y="593"/>
                    <a:pt x="5360" y="593"/>
                  </a:cubicBezTo>
                  <a:cubicBezTo>
                    <a:pt x="5353" y="532"/>
                    <a:pt x="5353" y="532"/>
                    <a:pt x="5353" y="532"/>
                  </a:cubicBezTo>
                  <a:cubicBezTo>
                    <a:pt x="5346" y="593"/>
                    <a:pt x="5346" y="593"/>
                    <a:pt x="5346" y="593"/>
                  </a:cubicBezTo>
                  <a:cubicBezTo>
                    <a:pt x="5346" y="615"/>
                    <a:pt x="5346" y="615"/>
                    <a:pt x="5346" y="615"/>
                  </a:cubicBezTo>
                  <a:cubicBezTo>
                    <a:pt x="5339" y="615"/>
                    <a:pt x="5339" y="615"/>
                    <a:pt x="5339" y="615"/>
                  </a:cubicBezTo>
                  <a:cubicBezTo>
                    <a:pt x="5339" y="634"/>
                    <a:pt x="5339" y="634"/>
                    <a:pt x="5339" y="634"/>
                  </a:cubicBezTo>
                  <a:cubicBezTo>
                    <a:pt x="5322" y="634"/>
                    <a:pt x="5322" y="634"/>
                    <a:pt x="5322" y="634"/>
                  </a:cubicBezTo>
                  <a:cubicBezTo>
                    <a:pt x="5322" y="655"/>
                    <a:pt x="5322" y="655"/>
                    <a:pt x="5322" y="655"/>
                  </a:cubicBezTo>
                  <a:cubicBezTo>
                    <a:pt x="5310" y="655"/>
                    <a:pt x="5310" y="655"/>
                    <a:pt x="5310" y="655"/>
                  </a:cubicBezTo>
                  <a:cubicBezTo>
                    <a:pt x="5310" y="674"/>
                    <a:pt x="5310" y="674"/>
                    <a:pt x="5310" y="674"/>
                  </a:cubicBezTo>
                  <a:cubicBezTo>
                    <a:pt x="5302" y="674"/>
                    <a:pt x="5302" y="674"/>
                    <a:pt x="5302" y="674"/>
                  </a:cubicBezTo>
                  <a:cubicBezTo>
                    <a:pt x="5302" y="683"/>
                    <a:pt x="5302" y="683"/>
                    <a:pt x="5302" y="683"/>
                  </a:cubicBezTo>
                  <a:cubicBezTo>
                    <a:pt x="5292" y="683"/>
                    <a:pt x="5292" y="683"/>
                    <a:pt x="5292" y="683"/>
                  </a:cubicBezTo>
                  <a:cubicBezTo>
                    <a:pt x="5292" y="1274"/>
                    <a:pt x="5292" y="1274"/>
                    <a:pt x="5292" y="1274"/>
                  </a:cubicBezTo>
                  <a:cubicBezTo>
                    <a:pt x="5260" y="1274"/>
                    <a:pt x="5260" y="1274"/>
                    <a:pt x="5260" y="1274"/>
                  </a:cubicBezTo>
                  <a:cubicBezTo>
                    <a:pt x="5260" y="792"/>
                    <a:pt x="5260" y="792"/>
                    <a:pt x="5260" y="792"/>
                  </a:cubicBezTo>
                  <a:cubicBezTo>
                    <a:pt x="5098" y="792"/>
                    <a:pt x="5098" y="792"/>
                    <a:pt x="5098" y="792"/>
                  </a:cubicBezTo>
                  <a:cubicBezTo>
                    <a:pt x="5073" y="817"/>
                    <a:pt x="5073" y="817"/>
                    <a:pt x="5073" y="817"/>
                  </a:cubicBezTo>
                  <a:cubicBezTo>
                    <a:pt x="5073" y="1219"/>
                    <a:pt x="5073" y="1219"/>
                    <a:pt x="5073" y="1219"/>
                  </a:cubicBezTo>
                  <a:cubicBezTo>
                    <a:pt x="5044" y="1219"/>
                    <a:pt x="5044" y="1219"/>
                    <a:pt x="5044" y="1219"/>
                  </a:cubicBezTo>
                  <a:cubicBezTo>
                    <a:pt x="5031" y="1237"/>
                    <a:pt x="5031" y="1237"/>
                    <a:pt x="5031" y="1237"/>
                  </a:cubicBezTo>
                  <a:cubicBezTo>
                    <a:pt x="5031" y="1419"/>
                    <a:pt x="5031" y="1419"/>
                    <a:pt x="5031" y="1419"/>
                  </a:cubicBezTo>
                  <a:cubicBezTo>
                    <a:pt x="5007" y="1419"/>
                    <a:pt x="5007" y="1419"/>
                    <a:pt x="5007" y="1419"/>
                  </a:cubicBezTo>
                  <a:cubicBezTo>
                    <a:pt x="5007" y="1089"/>
                    <a:pt x="5007" y="1089"/>
                    <a:pt x="5007" y="1089"/>
                  </a:cubicBezTo>
                  <a:cubicBezTo>
                    <a:pt x="4993" y="1089"/>
                    <a:pt x="4993" y="1089"/>
                    <a:pt x="4993" y="1089"/>
                  </a:cubicBezTo>
                  <a:cubicBezTo>
                    <a:pt x="4993" y="1050"/>
                    <a:pt x="4993" y="1050"/>
                    <a:pt x="4993" y="1050"/>
                  </a:cubicBezTo>
                  <a:cubicBezTo>
                    <a:pt x="4981" y="1050"/>
                    <a:pt x="4981" y="1050"/>
                    <a:pt x="4981" y="1050"/>
                  </a:cubicBezTo>
                  <a:cubicBezTo>
                    <a:pt x="4981" y="1026"/>
                    <a:pt x="4981" y="1026"/>
                    <a:pt x="4981" y="1026"/>
                  </a:cubicBezTo>
                  <a:cubicBezTo>
                    <a:pt x="4959" y="1026"/>
                    <a:pt x="4959" y="1026"/>
                    <a:pt x="4959" y="1026"/>
                  </a:cubicBezTo>
                  <a:cubicBezTo>
                    <a:pt x="4945" y="1016"/>
                    <a:pt x="4945" y="1016"/>
                    <a:pt x="4945" y="1016"/>
                  </a:cubicBezTo>
                  <a:cubicBezTo>
                    <a:pt x="4945" y="887"/>
                    <a:pt x="4945" y="887"/>
                    <a:pt x="4945" y="887"/>
                  </a:cubicBezTo>
                  <a:cubicBezTo>
                    <a:pt x="4841" y="919"/>
                    <a:pt x="4841" y="919"/>
                    <a:pt x="4841" y="919"/>
                  </a:cubicBezTo>
                  <a:cubicBezTo>
                    <a:pt x="4819" y="902"/>
                    <a:pt x="4819" y="902"/>
                    <a:pt x="4819" y="902"/>
                  </a:cubicBezTo>
                  <a:cubicBezTo>
                    <a:pt x="4819" y="685"/>
                    <a:pt x="4819" y="685"/>
                    <a:pt x="4819" y="685"/>
                  </a:cubicBezTo>
                  <a:cubicBezTo>
                    <a:pt x="4750" y="668"/>
                    <a:pt x="4750" y="668"/>
                    <a:pt x="4750" y="668"/>
                  </a:cubicBezTo>
                  <a:cubicBezTo>
                    <a:pt x="4616" y="723"/>
                    <a:pt x="4616" y="723"/>
                    <a:pt x="4616" y="723"/>
                  </a:cubicBezTo>
                  <a:cubicBezTo>
                    <a:pt x="4616" y="734"/>
                    <a:pt x="4616" y="734"/>
                    <a:pt x="4616" y="734"/>
                  </a:cubicBezTo>
                  <a:cubicBezTo>
                    <a:pt x="4593" y="720"/>
                    <a:pt x="4593" y="720"/>
                    <a:pt x="4593" y="720"/>
                  </a:cubicBezTo>
                  <a:cubicBezTo>
                    <a:pt x="4574" y="720"/>
                    <a:pt x="4574" y="720"/>
                    <a:pt x="4574" y="720"/>
                  </a:cubicBezTo>
                  <a:cubicBezTo>
                    <a:pt x="4574" y="739"/>
                    <a:pt x="4574" y="739"/>
                    <a:pt x="4574" y="739"/>
                  </a:cubicBezTo>
                  <a:cubicBezTo>
                    <a:pt x="4551" y="739"/>
                    <a:pt x="4551" y="739"/>
                    <a:pt x="4551" y="739"/>
                  </a:cubicBezTo>
                  <a:cubicBezTo>
                    <a:pt x="4551" y="807"/>
                    <a:pt x="4551" y="807"/>
                    <a:pt x="4551" y="807"/>
                  </a:cubicBezTo>
                  <a:cubicBezTo>
                    <a:pt x="4540" y="807"/>
                    <a:pt x="4540" y="807"/>
                    <a:pt x="4540" y="807"/>
                  </a:cubicBezTo>
                  <a:cubicBezTo>
                    <a:pt x="4540" y="1250"/>
                    <a:pt x="4540" y="1250"/>
                    <a:pt x="4540" y="1250"/>
                  </a:cubicBezTo>
                  <a:cubicBezTo>
                    <a:pt x="4523" y="1250"/>
                    <a:pt x="4523" y="1250"/>
                    <a:pt x="4523" y="1250"/>
                  </a:cubicBezTo>
                  <a:cubicBezTo>
                    <a:pt x="4516" y="1237"/>
                    <a:pt x="4516" y="1237"/>
                    <a:pt x="4516" y="1237"/>
                  </a:cubicBezTo>
                  <a:cubicBezTo>
                    <a:pt x="4516" y="1205"/>
                    <a:pt x="4516" y="1205"/>
                    <a:pt x="4516" y="1205"/>
                  </a:cubicBezTo>
                  <a:cubicBezTo>
                    <a:pt x="4499" y="1205"/>
                    <a:pt x="4499" y="1205"/>
                    <a:pt x="4499" y="1205"/>
                  </a:cubicBezTo>
                  <a:cubicBezTo>
                    <a:pt x="4499" y="1238"/>
                    <a:pt x="4499" y="1238"/>
                    <a:pt x="4499" y="1238"/>
                  </a:cubicBezTo>
                  <a:cubicBezTo>
                    <a:pt x="4495" y="1234"/>
                    <a:pt x="4495" y="1234"/>
                    <a:pt x="4495" y="1234"/>
                  </a:cubicBezTo>
                  <a:cubicBezTo>
                    <a:pt x="4495" y="1245"/>
                    <a:pt x="4495" y="1245"/>
                    <a:pt x="4495" y="1245"/>
                  </a:cubicBezTo>
                  <a:cubicBezTo>
                    <a:pt x="4482" y="1245"/>
                    <a:pt x="4482" y="1245"/>
                    <a:pt x="4482" y="1245"/>
                  </a:cubicBezTo>
                  <a:cubicBezTo>
                    <a:pt x="4482" y="1255"/>
                    <a:pt x="4482" y="1255"/>
                    <a:pt x="4482" y="1255"/>
                  </a:cubicBezTo>
                  <a:cubicBezTo>
                    <a:pt x="4474" y="1255"/>
                    <a:pt x="4474" y="1255"/>
                    <a:pt x="4474" y="1255"/>
                  </a:cubicBezTo>
                  <a:cubicBezTo>
                    <a:pt x="4474" y="1263"/>
                    <a:pt x="4474" y="1263"/>
                    <a:pt x="4474" y="1263"/>
                  </a:cubicBezTo>
                  <a:cubicBezTo>
                    <a:pt x="4452" y="1263"/>
                    <a:pt x="4452" y="1263"/>
                    <a:pt x="4452" y="1263"/>
                  </a:cubicBezTo>
                  <a:cubicBezTo>
                    <a:pt x="4452" y="1251"/>
                    <a:pt x="4452" y="1251"/>
                    <a:pt x="4452" y="1251"/>
                  </a:cubicBezTo>
                  <a:cubicBezTo>
                    <a:pt x="4468" y="1248"/>
                    <a:pt x="4468" y="1248"/>
                    <a:pt x="4468" y="1248"/>
                  </a:cubicBezTo>
                  <a:cubicBezTo>
                    <a:pt x="4468" y="1242"/>
                    <a:pt x="4468" y="1242"/>
                    <a:pt x="4468" y="1242"/>
                  </a:cubicBezTo>
                  <a:cubicBezTo>
                    <a:pt x="4407" y="1242"/>
                    <a:pt x="4407" y="1242"/>
                    <a:pt x="4407" y="1242"/>
                  </a:cubicBezTo>
                  <a:cubicBezTo>
                    <a:pt x="4409" y="1247"/>
                    <a:pt x="4409" y="1247"/>
                    <a:pt x="4409" y="1247"/>
                  </a:cubicBezTo>
                  <a:cubicBezTo>
                    <a:pt x="4421" y="1249"/>
                    <a:pt x="4421" y="1249"/>
                    <a:pt x="4421" y="1249"/>
                  </a:cubicBezTo>
                  <a:cubicBezTo>
                    <a:pt x="4421" y="1260"/>
                    <a:pt x="4421" y="1260"/>
                    <a:pt x="4421" y="1260"/>
                  </a:cubicBezTo>
                  <a:cubicBezTo>
                    <a:pt x="4398" y="1265"/>
                    <a:pt x="4398" y="1265"/>
                    <a:pt x="4398" y="1265"/>
                  </a:cubicBezTo>
                  <a:cubicBezTo>
                    <a:pt x="4369" y="1201"/>
                    <a:pt x="4369" y="1201"/>
                    <a:pt x="4369" y="1201"/>
                  </a:cubicBezTo>
                  <a:cubicBezTo>
                    <a:pt x="4369" y="1161"/>
                    <a:pt x="4369" y="1161"/>
                    <a:pt x="4369" y="1161"/>
                  </a:cubicBezTo>
                  <a:cubicBezTo>
                    <a:pt x="4369" y="948"/>
                    <a:pt x="4369" y="948"/>
                    <a:pt x="4369" y="948"/>
                  </a:cubicBezTo>
                  <a:cubicBezTo>
                    <a:pt x="4369" y="948"/>
                    <a:pt x="4379" y="944"/>
                    <a:pt x="4379" y="932"/>
                  </a:cubicBezTo>
                  <a:cubicBezTo>
                    <a:pt x="4379" y="920"/>
                    <a:pt x="4346" y="917"/>
                    <a:pt x="4333" y="917"/>
                  </a:cubicBezTo>
                  <a:cubicBezTo>
                    <a:pt x="4320" y="917"/>
                    <a:pt x="4287" y="920"/>
                    <a:pt x="4287" y="932"/>
                  </a:cubicBezTo>
                  <a:cubicBezTo>
                    <a:pt x="4287" y="944"/>
                    <a:pt x="4297" y="948"/>
                    <a:pt x="4297" y="948"/>
                  </a:cubicBezTo>
                  <a:cubicBezTo>
                    <a:pt x="4297" y="1161"/>
                    <a:pt x="4297" y="1161"/>
                    <a:pt x="4297" y="1161"/>
                  </a:cubicBezTo>
                  <a:cubicBezTo>
                    <a:pt x="4286" y="1161"/>
                    <a:pt x="4286" y="1161"/>
                    <a:pt x="4286" y="1161"/>
                  </a:cubicBezTo>
                  <a:cubicBezTo>
                    <a:pt x="4286" y="1131"/>
                    <a:pt x="4286" y="1131"/>
                    <a:pt x="4286" y="1131"/>
                  </a:cubicBezTo>
                  <a:cubicBezTo>
                    <a:pt x="4238" y="1091"/>
                    <a:pt x="4238" y="1091"/>
                    <a:pt x="4238" y="1091"/>
                  </a:cubicBezTo>
                  <a:cubicBezTo>
                    <a:pt x="4238" y="974"/>
                    <a:pt x="4238" y="974"/>
                    <a:pt x="4238" y="974"/>
                  </a:cubicBezTo>
                  <a:cubicBezTo>
                    <a:pt x="4223" y="974"/>
                    <a:pt x="4223" y="974"/>
                    <a:pt x="4223" y="974"/>
                  </a:cubicBezTo>
                  <a:cubicBezTo>
                    <a:pt x="4166" y="1010"/>
                    <a:pt x="4166" y="1010"/>
                    <a:pt x="4166" y="1010"/>
                  </a:cubicBezTo>
                  <a:cubicBezTo>
                    <a:pt x="4166" y="995"/>
                    <a:pt x="4166" y="995"/>
                    <a:pt x="4166" y="995"/>
                  </a:cubicBezTo>
                  <a:cubicBezTo>
                    <a:pt x="4087" y="995"/>
                    <a:pt x="4087" y="995"/>
                    <a:pt x="4087" y="995"/>
                  </a:cubicBezTo>
                  <a:cubicBezTo>
                    <a:pt x="4087" y="1012"/>
                    <a:pt x="4087" y="1012"/>
                    <a:pt x="4087" y="1012"/>
                  </a:cubicBezTo>
                  <a:cubicBezTo>
                    <a:pt x="4069" y="1012"/>
                    <a:pt x="4069" y="1012"/>
                    <a:pt x="4069" y="1012"/>
                  </a:cubicBezTo>
                  <a:cubicBezTo>
                    <a:pt x="4069" y="1130"/>
                    <a:pt x="4069" y="1130"/>
                    <a:pt x="4069" y="1130"/>
                  </a:cubicBezTo>
                  <a:cubicBezTo>
                    <a:pt x="4046" y="1117"/>
                    <a:pt x="4046" y="1117"/>
                    <a:pt x="4046" y="1117"/>
                  </a:cubicBezTo>
                  <a:cubicBezTo>
                    <a:pt x="4046" y="1088"/>
                    <a:pt x="4046" y="1088"/>
                    <a:pt x="4046" y="1088"/>
                  </a:cubicBezTo>
                  <a:cubicBezTo>
                    <a:pt x="4039" y="1088"/>
                    <a:pt x="4039" y="1088"/>
                    <a:pt x="4039" y="1088"/>
                  </a:cubicBezTo>
                  <a:cubicBezTo>
                    <a:pt x="4039" y="1118"/>
                    <a:pt x="4039" y="1118"/>
                    <a:pt x="4039" y="1118"/>
                  </a:cubicBezTo>
                  <a:cubicBezTo>
                    <a:pt x="4032" y="1118"/>
                    <a:pt x="4032" y="1118"/>
                    <a:pt x="4032" y="1118"/>
                  </a:cubicBezTo>
                  <a:cubicBezTo>
                    <a:pt x="4032" y="1061"/>
                    <a:pt x="4032" y="1061"/>
                    <a:pt x="4032" y="1061"/>
                  </a:cubicBezTo>
                  <a:cubicBezTo>
                    <a:pt x="3989" y="1061"/>
                    <a:pt x="3989" y="1061"/>
                    <a:pt x="3989" y="1061"/>
                  </a:cubicBezTo>
                  <a:cubicBezTo>
                    <a:pt x="3989" y="1052"/>
                    <a:pt x="3984" y="1018"/>
                    <a:pt x="3943" y="995"/>
                  </a:cubicBezTo>
                  <a:cubicBezTo>
                    <a:pt x="3943" y="975"/>
                    <a:pt x="3943" y="975"/>
                    <a:pt x="3943" y="975"/>
                  </a:cubicBezTo>
                  <a:cubicBezTo>
                    <a:pt x="3933" y="975"/>
                    <a:pt x="3933" y="975"/>
                    <a:pt x="3933" y="975"/>
                  </a:cubicBezTo>
                  <a:cubicBezTo>
                    <a:pt x="3923" y="975"/>
                    <a:pt x="3923" y="975"/>
                    <a:pt x="3923" y="975"/>
                  </a:cubicBezTo>
                  <a:cubicBezTo>
                    <a:pt x="3923" y="995"/>
                    <a:pt x="3923" y="995"/>
                    <a:pt x="3923" y="995"/>
                  </a:cubicBezTo>
                  <a:cubicBezTo>
                    <a:pt x="3882" y="1018"/>
                    <a:pt x="3877" y="1052"/>
                    <a:pt x="3877" y="1061"/>
                  </a:cubicBezTo>
                  <a:cubicBezTo>
                    <a:pt x="3877" y="1070"/>
                    <a:pt x="3885" y="1078"/>
                    <a:pt x="3885" y="1078"/>
                  </a:cubicBezTo>
                  <a:cubicBezTo>
                    <a:pt x="3859" y="1078"/>
                    <a:pt x="3859" y="1078"/>
                    <a:pt x="3859" y="1078"/>
                  </a:cubicBezTo>
                  <a:cubicBezTo>
                    <a:pt x="3846" y="1078"/>
                    <a:pt x="3846" y="1078"/>
                    <a:pt x="3846" y="1078"/>
                  </a:cubicBezTo>
                  <a:cubicBezTo>
                    <a:pt x="3809" y="1051"/>
                    <a:pt x="3809" y="1051"/>
                    <a:pt x="3809" y="1051"/>
                  </a:cubicBezTo>
                  <a:cubicBezTo>
                    <a:pt x="3781" y="1070"/>
                    <a:pt x="3781" y="1070"/>
                    <a:pt x="3781" y="1070"/>
                  </a:cubicBezTo>
                  <a:cubicBezTo>
                    <a:pt x="3770" y="1080"/>
                    <a:pt x="3770" y="1080"/>
                    <a:pt x="3770" y="1080"/>
                  </a:cubicBezTo>
                  <a:cubicBezTo>
                    <a:pt x="3742" y="1080"/>
                    <a:pt x="3742" y="1080"/>
                    <a:pt x="3742" y="1080"/>
                  </a:cubicBezTo>
                  <a:cubicBezTo>
                    <a:pt x="3742" y="1095"/>
                    <a:pt x="3742" y="1095"/>
                    <a:pt x="3742" y="1095"/>
                  </a:cubicBezTo>
                  <a:cubicBezTo>
                    <a:pt x="3759" y="1095"/>
                    <a:pt x="3763" y="1109"/>
                    <a:pt x="3763" y="1109"/>
                  </a:cubicBezTo>
                  <a:cubicBezTo>
                    <a:pt x="3763" y="1133"/>
                    <a:pt x="3763" y="1133"/>
                    <a:pt x="3763" y="1133"/>
                  </a:cubicBezTo>
                  <a:cubicBezTo>
                    <a:pt x="3734" y="1133"/>
                    <a:pt x="3734" y="1133"/>
                    <a:pt x="3734" y="1133"/>
                  </a:cubicBezTo>
                  <a:cubicBezTo>
                    <a:pt x="3734" y="1123"/>
                    <a:pt x="3734" y="1123"/>
                    <a:pt x="3734" y="1123"/>
                  </a:cubicBezTo>
                  <a:cubicBezTo>
                    <a:pt x="3673" y="1123"/>
                    <a:pt x="3673" y="1123"/>
                    <a:pt x="3673" y="1123"/>
                  </a:cubicBezTo>
                  <a:cubicBezTo>
                    <a:pt x="3673" y="1147"/>
                    <a:pt x="3673" y="1147"/>
                    <a:pt x="3673" y="1147"/>
                  </a:cubicBezTo>
                  <a:cubicBezTo>
                    <a:pt x="3635" y="1147"/>
                    <a:pt x="3635" y="1147"/>
                    <a:pt x="3635" y="1147"/>
                  </a:cubicBezTo>
                  <a:cubicBezTo>
                    <a:pt x="3635" y="1405"/>
                    <a:pt x="3635" y="1405"/>
                    <a:pt x="3635" y="1405"/>
                  </a:cubicBezTo>
                  <a:cubicBezTo>
                    <a:pt x="3585" y="1405"/>
                    <a:pt x="3585" y="1405"/>
                    <a:pt x="3585" y="1405"/>
                  </a:cubicBezTo>
                  <a:cubicBezTo>
                    <a:pt x="3585" y="1415"/>
                    <a:pt x="3585" y="1415"/>
                    <a:pt x="3585" y="1415"/>
                  </a:cubicBezTo>
                  <a:cubicBezTo>
                    <a:pt x="3576" y="1415"/>
                    <a:pt x="3576" y="1415"/>
                    <a:pt x="3576" y="1415"/>
                  </a:cubicBezTo>
                  <a:cubicBezTo>
                    <a:pt x="3576" y="1437"/>
                    <a:pt x="3576" y="1437"/>
                    <a:pt x="3576" y="1437"/>
                  </a:cubicBezTo>
                  <a:cubicBezTo>
                    <a:pt x="3565" y="1437"/>
                    <a:pt x="3565" y="1437"/>
                    <a:pt x="3565" y="1437"/>
                  </a:cubicBezTo>
                  <a:cubicBezTo>
                    <a:pt x="3565" y="1403"/>
                    <a:pt x="3565" y="1403"/>
                    <a:pt x="3565" y="1403"/>
                  </a:cubicBezTo>
                  <a:cubicBezTo>
                    <a:pt x="3528" y="1403"/>
                    <a:pt x="3528" y="1403"/>
                    <a:pt x="3528" y="1403"/>
                  </a:cubicBezTo>
                  <a:cubicBezTo>
                    <a:pt x="3528" y="1259"/>
                    <a:pt x="3528" y="1259"/>
                    <a:pt x="3528" y="1259"/>
                  </a:cubicBezTo>
                  <a:cubicBezTo>
                    <a:pt x="3478" y="1259"/>
                    <a:pt x="3478" y="1259"/>
                    <a:pt x="3478" y="1259"/>
                  </a:cubicBezTo>
                  <a:cubicBezTo>
                    <a:pt x="3478" y="1245"/>
                    <a:pt x="3478" y="1245"/>
                    <a:pt x="3478" y="1245"/>
                  </a:cubicBezTo>
                  <a:cubicBezTo>
                    <a:pt x="3463" y="1245"/>
                    <a:pt x="3463" y="1245"/>
                    <a:pt x="3463" y="1245"/>
                  </a:cubicBezTo>
                  <a:cubicBezTo>
                    <a:pt x="3463" y="1255"/>
                    <a:pt x="3463" y="1255"/>
                    <a:pt x="3463" y="1255"/>
                  </a:cubicBezTo>
                  <a:cubicBezTo>
                    <a:pt x="3455" y="1255"/>
                    <a:pt x="3455" y="1255"/>
                    <a:pt x="3455" y="1255"/>
                  </a:cubicBezTo>
                  <a:cubicBezTo>
                    <a:pt x="3456" y="1251"/>
                    <a:pt x="3456" y="1248"/>
                    <a:pt x="3456" y="1245"/>
                  </a:cubicBezTo>
                  <a:cubicBezTo>
                    <a:pt x="3456" y="1211"/>
                    <a:pt x="3436" y="1182"/>
                    <a:pt x="3407" y="1168"/>
                  </a:cubicBezTo>
                  <a:cubicBezTo>
                    <a:pt x="3407" y="700"/>
                    <a:pt x="3407" y="700"/>
                    <a:pt x="3407" y="700"/>
                  </a:cubicBezTo>
                  <a:cubicBezTo>
                    <a:pt x="3431" y="687"/>
                    <a:pt x="3447" y="662"/>
                    <a:pt x="3447" y="634"/>
                  </a:cubicBezTo>
                  <a:cubicBezTo>
                    <a:pt x="3447" y="597"/>
                    <a:pt x="3421" y="567"/>
                    <a:pt x="3387" y="560"/>
                  </a:cubicBezTo>
                  <a:cubicBezTo>
                    <a:pt x="3383" y="429"/>
                    <a:pt x="3383" y="429"/>
                    <a:pt x="3383" y="429"/>
                  </a:cubicBezTo>
                  <a:cubicBezTo>
                    <a:pt x="3391" y="425"/>
                    <a:pt x="3397" y="417"/>
                    <a:pt x="3397" y="407"/>
                  </a:cubicBezTo>
                  <a:cubicBezTo>
                    <a:pt x="3397" y="400"/>
                    <a:pt x="3394" y="393"/>
                    <a:pt x="3390" y="389"/>
                  </a:cubicBezTo>
                  <a:cubicBezTo>
                    <a:pt x="3390" y="372"/>
                    <a:pt x="3390" y="372"/>
                    <a:pt x="3390" y="372"/>
                  </a:cubicBezTo>
                  <a:cubicBezTo>
                    <a:pt x="3382" y="372"/>
                    <a:pt x="3382" y="372"/>
                    <a:pt x="3382" y="372"/>
                  </a:cubicBezTo>
                  <a:cubicBezTo>
                    <a:pt x="3382" y="269"/>
                    <a:pt x="3382" y="269"/>
                    <a:pt x="3382" y="269"/>
                  </a:cubicBezTo>
                  <a:cubicBezTo>
                    <a:pt x="3377" y="269"/>
                    <a:pt x="3377" y="269"/>
                    <a:pt x="3377" y="269"/>
                  </a:cubicBezTo>
                  <a:cubicBezTo>
                    <a:pt x="3377" y="187"/>
                    <a:pt x="3377" y="187"/>
                    <a:pt x="3377" y="187"/>
                  </a:cubicBezTo>
                  <a:cubicBezTo>
                    <a:pt x="3377" y="187"/>
                    <a:pt x="3385" y="187"/>
                    <a:pt x="3385" y="177"/>
                  </a:cubicBezTo>
                  <a:cubicBezTo>
                    <a:pt x="3385" y="167"/>
                    <a:pt x="3377" y="170"/>
                    <a:pt x="3377" y="170"/>
                  </a:cubicBezTo>
                  <a:cubicBezTo>
                    <a:pt x="3372" y="0"/>
                    <a:pt x="3372" y="0"/>
                    <a:pt x="3372" y="0"/>
                  </a:cubicBezTo>
                  <a:cubicBezTo>
                    <a:pt x="3367" y="170"/>
                    <a:pt x="3367" y="170"/>
                    <a:pt x="3367" y="170"/>
                  </a:cubicBezTo>
                  <a:cubicBezTo>
                    <a:pt x="3367" y="170"/>
                    <a:pt x="3359" y="167"/>
                    <a:pt x="3359" y="177"/>
                  </a:cubicBezTo>
                  <a:cubicBezTo>
                    <a:pt x="3359" y="187"/>
                    <a:pt x="3367" y="187"/>
                    <a:pt x="3367" y="187"/>
                  </a:cubicBezTo>
                  <a:cubicBezTo>
                    <a:pt x="3367" y="269"/>
                    <a:pt x="3367" y="269"/>
                    <a:pt x="3367" y="269"/>
                  </a:cubicBezTo>
                  <a:cubicBezTo>
                    <a:pt x="3362" y="269"/>
                    <a:pt x="3362" y="269"/>
                    <a:pt x="3362" y="269"/>
                  </a:cubicBezTo>
                  <a:cubicBezTo>
                    <a:pt x="3362" y="372"/>
                    <a:pt x="3362" y="372"/>
                    <a:pt x="3362" y="372"/>
                  </a:cubicBezTo>
                  <a:cubicBezTo>
                    <a:pt x="3354" y="372"/>
                    <a:pt x="3354" y="372"/>
                    <a:pt x="3354" y="372"/>
                  </a:cubicBezTo>
                  <a:cubicBezTo>
                    <a:pt x="3354" y="389"/>
                    <a:pt x="3354" y="389"/>
                    <a:pt x="3354" y="389"/>
                  </a:cubicBezTo>
                  <a:cubicBezTo>
                    <a:pt x="3350" y="393"/>
                    <a:pt x="3347" y="400"/>
                    <a:pt x="3347" y="407"/>
                  </a:cubicBezTo>
                  <a:cubicBezTo>
                    <a:pt x="3347" y="417"/>
                    <a:pt x="3353" y="425"/>
                    <a:pt x="3361" y="429"/>
                  </a:cubicBezTo>
                  <a:cubicBezTo>
                    <a:pt x="3357" y="560"/>
                    <a:pt x="3357" y="560"/>
                    <a:pt x="3357" y="560"/>
                  </a:cubicBezTo>
                  <a:cubicBezTo>
                    <a:pt x="3323" y="567"/>
                    <a:pt x="3297" y="597"/>
                    <a:pt x="3297" y="634"/>
                  </a:cubicBezTo>
                  <a:cubicBezTo>
                    <a:pt x="3297" y="659"/>
                    <a:pt x="3310" y="681"/>
                    <a:pt x="3329" y="695"/>
                  </a:cubicBezTo>
                  <a:cubicBezTo>
                    <a:pt x="3329" y="1173"/>
                    <a:pt x="3329" y="1173"/>
                    <a:pt x="3329" y="1173"/>
                  </a:cubicBezTo>
                  <a:cubicBezTo>
                    <a:pt x="3304" y="1187"/>
                    <a:pt x="3288" y="1214"/>
                    <a:pt x="3288" y="1245"/>
                  </a:cubicBezTo>
                  <a:cubicBezTo>
                    <a:pt x="3288" y="1275"/>
                    <a:pt x="3304" y="1302"/>
                    <a:pt x="3329" y="1317"/>
                  </a:cubicBezTo>
                  <a:cubicBezTo>
                    <a:pt x="3329" y="1343"/>
                    <a:pt x="3329" y="1343"/>
                    <a:pt x="3329" y="1343"/>
                  </a:cubicBezTo>
                  <a:cubicBezTo>
                    <a:pt x="3287" y="1479"/>
                    <a:pt x="3287" y="1479"/>
                    <a:pt x="3287" y="1479"/>
                  </a:cubicBezTo>
                  <a:cubicBezTo>
                    <a:pt x="3180" y="1479"/>
                    <a:pt x="3180" y="1479"/>
                    <a:pt x="3180" y="1479"/>
                  </a:cubicBezTo>
                  <a:cubicBezTo>
                    <a:pt x="3180" y="1420"/>
                    <a:pt x="3180" y="1420"/>
                    <a:pt x="3180" y="1420"/>
                  </a:cubicBezTo>
                  <a:cubicBezTo>
                    <a:pt x="3132" y="1420"/>
                    <a:pt x="3132" y="1420"/>
                    <a:pt x="3132" y="1420"/>
                  </a:cubicBezTo>
                  <a:cubicBezTo>
                    <a:pt x="3132" y="1479"/>
                    <a:pt x="3132" y="1479"/>
                    <a:pt x="3132" y="1479"/>
                  </a:cubicBezTo>
                  <a:cubicBezTo>
                    <a:pt x="2997" y="1479"/>
                    <a:pt x="2997" y="1479"/>
                    <a:pt x="2997" y="1479"/>
                  </a:cubicBezTo>
                  <a:cubicBezTo>
                    <a:pt x="2997" y="1395"/>
                    <a:pt x="2997" y="1395"/>
                    <a:pt x="2997" y="1395"/>
                  </a:cubicBezTo>
                  <a:cubicBezTo>
                    <a:pt x="2850" y="1372"/>
                    <a:pt x="2850" y="1372"/>
                    <a:pt x="2850" y="1372"/>
                  </a:cubicBezTo>
                  <a:cubicBezTo>
                    <a:pt x="2850" y="1279"/>
                    <a:pt x="2850" y="1279"/>
                    <a:pt x="2850" y="1279"/>
                  </a:cubicBezTo>
                  <a:cubicBezTo>
                    <a:pt x="2844" y="1271"/>
                    <a:pt x="2844" y="1271"/>
                    <a:pt x="2844" y="1271"/>
                  </a:cubicBezTo>
                  <a:cubicBezTo>
                    <a:pt x="2844" y="1227"/>
                    <a:pt x="2844" y="1227"/>
                    <a:pt x="2844" y="1227"/>
                  </a:cubicBezTo>
                  <a:cubicBezTo>
                    <a:pt x="2838" y="1223"/>
                    <a:pt x="2838" y="1223"/>
                    <a:pt x="2838" y="1223"/>
                  </a:cubicBezTo>
                  <a:cubicBezTo>
                    <a:pt x="2838" y="1194"/>
                    <a:pt x="2838" y="1194"/>
                    <a:pt x="2838" y="1194"/>
                  </a:cubicBezTo>
                  <a:cubicBezTo>
                    <a:pt x="2818" y="1177"/>
                    <a:pt x="2818" y="1177"/>
                    <a:pt x="2818" y="1177"/>
                  </a:cubicBezTo>
                  <a:cubicBezTo>
                    <a:pt x="2803" y="1177"/>
                    <a:pt x="2803" y="1177"/>
                    <a:pt x="2803" y="1177"/>
                  </a:cubicBezTo>
                  <a:cubicBezTo>
                    <a:pt x="2797" y="1119"/>
                    <a:pt x="2797" y="1119"/>
                    <a:pt x="2797" y="1119"/>
                  </a:cubicBezTo>
                  <a:cubicBezTo>
                    <a:pt x="2791" y="1177"/>
                    <a:pt x="2791" y="1177"/>
                    <a:pt x="2791" y="1177"/>
                  </a:cubicBezTo>
                  <a:cubicBezTo>
                    <a:pt x="2776" y="1177"/>
                    <a:pt x="2776" y="1177"/>
                    <a:pt x="2776" y="1177"/>
                  </a:cubicBezTo>
                  <a:cubicBezTo>
                    <a:pt x="2756" y="1194"/>
                    <a:pt x="2756" y="1194"/>
                    <a:pt x="2756" y="1194"/>
                  </a:cubicBezTo>
                  <a:cubicBezTo>
                    <a:pt x="2756" y="1223"/>
                    <a:pt x="2756" y="1223"/>
                    <a:pt x="2756" y="1223"/>
                  </a:cubicBezTo>
                  <a:cubicBezTo>
                    <a:pt x="2750" y="1227"/>
                    <a:pt x="2750" y="1227"/>
                    <a:pt x="2750" y="1227"/>
                  </a:cubicBezTo>
                  <a:cubicBezTo>
                    <a:pt x="2750" y="1271"/>
                    <a:pt x="2750" y="1271"/>
                    <a:pt x="2750" y="1271"/>
                  </a:cubicBezTo>
                  <a:cubicBezTo>
                    <a:pt x="2744" y="1279"/>
                    <a:pt x="2744" y="1279"/>
                    <a:pt x="2744" y="1279"/>
                  </a:cubicBezTo>
                  <a:cubicBezTo>
                    <a:pt x="2744" y="1341"/>
                    <a:pt x="2744" y="1341"/>
                    <a:pt x="2744" y="1341"/>
                  </a:cubicBezTo>
                  <a:cubicBezTo>
                    <a:pt x="2744" y="1341"/>
                    <a:pt x="2733" y="1330"/>
                    <a:pt x="2701" y="1330"/>
                  </a:cubicBezTo>
                  <a:cubicBezTo>
                    <a:pt x="2658" y="1330"/>
                    <a:pt x="2628" y="1372"/>
                    <a:pt x="2628" y="1372"/>
                  </a:cubicBezTo>
                  <a:cubicBezTo>
                    <a:pt x="2572" y="1372"/>
                    <a:pt x="2572" y="1372"/>
                    <a:pt x="2572" y="1372"/>
                  </a:cubicBezTo>
                  <a:cubicBezTo>
                    <a:pt x="2572" y="1389"/>
                    <a:pt x="2572" y="1389"/>
                    <a:pt x="2572" y="1389"/>
                  </a:cubicBezTo>
                  <a:cubicBezTo>
                    <a:pt x="2553" y="1389"/>
                    <a:pt x="2553" y="1389"/>
                    <a:pt x="2553" y="1389"/>
                  </a:cubicBezTo>
                  <a:cubicBezTo>
                    <a:pt x="2553" y="1382"/>
                    <a:pt x="2553" y="1382"/>
                    <a:pt x="2553" y="1382"/>
                  </a:cubicBezTo>
                  <a:cubicBezTo>
                    <a:pt x="2510" y="1382"/>
                    <a:pt x="2510" y="1382"/>
                    <a:pt x="2510" y="1382"/>
                  </a:cubicBezTo>
                  <a:cubicBezTo>
                    <a:pt x="2502" y="1393"/>
                    <a:pt x="2502" y="1393"/>
                    <a:pt x="2502" y="1393"/>
                  </a:cubicBezTo>
                  <a:cubicBezTo>
                    <a:pt x="2478" y="1393"/>
                    <a:pt x="2478" y="1393"/>
                    <a:pt x="2478" y="1393"/>
                  </a:cubicBezTo>
                  <a:cubicBezTo>
                    <a:pt x="2478" y="1402"/>
                    <a:pt x="2478" y="1402"/>
                    <a:pt x="2478" y="1402"/>
                  </a:cubicBezTo>
                  <a:cubicBezTo>
                    <a:pt x="2470" y="1402"/>
                    <a:pt x="2470" y="1402"/>
                    <a:pt x="2470" y="1402"/>
                  </a:cubicBezTo>
                  <a:cubicBezTo>
                    <a:pt x="2470" y="1378"/>
                    <a:pt x="2470" y="1378"/>
                    <a:pt x="2470" y="1378"/>
                  </a:cubicBezTo>
                  <a:cubicBezTo>
                    <a:pt x="2443" y="1378"/>
                    <a:pt x="2443" y="1378"/>
                    <a:pt x="2443" y="1378"/>
                  </a:cubicBezTo>
                  <a:cubicBezTo>
                    <a:pt x="2432" y="1388"/>
                    <a:pt x="2432" y="1388"/>
                    <a:pt x="2432" y="1388"/>
                  </a:cubicBezTo>
                  <a:cubicBezTo>
                    <a:pt x="2417" y="1388"/>
                    <a:pt x="2417" y="1388"/>
                    <a:pt x="2417" y="1388"/>
                  </a:cubicBezTo>
                  <a:cubicBezTo>
                    <a:pt x="2408" y="1375"/>
                    <a:pt x="2408" y="1375"/>
                    <a:pt x="2408" y="1375"/>
                  </a:cubicBezTo>
                  <a:cubicBezTo>
                    <a:pt x="2393" y="1375"/>
                    <a:pt x="2393" y="1375"/>
                    <a:pt x="2393" y="1375"/>
                  </a:cubicBezTo>
                  <a:cubicBezTo>
                    <a:pt x="2381" y="1388"/>
                    <a:pt x="2381" y="1388"/>
                    <a:pt x="2381" y="1388"/>
                  </a:cubicBezTo>
                  <a:cubicBezTo>
                    <a:pt x="2365" y="1388"/>
                    <a:pt x="2365" y="1388"/>
                    <a:pt x="2365" y="1388"/>
                  </a:cubicBezTo>
                  <a:cubicBezTo>
                    <a:pt x="2365" y="1465"/>
                    <a:pt x="2365" y="1465"/>
                    <a:pt x="2365" y="1465"/>
                  </a:cubicBezTo>
                  <a:cubicBezTo>
                    <a:pt x="2310" y="1465"/>
                    <a:pt x="2310" y="1465"/>
                    <a:pt x="2310" y="1465"/>
                  </a:cubicBezTo>
                  <a:cubicBezTo>
                    <a:pt x="2310" y="1440"/>
                    <a:pt x="2310" y="1440"/>
                    <a:pt x="2310" y="1440"/>
                  </a:cubicBezTo>
                  <a:cubicBezTo>
                    <a:pt x="2284" y="1420"/>
                    <a:pt x="2284" y="1420"/>
                    <a:pt x="2284" y="1420"/>
                  </a:cubicBezTo>
                  <a:cubicBezTo>
                    <a:pt x="2279" y="1380"/>
                    <a:pt x="2279" y="1380"/>
                    <a:pt x="2279" y="1380"/>
                  </a:cubicBezTo>
                  <a:cubicBezTo>
                    <a:pt x="2273" y="1419"/>
                    <a:pt x="2273" y="1419"/>
                    <a:pt x="2273" y="1419"/>
                  </a:cubicBezTo>
                  <a:cubicBezTo>
                    <a:pt x="2243" y="1441"/>
                    <a:pt x="2243" y="1441"/>
                    <a:pt x="2243" y="1441"/>
                  </a:cubicBezTo>
                  <a:cubicBezTo>
                    <a:pt x="2243" y="1457"/>
                    <a:pt x="2243" y="1457"/>
                    <a:pt x="2243" y="1457"/>
                  </a:cubicBezTo>
                  <a:cubicBezTo>
                    <a:pt x="2199" y="1457"/>
                    <a:pt x="2199" y="1457"/>
                    <a:pt x="2199" y="1457"/>
                  </a:cubicBezTo>
                  <a:cubicBezTo>
                    <a:pt x="2199" y="1401"/>
                    <a:pt x="2199" y="1401"/>
                    <a:pt x="2199" y="1401"/>
                  </a:cubicBezTo>
                  <a:cubicBezTo>
                    <a:pt x="2177" y="1401"/>
                    <a:pt x="2177" y="1401"/>
                    <a:pt x="2177" y="1401"/>
                  </a:cubicBezTo>
                  <a:cubicBezTo>
                    <a:pt x="2177" y="1391"/>
                    <a:pt x="2177" y="1391"/>
                    <a:pt x="2177" y="1391"/>
                  </a:cubicBezTo>
                  <a:cubicBezTo>
                    <a:pt x="2152" y="1391"/>
                    <a:pt x="2152" y="1391"/>
                    <a:pt x="2152" y="1391"/>
                  </a:cubicBezTo>
                  <a:cubicBezTo>
                    <a:pt x="2152" y="1409"/>
                    <a:pt x="2152" y="1409"/>
                    <a:pt x="2152" y="1409"/>
                  </a:cubicBezTo>
                  <a:cubicBezTo>
                    <a:pt x="2139" y="1409"/>
                    <a:pt x="2139" y="1409"/>
                    <a:pt x="2139" y="1409"/>
                  </a:cubicBezTo>
                  <a:cubicBezTo>
                    <a:pt x="2139" y="1371"/>
                    <a:pt x="2139" y="1371"/>
                    <a:pt x="2139" y="1371"/>
                  </a:cubicBezTo>
                  <a:cubicBezTo>
                    <a:pt x="2093" y="1371"/>
                    <a:pt x="2093" y="1371"/>
                    <a:pt x="2093" y="1371"/>
                  </a:cubicBezTo>
                  <a:cubicBezTo>
                    <a:pt x="2093" y="1436"/>
                    <a:pt x="2093" y="1436"/>
                    <a:pt x="2093" y="1436"/>
                  </a:cubicBezTo>
                  <a:cubicBezTo>
                    <a:pt x="2077" y="1436"/>
                    <a:pt x="2077" y="1436"/>
                    <a:pt x="2077" y="1436"/>
                  </a:cubicBezTo>
                  <a:cubicBezTo>
                    <a:pt x="2077" y="1453"/>
                    <a:pt x="2077" y="1453"/>
                    <a:pt x="2077" y="1453"/>
                  </a:cubicBezTo>
                  <a:cubicBezTo>
                    <a:pt x="2068" y="1453"/>
                    <a:pt x="2068" y="1453"/>
                    <a:pt x="2068" y="1453"/>
                  </a:cubicBezTo>
                  <a:cubicBezTo>
                    <a:pt x="2068" y="1463"/>
                    <a:pt x="2068" y="1463"/>
                    <a:pt x="2068" y="1463"/>
                  </a:cubicBezTo>
                  <a:cubicBezTo>
                    <a:pt x="2055" y="1463"/>
                    <a:pt x="2055" y="1463"/>
                    <a:pt x="2055" y="1463"/>
                  </a:cubicBezTo>
                  <a:cubicBezTo>
                    <a:pt x="2055" y="1453"/>
                    <a:pt x="2055" y="1453"/>
                    <a:pt x="2055" y="1453"/>
                  </a:cubicBezTo>
                  <a:cubicBezTo>
                    <a:pt x="2033" y="1453"/>
                    <a:pt x="2033" y="1453"/>
                    <a:pt x="2033" y="1453"/>
                  </a:cubicBezTo>
                  <a:cubicBezTo>
                    <a:pt x="2033" y="1461"/>
                    <a:pt x="2033" y="1461"/>
                    <a:pt x="2033" y="1461"/>
                  </a:cubicBezTo>
                  <a:cubicBezTo>
                    <a:pt x="2004" y="1461"/>
                    <a:pt x="2004" y="1461"/>
                    <a:pt x="2004" y="1461"/>
                  </a:cubicBezTo>
                  <a:cubicBezTo>
                    <a:pt x="2004" y="1471"/>
                    <a:pt x="2004" y="1471"/>
                    <a:pt x="2004" y="1471"/>
                  </a:cubicBezTo>
                  <a:cubicBezTo>
                    <a:pt x="1996" y="1471"/>
                    <a:pt x="1996" y="1471"/>
                    <a:pt x="1996" y="1471"/>
                  </a:cubicBezTo>
                  <a:cubicBezTo>
                    <a:pt x="1996" y="1463"/>
                    <a:pt x="1996" y="1463"/>
                    <a:pt x="1996" y="1463"/>
                  </a:cubicBezTo>
                  <a:cubicBezTo>
                    <a:pt x="1983" y="1463"/>
                    <a:pt x="1983" y="1463"/>
                    <a:pt x="1983" y="1463"/>
                  </a:cubicBezTo>
                  <a:cubicBezTo>
                    <a:pt x="1983" y="1479"/>
                    <a:pt x="1983" y="1479"/>
                    <a:pt x="1983" y="1479"/>
                  </a:cubicBezTo>
                  <a:cubicBezTo>
                    <a:pt x="1975" y="1479"/>
                    <a:pt x="1975" y="1479"/>
                    <a:pt x="1975" y="1479"/>
                  </a:cubicBezTo>
                  <a:cubicBezTo>
                    <a:pt x="1975" y="1343"/>
                    <a:pt x="1975" y="1343"/>
                    <a:pt x="1975" y="1343"/>
                  </a:cubicBezTo>
                  <a:cubicBezTo>
                    <a:pt x="1952" y="1343"/>
                    <a:pt x="1952" y="1343"/>
                    <a:pt x="1952" y="1343"/>
                  </a:cubicBezTo>
                  <a:cubicBezTo>
                    <a:pt x="1952" y="1352"/>
                    <a:pt x="1952" y="1352"/>
                    <a:pt x="1952" y="1352"/>
                  </a:cubicBezTo>
                  <a:cubicBezTo>
                    <a:pt x="1943" y="1352"/>
                    <a:pt x="1943" y="1352"/>
                    <a:pt x="1943" y="1352"/>
                  </a:cubicBezTo>
                  <a:cubicBezTo>
                    <a:pt x="1935" y="1335"/>
                    <a:pt x="1935" y="1335"/>
                    <a:pt x="1935" y="1335"/>
                  </a:cubicBezTo>
                  <a:cubicBezTo>
                    <a:pt x="1921" y="1335"/>
                    <a:pt x="1921" y="1335"/>
                    <a:pt x="1921" y="1335"/>
                  </a:cubicBezTo>
                  <a:cubicBezTo>
                    <a:pt x="1912" y="1352"/>
                    <a:pt x="1912" y="1352"/>
                    <a:pt x="1912" y="1352"/>
                  </a:cubicBezTo>
                  <a:cubicBezTo>
                    <a:pt x="1877" y="1352"/>
                    <a:pt x="1877" y="1352"/>
                    <a:pt x="1877" y="1352"/>
                  </a:cubicBezTo>
                  <a:cubicBezTo>
                    <a:pt x="1877" y="1456"/>
                    <a:pt x="1877" y="1456"/>
                    <a:pt x="1877" y="1456"/>
                  </a:cubicBezTo>
                  <a:cubicBezTo>
                    <a:pt x="1805" y="1456"/>
                    <a:pt x="1805" y="1456"/>
                    <a:pt x="1805" y="1456"/>
                  </a:cubicBezTo>
                  <a:cubicBezTo>
                    <a:pt x="1791" y="1441"/>
                    <a:pt x="1791" y="1441"/>
                    <a:pt x="1791" y="1441"/>
                  </a:cubicBezTo>
                  <a:cubicBezTo>
                    <a:pt x="1781" y="1452"/>
                    <a:pt x="1781" y="1452"/>
                    <a:pt x="1781" y="1452"/>
                  </a:cubicBezTo>
                  <a:cubicBezTo>
                    <a:pt x="1771" y="1452"/>
                    <a:pt x="1771" y="1452"/>
                    <a:pt x="1771" y="1452"/>
                  </a:cubicBezTo>
                  <a:cubicBezTo>
                    <a:pt x="1756" y="1437"/>
                    <a:pt x="1756" y="1437"/>
                    <a:pt x="1756" y="1437"/>
                  </a:cubicBezTo>
                  <a:cubicBezTo>
                    <a:pt x="1744" y="1437"/>
                    <a:pt x="1744" y="1437"/>
                    <a:pt x="1744" y="1437"/>
                  </a:cubicBezTo>
                  <a:cubicBezTo>
                    <a:pt x="1731" y="1448"/>
                    <a:pt x="1731" y="1448"/>
                    <a:pt x="1731" y="1448"/>
                  </a:cubicBezTo>
                  <a:cubicBezTo>
                    <a:pt x="1699" y="1448"/>
                    <a:pt x="1699" y="1448"/>
                    <a:pt x="1699" y="1448"/>
                  </a:cubicBezTo>
                  <a:cubicBezTo>
                    <a:pt x="1699" y="1437"/>
                    <a:pt x="1699" y="1437"/>
                    <a:pt x="1699" y="1437"/>
                  </a:cubicBezTo>
                  <a:cubicBezTo>
                    <a:pt x="1673" y="1437"/>
                    <a:pt x="1673" y="1437"/>
                    <a:pt x="1673" y="1437"/>
                  </a:cubicBezTo>
                  <a:cubicBezTo>
                    <a:pt x="1673" y="1469"/>
                    <a:pt x="1673" y="1469"/>
                    <a:pt x="1673" y="1469"/>
                  </a:cubicBezTo>
                  <a:cubicBezTo>
                    <a:pt x="1656" y="1469"/>
                    <a:pt x="1656" y="1469"/>
                    <a:pt x="1656" y="1469"/>
                  </a:cubicBezTo>
                  <a:cubicBezTo>
                    <a:pt x="1656" y="1459"/>
                    <a:pt x="1656" y="1459"/>
                    <a:pt x="1656" y="1459"/>
                  </a:cubicBezTo>
                  <a:cubicBezTo>
                    <a:pt x="1619" y="1459"/>
                    <a:pt x="1619" y="1459"/>
                    <a:pt x="1619" y="1459"/>
                  </a:cubicBezTo>
                  <a:cubicBezTo>
                    <a:pt x="1619" y="1448"/>
                    <a:pt x="1619" y="1448"/>
                    <a:pt x="1619" y="1448"/>
                  </a:cubicBezTo>
                  <a:cubicBezTo>
                    <a:pt x="1587" y="1448"/>
                    <a:pt x="1587" y="1448"/>
                    <a:pt x="1587" y="1448"/>
                  </a:cubicBezTo>
                  <a:cubicBezTo>
                    <a:pt x="1587" y="1459"/>
                    <a:pt x="1587" y="1459"/>
                    <a:pt x="1587" y="1459"/>
                  </a:cubicBezTo>
                  <a:cubicBezTo>
                    <a:pt x="1563" y="1459"/>
                    <a:pt x="1563" y="1459"/>
                    <a:pt x="1563" y="1459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31" y="1393"/>
                    <a:pt x="1531" y="1393"/>
                    <a:pt x="1531" y="1393"/>
                  </a:cubicBezTo>
                  <a:cubicBezTo>
                    <a:pt x="1531" y="1408"/>
                    <a:pt x="1531" y="1408"/>
                    <a:pt x="1531" y="1408"/>
                  </a:cubicBezTo>
                  <a:cubicBezTo>
                    <a:pt x="1524" y="1408"/>
                    <a:pt x="1524" y="1408"/>
                    <a:pt x="1524" y="1408"/>
                  </a:cubicBezTo>
                  <a:cubicBezTo>
                    <a:pt x="1524" y="1331"/>
                    <a:pt x="1524" y="1331"/>
                    <a:pt x="1524" y="1331"/>
                  </a:cubicBezTo>
                  <a:cubicBezTo>
                    <a:pt x="1507" y="1331"/>
                    <a:pt x="1507" y="1331"/>
                    <a:pt x="1507" y="1331"/>
                  </a:cubicBezTo>
                  <a:cubicBezTo>
                    <a:pt x="1507" y="1307"/>
                    <a:pt x="1507" y="1307"/>
                    <a:pt x="1507" y="1307"/>
                  </a:cubicBezTo>
                  <a:cubicBezTo>
                    <a:pt x="1479" y="1307"/>
                    <a:pt x="1479" y="1307"/>
                    <a:pt x="1479" y="1307"/>
                  </a:cubicBezTo>
                  <a:cubicBezTo>
                    <a:pt x="1479" y="1281"/>
                    <a:pt x="1479" y="1281"/>
                    <a:pt x="1479" y="1281"/>
                  </a:cubicBezTo>
                  <a:cubicBezTo>
                    <a:pt x="1465" y="1281"/>
                    <a:pt x="1465" y="1281"/>
                    <a:pt x="1465" y="1281"/>
                  </a:cubicBezTo>
                  <a:cubicBezTo>
                    <a:pt x="1465" y="1307"/>
                    <a:pt x="1465" y="1307"/>
                    <a:pt x="1465" y="1307"/>
                  </a:cubicBezTo>
                  <a:cubicBezTo>
                    <a:pt x="1443" y="1307"/>
                    <a:pt x="1443" y="1307"/>
                    <a:pt x="1443" y="1307"/>
                  </a:cubicBezTo>
                  <a:cubicBezTo>
                    <a:pt x="1443" y="1265"/>
                    <a:pt x="1443" y="1265"/>
                    <a:pt x="1443" y="1265"/>
                  </a:cubicBezTo>
                  <a:cubicBezTo>
                    <a:pt x="1443" y="1265"/>
                    <a:pt x="1412" y="1232"/>
                    <a:pt x="1389" y="1232"/>
                  </a:cubicBezTo>
                  <a:cubicBezTo>
                    <a:pt x="1367" y="1232"/>
                    <a:pt x="1337" y="1269"/>
                    <a:pt x="1337" y="1269"/>
                  </a:cubicBezTo>
                  <a:cubicBezTo>
                    <a:pt x="1337" y="1359"/>
                    <a:pt x="1337" y="1359"/>
                    <a:pt x="1337" y="1359"/>
                  </a:cubicBezTo>
                  <a:cubicBezTo>
                    <a:pt x="1315" y="1359"/>
                    <a:pt x="1315" y="1359"/>
                    <a:pt x="1315" y="1359"/>
                  </a:cubicBezTo>
                  <a:cubicBezTo>
                    <a:pt x="1315" y="1417"/>
                    <a:pt x="1315" y="1417"/>
                    <a:pt x="1315" y="1417"/>
                  </a:cubicBezTo>
                  <a:cubicBezTo>
                    <a:pt x="1275" y="1432"/>
                    <a:pt x="1275" y="1432"/>
                    <a:pt x="1275" y="1432"/>
                  </a:cubicBezTo>
                  <a:cubicBezTo>
                    <a:pt x="1275" y="1445"/>
                    <a:pt x="1275" y="1445"/>
                    <a:pt x="1275" y="1445"/>
                  </a:cubicBezTo>
                  <a:cubicBezTo>
                    <a:pt x="1267" y="1445"/>
                    <a:pt x="1267" y="1445"/>
                    <a:pt x="1267" y="1445"/>
                  </a:cubicBezTo>
                  <a:cubicBezTo>
                    <a:pt x="1267" y="1421"/>
                    <a:pt x="1267" y="1421"/>
                    <a:pt x="1267" y="1421"/>
                  </a:cubicBezTo>
                  <a:cubicBezTo>
                    <a:pt x="1253" y="1421"/>
                    <a:pt x="1253" y="1421"/>
                    <a:pt x="1253" y="1421"/>
                  </a:cubicBezTo>
                  <a:cubicBezTo>
                    <a:pt x="1235" y="1395"/>
                    <a:pt x="1235" y="1395"/>
                    <a:pt x="1235" y="1395"/>
                  </a:cubicBezTo>
                  <a:cubicBezTo>
                    <a:pt x="1213" y="1416"/>
                    <a:pt x="1213" y="1416"/>
                    <a:pt x="1213" y="1416"/>
                  </a:cubicBezTo>
                  <a:cubicBezTo>
                    <a:pt x="1213" y="1399"/>
                    <a:pt x="1213" y="1399"/>
                    <a:pt x="1213" y="1399"/>
                  </a:cubicBezTo>
                  <a:cubicBezTo>
                    <a:pt x="1200" y="1399"/>
                    <a:pt x="1200" y="1399"/>
                    <a:pt x="1200" y="1399"/>
                  </a:cubicBezTo>
                  <a:cubicBezTo>
                    <a:pt x="1200" y="1409"/>
                    <a:pt x="1200" y="1409"/>
                    <a:pt x="1200" y="1409"/>
                  </a:cubicBezTo>
                  <a:cubicBezTo>
                    <a:pt x="1189" y="1409"/>
                    <a:pt x="1189" y="1409"/>
                    <a:pt x="1189" y="1409"/>
                  </a:cubicBezTo>
                  <a:cubicBezTo>
                    <a:pt x="1189" y="1392"/>
                    <a:pt x="1189" y="1392"/>
                    <a:pt x="1189" y="1392"/>
                  </a:cubicBezTo>
                  <a:cubicBezTo>
                    <a:pt x="1164" y="1392"/>
                    <a:pt x="1164" y="1392"/>
                    <a:pt x="1164" y="1392"/>
                  </a:cubicBezTo>
                  <a:cubicBezTo>
                    <a:pt x="1164" y="1401"/>
                    <a:pt x="1164" y="1401"/>
                    <a:pt x="1164" y="1401"/>
                  </a:cubicBezTo>
                  <a:cubicBezTo>
                    <a:pt x="1155" y="1401"/>
                    <a:pt x="1155" y="1401"/>
                    <a:pt x="1155" y="1401"/>
                  </a:cubicBezTo>
                  <a:cubicBezTo>
                    <a:pt x="1155" y="1417"/>
                    <a:pt x="1155" y="1417"/>
                    <a:pt x="1155" y="1417"/>
                  </a:cubicBezTo>
                  <a:cubicBezTo>
                    <a:pt x="1133" y="1417"/>
                    <a:pt x="1133" y="1417"/>
                    <a:pt x="1133" y="1417"/>
                  </a:cubicBezTo>
                  <a:cubicBezTo>
                    <a:pt x="1133" y="1397"/>
                    <a:pt x="1133" y="1397"/>
                    <a:pt x="1133" y="1397"/>
                  </a:cubicBezTo>
                  <a:cubicBezTo>
                    <a:pt x="1123" y="1397"/>
                    <a:pt x="1123" y="1397"/>
                    <a:pt x="1123" y="1397"/>
                  </a:cubicBezTo>
                  <a:cubicBezTo>
                    <a:pt x="1112" y="1385"/>
                    <a:pt x="1112" y="1385"/>
                    <a:pt x="1112" y="1385"/>
                  </a:cubicBezTo>
                  <a:cubicBezTo>
                    <a:pt x="1104" y="1391"/>
                    <a:pt x="1104" y="1391"/>
                    <a:pt x="1104" y="1391"/>
                  </a:cubicBezTo>
                  <a:cubicBezTo>
                    <a:pt x="1095" y="1391"/>
                    <a:pt x="1095" y="1391"/>
                    <a:pt x="1095" y="1391"/>
                  </a:cubicBezTo>
                  <a:cubicBezTo>
                    <a:pt x="1076" y="1368"/>
                    <a:pt x="1076" y="1368"/>
                    <a:pt x="1076" y="1368"/>
                  </a:cubicBezTo>
                  <a:cubicBezTo>
                    <a:pt x="1063" y="1389"/>
                    <a:pt x="1063" y="1389"/>
                    <a:pt x="1063" y="1389"/>
                  </a:cubicBezTo>
                  <a:cubicBezTo>
                    <a:pt x="1051" y="1389"/>
                    <a:pt x="1051" y="1389"/>
                    <a:pt x="1051" y="1389"/>
                  </a:cubicBezTo>
                  <a:cubicBezTo>
                    <a:pt x="1051" y="1371"/>
                    <a:pt x="1051" y="1371"/>
                    <a:pt x="1051" y="1371"/>
                  </a:cubicBezTo>
                  <a:cubicBezTo>
                    <a:pt x="1031" y="1371"/>
                    <a:pt x="1031" y="1371"/>
                    <a:pt x="1031" y="1371"/>
                  </a:cubicBezTo>
                  <a:cubicBezTo>
                    <a:pt x="1031" y="1391"/>
                    <a:pt x="1031" y="1391"/>
                    <a:pt x="1031" y="1391"/>
                  </a:cubicBezTo>
                  <a:cubicBezTo>
                    <a:pt x="1020" y="1403"/>
                    <a:pt x="1020" y="1403"/>
                    <a:pt x="1020" y="1403"/>
                  </a:cubicBezTo>
                  <a:cubicBezTo>
                    <a:pt x="1012" y="1403"/>
                    <a:pt x="1012" y="1403"/>
                    <a:pt x="1012" y="1403"/>
                  </a:cubicBezTo>
                  <a:cubicBezTo>
                    <a:pt x="1012" y="1376"/>
                    <a:pt x="1012" y="1376"/>
                    <a:pt x="1012" y="1376"/>
                  </a:cubicBezTo>
                  <a:cubicBezTo>
                    <a:pt x="999" y="1376"/>
                    <a:pt x="999" y="1376"/>
                    <a:pt x="999" y="1376"/>
                  </a:cubicBezTo>
                  <a:cubicBezTo>
                    <a:pt x="988" y="1359"/>
                    <a:pt x="988" y="1359"/>
                    <a:pt x="988" y="1359"/>
                  </a:cubicBezTo>
                  <a:cubicBezTo>
                    <a:pt x="969" y="1381"/>
                    <a:pt x="969" y="1381"/>
                    <a:pt x="969" y="1381"/>
                  </a:cubicBezTo>
                  <a:cubicBezTo>
                    <a:pt x="969" y="1224"/>
                    <a:pt x="969" y="1224"/>
                    <a:pt x="969" y="1224"/>
                  </a:cubicBezTo>
                  <a:cubicBezTo>
                    <a:pt x="943" y="1224"/>
                    <a:pt x="943" y="1224"/>
                    <a:pt x="943" y="1224"/>
                  </a:cubicBezTo>
                  <a:cubicBezTo>
                    <a:pt x="943" y="1212"/>
                    <a:pt x="943" y="1212"/>
                    <a:pt x="943" y="1212"/>
                  </a:cubicBezTo>
                  <a:cubicBezTo>
                    <a:pt x="969" y="1212"/>
                    <a:pt x="969" y="1212"/>
                    <a:pt x="969" y="1212"/>
                  </a:cubicBezTo>
                  <a:cubicBezTo>
                    <a:pt x="969" y="1204"/>
                    <a:pt x="969" y="1204"/>
                    <a:pt x="969" y="1204"/>
                  </a:cubicBezTo>
                  <a:cubicBezTo>
                    <a:pt x="847" y="1204"/>
                    <a:pt x="847" y="1204"/>
                    <a:pt x="847" y="1204"/>
                  </a:cubicBezTo>
                  <a:cubicBezTo>
                    <a:pt x="847" y="1211"/>
                    <a:pt x="847" y="1211"/>
                    <a:pt x="847" y="1211"/>
                  </a:cubicBezTo>
                  <a:cubicBezTo>
                    <a:pt x="857" y="1211"/>
                    <a:pt x="857" y="1211"/>
                    <a:pt x="857" y="1211"/>
                  </a:cubicBezTo>
                  <a:cubicBezTo>
                    <a:pt x="857" y="1224"/>
                    <a:pt x="857" y="1224"/>
                    <a:pt x="857" y="1224"/>
                  </a:cubicBezTo>
                  <a:cubicBezTo>
                    <a:pt x="843" y="1224"/>
                    <a:pt x="843" y="1224"/>
                    <a:pt x="843" y="1224"/>
                  </a:cubicBezTo>
                  <a:cubicBezTo>
                    <a:pt x="843" y="1375"/>
                    <a:pt x="843" y="1375"/>
                    <a:pt x="843" y="1375"/>
                  </a:cubicBezTo>
                  <a:cubicBezTo>
                    <a:pt x="828" y="1375"/>
                    <a:pt x="828" y="1375"/>
                    <a:pt x="828" y="1375"/>
                  </a:cubicBezTo>
                  <a:cubicBezTo>
                    <a:pt x="828" y="1387"/>
                    <a:pt x="828" y="1387"/>
                    <a:pt x="828" y="1387"/>
                  </a:cubicBezTo>
                  <a:cubicBezTo>
                    <a:pt x="816" y="1387"/>
                    <a:pt x="816" y="1387"/>
                    <a:pt x="816" y="1387"/>
                  </a:cubicBezTo>
                  <a:cubicBezTo>
                    <a:pt x="816" y="1403"/>
                    <a:pt x="816" y="1403"/>
                    <a:pt x="816" y="1403"/>
                  </a:cubicBezTo>
                  <a:cubicBezTo>
                    <a:pt x="804" y="1403"/>
                    <a:pt x="804" y="1403"/>
                    <a:pt x="804" y="1403"/>
                  </a:cubicBezTo>
                  <a:cubicBezTo>
                    <a:pt x="787" y="1393"/>
                    <a:pt x="787" y="1393"/>
                    <a:pt x="787" y="1393"/>
                  </a:cubicBezTo>
                  <a:cubicBezTo>
                    <a:pt x="787" y="1193"/>
                    <a:pt x="787" y="1193"/>
                    <a:pt x="787" y="1193"/>
                  </a:cubicBezTo>
                  <a:cubicBezTo>
                    <a:pt x="691" y="1193"/>
                    <a:pt x="691" y="1193"/>
                    <a:pt x="691" y="1193"/>
                  </a:cubicBezTo>
                  <a:cubicBezTo>
                    <a:pt x="691" y="1427"/>
                    <a:pt x="691" y="1427"/>
                    <a:pt x="691" y="1427"/>
                  </a:cubicBezTo>
                  <a:cubicBezTo>
                    <a:pt x="664" y="1427"/>
                    <a:pt x="664" y="1427"/>
                    <a:pt x="664" y="1427"/>
                  </a:cubicBezTo>
                  <a:cubicBezTo>
                    <a:pt x="664" y="1445"/>
                    <a:pt x="664" y="1445"/>
                    <a:pt x="664" y="1445"/>
                  </a:cubicBezTo>
                  <a:cubicBezTo>
                    <a:pt x="640" y="1445"/>
                    <a:pt x="640" y="1445"/>
                    <a:pt x="640" y="1445"/>
                  </a:cubicBezTo>
                  <a:cubicBezTo>
                    <a:pt x="640" y="1436"/>
                    <a:pt x="640" y="1436"/>
                    <a:pt x="640" y="1436"/>
                  </a:cubicBezTo>
                  <a:cubicBezTo>
                    <a:pt x="625" y="1436"/>
                    <a:pt x="625" y="1436"/>
                    <a:pt x="625" y="1436"/>
                  </a:cubicBezTo>
                  <a:cubicBezTo>
                    <a:pt x="625" y="1237"/>
                    <a:pt x="625" y="1237"/>
                    <a:pt x="625" y="1237"/>
                  </a:cubicBezTo>
                  <a:cubicBezTo>
                    <a:pt x="601" y="1237"/>
                    <a:pt x="601" y="1237"/>
                    <a:pt x="601" y="1237"/>
                  </a:cubicBezTo>
                  <a:cubicBezTo>
                    <a:pt x="601" y="1228"/>
                    <a:pt x="601" y="1228"/>
                    <a:pt x="601" y="1228"/>
                  </a:cubicBezTo>
                  <a:cubicBezTo>
                    <a:pt x="536" y="1228"/>
                    <a:pt x="536" y="1228"/>
                    <a:pt x="536" y="1228"/>
                  </a:cubicBezTo>
                  <a:cubicBezTo>
                    <a:pt x="536" y="1241"/>
                    <a:pt x="536" y="1241"/>
                    <a:pt x="536" y="1241"/>
                  </a:cubicBezTo>
                  <a:cubicBezTo>
                    <a:pt x="515" y="1241"/>
                    <a:pt x="515" y="1241"/>
                    <a:pt x="515" y="1241"/>
                  </a:cubicBezTo>
                  <a:cubicBezTo>
                    <a:pt x="515" y="1227"/>
                    <a:pt x="515" y="1227"/>
                    <a:pt x="515" y="1227"/>
                  </a:cubicBezTo>
                  <a:cubicBezTo>
                    <a:pt x="501" y="1227"/>
                    <a:pt x="501" y="1227"/>
                    <a:pt x="501" y="1227"/>
                  </a:cubicBezTo>
                  <a:cubicBezTo>
                    <a:pt x="501" y="1227"/>
                    <a:pt x="487" y="1169"/>
                    <a:pt x="456" y="1169"/>
                  </a:cubicBezTo>
                  <a:cubicBezTo>
                    <a:pt x="425" y="1169"/>
                    <a:pt x="401" y="1224"/>
                    <a:pt x="401" y="1224"/>
                  </a:cubicBezTo>
                  <a:cubicBezTo>
                    <a:pt x="392" y="1224"/>
                    <a:pt x="392" y="1224"/>
                    <a:pt x="392" y="1224"/>
                  </a:cubicBezTo>
                  <a:cubicBezTo>
                    <a:pt x="392" y="1243"/>
                    <a:pt x="392" y="1243"/>
                    <a:pt x="392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373" y="1233"/>
                    <a:pt x="373" y="1233"/>
                    <a:pt x="373" y="1233"/>
                  </a:cubicBezTo>
                  <a:cubicBezTo>
                    <a:pt x="320" y="1233"/>
                    <a:pt x="320" y="1233"/>
                    <a:pt x="320" y="1233"/>
                  </a:cubicBezTo>
                  <a:cubicBezTo>
                    <a:pt x="320" y="1245"/>
                    <a:pt x="320" y="1245"/>
                    <a:pt x="320" y="1245"/>
                  </a:cubicBezTo>
                  <a:cubicBezTo>
                    <a:pt x="303" y="1245"/>
                    <a:pt x="303" y="1245"/>
                    <a:pt x="303" y="1245"/>
                  </a:cubicBezTo>
                  <a:cubicBezTo>
                    <a:pt x="288" y="1257"/>
                    <a:pt x="288" y="1257"/>
                    <a:pt x="288" y="1257"/>
                  </a:cubicBezTo>
                  <a:cubicBezTo>
                    <a:pt x="288" y="1331"/>
                    <a:pt x="288" y="1331"/>
                    <a:pt x="288" y="1331"/>
                  </a:cubicBezTo>
                  <a:cubicBezTo>
                    <a:pt x="268" y="1331"/>
                    <a:pt x="268" y="1331"/>
                    <a:pt x="268" y="1331"/>
                  </a:cubicBezTo>
                  <a:cubicBezTo>
                    <a:pt x="268" y="1373"/>
                    <a:pt x="268" y="1373"/>
                    <a:pt x="268" y="1373"/>
                  </a:cubicBezTo>
                  <a:cubicBezTo>
                    <a:pt x="252" y="1373"/>
                    <a:pt x="252" y="1373"/>
                    <a:pt x="252" y="1373"/>
                  </a:cubicBezTo>
                  <a:cubicBezTo>
                    <a:pt x="252" y="1325"/>
                    <a:pt x="252" y="1325"/>
                    <a:pt x="252" y="1325"/>
                  </a:cubicBezTo>
                  <a:cubicBezTo>
                    <a:pt x="236" y="1325"/>
                    <a:pt x="236" y="1325"/>
                    <a:pt x="236" y="1325"/>
                  </a:cubicBezTo>
                  <a:cubicBezTo>
                    <a:pt x="236" y="1342"/>
                    <a:pt x="236" y="1342"/>
                    <a:pt x="236" y="1342"/>
                  </a:cubicBezTo>
                  <a:cubicBezTo>
                    <a:pt x="218" y="1342"/>
                    <a:pt x="218" y="1342"/>
                    <a:pt x="218" y="1342"/>
                  </a:cubicBezTo>
                  <a:cubicBezTo>
                    <a:pt x="218" y="1331"/>
                    <a:pt x="218" y="1331"/>
                    <a:pt x="218" y="1331"/>
                  </a:cubicBezTo>
                  <a:cubicBezTo>
                    <a:pt x="195" y="1331"/>
                    <a:pt x="195" y="1331"/>
                    <a:pt x="195" y="1331"/>
                  </a:cubicBezTo>
                  <a:cubicBezTo>
                    <a:pt x="195" y="1312"/>
                    <a:pt x="195" y="1312"/>
                    <a:pt x="195" y="1312"/>
                  </a:cubicBezTo>
                  <a:cubicBezTo>
                    <a:pt x="182" y="1299"/>
                    <a:pt x="182" y="1299"/>
                    <a:pt x="182" y="1299"/>
                  </a:cubicBezTo>
                  <a:cubicBezTo>
                    <a:pt x="168" y="1283"/>
                    <a:pt x="168" y="1283"/>
                    <a:pt x="168" y="1283"/>
                  </a:cubicBezTo>
                  <a:cubicBezTo>
                    <a:pt x="134" y="1283"/>
                    <a:pt x="134" y="1283"/>
                    <a:pt x="134" y="1283"/>
                  </a:cubicBezTo>
                  <a:cubicBezTo>
                    <a:pt x="102" y="1307"/>
                    <a:pt x="102" y="1307"/>
                    <a:pt x="102" y="1307"/>
                  </a:cubicBezTo>
                  <a:cubicBezTo>
                    <a:pt x="78" y="1307"/>
                    <a:pt x="78" y="1307"/>
                    <a:pt x="78" y="1307"/>
                  </a:cubicBezTo>
                  <a:cubicBezTo>
                    <a:pt x="78" y="1401"/>
                    <a:pt x="78" y="1401"/>
                    <a:pt x="78" y="1401"/>
                  </a:cubicBezTo>
                  <a:cubicBezTo>
                    <a:pt x="56" y="1357"/>
                    <a:pt x="56" y="1357"/>
                    <a:pt x="56" y="1357"/>
                  </a:cubicBezTo>
                  <a:cubicBezTo>
                    <a:pt x="56" y="1333"/>
                    <a:pt x="56" y="1333"/>
                    <a:pt x="56" y="1333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8000" y="1542"/>
                    <a:pt x="8000" y="1542"/>
                    <a:pt x="8000" y="1542"/>
                  </a:cubicBezTo>
                  <a:cubicBezTo>
                    <a:pt x="8000" y="1472"/>
                    <a:pt x="8000" y="1472"/>
                    <a:pt x="8000" y="1472"/>
                  </a:cubicBezTo>
                  <a:lnTo>
                    <a:pt x="7978" y="1472"/>
                  </a:lnTo>
                  <a:close/>
                  <a:moveTo>
                    <a:pt x="3369" y="1457"/>
                  </a:moveTo>
                  <a:cubicBezTo>
                    <a:pt x="3356" y="1457"/>
                    <a:pt x="3356" y="1457"/>
                    <a:pt x="3356" y="1457"/>
                  </a:cubicBezTo>
                  <a:cubicBezTo>
                    <a:pt x="3356" y="1408"/>
                    <a:pt x="3356" y="1408"/>
                    <a:pt x="3356" y="1408"/>
                  </a:cubicBezTo>
                  <a:cubicBezTo>
                    <a:pt x="3369" y="1408"/>
                    <a:pt x="3369" y="1408"/>
                    <a:pt x="3369" y="1408"/>
                  </a:cubicBezTo>
                  <a:lnTo>
                    <a:pt x="3369" y="1457"/>
                  </a:lnTo>
                  <a:close/>
                  <a:moveTo>
                    <a:pt x="3369" y="1389"/>
                  </a:moveTo>
                  <a:cubicBezTo>
                    <a:pt x="3356" y="1389"/>
                    <a:pt x="3356" y="1389"/>
                    <a:pt x="3356" y="1389"/>
                  </a:cubicBezTo>
                  <a:cubicBezTo>
                    <a:pt x="3356" y="1335"/>
                    <a:pt x="3356" y="1335"/>
                    <a:pt x="3356" y="1335"/>
                  </a:cubicBezTo>
                  <a:cubicBezTo>
                    <a:pt x="3369" y="1335"/>
                    <a:pt x="3369" y="1335"/>
                    <a:pt x="3369" y="1335"/>
                  </a:cubicBezTo>
                  <a:lnTo>
                    <a:pt x="3369" y="1389"/>
                  </a:lnTo>
                  <a:close/>
                  <a:moveTo>
                    <a:pt x="3356" y="1141"/>
                  </a:moveTo>
                  <a:cubicBezTo>
                    <a:pt x="3356" y="1098"/>
                    <a:pt x="3356" y="1098"/>
                    <a:pt x="3356" y="1098"/>
                  </a:cubicBezTo>
                  <a:cubicBezTo>
                    <a:pt x="3356" y="1098"/>
                    <a:pt x="3373" y="1103"/>
                    <a:pt x="3373" y="1119"/>
                  </a:cubicBezTo>
                  <a:cubicBezTo>
                    <a:pt x="3373" y="1136"/>
                    <a:pt x="3356" y="1141"/>
                    <a:pt x="3356" y="1141"/>
                  </a:cubicBezTo>
                  <a:close/>
                  <a:moveTo>
                    <a:pt x="3356" y="1060"/>
                  </a:moveTo>
                  <a:cubicBezTo>
                    <a:pt x="3356" y="1024"/>
                    <a:pt x="3356" y="1024"/>
                    <a:pt x="3356" y="1024"/>
                  </a:cubicBezTo>
                  <a:cubicBezTo>
                    <a:pt x="3356" y="1024"/>
                    <a:pt x="3373" y="1029"/>
                    <a:pt x="3373" y="1042"/>
                  </a:cubicBezTo>
                  <a:cubicBezTo>
                    <a:pt x="3373" y="1055"/>
                    <a:pt x="3356" y="1060"/>
                    <a:pt x="3356" y="1060"/>
                  </a:cubicBezTo>
                  <a:close/>
                  <a:moveTo>
                    <a:pt x="3356" y="988"/>
                  </a:moveTo>
                  <a:cubicBezTo>
                    <a:pt x="3356" y="950"/>
                    <a:pt x="3356" y="950"/>
                    <a:pt x="3356" y="950"/>
                  </a:cubicBezTo>
                  <a:cubicBezTo>
                    <a:pt x="3356" y="950"/>
                    <a:pt x="3373" y="953"/>
                    <a:pt x="3373" y="969"/>
                  </a:cubicBezTo>
                  <a:cubicBezTo>
                    <a:pt x="3373" y="985"/>
                    <a:pt x="3356" y="988"/>
                    <a:pt x="3356" y="988"/>
                  </a:cubicBezTo>
                  <a:close/>
                  <a:moveTo>
                    <a:pt x="3356" y="911"/>
                  </a:moveTo>
                  <a:cubicBezTo>
                    <a:pt x="3356" y="872"/>
                    <a:pt x="3356" y="872"/>
                    <a:pt x="3356" y="872"/>
                  </a:cubicBezTo>
                  <a:cubicBezTo>
                    <a:pt x="3356" y="872"/>
                    <a:pt x="3373" y="878"/>
                    <a:pt x="3373" y="891"/>
                  </a:cubicBezTo>
                  <a:cubicBezTo>
                    <a:pt x="3373" y="905"/>
                    <a:pt x="3356" y="911"/>
                    <a:pt x="3356" y="911"/>
                  </a:cubicBezTo>
                  <a:close/>
                  <a:moveTo>
                    <a:pt x="3356" y="835"/>
                  </a:moveTo>
                  <a:cubicBezTo>
                    <a:pt x="3356" y="796"/>
                    <a:pt x="3356" y="796"/>
                    <a:pt x="3356" y="796"/>
                  </a:cubicBezTo>
                  <a:cubicBezTo>
                    <a:pt x="3356" y="796"/>
                    <a:pt x="3373" y="800"/>
                    <a:pt x="3373" y="815"/>
                  </a:cubicBezTo>
                  <a:cubicBezTo>
                    <a:pt x="3373" y="831"/>
                    <a:pt x="3356" y="835"/>
                    <a:pt x="3356" y="835"/>
                  </a:cubicBezTo>
                  <a:close/>
                  <a:moveTo>
                    <a:pt x="3356" y="756"/>
                  </a:moveTo>
                  <a:cubicBezTo>
                    <a:pt x="3356" y="718"/>
                    <a:pt x="3356" y="718"/>
                    <a:pt x="3356" y="718"/>
                  </a:cubicBezTo>
                  <a:cubicBezTo>
                    <a:pt x="3356" y="718"/>
                    <a:pt x="3373" y="720"/>
                    <a:pt x="3373" y="737"/>
                  </a:cubicBezTo>
                  <a:cubicBezTo>
                    <a:pt x="3373" y="754"/>
                    <a:pt x="3356" y="756"/>
                    <a:pt x="3356" y="756"/>
                  </a:cubicBezTo>
                  <a:close/>
                  <a:moveTo>
                    <a:pt x="5556" y="570"/>
                  </a:moveTo>
                  <a:cubicBezTo>
                    <a:pt x="5508" y="582"/>
                    <a:pt x="5508" y="582"/>
                    <a:pt x="5508" y="582"/>
                  </a:cubicBezTo>
                  <a:cubicBezTo>
                    <a:pt x="5490" y="529"/>
                    <a:pt x="5490" y="529"/>
                    <a:pt x="5490" y="529"/>
                  </a:cubicBezTo>
                  <a:cubicBezTo>
                    <a:pt x="5566" y="508"/>
                    <a:pt x="5566" y="508"/>
                    <a:pt x="5566" y="508"/>
                  </a:cubicBezTo>
                  <a:lnTo>
                    <a:pt x="5556" y="570"/>
                  </a:lnTo>
                  <a:close/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340868"/>
              <a:ext cx="12192000" cy="2080857"/>
            </a:xfrm>
            <a:prstGeom prst="rect">
              <a:avLst/>
            </a:prstGeom>
            <a:blipFill rotWithShape="1">
              <a:blip r:embed="rId2" cstate="print"/>
              <a:tile tx="0" ty="0" sx="100000" sy="100000" flip="none" algn="tl"/>
            </a:blipFill>
            <a:ln>
              <a:solidFill>
                <a:srgbClr val="6396CB"/>
              </a:solidFill>
            </a:ln>
            <a:effectLst/>
          </p:spPr>
          <p:txBody>
            <a:bodyPr lIns="119075" tIns="59537" rIns="119075" bIns="59537"/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25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 flipV="1">
              <a:off x="4445" y="4503664"/>
              <a:ext cx="12192000" cy="21596"/>
            </a:xfrm>
            <a:prstGeom prst="line">
              <a:avLst/>
            </a:prstGeom>
            <a:grpFill/>
            <a:ln w="19050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8" name="直接连接符 17"/>
            <p:cNvSpPr/>
            <p:nvPr/>
          </p:nvSpPr>
          <p:spPr>
            <a:xfrm>
              <a:off x="0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直接连接符 18"/>
            <p:cNvSpPr/>
            <p:nvPr/>
          </p:nvSpPr>
          <p:spPr>
            <a:xfrm>
              <a:off x="0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直接连接符 19"/>
            <p:cNvSpPr/>
            <p:nvPr/>
          </p:nvSpPr>
          <p:spPr>
            <a:xfrm>
              <a:off x="0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1" name="直接连接符 20"/>
            <p:cNvSpPr/>
            <p:nvPr/>
          </p:nvSpPr>
          <p:spPr>
            <a:xfrm>
              <a:off x="7871692" y="4794936"/>
              <a:ext cx="4320308" cy="13959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2" name="直接连接符 21"/>
            <p:cNvSpPr/>
            <p:nvPr/>
          </p:nvSpPr>
          <p:spPr>
            <a:xfrm>
              <a:off x="7871692" y="4861625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直接连接符 22"/>
            <p:cNvSpPr/>
            <p:nvPr/>
          </p:nvSpPr>
          <p:spPr>
            <a:xfrm>
              <a:off x="7871692" y="4928314"/>
              <a:ext cx="4320308" cy="12407"/>
            </a:xfrm>
            <a:prstGeom prst="line">
              <a:avLst/>
            </a:prstGeom>
            <a:grpFill/>
            <a:ln w="3175">
              <a:solidFill>
                <a:srgbClr val="63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EA30-CCA9-47CD-BAE3-602B46CE34B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6112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56B0B3-7B46-4531-A194-3B5E654A97D2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112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6325" y="6461125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15" y="2786631"/>
            <a:ext cx="10517671" cy="1070290"/>
          </a:xfrm>
        </p:spPr>
        <p:txBody>
          <a:bodyPr/>
          <a:lstStyle>
            <a:lvl1pPr>
              <a:defRPr sz="62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z="625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15" y="3883894"/>
            <a:ext cx="10517671" cy="611703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/>
                </a:solidFill>
              </a:defRPr>
            </a:lvl1pPr>
            <a:lvl2pPr marL="59118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181735" indent="0">
              <a:buNone/>
              <a:defRPr sz="2345">
                <a:solidFill>
                  <a:schemeClr val="tx1">
                    <a:tint val="75000"/>
                  </a:schemeClr>
                </a:solidFill>
              </a:defRPr>
            </a:lvl3pPr>
            <a:lvl4pPr marL="177228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4pPr>
            <a:lvl5pPr marL="2362835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5pPr>
            <a:lvl6pPr marL="29540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6pPr>
            <a:lvl7pPr marL="35445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7pPr>
            <a:lvl8pPr marL="413512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8pPr>
            <a:lvl9pPr marL="4725670" indent="0">
              <a:buNone/>
              <a:defRPr sz="2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1850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5FCB3B-C2BA-4315-BCBD-ABDFECEB07D9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001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450013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67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16" y="1825543"/>
            <a:ext cx="5182620" cy="435114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6D09F7-CC9F-4BA2-A0F4-E91F1676531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49763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5363" y="6497638"/>
            <a:ext cx="2741613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4" y="365113"/>
            <a:ext cx="10517671" cy="13255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5" y="1681087"/>
            <a:ext cx="5158803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5" y="2504962"/>
            <a:ext cx="5158803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426" y="1681087"/>
            <a:ext cx="5184208" cy="823875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1185" indent="0">
              <a:buNone/>
              <a:defRPr sz="2540" b="1"/>
            </a:lvl2pPr>
            <a:lvl3pPr marL="1181735" indent="0">
              <a:buNone/>
              <a:defRPr sz="2345" b="1"/>
            </a:lvl3pPr>
            <a:lvl4pPr marL="1772285" indent="0">
              <a:buNone/>
              <a:defRPr sz="2050" b="1"/>
            </a:lvl4pPr>
            <a:lvl5pPr marL="2362835" indent="0">
              <a:buNone/>
              <a:defRPr sz="2050" b="1"/>
            </a:lvl5pPr>
            <a:lvl6pPr marL="2954020" indent="0">
              <a:buNone/>
              <a:defRPr sz="2050" b="1"/>
            </a:lvl6pPr>
            <a:lvl7pPr marL="3544570" indent="0">
              <a:buNone/>
              <a:defRPr sz="2050" b="1"/>
            </a:lvl7pPr>
            <a:lvl8pPr marL="4135120" indent="0">
              <a:buNone/>
              <a:defRPr sz="2050" b="1"/>
            </a:lvl8pPr>
            <a:lvl9pPr marL="4725670" indent="0">
              <a:buNone/>
              <a:defRPr sz="2050" b="1"/>
            </a:lvl9pPr>
          </a:lstStyle>
          <a:p>
            <a:pPr lvl="0" fontAlgn="base"/>
            <a:r>
              <a:rPr lang="zh-CN" altLang="en-US" sz="3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426" y="2504962"/>
            <a:ext cx="5184208" cy="368442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13" name="日期占位符 6"/>
          <p:cNvSpPr>
            <a:spLocks noGrp="1"/>
          </p:cNvSpPr>
          <p:nvPr>
            <p:ph type="dt" sz="half" idx="12"/>
          </p:nvPr>
        </p:nvSpPr>
        <p:spPr>
          <a:xfrm>
            <a:off x="839788" y="6426200"/>
            <a:ext cx="2741613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E93E0D-C466-4CA4-AC15-CD523558DAD4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426200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08" y="987397"/>
            <a:ext cx="6173416" cy="4873406"/>
          </a:xfrm>
        </p:spPr>
        <p:txBody>
          <a:bodyPr/>
          <a:lstStyle>
            <a:lvl1pPr>
              <a:defRPr sz="4100"/>
            </a:lvl1pPr>
            <a:lvl2pPr>
              <a:defRPr sz="3615"/>
            </a:lvl2pPr>
            <a:lvl3pPr>
              <a:defRPr sz="312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61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3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5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540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54" y="365125"/>
            <a:ext cx="10517671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54" y="1744961"/>
            <a:ext cx="51588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54" y="2615609"/>
            <a:ext cx="5158803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416" y="1744961"/>
            <a:ext cx="51842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416" y="2615609"/>
            <a:ext cx="518420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8" y="457179"/>
            <a:ext cx="3933011" cy="1600128"/>
          </a:xfrm>
        </p:spPr>
        <p:txBody>
          <a:bodyPr/>
          <a:lstStyle>
            <a:lvl1pPr>
              <a:defRPr sz="41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208" y="987397"/>
            <a:ext cx="6173416" cy="4873406"/>
          </a:xfrm>
        </p:spPr>
        <p:txBody>
          <a:bodyPr vert="horz" wrap="square" lIns="120975" tIns="60488" rIns="120975" bIns="60488" numCol="1" rtlCol="0" anchor="t" anchorCtr="0" compatLnSpc="1">
            <a:normAutofit/>
          </a:bodyPr>
          <a:lstStyle>
            <a:lvl1pPr marL="0" indent="0">
              <a:buNone/>
              <a:defRPr sz="4100"/>
            </a:lvl1pPr>
            <a:lvl2pPr marL="591185" indent="0">
              <a:buNone/>
              <a:defRPr sz="3615"/>
            </a:lvl2pPr>
            <a:lvl3pPr marL="1181735" indent="0">
              <a:buNone/>
              <a:defRPr sz="3125"/>
            </a:lvl3pPr>
            <a:lvl4pPr marL="1772285" indent="0">
              <a:buNone/>
              <a:defRPr sz="2540"/>
            </a:lvl4pPr>
            <a:lvl5pPr marL="2362835" indent="0">
              <a:buNone/>
              <a:defRPr sz="2540"/>
            </a:lvl5pPr>
            <a:lvl6pPr marL="2954020" indent="0">
              <a:buNone/>
              <a:defRPr sz="2540"/>
            </a:lvl6pPr>
            <a:lvl7pPr marL="3544570" indent="0">
              <a:buNone/>
              <a:defRPr sz="2540"/>
            </a:lvl7pPr>
            <a:lvl8pPr marL="4135120" indent="0">
              <a:buNone/>
              <a:defRPr sz="2540"/>
            </a:lvl8pPr>
            <a:lvl9pPr marL="4725670" indent="0">
              <a:buNone/>
              <a:defRPr sz="2540"/>
            </a:lvl9pPr>
          </a:lstStyle>
          <a:p>
            <a:pPr marL="0" marR="0" lvl="0" indent="0" algn="l" defTabSz="1181100" rtl="0" eaLnBrk="0" fontAlgn="base" latinLnBrk="0" hangingPunct="0">
              <a:lnSpc>
                <a:spcPct val="90000"/>
              </a:lnSpc>
              <a:spcBef>
                <a:spcPts val="2325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4100" b="0" i="0" u="none" strike="noStrike" kern="1200" cap="none" spc="0" normalizeH="0" baseline="0" noProof="0">
                <a:ln>
                  <a:noFill/>
                </a:ln>
                <a:solidFill>
                  <a:srgbClr val="1A93C8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1A93C8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8" y="2057309"/>
            <a:ext cx="3933011" cy="3811416"/>
          </a:xfrm>
        </p:spPr>
        <p:txBody>
          <a:bodyPr/>
          <a:lstStyle>
            <a:lvl1pPr marL="0" indent="0">
              <a:buNone/>
              <a:defRPr sz="2050"/>
            </a:lvl1pPr>
            <a:lvl2pPr marL="591185" indent="0">
              <a:buNone/>
              <a:defRPr sz="1855"/>
            </a:lvl2pPr>
            <a:lvl3pPr marL="1181735" indent="0">
              <a:buNone/>
              <a:defRPr sz="1565"/>
            </a:lvl3pPr>
            <a:lvl4pPr marL="1772285" indent="0">
              <a:buNone/>
              <a:defRPr sz="1270"/>
            </a:lvl4pPr>
            <a:lvl5pPr marL="2362835" indent="0">
              <a:buNone/>
              <a:defRPr sz="1270"/>
            </a:lvl5pPr>
            <a:lvl6pPr marL="2954020" indent="0">
              <a:buNone/>
              <a:defRPr sz="1270"/>
            </a:lvl6pPr>
            <a:lvl7pPr marL="3544570" indent="0">
              <a:buNone/>
              <a:defRPr sz="1270"/>
            </a:lvl7pPr>
            <a:lvl8pPr marL="4135120" indent="0">
              <a:buNone/>
              <a:defRPr sz="1270"/>
            </a:lvl8pPr>
            <a:lvl9pPr marL="4725670" indent="0">
              <a:buNone/>
              <a:defRPr sz="1270"/>
            </a:lvl9pPr>
          </a:lstStyle>
          <a:p>
            <a:pPr lvl="0" fontAlgn="base"/>
            <a:r>
              <a:rPr lang="zh-CN" altLang="en-US" sz="2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627" y="365111"/>
            <a:ext cx="2629418" cy="5811576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9" y="365111"/>
            <a:ext cx="7735824" cy="581157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815975" y="6597650"/>
            <a:ext cx="2568575" cy="21907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8AD25B-916F-4439-8BE9-0F73B2BEC00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79875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86813" y="6513513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b="1" strike="noStrike" noProof="1" dirty="0">
                <a:solidFill>
                  <a:srgbClr val="30303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b="1" strike="noStrike" noProof="1">
              <a:solidFill>
                <a:srgbClr val="30303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分析（静止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3003" y="482578"/>
            <a:ext cx="913628" cy="914359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554038" y="6483350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469B5-8F8A-4D82-8508-B4C09663F64E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492875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9713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873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AE2387-9D44-4277-AB9C-167D7337C9C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00513" y="6503988"/>
            <a:ext cx="4117975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64588" y="6492875"/>
            <a:ext cx="2743200" cy="365125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设计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7655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46213" y="600075"/>
            <a:ext cx="202565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Design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CDF393-2683-41EE-8F25-E4B501BC9BCA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过程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867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11288" y="600075"/>
            <a:ext cx="2095500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Process</a:t>
            </a:r>
            <a:endParaRPr kumimoji="0" lang="zh-CN" altLang="en-US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0E13E5-F399-4DE4-85EA-A7266E343B3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138" y="2159000"/>
            <a:ext cx="5716126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9138" y="3733201"/>
            <a:ext cx="5716126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动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29703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六边形 21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23" name="六边形 2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6AD676-1902-40E3-9674-42FB617859FF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教学反思（静态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387475" y="600075"/>
            <a:ext cx="2249488" cy="373063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>
            <a:spAutoFit/>
          </a:bodyPr>
          <a:lstStyle/>
          <a:p>
            <a:pPr marL="0" marR="0" lvl="1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55" b="0" i="0" u="none" strike="noStrike" kern="1200" cap="none" spc="0" normalizeH="0" baseline="0" noProof="0" dirty="0">
                <a:ln>
                  <a:noFill/>
                </a:ln>
                <a:solidFill>
                  <a:srgbClr val="5F5F5F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Teaching Refletion</a:t>
            </a:r>
            <a:endParaRPr kumimoji="0" lang="en-US" altLang="zh-CN" sz="1855" b="0" i="0" u="none" strike="noStrike" kern="1200" cap="none" spc="0" normalizeH="0" baseline="0" noProof="0" dirty="0">
              <a:ln>
                <a:noFill/>
              </a:ln>
              <a:solidFill>
                <a:srgbClr val="5F5F5F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334655" y="254796"/>
            <a:ext cx="835899" cy="566513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ea typeface="+mn-ea"/>
                <a:cs typeface="+mn-cs"/>
              </a:endParaRPr>
            </a:p>
          </p:txBody>
        </p:sp>
      </p:grpSp>
      <p:grpSp>
        <p:nvGrpSpPr>
          <p:cNvPr id="30728" name="6"/>
          <p:cNvGrpSpPr/>
          <p:nvPr userDrawn="1"/>
        </p:nvGrpSpPr>
        <p:grpSpPr>
          <a:xfrm>
            <a:off x="690563" y="385763"/>
            <a:ext cx="661987" cy="1520825"/>
            <a:chOff x="7314523" y="1440019"/>
            <a:chExt cx="2081664" cy="7200494"/>
          </a:xfrm>
        </p:grpSpPr>
        <p:grpSp>
          <p:nvGrpSpPr>
            <p:cNvPr id="30729" name="组合 10"/>
            <p:cNvGrpSpPr/>
            <p:nvPr/>
          </p:nvGrpSpPr>
          <p:grpSpPr>
            <a:xfrm flipH="1">
              <a:off x="7314523" y="1440019"/>
              <a:ext cx="2081664" cy="2081979"/>
              <a:chOff x="2848130" y="1860030"/>
              <a:chExt cx="3807502" cy="3808079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2848130" y="1860030"/>
                <a:ext cx="3807502" cy="3808079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2930303" y="1956259"/>
                <a:ext cx="3643155" cy="3615621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2096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9280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文本框 36"/>
            <p:cNvSpPr txBox="1"/>
            <p:nvPr/>
          </p:nvSpPr>
          <p:spPr>
            <a:xfrm>
              <a:off x="7908570" y="1447533"/>
              <a:ext cx="973442" cy="7192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1209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280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433513" y="184150"/>
            <a:ext cx="1766888" cy="568325"/>
          </a:xfrm>
          <a:prstGeom prst="rect">
            <a:avLst/>
          </a:prstGeom>
          <a:noFill/>
          <a:ln>
            <a:noFill/>
          </a:ln>
        </p:spPr>
        <p:txBody>
          <a:bodyPr wrap="none" lIns="88617" tIns="44309" rIns="88617" bIns="44309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125" b="1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3125" b="1" i="0" u="none" strike="noStrike" kern="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7388" y="898525"/>
            <a:ext cx="10820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2DD0E8-958F-4E70-A583-2D0A3E509491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66" y="713673"/>
            <a:ext cx="4682576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3629" y="713673"/>
            <a:ext cx="5713007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366" y="2313873"/>
            <a:ext cx="4682576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6956" y="365125"/>
            <a:ext cx="909080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65" y="365125"/>
            <a:ext cx="9448303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20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4.xml"/><Relationship Id="rId20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8775" cy="1325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838200" y="1825625"/>
            <a:ext cx="10518775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pull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34925" y="-15875"/>
            <a:ext cx="12201525" cy="6889750"/>
          </a:xfrm>
          <a:prstGeom prst="rect">
            <a:avLst/>
          </a:prstGeom>
          <a:blipFill rotWithShape="1">
            <a:blip r:embed="rId1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38A2E4-28BE-42A5-9463-2B86E582D7C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2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1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647700" y="255588"/>
            <a:ext cx="10790238" cy="5826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en-US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6200" y="6478588"/>
            <a:ext cx="11977688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69188" y="5659438"/>
            <a:ext cx="4254500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lIns="118152" tIns="59076" rIns="118152" bIns="59076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179388" y="339725"/>
            <a:ext cx="11726863" cy="417513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rgbClr val="659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ll/>
  </p:transition>
  <p:hf sldNum="0" hdr="0" ftr="0"/>
  <p:txStyles>
    <p:titleStyle>
      <a:lvl1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303030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885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03030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906145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346075" indent="-346075" algn="l" defTabSz="885825" rtl="0" eaLnBrk="0" fontAlgn="base" hangingPunct="0">
        <a:lnSpc>
          <a:spcPct val="90000"/>
        </a:lnSpc>
        <a:spcBef>
          <a:spcPct val="35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1pPr>
      <a:lvl2pPr marL="346075" indent="-346075" algn="l" defTabSz="885825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000" kern="1200">
          <a:solidFill>
            <a:srgbClr val="255FCF"/>
          </a:solidFill>
          <a:latin typeface="+mn-lt"/>
          <a:ea typeface="+mn-ea"/>
          <a:cs typeface="幼圆" panose="02010509060101010101" pitchFamily="49" charset="-122"/>
        </a:defRPr>
      </a:lvl2pPr>
      <a:lvl3pPr marL="11068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1551305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1993900" indent="-220980" algn="l" defTabSz="885825" rtl="0" eaLnBrk="0" fontAlgn="base" hangingPunct="0">
        <a:lnSpc>
          <a:spcPct val="90000"/>
        </a:lnSpc>
        <a:spcBef>
          <a:spcPct val="98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243649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5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766185" indent="-221615" algn="l" defTabSz="885825" rtl="0" eaLnBrk="1" latinLnBrk="0" hangingPunct="1">
        <a:lnSpc>
          <a:spcPct val="90000"/>
        </a:lnSpc>
        <a:spcBef>
          <a:spcPct val="97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4259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8646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2905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8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1551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658745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0134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544570" algn="l" defTabSz="885825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" y="2"/>
            <a:ext cx="12198965" cy="6889256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/>
          </p:nvPr>
        </p:nvSpPr>
        <p:spPr>
          <a:xfrm>
            <a:off x="647700" y="1116013"/>
            <a:ext cx="10790238" cy="5345112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t"/>
          <a:lstStyle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4763"/>
            <a:ext cx="4117975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ctr">
              <a:buFontTx/>
              <a:buNone/>
              <a:defRPr sz="16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整体设计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54763"/>
            <a:ext cx="2743200" cy="366713"/>
          </a:xfrm>
          <a:prstGeom prst="rect">
            <a:avLst/>
          </a:prstGeom>
        </p:spPr>
        <p:txBody>
          <a:bodyPr vert="horz" wrap="square" lIns="120975" tIns="60488" rIns="120975" bIns="60488" numCol="1" anchor="ctr" anchorCtr="0" compatLnSpc="1"/>
          <a:lstStyle>
            <a:lvl1pPr algn="r">
              <a:defRPr sz="1500">
                <a:solidFill>
                  <a:srgbClr val="A6A6A6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>
          <a:xfrm>
            <a:off x="647700" y="41275"/>
            <a:ext cx="10790238" cy="676275"/>
          </a:xfrm>
          <a:prstGeom prst="rect">
            <a:avLst/>
          </a:prstGeom>
          <a:noFill/>
          <a:ln w="9525">
            <a:noFill/>
          </a:ln>
        </p:spPr>
        <p:txBody>
          <a:bodyPr lIns="120975" tIns="60488" rIns="120975" bIns="60488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975" y="6461125"/>
            <a:ext cx="119761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458075" y="5659438"/>
            <a:ext cx="4256088" cy="819150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lIns="157536" tIns="78768" rIns="157536" bIns="78768"/>
          <a:lstStyle/>
          <a:p>
            <a:pPr marL="0" marR="0" lvl="0" indent="0" algn="l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25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296863" y="163513"/>
            <a:ext cx="11601450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  <a:gd name="connsiteX0-1" fmla="*/ 167822 w 11969073"/>
              <a:gd name="connsiteY0-2" fmla="*/ 524933 h 524933"/>
              <a:gd name="connsiteX1-3" fmla="*/ 168846 w 11969073"/>
              <a:gd name="connsiteY1-4" fmla="*/ 524933 h 524933"/>
              <a:gd name="connsiteX2-5" fmla="*/ 168846 w 11969073"/>
              <a:gd name="connsiteY2-6" fmla="*/ 14598 h 524933"/>
              <a:gd name="connsiteX3-7" fmla="*/ 1386790 w 11969073"/>
              <a:gd name="connsiteY3-8" fmla="*/ 14598 h 524933"/>
              <a:gd name="connsiteX4-9" fmla="*/ 11969073 w 11969073"/>
              <a:gd name="connsiteY4-10" fmla="*/ 0 h 524933"/>
              <a:gd name="connsiteX5-11" fmla="*/ 167822 w 11969073"/>
              <a:gd name="connsiteY5-12" fmla="*/ 0 h 524933"/>
              <a:gd name="connsiteX6-13" fmla="*/ 152999 w 11969073"/>
              <a:gd name="connsiteY6-14" fmla="*/ 0 h 524933"/>
              <a:gd name="connsiteX7-15" fmla="*/ 152999 w 11969073"/>
              <a:gd name="connsiteY7-16" fmla="*/ 507260 h 524933"/>
              <a:gd name="connsiteX8-17" fmla="*/ 107280 w 11969073"/>
              <a:gd name="connsiteY8-18" fmla="*/ 507260 h 524933"/>
              <a:gd name="connsiteX9-19" fmla="*/ 107280 w 11969073"/>
              <a:gd name="connsiteY9-20" fmla="*/ 0 h 524933"/>
              <a:gd name="connsiteX10-21" fmla="*/ 0 w 11969073"/>
              <a:gd name="connsiteY10-22" fmla="*/ 0 h 524933"/>
              <a:gd name="connsiteX11-23" fmla="*/ 0 w 11969073"/>
              <a:gd name="connsiteY11-24" fmla="*/ 524932 h 524933"/>
              <a:gd name="connsiteX12-25" fmla="*/ 33834 w 11969073"/>
              <a:gd name="connsiteY12-26" fmla="*/ 524932 h 524933"/>
              <a:gd name="connsiteX13-27" fmla="*/ 33834 w 11969073"/>
              <a:gd name="connsiteY13-28" fmla="*/ 23810 h 524933"/>
              <a:gd name="connsiteX14-29" fmla="*/ 79553 w 11969073"/>
              <a:gd name="connsiteY14-30" fmla="*/ 23810 h 524933"/>
              <a:gd name="connsiteX15-31" fmla="*/ 79553 w 11969073"/>
              <a:gd name="connsiteY15-32" fmla="*/ 524932 h 524933"/>
              <a:gd name="connsiteX16-33" fmla="*/ 167822 w 11969073"/>
              <a:gd name="connsiteY16-34" fmla="*/ 524932 h 524933"/>
              <a:gd name="connsiteX17" fmla="*/ 167822 w 11969073"/>
              <a:gd name="connsiteY17" fmla="*/ 524933 h 524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" y="connsiteY17"/>
              </a:cxn>
            </a:cxnLst>
            <a:rect l="l" t="t" r="r" b="b"/>
            <a:pathLst>
              <a:path w="11969073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1969073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lnTo>
                  <a:pt x="167822" y="524933"/>
                </a:lnTo>
                <a:close/>
              </a:path>
            </a:pathLst>
          </a:custGeom>
          <a:solidFill>
            <a:srgbClr val="28A9D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152" tIns="59076" rIns="118152" bIns="59076" anchor="ctr"/>
          <a:lstStyle/>
          <a:p>
            <a:pPr marL="0" marR="0" lvl="0" indent="0" algn="ctr" defTabSz="1209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4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</p:sldLayoutIdLst>
  <p:transition>
    <p:pull/>
  </p:transition>
  <p:hf sldNum="0" hdr="0" ftr="0"/>
  <p:txStyles>
    <p:titleStyle>
      <a:lvl1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rgbClr val="255FCF"/>
          </a:solidFill>
          <a:latin typeface="+mj-lt"/>
          <a:ea typeface="+mj-ea"/>
          <a:cs typeface="华文中宋" panose="02010600040101010101" pitchFamily="2" charset="-122"/>
        </a:defRPr>
      </a:lvl1pPr>
      <a:lvl2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2pPr>
      <a:lvl3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3pPr>
      <a:lvl4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4pPr>
      <a:lvl5pPr algn="l" defTabSz="1181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rgbClr val="255FCF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5pPr>
      <a:lvl6pPr marL="4572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6pPr>
      <a:lvl7pPr marL="9144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7pPr>
      <a:lvl8pPr marL="13716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8pPr>
      <a:lvl9pPr marL="1828800" algn="l" defTabSz="1209675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1A93C8"/>
          </a:solidFill>
          <a:latin typeface="Times New Roman" panose="02020603050405020304" pitchFamily="18" charset="0"/>
          <a:ea typeface="华文中宋" panose="02010600040101010101" pitchFamily="2" charset="-122"/>
          <a:cs typeface="华文中宋" panose="02010600040101010101" pitchFamily="2" charset="-122"/>
        </a:defRPr>
      </a:lvl9pPr>
    </p:titleStyle>
    <p:bodyStyle>
      <a:lvl1pPr marL="460375" indent="-460375" algn="l" defTabSz="1181100" rtl="0" eaLnBrk="0" fontAlgn="base" hangingPunct="0">
        <a:lnSpc>
          <a:spcPct val="90000"/>
        </a:lnSpc>
        <a:spcBef>
          <a:spcPts val="2325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"/>
        <a:defRPr sz="3100" kern="1200">
          <a:solidFill>
            <a:srgbClr val="1A93C8"/>
          </a:solidFill>
          <a:latin typeface="+mn-lt"/>
          <a:ea typeface="+mn-ea"/>
          <a:cs typeface="幼圆" panose="02010509060101010101" pitchFamily="49" charset="-122"/>
        </a:defRPr>
      </a:lvl1pPr>
      <a:lvl2pPr marL="460375" indent="-460375" algn="l" defTabSz="11811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3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14763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206692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2657475" indent="-295275" algn="l" defTabSz="1181100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32492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430395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5021580" indent="-295275" algn="l" defTabSz="1181735" rtl="0" eaLnBrk="1" latinLnBrk="0" hangingPunct="1">
        <a:lnSpc>
          <a:spcPct val="90000"/>
        </a:lnSpc>
        <a:spcBef>
          <a:spcPts val="645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911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2pPr>
      <a:lvl3pPr marL="11817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77228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4pPr>
      <a:lvl5pPr marL="2362835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5pPr>
      <a:lvl6pPr marL="29540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6pPr>
      <a:lvl7pPr marL="35445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7pPr>
      <a:lvl8pPr marL="413512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8pPr>
      <a:lvl9pPr marL="4725670" algn="l" defTabSz="1181735" rtl="0" eaLnBrk="1" latinLnBrk="0" hangingPunct="1">
        <a:defRPr sz="2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customXml" Target="../ink/ink16.xml"/><Relationship Id="rId7" Type="http://schemas.openxmlformats.org/officeDocument/2006/relationships/image" Target="../media/image36.png"/><Relationship Id="rId6" Type="http://schemas.openxmlformats.org/officeDocument/2006/relationships/customXml" Target="../ink/ink15.xml"/><Relationship Id="rId5" Type="http://schemas.openxmlformats.org/officeDocument/2006/relationships/image" Target="../media/image35.png"/><Relationship Id="rId4" Type="http://schemas.openxmlformats.org/officeDocument/2006/relationships/customXml" Target="../ink/ink14.xml"/><Relationship Id="rId3" Type="http://schemas.openxmlformats.org/officeDocument/2006/relationships/image" Target="../media/image34.png"/><Relationship Id="rId2" Type="http://schemas.openxmlformats.org/officeDocument/2006/relationships/customXml" Target="../ink/ink13.xml"/><Relationship Id="rId17" Type="http://schemas.openxmlformats.org/officeDocument/2006/relationships/slideLayout" Target="../slideLayouts/slideLayout33.xml"/><Relationship Id="rId16" Type="http://schemas.openxmlformats.org/officeDocument/2006/relationships/customXml" Target="../ink/ink22.xml"/><Relationship Id="rId15" Type="http://schemas.openxmlformats.org/officeDocument/2006/relationships/customXml" Target="../ink/ink21.xml"/><Relationship Id="rId14" Type="http://schemas.openxmlformats.org/officeDocument/2006/relationships/customXml" Target="../ink/ink20.xml"/><Relationship Id="rId13" Type="http://schemas.openxmlformats.org/officeDocument/2006/relationships/customXml" Target="../ink/ink19.xml"/><Relationship Id="rId12" Type="http://schemas.openxmlformats.org/officeDocument/2006/relationships/customXml" Target="../ink/ink18.xml"/><Relationship Id="rId11" Type="http://schemas.openxmlformats.org/officeDocument/2006/relationships/image" Target="../media/image38.png"/><Relationship Id="rId10" Type="http://schemas.openxmlformats.org/officeDocument/2006/relationships/customXml" Target="../ink/ink17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customXml" Target="../ink/ink4.xml"/><Relationship Id="rId7" Type="http://schemas.openxmlformats.org/officeDocument/2006/relationships/image" Target="../media/image6.png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0" Type="http://schemas.openxmlformats.org/officeDocument/2006/relationships/slideLayout" Target="../slideLayouts/slideLayout3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7" Type="http://schemas.openxmlformats.org/officeDocument/2006/relationships/customXml" Target="../ink/ink26.xml"/><Relationship Id="rId6" Type="http://schemas.openxmlformats.org/officeDocument/2006/relationships/customXml" Target="../ink/ink25.xml"/><Relationship Id="rId5" Type="http://schemas.openxmlformats.org/officeDocument/2006/relationships/image" Target="../media/image37.png"/><Relationship Id="rId4" Type="http://schemas.openxmlformats.org/officeDocument/2006/relationships/customXml" Target="../ink/ink24.xml"/><Relationship Id="rId3" Type="http://schemas.openxmlformats.org/officeDocument/2006/relationships/image" Target="../media/image39.png"/><Relationship Id="rId2" Type="http://schemas.openxmlformats.org/officeDocument/2006/relationships/customXml" Target="../ink/ink23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40.png"/><Relationship Id="rId3" Type="http://schemas.openxmlformats.org/officeDocument/2006/relationships/customXml" Target="../ink/ink27.xml"/><Relationship Id="rId2" Type="http://schemas.openxmlformats.org/officeDocument/2006/relationships/image" Target="../media/image3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3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customXml" Target="../ink/ink31.xml"/><Relationship Id="rId7" Type="http://schemas.openxmlformats.org/officeDocument/2006/relationships/image" Target="../media/image44.png"/><Relationship Id="rId6" Type="http://schemas.openxmlformats.org/officeDocument/2006/relationships/customXml" Target="../ink/ink30.xml"/><Relationship Id="rId5" Type="http://schemas.openxmlformats.org/officeDocument/2006/relationships/image" Target="../media/image43.png"/><Relationship Id="rId4" Type="http://schemas.openxmlformats.org/officeDocument/2006/relationships/customXml" Target="../ink/ink29.xml"/><Relationship Id="rId3" Type="http://schemas.openxmlformats.org/officeDocument/2006/relationships/image" Target="../media/image42.png"/><Relationship Id="rId2" Type="http://schemas.openxmlformats.org/officeDocument/2006/relationships/customXml" Target="../ink/ink28.xml"/><Relationship Id="rId12" Type="http://schemas.openxmlformats.org/officeDocument/2006/relationships/slideLayout" Target="../slideLayouts/slideLayout33.xml"/><Relationship Id="rId11" Type="http://schemas.openxmlformats.org/officeDocument/2006/relationships/image" Target="../media/image46.png"/><Relationship Id="rId10" Type="http://schemas.openxmlformats.org/officeDocument/2006/relationships/customXml" Target="../ink/ink32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customXml" Target="../ink/ink8.xml"/><Relationship Id="rId8" Type="http://schemas.openxmlformats.org/officeDocument/2006/relationships/image" Target="../media/image19.png"/><Relationship Id="rId7" Type="http://schemas.openxmlformats.org/officeDocument/2006/relationships/customXml" Target="../ink/ink7.xml"/><Relationship Id="rId6" Type="http://schemas.openxmlformats.org/officeDocument/2006/relationships/image" Target="../media/image18.png"/><Relationship Id="rId5" Type="http://schemas.openxmlformats.org/officeDocument/2006/relationships/customXml" Target="../ink/ink6.xml"/><Relationship Id="rId4" Type="http://schemas.openxmlformats.org/officeDocument/2006/relationships/image" Target="../media/image17.png"/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53.xml"/><Relationship Id="rId10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customXml" Target="../ink/ink12.xml"/><Relationship Id="rId7" Type="http://schemas.openxmlformats.org/officeDocument/2006/relationships/image" Target="../media/image24.png"/><Relationship Id="rId6" Type="http://schemas.openxmlformats.org/officeDocument/2006/relationships/customXml" Target="../ink/ink11.xml"/><Relationship Id="rId5" Type="http://schemas.openxmlformats.org/officeDocument/2006/relationships/image" Target="../media/image23.png"/><Relationship Id="rId4" Type="http://schemas.openxmlformats.org/officeDocument/2006/relationships/customXml" Target="../ink/ink10.xml"/><Relationship Id="rId3" Type="http://schemas.openxmlformats.org/officeDocument/2006/relationships/image" Target="../media/image22.png"/><Relationship Id="rId2" Type="http://schemas.openxmlformats.org/officeDocument/2006/relationships/customXml" Target="../ink/ink9.xml"/><Relationship Id="rId10" Type="http://schemas.openxmlformats.org/officeDocument/2006/relationships/slideLayout" Target="../slideLayouts/slideLayout53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>
          <a:xfrm>
            <a:off x="3124764" y="3799840"/>
            <a:ext cx="5885813" cy="1785620"/>
          </a:xfrm>
          <a:ln>
            <a:miter lim="800000"/>
          </a:ln>
          <a:effectLst/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152" tIns="59076" rIns="118152" bIns="59076" numCol="1" rtlCol="0" anchor="t" anchorCtr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3125" b="1" i="0" u="none" strike="noStrike" kern="1200" cap="none" spc="0" normalizeH="0" baseline="0" noProof="0" dirty="0" smtClean="0">
              <a:ln>
                <a:noFill/>
              </a:ln>
              <a:solidFill>
                <a:srgbClr val="6A9DD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城  市  建  设  系   </a:t>
            </a: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   静    </a:t>
            </a:r>
            <a:endParaRPr kumimoji="0" lang="en-US" altLang="zh-CN" sz="2000" b="1" i="0" u="none" strike="noStrike" kern="1200" cap="none" spc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06780" rtl="0" eaLnBrk="1" fontAlgn="auto" latinLnBrk="0" hangingPunct="1">
              <a:lnSpc>
                <a:spcPct val="90000"/>
              </a:lnSpc>
              <a:spcBef>
                <a:spcPts val="1785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2020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kumimoji="0" lang="zh-CN" altLang="en-US" sz="2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319" y="2527300"/>
            <a:ext cx="11762106" cy="15557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brightRoom" dir="t"/>
            </a:scene3d>
          </a:bodyPr>
          <a:lstStyle/>
          <a:p>
            <a:pPr marL="0" marR="0" lvl="0" indent="0" algn="ctr" defTabSz="1209675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 织 异 节 奏 流 水 施 工</a:t>
            </a:r>
            <a:endParaRPr kumimoji="0" lang="zh-CN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1209675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课程《建筑施工组织》项目二：第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单元 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kumimoji="0" lang="zh-CN" alt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459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976313" cy="9779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-1504950" y="16129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文本框 3"/>
          <p:cNvSpPr txBox="1"/>
          <p:nvPr/>
        </p:nvSpPr>
        <p:spPr>
          <a:xfrm>
            <a:off x="1317625" y="219075"/>
            <a:ext cx="4105275" cy="892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4433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ym typeface="+mn-ea"/>
              </a:rPr>
              <a:t>样图：</a:t>
            </a:r>
            <a:r>
              <a:rPr lang="zh-CN" altLang="en-US" b="1"/>
              <a:t>流水施工 横道图  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等节拍流水 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pic>
        <p:nvPicPr>
          <p:cNvPr id="58371" name="Picture 4" descr="]NQ~IJICLX{9LPB0BDGJW[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283" y="1008063"/>
            <a:ext cx="8280400" cy="534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793605" y="1224280"/>
            <a:ext cx="173164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等步距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无间歇</a:t>
            </a:r>
            <a:r>
              <a:rPr lang="en-US" altLang="zh-CN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t</a:t>
            </a:r>
            <a:r>
              <a:rPr lang="en-US" altLang="zh-CN" sz="2400" b="1" baseline="-25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j</a:t>
            </a:r>
            <a:r>
              <a:rPr lang="zh-CN" altLang="en-US" sz="24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无搭接</a:t>
            </a:r>
            <a:r>
              <a:rPr lang="en-US" altLang="zh-CN" sz="24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t</a:t>
            </a:r>
            <a:r>
              <a:rPr lang="en-US" altLang="zh-CN" sz="2400" b="1" baseline="-25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d</a:t>
            </a:r>
            <a:endParaRPr lang="en-US" altLang="zh-CN" sz="2400" b="1" baseline="-25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59395" name="Picture 4" descr="V8~~~3$(YP}2PC1J9RDCU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129348"/>
            <a:ext cx="8640763" cy="497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837055" y="90805"/>
            <a:ext cx="45440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 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等节拍流水（有间歇）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10168255" y="1210945"/>
            <a:ext cx="173164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等节拍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异步距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有间歇</a:t>
            </a:r>
            <a:r>
              <a:rPr lang="en-US" altLang="zh-CN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t</a:t>
            </a:r>
            <a:r>
              <a:rPr lang="en-US" altLang="zh-CN" sz="2400" b="1" baseline="-25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j</a:t>
            </a:r>
            <a:endParaRPr lang="en-US" altLang="zh-CN" sz="2400" b="1" baseline="-25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无搭接</a:t>
            </a:r>
            <a:r>
              <a:rPr lang="en-US" altLang="zh-CN" sz="2400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t</a:t>
            </a:r>
            <a:r>
              <a:rPr lang="en-US" altLang="zh-CN" sz="2400" b="1" baseline="-25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d</a:t>
            </a:r>
            <a:endParaRPr lang="en-US" altLang="zh-CN" sz="2400" b="1" baseline="-25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0418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4835" y="773430"/>
            <a:ext cx="8861425" cy="5650230"/>
          </a:xfrm>
        </p:spPr>
      </p:pic>
      <p:sp>
        <p:nvSpPr>
          <p:cNvPr id="3" name="文本框 2"/>
          <p:cNvSpPr txBox="1"/>
          <p:nvPr/>
        </p:nvSpPr>
        <p:spPr>
          <a:xfrm>
            <a:off x="838200" y="229870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 </a:t>
            </a:r>
            <a:r>
              <a:rPr lang="zh-CN" altLang="en-US" sz="1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成倍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节拍流水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9859010" y="773430"/>
            <a:ext cx="273431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节拍不等</a:t>
            </a:r>
            <a:r>
              <a:rPr lang="en-US" altLang="zh-CN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节拍成倍。</a:t>
            </a:r>
            <a:endParaRPr lang="zh-CN" altLang="en-US" sz="2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步距相等，</a:t>
            </a:r>
            <a:endParaRPr lang="zh-CN" altLang="en-US" sz="2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施工班组</a:t>
            </a:r>
            <a:endParaRPr lang="zh-CN" altLang="en-US" sz="2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成倍。</a:t>
            </a:r>
            <a:endParaRPr lang="zh-CN" altLang="en-US" sz="20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类似于</a:t>
            </a:r>
            <a:endParaRPr lang="zh-CN" altLang="en-US" sz="2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等节拍</a:t>
            </a:r>
            <a:endParaRPr lang="zh-CN" altLang="en-US" sz="2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等步距</a:t>
            </a:r>
            <a:endParaRPr lang="zh-CN" altLang="en-US" sz="2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等节奏流水。</a:t>
            </a:r>
            <a:endParaRPr lang="zh-CN" altLang="en-US" sz="20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1443" name="Picture 4" descr="B2{SDKCV1)GOMG5U4P{QZW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874078"/>
            <a:ext cx="8424863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 异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节拍流水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9806305" y="1536700"/>
            <a:ext cx="273431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节拍不等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步距不等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24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2466" name="Picture 4" descr="0`W9C(L)[@}F6%H%XM10[QR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028383"/>
            <a:ext cx="8496300" cy="5064125"/>
          </a:xfrm>
        </p:spPr>
      </p:pic>
      <p:sp>
        <p:nvSpPr>
          <p:cNvPr id="5" name="文本框 4"/>
          <p:cNvSpPr txBox="1"/>
          <p:nvPr/>
        </p:nvSpPr>
        <p:spPr>
          <a:xfrm>
            <a:off x="9926320" y="1028700"/>
            <a:ext cx="273431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同一</a:t>
            </a:r>
            <a:endParaRPr lang="zh-CN" altLang="en-US" sz="24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4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节拍不等</a:t>
            </a:r>
            <a:r>
              <a:rPr lang="en-US" altLang="zh-CN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4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4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4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节拍也不等</a:t>
            </a:r>
            <a:r>
              <a:rPr lang="en-US" altLang="zh-CN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4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步距不等。</a:t>
            </a:r>
            <a:endParaRPr lang="zh-CN" altLang="en-US" sz="2400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24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</a:t>
            </a:r>
            <a:r>
              <a:rPr lang="zh-CN" altLang="en-US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 非节奏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流水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4" name="文本框 3"/>
          <p:cNvSpPr txBox="1"/>
          <p:nvPr/>
        </p:nvSpPr>
        <p:spPr>
          <a:xfrm>
            <a:off x="5958205" y="229235"/>
            <a:ext cx="4218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互动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：写出各施工过程的节拍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3" name="组合 92"/>
          <p:cNvGrpSpPr/>
          <p:nvPr/>
        </p:nvGrpSpPr>
        <p:grpSpPr>
          <a:xfrm rot="0">
            <a:off x="1207135" y="666750"/>
            <a:ext cx="9565640" cy="5217795"/>
            <a:chOff x="1333500" y="531491"/>
            <a:chExt cx="4265631" cy="2078044"/>
          </a:xfrm>
        </p:grpSpPr>
        <p:grpSp>
          <p:nvGrpSpPr>
            <p:cNvPr id="75" name="组合 74"/>
            <p:cNvGrpSpPr/>
            <p:nvPr/>
          </p:nvGrpSpPr>
          <p:grpSpPr>
            <a:xfrm>
              <a:off x="1333500" y="531492"/>
              <a:ext cx="4265631" cy="2078043"/>
              <a:chOff x="1333500" y="531492"/>
              <a:chExt cx="4265631" cy="2078043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333500" y="531492"/>
                <a:ext cx="4265631" cy="2078043"/>
              </a:xfrm>
              <a:prstGeom prst="rect">
                <a:avLst/>
              </a:prstGeom>
              <a:solidFill>
                <a:srgbClr val="AACB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333500" y="531492"/>
                <a:ext cx="4265631" cy="1120026"/>
              </a:xfrm>
              <a:prstGeom prst="rect">
                <a:avLst/>
              </a:prstGeom>
              <a:solidFill>
                <a:srgbClr val="94E2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1520868" y="777411"/>
              <a:ext cx="3872204" cy="1586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520875" y="1680737"/>
              <a:ext cx="683823" cy="899578"/>
              <a:chOff x="5923765" y="468123"/>
              <a:chExt cx="1790714" cy="2355707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6707154" y="1903399"/>
                <a:ext cx="223935" cy="920431"/>
              </a:xfrm>
              <a:prstGeom prst="rect">
                <a:avLst/>
              </a:prstGeom>
              <a:solidFill>
                <a:srgbClr val="CDD8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" name="等腰三角形 75"/>
              <p:cNvSpPr/>
              <p:nvPr/>
            </p:nvSpPr>
            <p:spPr>
              <a:xfrm>
                <a:off x="5923765" y="943026"/>
                <a:ext cx="1790714" cy="1543719"/>
              </a:xfrm>
              <a:custGeom>
                <a:avLst/>
                <a:gdLst>
                  <a:gd name="connsiteX0" fmla="*/ 0 w 1446245"/>
                  <a:gd name="connsiteY0" fmla="*/ 1246763 h 1246763"/>
                  <a:gd name="connsiteX1" fmla="*/ 723123 w 1446245"/>
                  <a:gd name="connsiteY1" fmla="*/ 0 h 1246763"/>
                  <a:gd name="connsiteX2" fmla="*/ 1446245 w 1446245"/>
                  <a:gd name="connsiteY2" fmla="*/ 1246763 h 1246763"/>
                  <a:gd name="connsiteX3" fmla="*/ 0 w 1446245"/>
                  <a:gd name="connsiteY3" fmla="*/ 1246763 h 1246763"/>
                  <a:gd name="connsiteX0-1" fmla="*/ 0 w 1446245"/>
                  <a:gd name="connsiteY0-2" fmla="*/ 1246763 h 1246763"/>
                  <a:gd name="connsiteX1-3" fmla="*/ 723123 w 1446245"/>
                  <a:gd name="connsiteY1-4" fmla="*/ 0 h 1246763"/>
                  <a:gd name="connsiteX2-5" fmla="*/ 1446245 w 1446245"/>
                  <a:gd name="connsiteY2-6" fmla="*/ 1246763 h 1246763"/>
                  <a:gd name="connsiteX3-7" fmla="*/ 0 w 1446245"/>
                  <a:gd name="connsiteY3-8" fmla="*/ 1246763 h 1246763"/>
                  <a:gd name="connsiteX0-9" fmla="*/ 0 w 1446245"/>
                  <a:gd name="connsiteY0-10" fmla="*/ 1246763 h 1246763"/>
                  <a:gd name="connsiteX1-11" fmla="*/ 723123 w 1446245"/>
                  <a:gd name="connsiteY1-12" fmla="*/ 0 h 1246763"/>
                  <a:gd name="connsiteX2-13" fmla="*/ 1446245 w 1446245"/>
                  <a:gd name="connsiteY2-14" fmla="*/ 1246763 h 1246763"/>
                  <a:gd name="connsiteX3-15" fmla="*/ 0 w 1446245"/>
                  <a:gd name="connsiteY3-16" fmla="*/ 1246763 h 1246763"/>
                  <a:gd name="connsiteX0-17" fmla="*/ 0 w 1446245"/>
                  <a:gd name="connsiteY0-18" fmla="*/ 1246763 h 1246763"/>
                  <a:gd name="connsiteX1-19" fmla="*/ 723123 w 1446245"/>
                  <a:gd name="connsiteY1-20" fmla="*/ 0 h 1246763"/>
                  <a:gd name="connsiteX2-21" fmla="*/ 1446245 w 1446245"/>
                  <a:gd name="connsiteY2-22" fmla="*/ 1246763 h 1246763"/>
                  <a:gd name="connsiteX3-23" fmla="*/ 0 w 1446245"/>
                  <a:gd name="connsiteY3-24" fmla="*/ 1246763 h 1246763"/>
                  <a:gd name="connsiteX0-25" fmla="*/ 0 w 1446245"/>
                  <a:gd name="connsiteY0-26" fmla="*/ 1246763 h 1246763"/>
                  <a:gd name="connsiteX1-27" fmla="*/ 723123 w 1446245"/>
                  <a:gd name="connsiteY1-28" fmla="*/ 0 h 1246763"/>
                  <a:gd name="connsiteX2-29" fmla="*/ 1446245 w 1446245"/>
                  <a:gd name="connsiteY2-30" fmla="*/ 1246763 h 1246763"/>
                  <a:gd name="connsiteX3-31" fmla="*/ 0 w 1446245"/>
                  <a:gd name="connsiteY3-32" fmla="*/ 1246763 h 1246763"/>
                  <a:gd name="connsiteX0-33" fmla="*/ 0 w 1446245"/>
                  <a:gd name="connsiteY0-34" fmla="*/ 1246763 h 1246763"/>
                  <a:gd name="connsiteX1-35" fmla="*/ 723123 w 1446245"/>
                  <a:gd name="connsiteY1-36" fmla="*/ 0 h 1246763"/>
                  <a:gd name="connsiteX2-37" fmla="*/ 1446245 w 1446245"/>
                  <a:gd name="connsiteY2-38" fmla="*/ 1246763 h 1246763"/>
                  <a:gd name="connsiteX3-39" fmla="*/ 0 w 1446245"/>
                  <a:gd name="connsiteY3-40" fmla="*/ 1246763 h 1246763"/>
                  <a:gd name="connsiteX0-41" fmla="*/ 0 w 1446245"/>
                  <a:gd name="connsiteY0-42" fmla="*/ 1246763 h 1246763"/>
                  <a:gd name="connsiteX1-43" fmla="*/ 723123 w 1446245"/>
                  <a:gd name="connsiteY1-44" fmla="*/ 0 h 1246763"/>
                  <a:gd name="connsiteX2-45" fmla="*/ 1446245 w 1446245"/>
                  <a:gd name="connsiteY2-46" fmla="*/ 1246763 h 1246763"/>
                  <a:gd name="connsiteX3-47" fmla="*/ 0 w 1446245"/>
                  <a:gd name="connsiteY3-48" fmla="*/ 1246763 h 12467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46245" h="1246763">
                    <a:moveTo>
                      <a:pt x="0" y="1246763"/>
                    </a:moveTo>
                    <a:cubicBezTo>
                      <a:pt x="455645" y="924481"/>
                      <a:pt x="650033" y="490233"/>
                      <a:pt x="723123" y="0"/>
                    </a:cubicBezTo>
                    <a:cubicBezTo>
                      <a:pt x="814874" y="462242"/>
                      <a:pt x="971939" y="1027117"/>
                      <a:pt x="1446245" y="1246763"/>
                    </a:cubicBezTo>
                    <a:cubicBezTo>
                      <a:pt x="964163" y="1116135"/>
                      <a:pt x="491413" y="1088142"/>
                      <a:pt x="0" y="1246763"/>
                    </a:cubicBezTo>
                    <a:close/>
                  </a:path>
                </a:pathLst>
              </a:custGeom>
              <a:solidFill>
                <a:srgbClr val="CDD8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>
                <a:off x="6096000" y="468123"/>
                <a:ext cx="1446245" cy="1246763"/>
              </a:xfrm>
              <a:custGeom>
                <a:avLst/>
                <a:gdLst>
                  <a:gd name="connsiteX0" fmla="*/ 0 w 1446245"/>
                  <a:gd name="connsiteY0" fmla="*/ 1246763 h 1246763"/>
                  <a:gd name="connsiteX1" fmla="*/ 723123 w 1446245"/>
                  <a:gd name="connsiteY1" fmla="*/ 0 h 1246763"/>
                  <a:gd name="connsiteX2" fmla="*/ 1446245 w 1446245"/>
                  <a:gd name="connsiteY2" fmla="*/ 1246763 h 1246763"/>
                  <a:gd name="connsiteX3" fmla="*/ 0 w 1446245"/>
                  <a:gd name="connsiteY3" fmla="*/ 1246763 h 1246763"/>
                  <a:gd name="connsiteX0-1" fmla="*/ 0 w 1446245"/>
                  <a:gd name="connsiteY0-2" fmla="*/ 1246763 h 1246763"/>
                  <a:gd name="connsiteX1-3" fmla="*/ 723123 w 1446245"/>
                  <a:gd name="connsiteY1-4" fmla="*/ 0 h 1246763"/>
                  <a:gd name="connsiteX2-5" fmla="*/ 1446245 w 1446245"/>
                  <a:gd name="connsiteY2-6" fmla="*/ 1246763 h 1246763"/>
                  <a:gd name="connsiteX3-7" fmla="*/ 0 w 1446245"/>
                  <a:gd name="connsiteY3-8" fmla="*/ 1246763 h 1246763"/>
                  <a:gd name="connsiteX0-9" fmla="*/ 0 w 1446245"/>
                  <a:gd name="connsiteY0-10" fmla="*/ 1246763 h 1246763"/>
                  <a:gd name="connsiteX1-11" fmla="*/ 723123 w 1446245"/>
                  <a:gd name="connsiteY1-12" fmla="*/ 0 h 1246763"/>
                  <a:gd name="connsiteX2-13" fmla="*/ 1446245 w 1446245"/>
                  <a:gd name="connsiteY2-14" fmla="*/ 1246763 h 1246763"/>
                  <a:gd name="connsiteX3-15" fmla="*/ 0 w 1446245"/>
                  <a:gd name="connsiteY3-16" fmla="*/ 1246763 h 1246763"/>
                  <a:gd name="connsiteX0-17" fmla="*/ 0 w 1446245"/>
                  <a:gd name="connsiteY0-18" fmla="*/ 1246763 h 1246763"/>
                  <a:gd name="connsiteX1-19" fmla="*/ 723123 w 1446245"/>
                  <a:gd name="connsiteY1-20" fmla="*/ 0 h 1246763"/>
                  <a:gd name="connsiteX2-21" fmla="*/ 1446245 w 1446245"/>
                  <a:gd name="connsiteY2-22" fmla="*/ 1246763 h 1246763"/>
                  <a:gd name="connsiteX3-23" fmla="*/ 0 w 1446245"/>
                  <a:gd name="connsiteY3-24" fmla="*/ 1246763 h 1246763"/>
                  <a:gd name="connsiteX0-25" fmla="*/ 0 w 1446245"/>
                  <a:gd name="connsiteY0-26" fmla="*/ 1246763 h 1246763"/>
                  <a:gd name="connsiteX1-27" fmla="*/ 723123 w 1446245"/>
                  <a:gd name="connsiteY1-28" fmla="*/ 0 h 1246763"/>
                  <a:gd name="connsiteX2-29" fmla="*/ 1446245 w 1446245"/>
                  <a:gd name="connsiteY2-30" fmla="*/ 1246763 h 1246763"/>
                  <a:gd name="connsiteX3-31" fmla="*/ 0 w 1446245"/>
                  <a:gd name="connsiteY3-32" fmla="*/ 1246763 h 1246763"/>
                  <a:gd name="connsiteX0-33" fmla="*/ 0 w 1446245"/>
                  <a:gd name="connsiteY0-34" fmla="*/ 1246763 h 1246763"/>
                  <a:gd name="connsiteX1-35" fmla="*/ 723123 w 1446245"/>
                  <a:gd name="connsiteY1-36" fmla="*/ 0 h 1246763"/>
                  <a:gd name="connsiteX2-37" fmla="*/ 1446245 w 1446245"/>
                  <a:gd name="connsiteY2-38" fmla="*/ 1246763 h 1246763"/>
                  <a:gd name="connsiteX3-39" fmla="*/ 0 w 1446245"/>
                  <a:gd name="connsiteY3-40" fmla="*/ 1246763 h 1246763"/>
                  <a:gd name="connsiteX0-41" fmla="*/ 0 w 1446245"/>
                  <a:gd name="connsiteY0-42" fmla="*/ 1246763 h 1246763"/>
                  <a:gd name="connsiteX1-43" fmla="*/ 723123 w 1446245"/>
                  <a:gd name="connsiteY1-44" fmla="*/ 0 h 1246763"/>
                  <a:gd name="connsiteX2-45" fmla="*/ 1446245 w 1446245"/>
                  <a:gd name="connsiteY2-46" fmla="*/ 1246763 h 1246763"/>
                  <a:gd name="connsiteX3-47" fmla="*/ 0 w 1446245"/>
                  <a:gd name="connsiteY3-48" fmla="*/ 1246763 h 12467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46245" h="1246763">
                    <a:moveTo>
                      <a:pt x="0" y="1246763"/>
                    </a:moveTo>
                    <a:cubicBezTo>
                      <a:pt x="455645" y="924481"/>
                      <a:pt x="650033" y="490233"/>
                      <a:pt x="723123" y="0"/>
                    </a:cubicBezTo>
                    <a:cubicBezTo>
                      <a:pt x="814874" y="462242"/>
                      <a:pt x="971939" y="1027117"/>
                      <a:pt x="1446245" y="1246763"/>
                    </a:cubicBezTo>
                    <a:cubicBezTo>
                      <a:pt x="964163" y="1116135"/>
                      <a:pt x="491413" y="1088142"/>
                      <a:pt x="0" y="1246763"/>
                    </a:cubicBezTo>
                    <a:close/>
                  </a:path>
                </a:pathLst>
              </a:custGeom>
              <a:solidFill>
                <a:srgbClr val="CDD8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" name="等腰三角形 75"/>
              <p:cNvSpPr/>
              <p:nvPr/>
            </p:nvSpPr>
            <p:spPr>
              <a:xfrm>
                <a:off x="5993950" y="699201"/>
                <a:ext cx="1650344" cy="1422710"/>
              </a:xfrm>
              <a:custGeom>
                <a:avLst/>
                <a:gdLst>
                  <a:gd name="connsiteX0" fmla="*/ 0 w 1446245"/>
                  <a:gd name="connsiteY0" fmla="*/ 1246763 h 1246763"/>
                  <a:gd name="connsiteX1" fmla="*/ 723123 w 1446245"/>
                  <a:gd name="connsiteY1" fmla="*/ 0 h 1246763"/>
                  <a:gd name="connsiteX2" fmla="*/ 1446245 w 1446245"/>
                  <a:gd name="connsiteY2" fmla="*/ 1246763 h 1246763"/>
                  <a:gd name="connsiteX3" fmla="*/ 0 w 1446245"/>
                  <a:gd name="connsiteY3" fmla="*/ 1246763 h 1246763"/>
                  <a:gd name="connsiteX0-1" fmla="*/ 0 w 1446245"/>
                  <a:gd name="connsiteY0-2" fmla="*/ 1246763 h 1246763"/>
                  <a:gd name="connsiteX1-3" fmla="*/ 723123 w 1446245"/>
                  <a:gd name="connsiteY1-4" fmla="*/ 0 h 1246763"/>
                  <a:gd name="connsiteX2-5" fmla="*/ 1446245 w 1446245"/>
                  <a:gd name="connsiteY2-6" fmla="*/ 1246763 h 1246763"/>
                  <a:gd name="connsiteX3-7" fmla="*/ 0 w 1446245"/>
                  <a:gd name="connsiteY3-8" fmla="*/ 1246763 h 1246763"/>
                  <a:gd name="connsiteX0-9" fmla="*/ 0 w 1446245"/>
                  <a:gd name="connsiteY0-10" fmla="*/ 1246763 h 1246763"/>
                  <a:gd name="connsiteX1-11" fmla="*/ 723123 w 1446245"/>
                  <a:gd name="connsiteY1-12" fmla="*/ 0 h 1246763"/>
                  <a:gd name="connsiteX2-13" fmla="*/ 1446245 w 1446245"/>
                  <a:gd name="connsiteY2-14" fmla="*/ 1246763 h 1246763"/>
                  <a:gd name="connsiteX3-15" fmla="*/ 0 w 1446245"/>
                  <a:gd name="connsiteY3-16" fmla="*/ 1246763 h 1246763"/>
                  <a:gd name="connsiteX0-17" fmla="*/ 0 w 1446245"/>
                  <a:gd name="connsiteY0-18" fmla="*/ 1246763 h 1246763"/>
                  <a:gd name="connsiteX1-19" fmla="*/ 723123 w 1446245"/>
                  <a:gd name="connsiteY1-20" fmla="*/ 0 h 1246763"/>
                  <a:gd name="connsiteX2-21" fmla="*/ 1446245 w 1446245"/>
                  <a:gd name="connsiteY2-22" fmla="*/ 1246763 h 1246763"/>
                  <a:gd name="connsiteX3-23" fmla="*/ 0 w 1446245"/>
                  <a:gd name="connsiteY3-24" fmla="*/ 1246763 h 1246763"/>
                  <a:gd name="connsiteX0-25" fmla="*/ 0 w 1446245"/>
                  <a:gd name="connsiteY0-26" fmla="*/ 1246763 h 1246763"/>
                  <a:gd name="connsiteX1-27" fmla="*/ 723123 w 1446245"/>
                  <a:gd name="connsiteY1-28" fmla="*/ 0 h 1246763"/>
                  <a:gd name="connsiteX2-29" fmla="*/ 1446245 w 1446245"/>
                  <a:gd name="connsiteY2-30" fmla="*/ 1246763 h 1246763"/>
                  <a:gd name="connsiteX3-31" fmla="*/ 0 w 1446245"/>
                  <a:gd name="connsiteY3-32" fmla="*/ 1246763 h 1246763"/>
                  <a:gd name="connsiteX0-33" fmla="*/ 0 w 1446245"/>
                  <a:gd name="connsiteY0-34" fmla="*/ 1246763 h 1246763"/>
                  <a:gd name="connsiteX1-35" fmla="*/ 723123 w 1446245"/>
                  <a:gd name="connsiteY1-36" fmla="*/ 0 h 1246763"/>
                  <a:gd name="connsiteX2-37" fmla="*/ 1446245 w 1446245"/>
                  <a:gd name="connsiteY2-38" fmla="*/ 1246763 h 1246763"/>
                  <a:gd name="connsiteX3-39" fmla="*/ 0 w 1446245"/>
                  <a:gd name="connsiteY3-40" fmla="*/ 1246763 h 1246763"/>
                  <a:gd name="connsiteX0-41" fmla="*/ 0 w 1446245"/>
                  <a:gd name="connsiteY0-42" fmla="*/ 1246763 h 1246763"/>
                  <a:gd name="connsiteX1-43" fmla="*/ 723123 w 1446245"/>
                  <a:gd name="connsiteY1-44" fmla="*/ 0 h 1246763"/>
                  <a:gd name="connsiteX2-45" fmla="*/ 1446245 w 1446245"/>
                  <a:gd name="connsiteY2-46" fmla="*/ 1246763 h 1246763"/>
                  <a:gd name="connsiteX3-47" fmla="*/ 0 w 1446245"/>
                  <a:gd name="connsiteY3-48" fmla="*/ 1246763 h 12467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46245" h="1246763">
                    <a:moveTo>
                      <a:pt x="0" y="1246763"/>
                    </a:moveTo>
                    <a:cubicBezTo>
                      <a:pt x="455645" y="924481"/>
                      <a:pt x="650033" y="490233"/>
                      <a:pt x="723123" y="0"/>
                    </a:cubicBezTo>
                    <a:cubicBezTo>
                      <a:pt x="814874" y="462242"/>
                      <a:pt x="971939" y="1027117"/>
                      <a:pt x="1446245" y="1246763"/>
                    </a:cubicBezTo>
                    <a:cubicBezTo>
                      <a:pt x="964163" y="1116135"/>
                      <a:pt x="491413" y="1088142"/>
                      <a:pt x="0" y="1246763"/>
                    </a:cubicBezTo>
                    <a:close/>
                  </a:path>
                </a:pathLst>
              </a:custGeom>
              <a:solidFill>
                <a:srgbClr val="CDD8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2161601" y="1917277"/>
              <a:ext cx="499356" cy="656909"/>
              <a:chOff x="5923765" y="468123"/>
              <a:chExt cx="1790714" cy="2355707"/>
            </a:xfrm>
            <a:solidFill>
              <a:srgbClr val="5BAC4E"/>
            </a:solidFill>
          </p:grpSpPr>
          <p:sp>
            <p:nvSpPr>
              <p:cNvPr id="83" name="矩形 82"/>
              <p:cNvSpPr/>
              <p:nvPr/>
            </p:nvSpPr>
            <p:spPr>
              <a:xfrm>
                <a:off x="6707154" y="1903399"/>
                <a:ext cx="223935" cy="9204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" name="等腰三角形 75"/>
              <p:cNvSpPr/>
              <p:nvPr/>
            </p:nvSpPr>
            <p:spPr>
              <a:xfrm>
                <a:off x="5923765" y="943026"/>
                <a:ext cx="1790714" cy="1543719"/>
              </a:xfrm>
              <a:custGeom>
                <a:avLst/>
                <a:gdLst>
                  <a:gd name="connsiteX0" fmla="*/ 0 w 1446245"/>
                  <a:gd name="connsiteY0" fmla="*/ 1246763 h 1246763"/>
                  <a:gd name="connsiteX1" fmla="*/ 723123 w 1446245"/>
                  <a:gd name="connsiteY1" fmla="*/ 0 h 1246763"/>
                  <a:gd name="connsiteX2" fmla="*/ 1446245 w 1446245"/>
                  <a:gd name="connsiteY2" fmla="*/ 1246763 h 1246763"/>
                  <a:gd name="connsiteX3" fmla="*/ 0 w 1446245"/>
                  <a:gd name="connsiteY3" fmla="*/ 1246763 h 1246763"/>
                  <a:gd name="connsiteX0-1" fmla="*/ 0 w 1446245"/>
                  <a:gd name="connsiteY0-2" fmla="*/ 1246763 h 1246763"/>
                  <a:gd name="connsiteX1-3" fmla="*/ 723123 w 1446245"/>
                  <a:gd name="connsiteY1-4" fmla="*/ 0 h 1246763"/>
                  <a:gd name="connsiteX2-5" fmla="*/ 1446245 w 1446245"/>
                  <a:gd name="connsiteY2-6" fmla="*/ 1246763 h 1246763"/>
                  <a:gd name="connsiteX3-7" fmla="*/ 0 w 1446245"/>
                  <a:gd name="connsiteY3-8" fmla="*/ 1246763 h 1246763"/>
                  <a:gd name="connsiteX0-9" fmla="*/ 0 w 1446245"/>
                  <a:gd name="connsiteY0-10" fmla="*/ 1246763 h 1246763"/>
                  <a:gd name="connsiteX1-11" fmla="*/ 723123 w 1446245"/>
                  <a:gd name="connsiteY1-12" fmla="*/ 0 h 1246763"/>
                  <a:gd name="connsiteX2-13" fmla="*/ 1446245 w 1446245"/>
                  <a:gd name="connsiteY2-14" fmla="*/ 1246763 h 1246763"/>
                  <a:gd name="connsiteX3-15" fmla="*/ 0 w 1446245"/>
                  <a:gd name="connsiteY3-16" fmla="*/ 1246763 h 1246763"/>
                  <a:gd name="connsiteX0-17" fmla="*/ 0 w 1446245"/>
                  <a:gd name="connsiteY0-18" fmla="*/ 1246763 h 1246763"/>
                  <a:gd name="connsiteX1-19" fmla="*/ 723123 w 1446245"/>
                  <a:gd name="connsiteY1-20" fmla="*/ 0 h 1246763"/>
                  <a:gd name="connsiteX2-21" fmla="*/ 1446245 w 1446245"/>
                  <a:gd name="connsiteY2-22" fmla="*/ 1246763 h 1246763"/>
                  <a:gd name="connsiteX3-23" fmla="*/ 0 w 1446245"/>
                  <a:gd name="connsiteY3-24" fmla="*/ 1246763 h 1246763"/>
                  <a:gd name="connsiteX0-25" fmla="*/ 0 w 1446245"/>
                  <a:gd name="connsiteY0-26" fmla="*/ 1246763 h 1246763"/>
                  <a:gd name="connsiteX1-27" fmla="*/ 723123 w 1446245"/>
                  <a:gd name="connsiteY1-28" fmla="*/ 0 h 1246763"/>
                  <a:gd name="connsiteX2-29" fmla="*/ 1446245 w 1446245"/>
                  <a:gd name="connsiteY2-30" fmla="*/ 1246763 h 1246763"/>
                  <a:gd name="connsiteX3-31" fmla="*/ 0 w 1446245"/>
                  <a:gd name="connsiteY3-32" fmla="*/ 1246763 h 1246763"/>
                  <a:gd name="connsiteX0-33" fmla="*/ 0 w 1446245"/>
                  <a:gd name="connsiteY0-34" fmla="*/ 1246763 h 1246763"/>
                  <a:gd name="connsiteX1-35" fmla="*/ 723123 w 1446245"/>
                  <a:gd name="connsiteY1-36" fmla="*/ 0 h 1246763"/>
                  <a:gd name="connsiteX2-37" fmla="*/ 1446245 w 1446245"/>
                  <a:gd name="connsiteY2-38" fmla="*/ 1246763 h 1246763"/>
                  <a:gd name="connsiteX3-39" fmla="*/ 0 w 1446245"/>
                  <a:gd name="connsiteY3-40" fmla="*/ 1246763 h 1246763"/>
                  <a:gd name="connsiteX0-41" fmla="*/ 0 w 1446245"/>
                  <a:gd name="connsiteY0-42" fmla="*/ 1246763 h 1246763"/>
                  <a:gd name="connsiteX1-43" fmla="*/ 723123 w 1446245"/>
                  <a:gd name="connsiteY1-44" fmla="*/ 0 h 1246763"/>
                  <a:gd name="connsiteX2-45" fmla="*/ 1446245 w 1446245"/>
                  <a:gd name="connsiteY2-46" fmla="*/ 1246763 h 1246763"/>
                  <a:gd name="connsiteX3-47" fmla="*/ 0 w 1446245"/>
                  <a:gd name="connsiteY3-48" fmla="*/ 1246763 h 12467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46245" h="1246763">
                    <a:moveTo>
                      <a:pt x="0" y="1246763"/>
                    </a:moveTo>
                    <a:cubicBezTo>
                      <a:pt x="455645" y="924481"/>
                      <a:pt x="650033" y="490233"/>
                      <a:pt x="723123" y="0"/>
                    </a:cubicBezTo>
                    <a:cubicBezTo>
                      <a:pt x="814874" y="462242"/>
                      <a:pt x="971939" y="1027117"/>
                      <a:pt x="1446245" y="1246763"/>
                    </a:cubicBezTo>
                    <a:cubicBezTo>
                      <a:pt x="964163" y="1116135"/>
                      <a:pt x="491413" y="1088142"/>
                      <a:pt x="0" y="1246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5" name="等腰三角形 75"/>
              <p:cNvSpPr/>
              <p:nvPr/>
            </p:nvSpPr>
            <p:spPr>
              <a:xfrm>
                <a:off x="6096000" y="468123"/>
                <a:ext cx="1446245" cy="1246763"/>
              </a:xfrm>
              <a:custGeom>
                <a:avLst/>
                <a:gdLst>
                  <a:gd name="connsiteX0" fmla="*/ 0 w 1446245"/>
                  <a:gd name="connsiteY0" fmla="*/ 1246763 h 1246763"/>
                  <a:gd name="connsiteX1" fmla="*/ 723123 w 1446245"/>
                  <a:gd name="connsiteY1" fmla="*/ 0 h 1246763"/>
                  <a:gd name="connsiteX2" fmla="*/ 1446245 w 1446245"/>
                  <a:gd name="connsiteY2" fmla="*/ 1246763 h 1246763"/>
                  <a:gd name="connsiteX3" fmla="*/ 0 w 1446245"/>
                  <a:gd name="connsiteY3" fmla="*/ 1246763 h 1246763"/>
                  <a:gd name="connsiteX0-1" fmla="*/ 0 w 1446245"/>
                  <a:gd name="connsiteY0-2" fmla="*/ 1246763 h 1246763"/>
                  <a:gd name="connsiteX1-3" fmla="*/ 723123 w 1446245"/>
                  <a:gd name="connsiteY1-4" fmla="*/ 0 h 1246763"/>
                  <a:gd name="connsiteX2-5" fmla="*/ 1446245 w 1446245"/>
                  <a:gd name="connsiteY2-6" fmla="*/ 1246763 h 1246763"/>
                  <a:gd name="connsiteX3-7" fmla="*/ 0 w 1446245"/>
                  <a:gd name="connsiteY3-8" fmla="*/ 1246763 h 1246763"/>
                  <a:gd name="connsiteX0-9" fmla="*/ 0 w 1446245"/>
                  <a:gd name="connsiteY0-10" fmla="*/ 1246763 h 1246763"/>
                  <a:gd name="connsiteX1-11" fmla="*/ 723123 w 1446245"/>
                  <a:gd name="connsiteY1-12" fmla="*/ 0 h 1246763"/>
                  <a:gd name="connsiteX2-13" fmla="*/ 1446245 w 1446245"/>
                  <a:gd name="connsiteY2-14" fmla="*/ 1246763 h 1246763"/>
                  <a:gd name="connsiteX3-15" fmla="*/ 0 w 1446245"/>
                  <a:gd name="connsiteY3-16" fmla="*/ 1246763 h 1246763"/>
                  <a:gd name="connsiteX0-17" fmla="*/ 0 w 1446245"/>
                  <a:gd name="connsiteY0-18" fmla="*/ 1246763 h 1246763"/>
                  <a:gd name="connsiteX1-19" fmla="*/ 723123 w 1446245"/>
                  <a:gd name="connsiteY1-20" fmla="*/ 0 h 1246763"/>
                  <a:gd name="connsiteX2-21" fmla="*/ 1446245 w 1446245"/>
                  <a:gd name="connsiteY2-22" fmla="*/ 1246763 h 1246763"/>
                  <a:gd name="connsiteX3-23" fmla="*/ 0 w 1446245"/>
                  <a:gd name="connsiteY3-24" fmla="*/ 1246763 h 1246763"/>
                  <a:gd name="connsiteX0-25" fmla="*/ 0 w 1446245"/>
                  <a:gd name="connsiteY0-26" fmla="*/ 1246763 h 1246763"/>
                  <a:gd name="connsiteX1-27" fmla="*/ 723123 w 1446245"/>
                  <a:gd name="connsiteY1-28" fmla="*/ 0 h 1246763"/>
                  <a:gd name="connsiteX2-29" fmla="*/ 1446245 w 1446245"/>
                  <a:gd name="connsiteY2-30" fmla="*/ 1246763 h 1246763"/>
                  <a:gd name="connsiteX3-31" fmla="*/ 0 w 1446245"/>
                  <a:gd name="connsiteY3-32" fmla="*/ 1246763 h 1246763"/>
                  <a:gd name="connsiteX0-33" fmla="*/ 0 w 1446245"/>
                  <a:gd name="connsiteY0-34" fmla="*/ 1246763 h 1246763"/>
                  <a:gd name="connsiteX1-35" fmla="*/ 723123 w 1446245"/>
                  <a:gd name="connsiteY1-36" fmla="*/ 0 h 1246763"/>
                  <a:gd name="connsiteX2-37" fmla="*/ 1446245 w 1446245"/>
                  <a:gd name="connsiteY2-38" fmla="*/ 1246763 h 1246763"/>
                  <a:gd name="connsiteX3-39" fmla="*/ 0 w 1446245"/>
                  <a:gd name="connsiteY3-40" fmla="*/ 1246763 h 1246763"/>
                  <a:gd name="connsiteX0-41" fmla="*/ 0 w 1446245"/>
                  <a:gd name="connsiteY0-42" fmla="*/ 1246763 h 1246763"/>
                  <a:gd name="connsiteX1-43" fmla="*/ 723123 w 1446245"/>
                  <a:gd name="connsiteY1-44" fmla="*/ 0 h 1246763"/>
                  <a:gd name="connsiteX2-45" fmla="*/ 1446245 w 1446245"/>
                  <a:gd name="connsiteY2-46" fmla="*/ 1246763 h 1246763"/>
                  <a:gd name="connsiteX3-47" fmla="*/ 0 w 1446245"/>
                  <a:gd name="connsiteY3-48" fmla="*/ 1246763 h 12467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46245" h="1246763">
                    <a:moveTo>
                      <a:pt x="0" y="1246763"/>
                    </a:moveTo>
                    <a:cubicBezTo>
                      <a:pt x="455645" y="924481"/>
                      <a:pt x="650033" y="490233"/>
                      <a:pt x="723123" y="0"/>
                    </a:cubicBezTo>
                    <a:cubicBezTo>
                      <a:pt x="814874" y="462242"/>
                      <a:pt x="971939" y="1027117"/>
                      <a:pt x="1446245" y="1246763"/>
                    </a:cubicBezTo>
                    <a:cubicBezTo>
                      <a:pt x="964163" y="1116135"/>
                      <a:pt x="491413" y="1088142"/>
                      <a:pt x="0" y="1246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6" name="等腰三角形 75"/>
              <p:cNvSpPr/>
              <p:nvPr/>
            </p:nvSpPr>
            <p:spPr>
              <a:xfrm>
                <a:off x="5993950" y="699201"/>
                <a:ext cx="1650344" cy="1422710"/>
              </a:xfrm>
              <a:custGeom>
                <a:avLst/>
                <a:gdLst>
                  <a:gd name="connsiteX0" fmla="*/ 0 w 1446245"/>
                  <a:gd name="connsiteY0" fmla="*/ 1246763 h 1246763"/>
                  <a:gd name="connsiteX1" fmla="*/ 723123 w 1446245"/>
                  <a:gd name="connsiteY1" fmla="*/ 0 h 1246763"/>
                  <a:gd name="connsiteX2" fmla="*/ 1446245 w 1446245"/>
                  <a:gd name="connsiteY2" fmla="*/ 1246763 h 1246763"/>
                  <a:gd name="connsiteX3" fmla="*/ 0 w 1446245"/>
                  <a:gd name="connsiteY3" fmla="*/ 1246763 h 1246763"/>
                  <a:gd name="connsiteX0-1" fmla="*/ 0 w 1446245"/>
                  <a:gd name="connsiteY0-2" fmla="*/ 1246763 h 1246763"/>
                  <a:gd name="connsiteX1-3" fmla="*/ 723123 w 1446245"/>
                  <a:gd name="connsiteY1-4" fmla="*/ 0 h 1246763"/>
                  <a:gd name="connsiteX2-5" fmla="*/ 1446245 w 1446245"/>
                  <a:gd name="connsiteY2-6" fmla="*/ 1246763 h 1246763"/>
                  <a:gd name="connsiteX3-7" fmla="*/ 0 w 1446245"/>
                  <a:gd name="connsiteY3-8" fmla="*/ 1246763 h 1246763"/>
                  <a:gd name="connsiteX0-9" fmla="*/ 0 w 1446245"/>
                  <a:gd name="connsiteY0-10" fmla="*/ 1246763 h 1246763"/>
                  <a:gd name="connsiteX1-11" fmla="*/ 723123 w 1446245"/>
                  <a:gd name="connsiteY1-12" fmla="*/ 0 h 1246763"/>
                  <a:gd name="connsiteX2-13" fmla="*/ 1446245 w 1446245"/>
                  <a:gd name="connsiteY2-14" fmla="*/ 1246763 h 1246763"/>
                  <a:gd name="connsiteX3-15" fmla="*/ 0 w 1446245"/>
                  <a:gd name="connsiteY3-16" fmla="*/ 1246763 h 1246763"/>
                  <a:gd name="connsiteX0-17" fmla="*/ 0 w 1446245"/>
                  <a:gd name="connsiteY0-18" fmla="*/ 1246763 h 1246763"/>
                  <a:gd name="connsiteX1-19" fmla="*/ 723123 w 1446245"/>
                  <a:gd name="connsiteY1-20" fmla="*/ 0 h 1246763"/>
                  <a:gd name="connsiteX2-21" fmla="*/ 1446245 w 1446245"/>
                  <a:gd name="connsiteY2-22" fmla="*/ 1246763 h 1246763"/>
                  <a:gd name="connsiteX3-23" fmla="*/ 0 w 1446245"/>
                  <a:gd name="connsiteY3-24" fmla="*/ 1246763 h 1246763"/>
                  <a:gd name="connsiteX0-25" fmla="*/ 0 w 1446245"/>
                  <a:gd name="connsiteY0-26" fmla="*/ 1246763 h 1246763"/>
                  <a:gd name="connsiteX1-27" fmla="*/ 723123 w 1446245"/>
                  <a:gd name="connsiteY1-28" fmla="*/ 0 h 1246763"/>
                  <a:gd name="connsiteX2-29" fmla="*/ 1446245 w 1446245"/>
                  <a:gd name="connsiteY2-30" fmla="*/ 1246763 h 1246763"/>
                  <a:gd name="connsiteX3-31" fmla="*/ 0 w 1446245"/>
                  <a:gd name="connsiteY3-32" fmla="*/ 1246763 h 1246763"/>
                  <a:gd name="connsiteX0-33" fmla="*/ 0 w 1446245"/>
                  <a:gd name="connsiteY0-34" fmla="*/ 1246763 h 1246763"/>
                  <a:gd name="connsiteX1-35" fmla="*/ 723123 w 1446245"/>
                  <a:gd name="connsiteY1-36" fmla="*/ 0 h 1246763"/>
                  <a:gd name="connsiteX2-37" fmla="*/ 1446245 w 1446245"/>
                  <a:gd name="connsiteY2-38" fmla="*/ 1246763 h 1246763"/>
                  <a:gd name="connsiteX3-39" fmla="*/ 0 w 1446245"/>
                  <a:gd name="connsiteY3-40" fmla="*/ 1246763 h 1246763"/>
                  <a:gd name="connsiteX0-41" fmla="*/ 0 w 1446245"/>
                  <a:gd name="connsiteY0-42" fmla="*/ 1246763 h 1246763"/>
                  <a:gd name="connsiteX1-43" fmla="*/ 723123 w 1446245"/>
                  <a:gd name="connsiteY1-44" fmla="*/ 0 h 1246763"/>
                  <a:gd name="connsiteX2-45" fmla="*/ 1446245 w 1446245"/>
                  <a:gd name="connsiteY2-46" fmla="*/ 1246763 h 1246763"/>
                  <a:gd name="connsiteX3-47" fmla="*/ 0 w 1446245"/>
                  <a:gd name="connsiteY3-48" fmla="*/ 1246763 h 124676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46245" h="1246763">
                    <a:moveTo>
                      <a:pt x="0" y="1246763"/>
                    </a:moveTo>
                    <a:cubicBezTo>
                      <a:pt x="455645" y="924481"/>
                      <a:pt x="650033" y="490233"/>
                      <a:pt x="723123" y="0"/>
                    </a:cubicBezTo>
                    <a:cubicBezTo>
                      <a:pt x="814874" y="462242"/>
                      <a:pt x="971939" y="1027117"/>
                      <a:pt x="1446245" y="1246763"/>
                    </a:cubicBezTo>
                    <a:cubicBezTo>
                      <a:pt x="964163" y="1116135"/>
                      <a:pt x="491413" y="1088142"/>
                      <a:pt x="0" y="1246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89" name="任意多边形: 形状 88"/>
            <p:cNvSpPr/>
            <p:nvPr/>
          </p:nvSpPr>
          <p:spPr>
            <a:xfrm>
              <a:off x="1520875" y="531491"/>
              <a:ext cx="357866" cy="199924"/>
            </a:xfrm>
            <a:custGeom>
              <a:avLst/>
              <a:gdLst>
                <a:gd name="connsiteX0" fmla="*/ 2116 w 357866"/>
                <a:gd name="connsiteY0" fmla="*/ 0 h 199924"/>
                <a:gd name="connsiteX1" fmla="*/ 355750 w 357866"/>
                <a:gd name="connsiteY1" fmla="*/ 0 h 199924"/>
                <a:gd name="connsiteX2" fmla="*/ 357866 w 357866"/>
                <a:gd name="connsiteY2" fmla="*/ 20991 h 199924"/>
                <a:gd name="connsiteX3" fmla="*/ 178933 w 357866"/>
                <a:gd name="connsiteY3" fmla="*/ 199924 h 199924"/>
                <a:gd name="connsiteX4" fmla="*/ 0 w 357866"/>
                <a:gd name="connsiteY4" fmla="*/ 20991 h 199924"/>
                <a:gd name="connsiteX5" fmla="*/ 2116 w 357866"/>
                <a:gd name="connsiteY5" fmla="*/ 0 h 1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866" h="199924">
                  <a:moveTo>
                    <a:pt x="2116" y="0"/>
                  </a:moveTo>
                  <a:lnTo>
                    <a:pt x="355750" y="0"/>
                  </a:lnTo>
                  <a:lnTo>
                    <a:pt x="357866" y="20991"/>
                  </a:lnTo>
                  <a:cubicBezTo>
                    <a:pt x="357866" y="119813"/>
                    <a:pt x="277755" y="199924"/>
                    <a:pt x="178933" y="199924"/>
                  </a:cubicBezTo>
                  <a:cubicBezTo>
                    <a:pt x="80111" y="199924"/>
                    <a:pt x="0" y="119813"/>
                    <a:pt x="0" y="20991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 rot="10800000">
              <a:off x="4050715" y="626671"/>
              <a:ext cx="269825" cy="150739"/>
            </a:xfrm>
            <a:custGeom>
              <a:avLst/>
              <a:gdLst>
                <a:gd name="connsiteX0" fmla="*/ 2116 w 357866"/>
                <a:gd name="connsiteY0" fmla="*/ 0 h 199924"/>
                <a:gd name="connsiteX1" fmla="*/ 355750 w 357866"/>
                <a:gd name="connsiteY1" fmla="*/ 0 h 199924"/>
                <a:gd name="connsiteX2" fmla="*/ 357866 w 357866"/>
                <a:gd name="connsiteY2" fmla="*/ 20991 h 199924"/>
                <a:gd name="connsiteX3" fmla="*/ 178933 w 357866"/>
                <a:gd name="connsiteY3" fmla="*/ 199924 h 199924"/>
                <a:gd name="connsiteX4" fmla="*/ 0 w 357866"/>
                <a:gd name="connsiteY4" fmla="*/ 20991 h 199924"/>
                <a:gd name="connsiteX5" fmla="*/ 2116 w 357866"/>
                <a:gd name="connsiteY5" fmla="*/ 0 h 19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866" h="199924">
                  <a:moveTo>
                    <a:pt x="2116" y="0"/>
                  </a:moveTo>
                  <a:lnTo>
                    <a:pt x="355750" y="0"/>
                  </a:lnTo>
                  <a:lnTo>
                    <a:pt x="357866" y="20991"/>
                  </a:lnTo>
                  <a:cubicBezTo>
                    <a:pt x="357866" y="119813"/>
                    <a:pt x="277755" y="199924"/>
                    <a:pt x="178933" y="199924"/>
                  </a:cubicBezTo>
                  <a:cubicBezTo>
                    <a:pt x="80111" y="199924"/>
                    <a:pt x="0" y="119813"/>
                    <a:pt x="0" y="20991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02760" y="3429000"/>
            <a:ext cx="6836410" cy="205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u="sng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成倍节拍流水 特征：不等节拍等步距</a:t>
            </a:r>
            <a:endParaRPr lang="zh-CN" altLang="en-US" b="1" u="sng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u="sng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成倍节拍流水：</a:t>
            </a:r>
            <a:r>
              <a:rPr lang="zh-CN" altLang="en-US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同一施工过程，在各施工段上的</a:t>
            </a:r>
            <a:endParaRPr lang="zh-CN" altLang="en-US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流水节拍都完全相等，</a:t>
            </a:r>
            <a:r>
              <a:rPr lang="zh-CN" altLang="en-US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不同施工过程上的流水</a:t>
            </a:r>
            <a:endParaRPr lang="zh-CN" altLang="en-US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节拍不完全相等，但是各施工过程的流水节拍成倍数关系。</a:t>
            </a:r>
            <a:endParaRPr lang="zh-CN" altLang="en-US" b="1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  <a:cs typeface="+mn-ea"/>
              <a:sym typeface="+mn-ea"/>
            </a:endParaRPr>
          </a:p>
          <a:p>
            <a:pPr marL="257175" indent="-257175" algn="just">
              <a:lnSpc>
                <a:spcPct val="130000"/>
              </a:lnSpc>
              <a:spcBef>
                <a:spcPct val="15000"/>
              </a:spcBef>
            </a:pP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10870" y="166370"/>
            <a:ext cx="2122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  <a:sym typeface="+mn-ea"/>
              </a:rPr>
              <a:t>分析工程问题</a:t>
            </a:r>
            <a:endParaRPr lang="zh-CN" altLang="en-US" sz="1800">
              <a:latin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70835" y="3624580"/>
            <a:ext cx="1505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B050"/>
                </a:solidFill>
              </a:rPr>
              <a:t>判定？</a:t>
            </a:r>
            <a:r>
              <a:rPr lang="zh-CN" altLang="en-US" sz="2800" b="1">
                <a:solidFill>
                  <a:srgbClr val="FF0000"/>
                </a:solidFill>
              </a:rPr>
              <a:t>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3852" y="1283803"/>
            <a:ext cx="74553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   </a:t>
            </a:r>
            <a:r>
              <a: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技师学院南临湖南路，道路工程施工，长</a:t>
            </a:r>
            <a:r>
              <a:rPr lang="en-US" altLang="zh-CN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900m</a:t>
            </a:r>
            <a:r>
              <a: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，每</a:t>
            </a:r>
            <a:r>
              <a:rPr lang="en-US" altLang="zh-CN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50m</a:t>
            </a:r>
            <a:r>
              <a: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为一个施工段。划分为清理表层、铺基层、铺混凝土路面三道工序。各道工序在各段上的流水节拍分别是</a:t>
            </a:r>
            <a:r>
              <a:rPr lang="en-US" altLang="zh-CN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2</a:t>
            </a:r>
            <a:r>
              <a: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、</a:t>
            </a:r>
            <a:r>
              <a:rPr lang="en-US" altLang="zh-CN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4</a:t>
            </a:r>
            <a:r>
              <a: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、</a:t>
            </a:r>
            <a:r>
              <a:rPr lang="en-US" altLang="zh-CN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6</a:t>
            </a:r>
            <a:r>
              <a: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天。</a:t>
            </a:r>
            <a:endParaRPr lang="en-US" altLang="zh-CN" sz="2000" b="1" kern="0" dirty="0">
              <a:latin typeface="新宋体" panose="02010609030101010101" pitchFamily="49" charset="-122"/>
              <a:ea typeface="新宋体" panose="0201060903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kern="0" dirty="0">
                <a:latin typeface="新宋体" panose="02010609030101010101" pitchFamily="49" charset="-122"/>
                <a:ea typeface="新宋体" panose="02010609030101010101" pitchFamily="49" charset="-122"/>
                <a:sym typeface="+mn-ea"/>
              </a:rPr>
              <a:t>   请组织成倍节拍流水施工，计算工期并绘制横道图。</a:t>
            </a:r>
            <a:endParaRPr lang="en-US" altLang="zh-CN" sz="2000">
              <a:solidFill>
                <a:srgbClr val="087999"/>
              </a:solidFill>
              <a:latin typeface="汉仪中黑简" panose="02010609000101010101" charset="-122"/>
              <a:ea typeface="汉仪中黑简" panose="02010609000101010101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3425" y="113030"/>
            <a:ext cx="61937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kern="0" dirty="0">
                <a:latin typeface="微软雅黑" panose="020B0503020204020204" pitchFamily="34" charset="-122"/>
                <a:sym typeface="+mn-ea"/>
              </a:rPr>
              <a:t>确定流水步距，计算工期并绘流水施工进度表。</a:t>
            </a:r>
            <a:endParaRPr lang="zh-CN" altLang="en-US" b="1"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88720" y="1029335"/>
            <a:ext cx="9991090" cy="4625975"/>
            <a:chOff x="3068" y="2249"/>
            <a:chExt cx="10603" cy="4426"/>
          </a:xfrm>
        </p:grpSpPr>
        <p:sp>
          <p:nvSpPr>
            <p:cNvPr id="7" name="文本框 6"/>
            <p:cNvSpPr txBox="1"/>
            <p:nvPr/>
          </p:nvSpPr>
          <p:spPr>
            <a:xfrm>
              <a:off x="3068" y="2249"/>
              <a:ext cx="10603" cy="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>
                  <a:latin typeface="微软雅黑" panose="020B0503020204020204" pitchFamily="34" charset="-122"/>
                </a:rPr>
                <a:t>解：根据背景资料，组织成倍节拍流水 </a:t>
              </a:r>
              <a:r>
                <a:rPr lang="en-US" altLang="zh-CN" sz="2000">
                  <a:latin typeface="微软雅黑" panose="020B0503020204020204" pitchFamily="34" charset="-122"/>
                </a:rPr>
                <a:t>m=900/50=18</a:t>
              </a:r>
              <a:r>
                <a:rPr lang="zh-CN" altLang="en-US" sz="2000">
                  <a:latin typeface="微软雅黑" panose="020B0503020204020204" pitchFamily="34" charset="-122"/>
                </a:rPr>
                <a:t>，</a:t>
              </a:r>
              <a:r>
                <a:rPr lang="en-US" altLang="zh-CN" sz="2000">
                  <a:latin typeface="微软雅黑" panose="020B0503020204020204" pitchFamily="34" charset="-122"/>
                </a:rPr>
                <a:t> n=3 t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1</a:t>
              </a:r>
              <a:r>
                <a:rPr lang="en-US" altLang="zh-CN" sz="2000">
                  <a:latin typeface="微软雅黑" panose="020B0503020204020204" pitchFamily="34" charset="-122"/>
                </a:rPr>
                <a:t>=2</a:t>
              </a:r>
              <a:r>
                <a:rPr lang="zh-CN" altLang="en-US" sz="2000">
                  <a:latin typeface="微软雅黑" panose="020B0503020204020204" pitchFamily="34" charset="-122"/>
                </a:rPr>
                <a:t>天</a:t>
              </a:r>
              <a:r>
                <a:rPr lang="en-US" altLang="zh-CN" sz="2000">
                  <a:latin typeface="微软雅黑" panose="020B0503020204020204" pitchFamily="34" charset="-122"/>
                </a:rPr>
                <a:t> t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2</a:t>
              </a:r>
              <a:r>
                <a:rPr lang="en-US" altLang="zh-CN" sz="2000">
                  <a:latin typeface="微软雅黑" panose="020B0503020204020204" pitchFamily="34" charset="-122"/>
                </a:rPr>
                <a:t>=4</a:t>
              </a:r>
              <a:r>
                <a:rPr lang="zh-CN" altLang="en-US" sz="2000">
                  <a:latin typeface="微软雅黑" panose="020B0503020204020204" pitchFamily="34" charset="-122"/>
                </a:rPr>
                <a:t>天</a:t>
              </a:r>
              <a:r>
                <a:rPr lang="en-US" altLang="zh-CN" sz="2000">
                  <a:latin typeface="微软雅黑" panose="020B0503020204020204" pitchFamily="34" charset="-122"/>
                </a:rPr>
                <a:t> t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3</a:t>
              </a:r>
              <a:r>
                <a:rPr lang="en-US" altLang="zh-CN" sz="2000">
                  <a:latin typeface="微软雅黑" panose="020B0503020204020204" pitchFamily="34" charset="-122"/>
                </a:rPr>
                <a:t>=6</a:t>
              </a:r>
              <a:r>
                <a:rPr lang="zh-CN" altLang="en-US" sz="2000">
                  <a:latin typeface="微软雅黑" panose="020B0503020204020204" pitchFamily="34" charset="-122"/>
                </a:rPr>
                <a:t>天</a:t>
              </a:r>
              <a:endParaRPr lang="zh-CN" altLang="en-US" sz="2000"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t</a:t>
              </a:r>
              <a:r>
                <a:rPr lang="en-US" altLang="zh-CN" sz="2000" baseline="-25000">
                  <a:latin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2000" baseline="-25000">
                  <a:latin typeface="微软雅黑" panose="020B0503020204020204" pitchFamily="34" charset="-122"/>
                  <a:sym typeface="+mn-ea"/>
                </a:rPr>
                <a:t>最大公约数</a:t>
              </a:r>
              <a:r>
                <a:rPr lang="en-US" altLang="zh-CN" sz="2000" baseline="-25000">
                  <a:latin typeface="微软雅黑" panose="020B0503020204020204" pitchFamily="34" charset="-122"/>
                  <a:sym typeface="+mn-ea"/>
                </a:rPr>
                <a:t>)</a:t>
              </a:r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=2</a:t>
              </a:r>
              <a:r>
                <a:rPr lang="zh-CN" altLang="en-US" sz="2000">
                  <a:latin typeface="微软雅黑" panose="020B0503020204020204" pitchFamily="34" charset="-122"/>
                  <a:sym typeface="+mn-ea"/>
                </a:rPr>
                <a:t>。</a:t>
              </a:r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（第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施工过程安排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个工作队，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.......2</a:t>
              </a:r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个队，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......3</a:t>
              </a:r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个队，总共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6</a:t>
              </a:r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个队，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6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个步距。）</a:t>
              </a:r>
              <a:endPara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1.</a:t>
              </a:r>
              <a:r>
                <a:rPr lang="zh-CN" altLang="en-US" sz="2000">
                  <a:latin typeface="微软雅黑" panose="020B0503020204020204" pitchFamily="34" charset="-122"/>
                  <a:sym typeface="+mn-ea"/>
                </a:rPr>
                <a:t>确定流水步距</a:t>
              </a:r>
              <a:endParaRPr lang="zh-CN" altLang="en-US" sz="2000"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>
                  <a:latin typeface="微软雅黑" panose="020B0503020204020204" pitchFamily="34" charset="-122"/>
                </a:rPr>
                <a:t>    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1.2</a:t>
              </a:r>
              <a:r>
                <a:rPr lang="en-US" altLang="zh-CN" sz="2000">
                  <a:latin typeface="微软雅黑" panose="020B0503020204020204" pitchFamily="34" charset="-122"/>
                </a:rPr>
                <a:t>=B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2,3</a:t>
              </a:r>
              <a:r>
                <a:rPr lang="en-US" altLang="zh-CN" sz="2000">
                  <a:latin typeface="微软雅黑" panose="020B0503020204020204" pitchFamily="34" charset="-122"/>
                </a:rPr>
                <a:t>=B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3,4</a:t>
              </a:r>
              <a:r>
                <a:rPr lang="en-US" altLang="zh-CN" sz="2000">
                  <a:latin typeface="微软雅黑" panose="020B0503020204020204" pitchFamily="34" charset="-122"/>
                </a:rPr>
                <a:t>=B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4,5</a:t>
              </a:r>
              <a:r>
                <a:rPr lang="en-US" altLang="zh-CN" sz="2000">
                  <a:latin typeface="微软雅黑" panose="020B0503020204020204" pitchFamily="34" charset="-122"/>
                </a:rPr>
                <a:t>=B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5,6</a:t>
              </a:r>
              <a:r>
                <a:rPr lang="en-US" altLang="zh-CN" sz="2000">
                  <a:latin typeface="微软雅黑" panose="020B0503020204020204" pitchFamily="34" charset="-122"/>
                </a:rPr>
                <a:t>=t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(</a:t>
              </a:r>
              <a:r>
                <a:rPr lang="zh-CN" altLang="en-US" sz="2000" baseline="-25000">
                  <a:latin typeface="微软雅黑" panose="020B0503020204020204" pitchFamily="34" charset="-122"/>
                </a:rPr>
                <a:t>最大公约数</a:t>
              </a:r>
              <a:r>
                <a:rPr lang="en-US" altLang="zh-CN" sz="2000" baseline="-25000">
                  <a:latin typeface="微软雅黑" panose="020B0503020204020204" pitchFamily="34" charset="-122"/>
                </a:rPr>
                <a:t>)</a:t>
              </a:r>
              <a:r>
                <a:rPr lang="en-US" altLang="zh-CN" sz="2000">
                  <a:latin typeface="微软雅黑" panose="020B0503020204020204" pitchFamily="34" charset="-122"/>
                </a:rPr>
                <a:t>=2</a:t>
              </a:r>
              <a:r>
                <a:rPr lang="zh-CN" altLang="en-US" sz="2000">
                  <a:latin typeface="微软雅黑" panose="020B0503020204020204" pitchFamily="34" charset="-122"/>
                </a:rPr>
                <a:t>天     </a:t>
              </a:r>
              <a:r>
                <a:rPr lang="en-US" altLang="zh-CN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∑B</a:t>
              </a:r>
              <a:r>
                <a:rPr lang="en-US" altLang="zh-CN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</a:t>
              </a:r>
              <a:r>
                <a:rPr lang="zh-CN" altLang="en-US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en-US" altLang="zh-CN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i+1</a:t>
              </a:r>
              <a:r>
                <a:rPr lang="en-US" altLang="zh-CN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=10</a:t>
              </a:r>
              <a:r>
                <a:rPr lang="zh-CN" altLang="en-US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天</a:t>
              </a:r>
              <a:r>
                <a:rPr lang="zh-CN" altLang="en-US" sz="2000">
                  <a:latin typeface="微软雅黑" panose="020B0503020204020204" pitchFamily="34" charset="-122"/>
                </a:rPr>
                <a:t>  </a:t>
              </a:r>
              <a:endPara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5063" name="Rectangle 7"/>
            <p:cNvSpPr/>
            <p:nvPr/>
          </p:nvSpPr>
          <p:spPr>
            <a:xfrm>
              <a:off x="3340" y="5485"/>
              <a:ext cx="10331" cy="11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marL="342900" indent="-342900">
                <a:spcBef>
                  <a:spcPct val="20000"/>
                </a:spcBef>
              </a:pP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T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＝（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m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＋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r>
                <a:rPr lang="en-US" altLang="zh-CN" sz="24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t</a:t>
              </a:r>
              <a:r>
                <a:rPr lang="en-US" altLang="zh-CN" sz="2400" baseline="-250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2400" baseline="-250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最大公约数</a:t>
              </a:r>
              <a:r>
                <a:rPr lang="en-US" altLang="zh-CN" sz="2400" baseline="-25000">
                  <a:solidFill>
                    <a:srgbClr val="FF0000"/>
                  </a:solidFill>
                  <a:latin typeface="微软雅黑" panose="020B0503020204020204" pitchFamily="34" charset="-122"/>
                  <a:sym typeface="+mn-ea"/>
                </a:rPr>
                <a:t>)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=(18+6-1)X2=46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天   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lang="en-US" altLang="zh-CN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=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工作队数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    </a:t>
              </a:r>
              <a:endPara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2000">
                  <a:latin typeface="微软雅黑" panose="020B0503020204020204" pitchFamily="34" charset="-122"/>
                </a:rPr>
                <a:t>3.绘进度图</a:t>
              </a:r>
              <a:endParaRPr lang="zh-CN" altLang="en-US" sz="2000">
                <a:latin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264" y="4308"/>
              <a:ext cx="6919" cy="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2.</a:t>
              </a:r>
              <a:r>
                <a:rPr lang="zh-CN" altLang="en-US" sz="2000">
                  <a:latin typeface="微软雅黑" panose="020B0503020204020204" pitchFamily="34" charset="-122"/>
                  <a:sym typeface="+mn-ea"/>
                </a:rPr>
                <a:t>计算工期</a:t>
              </a:r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T</a:t>
              </a:r>
              <a:endParaRPr lang="en-US" altLang="zh-CN" sz="2000">
                <a:latin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T=∑B</a:t>
              </a:r>
              <a:r>
                <a:rPr lang="en-US" altLang="zh-CN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</a:t>
              </a:r>
              <a:r>
                <a:rPr lang="zh-CN" altLang="en-US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r>
                <a:rPr lang="en-US" altLang="zh-CN" sz="2000" baseline="-25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i+1</a:t>
              </a:r>
              <a:r>
                <a:rPr lang="en-US" altLang="zh-CN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+m</a:t>
              </a:r>
              <a:r>
                <a:rPr lang="en-US" altLang="zh-CN" sz="2000">
                  <a:latin typeface="微软雅黑" panose="020B0503020204020204" pitchFamily="34" charset="-122"/>
                  <a:sym typeface="+mn-ea"/>
                </a:rPr>
                <a:t>t</a:t>
              </a:r>
              <a:r>
                <a:rPr lang="en-US" altLang="zh-CN" sz="2000" baseline="-25000">
                  <a:latin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2000" baseline="-25000">
                  <a:latin typeface="微软雅黑" panose="020B0503020204020204" pitchFamily="34" charset="-122"/>
                  <a:sym typeface="+mn-ea"/>
                </a:rPr>
                <a:t>最大公约数</a:t>
              </a:r>
              <a:r>
                <a:rPr lang="en-US" altLang="zh-CN" sz="2000" baseline="-25000">
                  <a:latin typeface="微软雅黑" panose="020B0503020204020204" pitchFamily="34" charset="-122"/>
                  <a:sym typeface="+mn-ea"/>
                </a:rPr>
                <a:t>)</a:t>
              </a:r>
              <a:r>
                <a:rPr lang="en-US" altLang="zh-CN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=10+18x2=46</a:t>
              </a:r>
              <a:r>
                <a:rPr lang="zh-CN" altLang="en-US" sz="200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天</a:t>
              </a:r>
              <a:endParaRPr lang="zh-CN" altLang="en-US"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137285"/>
            <a:ext cx="10350500" cy="4175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3610" y="192405"/>
            <a:ext cx="527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教学图</a:t>
            </a:r>
            <a:r>
              <a:rPr lang="en-US" altLang="zh-CN" b="1"/>
              <a:t>—</a:t>
            </a:r>
            <a:r>
              <a:rPr lang="zh-CN" altLang="en-US"/>
              <a:t>成倍节拍类似于等节奏等步距流水</a:t>
            </a:r>
            <a:endParaRPr lang="zh-CN" altLang="en-US"/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1205865"/>
            <a:ext cx="10728325" cy="4390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7095" y="113030"/>
            <a:ext cx="104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工程图</a:t>
            </a:r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2823210" y="837565"/>
            <a:ext cx="4760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湖南路道路施工进度图</a:t>
            </a:r>
            <a:endParaRPr lang="zh-CN" altLang="en-US" b="1"/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" y="2811780"/>
            <a:ext cx="12439015" cy="19602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86510" y="874395"/>
            <a:ext cx="10723880" cy="17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请大家思考</a:t>
            </a:r>
            <a:endParaRPr lang="zh-CN" altLang="en-US" sz="2800" baseline="-25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如果不安排成，成倍节拍流水</a:t>
            </a:r>
            <a:endParaRPr lang="zh-CN" altLang="en-US" sz="2800" baseline="-25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不组织成倍的工作队参与施工，进度图会是什么样子？</a:t>
            </a:r>
            <a:endParaRPr lang="zh-CN" altLang="en-US" sz="2800" baseline="-250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工期会有多长呢？</a:t>
            </a:r>
            <a:endParaRPr lang="zh-CN" altLang="en-US" sz="2800" baseline="-250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8505" y="192405"/>
            <a:ext cx="5926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50000"/>
                  </a:schemeClr>
                </a:solidFill>
              </a:rPr>
              <a:t>同一工程问题，可以有不同的施工组织安排。</a:t>
            </a:r>
            <a:endParaRPr lang="zh-CN" altLang="en-US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11215" y="664210"/>
            <a:ext cx="4638040" cy="2191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异节拍流水</a:t>
            </a:r>
            <a:endParaRPr lang="zh-CN" altLang="en-US" sz="2800" baseline="-25000"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同一施工过程各段节拍相等</a:t>
            </a:r>
            <a:endParaRPr lang="zh-CN" altLang="en-US" sz="2800" baseline="-25000"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不同施工过程节拍不等</a:t>
            </a:r>
            <a:endParaRPr lang="zh-CN" altLang="en-US" sz="2800" baseline="-25000"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</a:rPr>
              <a:t>流水步距不等</a:t>
            </a:r>
            <a:endParaRPr lang="zh-CN" altLang="en-US" sz="2800" baseline="-25000"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endParaRPr lang="zh-CN" altLang="en-US" sz="2800" baseline="-2500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1592580" y="1836420"/>
              <a:ext cx="2567940" cy="5334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1592580" y="1836420"/>
                <a:ext cx="2567940" cy="5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1744980" y="2270760"/>
              <a:ext cx="2026920" cy="1524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1744980" y="2270760"/>
                <a:ext cx="202692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4579620" y="2270760"/>
              <a:ext cx="2194560" cy="2286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4579620" y="2270760"/>
                <a:ext cx="2194560" cy="2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6766560" y="2278380"/>
              <a:ext cx="15240" cy="3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6766560" y="227838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1424940" y="2697480"/>
              <a:ext cx="1775460" cy="6858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424940" y="2697480"/>
                <a:ext cx="1775460" cy="6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3192780" y="2697480"/>
              <a:ext cx="15240" cy="3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3192780" y="269748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8" name="墨迹 17"/>
              <p14:cNvContentPartPr/>
              <p14:nvPr/>
            </p14:nvContentPartPr>
            <p14:xfrm>
              <a:off x="4015740" y="3215640"/>
              <a:ext cx="15240" cy="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9"/>
            </p:blipFill>
            <p:spPr>
              <a:xfrm>
                <a:off x="4015740" y="321564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9" name="墨迹 18"/>
              <p14:cNvContentPartPr/>
              <p14:nvPr/>
            </p14:nvContentPartPr>
            <p14:xfrm>
              <a:off x="716280" y="3657600"/>
              <a:ext cx="15240" cy="3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9"/>
            </p:blipFill>
            <p:spPr>
              <a:xfrm>
                <a:off x="716280" y="365760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21" name="墨迹 20"/>
              <p14:cNvContentPartPr/>
              <p14:nvPr/>
            </p14:nvContentPartPr>
            <p14:xfrm>
              <a:off x="7597140" y="3284220"/>
              <a:ext cx="15240" cy="3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9"/>
            </p:blipFill>
            <p:spPr>
              <a:xfrm>
                <a:off x="7597140" y="328422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23" name="墨迹 22"/>
              <p14:cNvContentPartPr/>
              <p14:nvPr/>
            </p14:nvContentPartPr>
            <p14:xfrm>
              <a:off x="1127760" y="3909060"/>
              <a:ext cx="15240" cy="3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9"/>
            </p:blipFill>
            <p:spPr>
              <a:xfrm>
                <a:off x="1127760" y="3909060"/>
                <a:ext cx="15240" cy="360"/>
              </a:xfrm>
              <a:prstGeom prst="rect"/>
            </p:spPr>
          </p:pic>
        </mc:Fallback>
      </mc:AlternateContent>
      <p:sp>
        <p:nvSpPr>
          <p:cNvPr id="15" name="文本框 14"/>
          <p:cNvSpPr txBox="1"/>
          <p:nvPr/>
        </p:nvSpPr>
        <p:spPr>
          <a:xfrm>
            <a:off x="1592580" y="5136515"/>
            <a:ext cx="96951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</a:rPr>
              <a:t>成倍节拍流水施工方式，组织安排成倍的工作队，协调配合施工，能缩短工期，加快施工进度！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245" y="194310"/>
            <a:ext cx="429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上次课内容：组织等节奏流水施工</a:t>
            </a:r>
            <a:endParaRPr 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710" y="1518285"/>
            <a:ext cx="9295130" cy="3373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墨迹 7"/>
              <p14:cNvContentPartPr/>
              <p14:nvPr/>
            </p14:nvContentPartPr>
            <p14:xfrm>
              <a:off x="4122420" y="1303020"/>
              <a:ext cx="5829300" cy="17754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"/>
            </p:blipFill>
            <p:spPr>
              <a:xfrm>
                <a:off x="4122420" y="1303020"/>
                <a:ext cx="5829300" cy="1775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9" name="墨迹 8"/>
              <p14:cNvContentPartPr/>
              <p14:nvPr/>
            </p14:nvContentPartPr>
            <p14:xfrm>
              <a:off x="1920240" y="541020"/>
              <a:ext cx="2415540" cy="6096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5"/>
            </p:blipFill>
            <p:spPr>
              <a:xfrm>
                <a:off x="1920240" y="541020"/>
                <a:ext cx="2415540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" name="墨迹 9"/>
              <p14:cNvContentPartPr/>
              <p14:nvPr/>
            </p14:nvContentPartPr>
            <p14:xfrm>
              <a:off x="4145280" y="1150620"/>
              <a:ext cx="281940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7"/>
            </p:blipFill>
            <p:spPr>
              <a:xfrm>
                <a:off x="4145280" y="1150620"/>
                <a:ext cx="2819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1" name="墨迹 10"/>
              <p14:cNvContentPartPr/>
              <p14:nvPr/>
            </p14:nvContentPartPr>
            <p14:xfrm>
              <a:off x="4381500" y="1013460"/>
              <a:ext cx="360" cy="12954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9"/>
            </p:blipFill>
            <p:spPr>
              <a:xfrm>
                <a:off x="4381500" y="1013460"/>
                <a:ext cx="360" cy="129540"/>
              </a:xfrm>
              <a:prstGeom prst="rect"/>
            </p:spPr>
          </p:pic>
        </mc:Fallback>
      </mc:AlternateContent>
      <p:sp>
        <p:nvSpPr>
          <p:cNvPr id="45063" name="Rectangle 7"/>
          <p:cNvSpPr/>
          <p:nvPr/>
        </p:nvSpPr>
        <p:spPr>
          <a:xfrm>
            <a:off x="5917565" y="762635"/>
            <a:ext cx="5658485" cy="755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＝（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t+t</a:t>
            </a:r>
            <a:r>
              <a:rPr lang="en-US" altLang="zh-CN" sz="2400" baseline="-25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j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-t</a:t>
            </a:r>
            <a:r>
              <a:rPr lang="en-US" altLang="zh-CN" sz="2400" baseline="-25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endParaRPr lang="en-US" altLang="zh-CN" sz="2400" baseline="-25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400" baseline="-25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39070" y="644525"/>
            <a:ext cx="1339850" cy="4291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baseline="30000" dirty="0">
                <a:solidFill>
                  <a:srgbClr val="FFC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sz="2800" b="1" baseline="30000" dirty="0">
                <a:solidFill>
                  <a:srgbClr val="FFC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baseline="30000" dirty="0">
                <a:solidFill>
                  <a:srgbClr val="FFC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800" b="1" baseline="30000" dirty="0">
              <a:solidFill>
                <a:srgbClr val="FFC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baseline="30000" dirty="0">
                <a:solidFill>
                  <a:srgbClr val="92D05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请说明</a:t>
            </a: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baseline="30000" dirty="0">
                <a:solidFill>
                  <a:srgbClr val="92D05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公式里</a:t>
            </a: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baseline="30000" dirty="0">
                <a:solidFill>
                  <a:srgbClr val="92D05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各符号</a:t>
            </a: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baseline="30000" dirty="0">
                <a:solidFill>
                  <a:srgbClr val="92D05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的含义？</a:t>
            </a: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endParaRPr lang="zh-CN" altLang="en-US" sz="2800" b="1" baseline="30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endParaRPr lang="zh-CN" altLang="en-US" sz="2800" b="1" baseline="30000" dirty="0">
              <a:solidFill>
                <a:srgbClr val="92D05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38460" y="2959735"/>
            <a:ext cx="1037590" cy="1710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工期</a:t>
            </a:r>
            <a:endParaRPr lang="zh-CN" altLang="en-US" baseline="30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施工段</a:t>
            </a:r>
            <a:endParaRPr lang="zh-CN" altLang="en-US" baseline="30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施工过程</a:t>
            </a:r>
            <a:endParaRPr lang="zh-CN" altLang="en-US" baseline="30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流水节拍</a:t>
            </a:r>
            <a:endParaRPr lang="zh-CN" altLang="en-US" baseline="30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间歇时间</a:t>
            </a:r>
            <a:endParaRPr lang="zh-CN" altLang="en-US" baseline="30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aseline="3000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搭接时间</a:t>
            </a:r>
            <a:endParaRPr lang="zh-CN" altLang="en-US" baseline="30000" dirty="0">
              <a:solidFill>
                <a:srgbClr val="FF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1443" name="Picture 4" descr="B2{SDKCV1)GOMG5U4P{QZW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20" y="874078"/>
            <a:ext cx="8424863" cy="528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</a:t>
            </a:r>
            <a:r>
              <a:rPr lang="zh-CN" altLang="en-US" sz="18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 不等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节拍流水</a:t>
            </a:r>
            <a:endParaRPr lang="zh-CN" altLang="en-US" sz="18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9827895" y="739140"/>
            <a:ext cx="2734310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节拍不等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步距不等</a:t>
            </a:r>
            <a:endParaRPr lang="zh-CN" altLang="en-US" sz="24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怎么计算？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70085" y="4770120"/>
            <a:ext cx="2177415" cy="930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 baseline="-25000">
                <a:solidFill>
                  <a:srgbClr val="FF0000"/>
                </a:solidFill>
                <a:sym typeface="+mn-ea"/>
              </a:rPr>
              <a:t>采用</a:t>
            </a:r>
            <a:r>
              <a:rPr lang="en-US" altLang="zh-CN" sz="2800" b="1" baseline="-2500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800" b="1" baseline="-25000">
                <a:solidFill>
                  <a:srgbClr val="FF0000"/>
                </a:solidFill>
                <a:sym typeface="+mn-ea"/>
              </a:rPr>
              <a:t>累加斜减</a:t>
            </a:r>
            <a:endParaRPr lang="zh-CN" altLang="en-US" sz="2800" b="1" baseline="-25000">
              <a:solidFill>
                <a:srgbClr val="FF0000"/>
              </a:solidFill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baseline="-25000">
                <a:solidFill>
                  <a:srgbClr val="FF0000"/>
                </a:solidFill>
                <a:sym typeface="+mn-ea"/>
              </a:rPr>
              <a:t>取大差法</a:t>
            </a:r>
            <a:r>
              <a:rPr lang="en-US" altLang="zh-CN" sz="2800" b="1" baseline="-25000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2800" b="1" baseline="-25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62466" name="Picture 4" descr="0`W9C(L)[@}F6%H%XM10[QR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028383"/>
            <a:ext cx="8496300" cy="5064125"/>
          </a:xfrm>
        </p:spPr>
      </p:pic>
      <p:sp>
        <p:nvSpPr>
          <p:cNvPr id="5" name="文本框 4"/>
          <p:cNvSpPr txBox="1"/>
          <p:nvPr/>
        </p:nvSpPr>
        <p:spPr>
          <a:xfrm>
            <a:off x="9444355" y="535940"/>
            <a:ext cx="273431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同一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节拍不等</a:t>
            </a:r>
            <a:r>
              <a:rPr lang="en-US" altLang="zh-CN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各个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施工过程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节拍也不等</a:t>
            </a:r>
            <a:r>
              <a:rPr lang="en-US" altLang="zh-CN" sz="2400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,</a:t>
            </a:r>
            <a:endParaRPr lang="zh-CN" altLang="en-US" sz="2400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步距不等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.</a:t>
            </a:r>
            <a:endParaRPr lang="en-US" altLang="zh-CN" sz="24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怎么算？</a:t>
            </a:r>
            <a:endParaRPr lang="zh-CN" altLang="en-US" sz="2400" b="1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6460" y="229235"/>
            <a:ext cx="524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流水施工横道图样图 </a:t>
            </a:r>
            <a:r>
              <a:rPr lang="zh-CN" altLang="en-US" b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 非节奏</a:t>
            </a:r>
            <a:r>
              <a:rPr lang="zh-CN" altLang="en-US" b="1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流水</a:t>
            </a:r>
            <a:endParaRPr lang="zh-CN" altLang="en-US" b="1" dirty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  <a:p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9444355" y="4959985"/>
            <a:ext cx="1767840" cy="9309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aseline="-25000">
                <a:solidFill>
                  <a:srgbClr val="FF0000"/>
                </a:solidFill>
                <a:sym typeface="+mn-ea"/>
              </a:rPr>
              <a:t>采用</a:t>
            </a:r>
            <a:r>
              <a:rPr lang="en-US" altLang="zh-CN" sz="2800" baseline="-2500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2800" baseline="-25000">
                <a:solidFill>
                  <a:srgbClr val="FF0000"/>
                </a:solidFill>
                <a:sym typeface="+mn-ea"/>
              </a:rPr>
              <a:t>累加斜减取大差法</a:t>
            </a:r>
            <a:r>
              <a:rPr lang="en-US" altLang="zh-CN" sz="2800" baseline="-25000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2800" baseline="-25000">
              <a:solidFill>
                <a:srgbClr val="FF0000"/>
              </a:solidFill>
              <a:sym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3" name="墨迹 12"/>
              <p14:cNvContentPartPr/>
              <p14:nvPr/>
            </p14:nvContentPartPr>
            <p14:xfrm>
              <a:off x="11430000" y="4541520"/>
              <a:ext cx="7620" cy="152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"/>
            </p:blipFill>
            <p:spPr>
              <a:xfrm>
                <a:off x="11430000" y="4541520"/>
                <a:ext cx="7620" cy="1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24" name="墨迹 23"/>
              <p14:cNvContentPartPr/>
              <p14:nvPr/>
            </p14:nvContentPartPr>
            <p14:xfrm>
              <a:off x="6416040" y="998220"/>
              <a:ext cx="15240" cy="3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5"/>
            </p:blipFill>
            <p:spPr>
              <a:xfrm>
                <a:off x="6416040" y="99822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34" name="墨迹 33"/>
              <p14:cNvContentPartPr/>
              <p14:nvPr/>
            </p14:nvContentPartPr>
            <p14:xfrm>
              <a:off x="3429000" y="3528060"/>
              <a:ext cx="15240" cy="3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"/>
            </p:blipFill>
            <p:spPr>
              <a:xfrm>
                <a:off x="3429000" y="3528060"/>
                <a:ext cx="1524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36" name="墨迹 35"/>
              <p14:cNvContentPartPr/>
              <p14:nvPr/>
            </p14:nvContentPartPr>
            <p14:xfrm>
              <a:off x="3451860" y="3223260"/>
              <a:ext cx="15240" cy="3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"/>
            </p:blipFill>
            <p:spPr>
              <a:xfrm>
                <a:off x="3451860" y="3223260"/>
                <a:ext cx="15240" cy="36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12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2800" b="1">
                    <a:solidFill>
                      <a:srgbClr val="FC95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下次课主要内容预告</a:t>
                </a:r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581400" y="2367280"/>
            <a:ext cx="5785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                                                 </a:t>
            </a:r>
            <a:endParaRPr lang="zh-CN" altLang="en-US" sz="2400" b="1"/>
          </a:p>
          <a:p>
            <a:r>
              <a:rPr lang="zh-CN" altLang="en-US" sz="2400" b="1"/>
              <a:t>                </a:t>
            </a:r>
            <a:endParaRPr lang="zh-CN" altLang="en-US" sz="2400" b="1"/>
          </a:p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293495" y="1109980"/>
            <a:ext cx="8718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组织异节奏、非节奏流水施工：</a:t>
            </a: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计算工期，绘制横道图</a:t>
            </a: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63115"/>
            <a:ext cx="9295130" cy="3373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5" name="墨迹 14"/>
              <p14:cNvContentPartPr/>
              <p14:nvPr/>
            </p14:nvContentPartPr>
            <p14:xfrm>
              <a:off x="4229100" y="3421380"/>
              <a:ext cx="5570220" cy="18897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4"/>
            </p:blipFill>
            <p:spPr>
              <a:xfrm>
                <a:off x="4229100" y="3421380"/>
                <a:ext cx="5570220" cy="188976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6750" y="211455"/>
            <a:ext cx="3004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作业完成后，请上传课堂派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990" y="1613535"/>
            <a:ext cx="7717790" cy="251206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12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2800" b="1">
                    <a:solidFill>
                      <a:srgbClr val="FC95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下次课主要内容总结</a:t>
                </a:r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581400" y="2367280"/>
            <a:ext cx="5785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                                                 </a:t>
            </a:r>
            <a:endParaRPr lang="zh-CN" altLang="en-US" sz="2400" b="1"/>
          </a:p>
          <a:p>
            <a:r>
              <a:rPr lang="zh-CN" altLang="en-US" sz="2400" b="1"/>
              <a:t>                </a:t>
            </a:r>
            <a:endParaRPr lang="zh-CN" altLang="en-US" sz="2400" b="1"/>
          </a:p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347595" y="1109980"/>
            <a:ext cx="7664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组织异节奏流水施工：</a:t>
            </a: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计算工期，绘制横道图</a:t>
            </a: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63115"/>
            <a:ext cx="9295130" cy="3373755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140" y="229870"/>
            <a:ext cx="4433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阅读引导文：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855345"/>
            <a:ext cx="10820400" cy="5045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墨迹 7"/>
              <p14:cNvContentPartPr/>
              <p14:nvPr/>
            </p14:nvContentPartPr>
            <p14:xfrm>
              <a:off x="1021080" y="5250180"/>
              <a:ext cx="609600" cy="1143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"/>
            </p:blipFill>
            <p:spPr>
              <a:xfrm>
                <a:off x="1021080" y="5250180"/>
                <a:ext cx="6096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9" name="墨迹 8"/>
              <p14:cNvContentPartPr/>
              <p14:nvPr/>
            </p14:nvContentPartPr>
            <p14:xfrm>
              <a:off x="1691640" y="5257800"/>
              <a:ext cx="129540" cy="762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5"/>
            </p:blipFill>
            <p:spPr>
              <a:xfrm>
                <a:off x="1691640" y="5257800"/>
                <a:ext cx="12954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" name="墨迹 9"/>
              <p14:cNvContentPartPr/>
              <p14:nvPr/>
            </p14:nvContentPartPr>
            <p14:xfrm>
              <a:off x="1981200" y="5227320"/>
              <a:ext cx="5753100" cy="6858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7"/>
            </p:blipFill>
            <p:spPr>
              <a:xfrm>
                <a:off x="1981200" y="5227320"/>
                <a:ext cx="5753100" cy="6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1" name="墨迹 10"/>
              <p14:cNvContentPartPr/>
              <p14:nvPr/>
            </p14:nvContentPartPr>
            <p14:xfrm>
              <a:off x="1219200" y="5673725"/>
              <a:ext cx="1981200" cy="12192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9"/>
            </p:blipFill>
            <p:spPr>
              <a:xfrm>
                <a:off x="1219200" y="5673725"/>
                <a:ext cx="1981200" cy="121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2" name="墨迹 11"/>
              <p14:cNvContentPartPr/>
              <p14:nvPr/>
            </p14:nvContentPartPr>
            <p14:xfrm>
              <a:off x="1638300" y="4739640"/>
              <a:ext cx="6858000" cy="762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1"/>
            </p:blipFill>
            <p:spPr>
              <a:xfrm>
                <a:off x="1638300" y="4739640"/>
                <a:ext cx="6858000" cy="7620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心圆 6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3" y="3297238"/>
            <a:ext cx="273558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2BC3B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下节课再见</a:t>
            </a:r>
            <a:endParaRPr kumimoji="0" lang="zh-CN" altLang="en-US" sz="4000" b="1" kern="1200" cap="none" spc="0" normalizeH="0" baseline="0" noProof="0" dirty="0">
              <a:solidFill>
                <a:srgbClr val="2BC3B5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40200" y="3087688"/>
            <a:ext cx="3965575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4473575" y="1987550"/>
            <a:ext cx="3244850" cy="10144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09675"/>
            <a:r>
              <a:rPr lang="zh-CN" altLang="en-US" sz="6000" b="1" dirty="0">
                <a:solidFill>
                  <a:srgbClr val="2368E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谢谢聆听</a:t>
            </a:r>
            <a:endParaRPr lang="zh-CN" altLang="en-US" sz="6000" b="1" dirty="0">
              <a:solidFill>
                <a:srgbClr val="2368E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 rot="10498052">
            <a:off x="1647825" y="4575175"/>
            <a:ext cx="395288" cy="2984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15" y="121920"/>
            <a:ext cx="51676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120967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建筑施工组织</a:t>
            </a:r>
            <a:r>
              <a:rPr kumimoji="0" lang="en-US" altLang="zh-CN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400" b="1" kern="1200" cap="all" spc="0" normalizeH="0" baseline="0" noProof="0" dirty="0">
                <a:solidFill>
                  <a:schemeClr val="tx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项目二引入</a:t>
            </a:r>
            <a:endParaRPr kumimoji="0" lang="zh-CN" altLang="en-US" sz="2400" b="1" kern="1200" cap="all" spc="0" normalizeH="0" baseline="0" noProof="0" dirty="0">
              <a:solidFill>
                <a:schemeClr val="tx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bldLvl="0" animBg="1"/>
      <p:bldP spid="23" grpId="0" bldLvl="0" animBg="1"/>
      <p:bldP spid="27" grpId="0" bldLvl="0" animBg="1"/>
      <p:bldP spid="31" grpId="0" bldLvl="0" animBg="1"/>
      <p:bldP spid="32" grpId="0" bldLvl="0" animBg="1"/>
      <p:bldP spid="34" grpId="0" bldLvl="0" animBg="1"/>
      <p:bldP spid="44" grpId="0" bldLvl="0" animBg="1"/>
      <p:bldP spid="48" grpId="0" bldLvl="0" animBg="1"/>
      <p:bldP spid="52" grpId="0" bldLvl="0" animBg="1"/>
      <p:bldP spid="5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7375" y="1447800"/>
            <a:ext cx="5966460" cy="3695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" y="1367790"/>
            <a:ext cx="4742180" cy="3855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9295" y="193040"/>
            <a:ext cx="1351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1702</a:t>
            </a:r>
            <a:r>
              <a:rPr lang="zh-CN" altLang="en-US"/>
              <a:t>作业</a:t>
            </a:r>
            <a:endParaRPr lang="zh-CN" altLang="en-US"/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0" y="1240790"/>
            <a:ext cx="4923790" cy="3684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30" y="1240790"/>
            <a:ext cx="4937760" cy="368427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9015" y="231140"/>
            <a:ext cx="229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18</a:t>
            </a:r>
            <a:r>
              <a:rPr lang="zh-CN" altLang="en-US"/>
              <a:t>春作业展示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015" y="1055370"/>
            <a:ext cx="4613275" cy="4747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10" y="1184910"/>
            <a:ext cx="5025390" cy="461772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14630"/>
            <a:ext cx="186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1701</a:t>
            </a:r>
            <a:r>
              <a:rPr lang="zh-CN" altLang="en-US"/>
              <a:t>作业展示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90" y="1233805"/>
            <a:ext cx="5378450" cy="3981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0" y="1214755"/>
            <a:ext cx="5532120" cy="4000500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319" y="65405"/>
            <a:ext cx="12150725" cy="1246076"/>
            <a:chOff x="3066560" y="286302"/>
            <a:chExt cx="3216910" cy="30883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t="8867"/>
            <a:stretch>
              <a:fillRect/>
            </a:stretch>
          </p:blipFill>
          <p:spPr>
            <a:xfrm>
              <a:off x="3066560" y="286424"/>
              <a:ext cx="3216910" cy="1375410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3248950" y="286302"/>
              <a:ext cx="3001991" cy="3088375"/>
              <a:chOff x="3118754" y="286302"/>
              <a:chExt cx="3001991" cy="308837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118754" y="286302"/>
                <a:ext cx="2431169" cy="129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2800" b="1">
                    <a:solidFill>
                      <a:srgbClr val="FC95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本次课主要内容</a:t>
                </a:r>
                <a:endParaRPr lang="zh-CN" altLang="en-US" sz="2800" b="1">
                  <a:solidFill>
                    <a:srgbClr val="FC95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810865" y="3067972"/>
                <a:ext cx="309880" cy="30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F44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581400" y="2367280"/>
            <a:ext cx="5785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                                                 </a:t>
            </a:r>
            <a:endParaRPr lang="zh-CN" altLang="en-US" sz="2400" b="1"/>
          </a:p>
          <a:p>
            <a:r>
              <a:rPr lang="zh-CN" altLang="en-US" sz="2400" b="1"/>
              <a:t>                </a:t>
            </a:r>
            <a:endParaRPr lang="zh-CN" altLang="en-US" sz="2400" b="1"/>
          </a:p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347595" y="1109980"/>
            <a:ext cx="7664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组织异节奏流水施工：</a:t>
            </a:r>
            <a:r>
              <a:rPr lang="zh-CN" altLang="en-US" sz="280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</a:rPr>
              <a:t>计算工期，绘制横道图</a:t>
            </a:r>
            <a:endParaRPr lang="zh-CN" altLang="en-US" sz="28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63115"/>
            <a:ext cx="9295130" cy="33737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3" name="墨迹 2"/>
              <p14:cNvContentPartPr/>
              <p14:nvPr/>
            </p14:nvContentPartPr>
            <p14:xfrm>
              <a:off x="3116580" y="1013460"/>
              <a:ext cx="2567940" cy="6477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3116580" y="1013460"/>
                <a:ext cx="2567940" cy="64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5" name="墨迹 4"/>
              <p14:cNvContentPartPr/>
              <p14:nvPr/>
            </p14:nvContentPartPr>
            <p14:xfrm>
              <a:off x="4373880" y="1630680"/>
              <a:ext cx="1013460" cy="12192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4373880" y="1630680"/>
                <a:ext cx="1013460" cy="1219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4" name="墨迹 13"/>
              <p14:cNvContentPartPr/>
              <p14:nvPr/>
            </p14:nvContentPartPr>
            <p14:xfrm>
              <a:off x="5341620" y="2796540"/>
              <a:ext cx="480060" cy="45720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8"/>
            </p:blipFill>
            <p:spPr>
              <a:xfrm>
                <a:off x="5341620" y="2796540"/>
                <a:ext cx="480060" cy="457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5" name="墨迹 14"/>
              <p14:cNvContentPartPr/>
              <p14:nvPr/>
            </p14:nvContentPartPr>
            <p14:xfrm>
              <a:off x="5821680" y="3116580"/>
              <a:ext cx="3802380" cy="67818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0"/>
            </p:blipFill>
            <p:spPr>
              <a:xfrm>
                <a:off x="5821680" y="3116580"/>
                <a:ext cx="3802380" cy="67818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245" y="194310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工程问题：</a:t>
            </a:r>
            <a:endParaRPr lang="zh-CN" altLang="en-US" b="1"/>
          </a:p>
        </p:txBody>
      </p:sp>
      <p:grpSp>
        <p:nvGrpSpPr>
          <p:cNvPr id="34" name="组合 33"/>
          <p:cNvGrpSpPr/>
          <p:nvPr/>
        </p:nvGrpSpPr>
        <p:grpSpPr>
          <a:xfrm>
            <a:off x="1002665" y="886460"/>
            <a:ext cx="9565640" cy="4775200"/>
            <a:chOff x="5925" y="3337"/>
            <a:chExt cx="7751" cy="3776"/>
          </a:xfrm>
        </p:grpSpPr>
        <p:grpSp>
          <p:nvGrpSpPr>
            <p:cNvPr id="93" name="组合 92"/>
            <p:cNvGrpSpPr/>
            <p:nvPr/>
          </p:nvGrpSpPr>
          <p:grpSpPr>
            <a:xfrm>
              <a:off x="5925" y="3337"/>
              <a:ext cx="7751" cy="3776"/>
              <a:chOff x="1333500" y="531491"/>
              <a:chExt cx="4265631" cy="2078044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1333500" y="531492"/>
                <a:ext cx="4265631" cy="2078043"/>
                <a:chOff x="1333500" y="531492"/>
                <a:chExt cx="4265631" cy="2078043"/>
              </a:xfrm>
            </p:grpSpPr>
            <p:sp>
              <p:nvSpPr>
                <p:cNvPr id="68" name="矩形 67"/>
                <p:cNvSpPr/>
                <p:nvPr/>
              </p:nvSpPr>
              <p:spPr>
                <a:xfrm>
                  <a:off x="1333500" y="531492"/>
                  <a:ext cx="4265631" cy="2078043"/>
                </a:xfrm>
                <a:prstGeom prst="rect">
                  <a:avLst/>
                </a:prstGeom>
                <a:solidFill>
                  <a:srgbClr val="AACB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1333500" y="531492"/>
                  <a:ext cx="4265631" cy="1120026"/>
                </a:xfrm>
                <a:prstGeom prst="rect">
                  <a:avLst/>
                </a:prstGeom>
                <a:solidFill>
                  <a:srgbClr val="94E2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矩形 73"/>
              <p:cNvSpPr/>
              <p:nvPr/>
            </p:nvSpPr>
            <p:spPr>
              <a:xfrm>
                <a:off x="1520868" y="777411"/>
                <a:ext cx="3872204" cy="1586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1520875" y="1680737"/>
                <a:ext cx="683823" cy="899578"/>
                <a:chOff x="5923765" y="468123"/>
                <a:chExt cx="1790714" cy="2355707"/>
              </a:xfrm>
            </p:grpSpPr>
            <p:sp>
              <p:nvSpPr>
                <p:cNvPr id="80" name="矩形 79"/>
                <p:cNvSpPr/>
                <p:nvPr/>
              </p:nvSpPr>
              <p:spPr>
                <a:xfrm>
                  <a:off x="6707154" y="1903399"/>
                  <a:ext cx="223935" cy="920431"/>
                </a:xfrm>
                <a:prstGeom prst="rect">
                  <a:avLst/>
                </a:pr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" name="等腰三角形 75"/>
                <p:cNvSpPr/>
                <p:nvPr/>
              </p:nvSpPr>
              <p:spPr>
                <a:xfrm>
                  <a:off x="5923765" y="943026"/>
                  <a:ext cx="1790714" cy="1543719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" name="等腰三角形 75"/>
                <p:cNvSpPr/>
                <p:nvPr/>
              </p:nvSpPr>
              <p:spPr>
                <a:xfrm>
                  <a:off x="6096000" y="468123"/>
                  <a:ext cx="1446245" cy="1246763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" name="等腰三角形 75"/>
                <p:cNvSpPr/>
                <p:nvPr/>
              </p:nvSpPr>
              <p:spPr>
                <a:xfrm>
                  <a:off x="5993950" y="699201"/>
                  <a:ext cx="1650344" cy="1422710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solidFill>
                  <a:srgbClr val="CDD8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2161601" y="1917277"/>
                <a:ext cx="499356" cy="656909"/>
                <a:chOff x="5923765" y="468123"/>
                <a:chExt cx="1790714" cy="2355707"/>
              </a:xfrm>
              <a:solidFill>
                <a:srgbClr val="5BAC4E"/>
              </a:solidFill>
            </p:grpSpPr>
            <p:sp>
              <p:nvSpPr>
                <p:cNvPr id="83" name="矩形 82"/>
                <p:cNvSpPr/>
                <p:nvPr/>
              </p:nvSpPr>
              <p:spPr>
                <a:xfrm>
                  <a:off x="6707154" y="1903399"/>
                  <a:ext cx="223935" cy="9204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4" name="等腰三角形 75"/>
                <p:cNvSpPr/>
                <p:nvPr/>
              </p:nvSpPr>
              <p:spPr>
                <a:xfrm>
                  <a:off x="5923765" y="943026"/>
                  <a:ext cx="1790714" cy="1543719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5" name="等腰三角形 75"/>
                <p:cNvSpPr/>
                <p:nvPr/>
              </p:nvSpPr>
              <p:spPr>
                <a:xfrm>
                  <a:off x="6096000" y="468123"/>
                  <a:ext cx="1446245" cy="1246763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6" name="等腰三角形 75"/>
                <p:cNvSpPr/>
                <p:nvPr/>
              </p:nvSpPr>
              <p:spPr>
                <a:xfrm>
                  <a:off x="5993950" y="699201"/>
                  <a:ext cx="1650344" cy="1422710"/>
                </a:xfrm>
                <a:custGeom>
                  <a:avLst/>
                  <a:gdLst>
                    <a:gd name="connsiteX0" fmla="*/ 0 w 1446245"/>
                    <a:gd name="connsiteY0" fmla="*/ 1246763 h 1246763"/>
                    <a:gd name="connsiteX1" fmla="*/ 723123 w 1446245"/>
                    <a:gd name="connsiteY1" fmla="*/ 0 h 1246763"/>
                    <a:gd name="connsiteX2" fmla="*/ 1446245 w 1446245"/>
                    <a:gd name="connsiteY2" fmla="*/ 1246763 h 1246763"/>
                    <a:gd name="connsiteX3" fmla="*/ 0 w 1446245"/>
                    <a:gd name="connsiteY3" fmla="*/ 1246763 h 1246763"/>
                    <a:gd name="connsiteX0-1" fmla="*/ 0 w 1446245"/>
                    <a:gd name="connsiteY0-2" fmla="*/ 1246763 h 1246763"/>
                    <a:gd name="connsiteX1-3" fmla="*/ 723123 w 1446245"/>
                    <a:gd name="connsiteY1-4" fmla="*/ 0 h 1246763"/>
                    <a:gd name="connsiteX2-5" fmla="*/ 1446245 w 1446245"/>
                    <a:gd name="connsiteY2-6" fmla="*/ 1246763 h 1246763"/>
                    <a:gd name="connsiteX3-7" fmla="*/ 0 w 1446245"/>
                    <a:gd name="connsiteY3-8" fmla="*/ 1246763 h 1246763"/>
                    <a:gd name="connsiteX0-9" fmla="*/ 0 w 1446245"/>
                    <a:gd name="connsiteY0-10" fmla="*/ 1246763 h 1246763"/>
                    <a:gd name="connsiteX1-11" fmla="*/ 723123 w 1446245"/>
                    <a:gd name="connsiteY1-12" fmla="*/ 0 h 1246763"/>
                    <a:gd name="connsiteX2-13" fmla="*/ 1446245 w 1446245"/>
                    <a:gd name="connsiteY2-14" fmla="*/ 1246763 h 1246763"/>
                    <a:gd name="connsiteX3-15" fmla="*/ 0 w 1446245"/>
                    <a:gd name="connsiteY3-16" fmla="*/ 1246763 h 1246763"/>
                    <a:gd name="connsiteX0-17" fmla="*/ 0 w 1446245"/>
                    <a:gd name="connsiteY0-18" fmla="*/ 1246763 h 1246763"/>
                    <a:gd name="connsiteX1-19" fmla="*/ 723123 w 1446245"/>
                    <a:gd name="connsiteY1-20" fmla="*/ 0 h 1246763"/>
                    <a:gd name="connsiteX2-21" fmla="*/ 1446245 w 1446245"/>
                    <a:gd name="connsiteY2-22" fmla="*/ 1246763 h 1246763"/>
                    <a:gd name="connsiteX3-23" fmla="*/ 0 w 1446245"/>
                    <a:gd name="connsiteY3-24" fmla="*/ 1246763 h 1246763"/>
                    <a:gd name="connsiteX0-25" fmla="*/ 0 w 1446245"/>
                    <a:gd name="connsiteY0-26" fmla="*/ 1246763 h 1246763"/>
                    <a:gd name="connsiteX1-27" fmla="*/ 723123 w 1446245"/>
                    <a:gd name="connsiteY1-28" fmla="*/ 0 h 1246763"/>
                    <a:gd name="connsiteX2-29" fmla="*/ 1446245 w 1446245"/>
                    <a:gd name="connsiteY2-30" fmla="*/ 1246763 h 1246763"/>
                    <a:gd name="connsiteX3-31" fmla="*/ 0 w 1446245"/>
                    <a:gd name="connsiteY3-32" fmla="*/ 1246763 h 1246763"/>
                    <a:gd name="connsiteX0-33" fmla="*/ 0 w 1446245"/>
                    <a:gd name="connsiteY0-34" fmla="*/ 1246763 h 1246763"/>
                    <a:gd name="connsiteX1-35" fmla="*/ 723123 w 1446245"/>
                    <a:gd name="connsiteY1-36" fmla="*/ 0 h 1246763"/>
                    <a:gd name="connsiteX2-37" fmla="*/ 1446245 w 1446245"/>
                    <a:gd name="connsiteY2-38" fmla="*/ 1246763 h 1246763"/>
                    <a:gd name="connsiteX3-39" fmla="*/ 0 w 1446245"/>
                    <a:gd name="connsiteY3-40" fmla="*/ 1246763 h 1246763"/>
                    <a:gd name="connsiteX0-41" fmla="*/ 0 w 1446245"/>
                    <a:gd name="connsiteY0-42" fmla="*/ 1246763 h 1246763"/>
                    <a:gd name="connsiteX1-43" fmla="*/ 723123 w 1446245"/>
                    <a:gd name="connsiteY1-44" fmla="*/ 0 h 1246763"/>
                    <a:gd name="connsiteX2-45" fmla="*/ 1446245 w 1446245"/>
                    <a:gd name="connsiteY2-46" fmla="*/ 1246763 h 1246763"/>
                    <a:gd name="connsiteX3-47" fmla="*/ 0 w 1446245"/>
                    <a:gd name="connsiteY3-48" fmla="*/ 1246763 h 124676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446245" h="1246763">
                      <a:moveTo>
                        <a:pt x="0" y="1246763"/>
                      </a:moveTo>
                      <a:cubicBezTo>
                        <a:pt x="455645" y="924481"/>
                        <a:pt x="650033" y="490233"/>
                        <a:pt x="723123" y="0"/>
                      </a:cubicBezTo>
                      <a:cubicBezTo>
                        <a:pt x="814874" y="462242"/>
                        <a:pt x="971939" y="1027117"/>
                        <a:pt x="1446245" y="1246763"/>
                      </a:cubicBezTo>
                      <a:cubicBezTo>
                        <a:pt x="964163" y="1116135"/>
                        <a:pt x="491413" y="1088142"/>
                        <a:pt x="0" y="12467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9" name="任意多边形: 形状 88"/>
              <p:cNvSpPr/>
              <p:nvPr/>
            </p:nvSpPr>
            <p:spPr>
              <a:xfrm>
                <a:off x="1520875" y="531491"/>
                <a:ext cx="357866" cy="199924"/>
              </a:xfrm>
              <a:custGeom>
                <a:avLst/>
                <a:gdLst>
                  <a:gd name="connsiteX0" fmla="*/ 2116 w 357866"/>
                  <a:gd name="connsiteY0" fmla="*/ 0 h 199924"/>
                  <a:gd name="connsiteX1" fmla="*/ 355750 w 357866"/>
                  <a:gd name="connsiteY1" fmla="*/ 0 h 199924"/>
                  <a:gd name="connsiteX2" fmla="*/ 357866 w 357866"/>
                  <a:gd name="connsiteY2" fmla="*/ 20991 h 199924"/>
                  <a:gd name="connsiteX3" fmla="*/ 178933 w 357866"/>
                  <a:gd name="connsiteY3" fmla="*/ 199924 h 199924"/>
                  <a:gd name="connsiteX4" fmla="*/ 0 w 357866"/>
                  <a:gd name="connsiteY4" fmla="*/ 20991 h 199924"/>
                  <a:gd name="connsiteX5" fmla="*/ 2116 w 357866"/>
                  <a:gd name="connsiteY5" fmla="*/ 0 h 1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66" h="199924">
                    <a:moveTo>
                      <a:pt x="2116" y="0"/>
                    </a:moveTo>
                    <a:lnTo>
                      <a:pt x="355750" y="0"/>
                    </a:lnTo>
                    <a:lnTo>
                      <a:pt x="357866" y="20991"/>
                    </a:lnTo>
                    <a:cubicBezTo>
                      <a:pt x="357866" y="119813"/>
                      <a:pt x="277755" y="199924"/>
                      <a:pt x="178933" y="199924"/>
                    </a:cubicBezTo>
                    <a:cubicBezTo>
                      <a:pt x="80111" y="199924"/>
                      <a:pt x="0" y="119813"/>
                      <a:pt x="0" y="20991"/>
                    </a:cubicBezTo>
                    <a:lnTo>
                      <a:pt x="21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 rot="10800000">
                <a:off x="4050715" y="626671"/>
                <a:ext cx="269825" cy="150739"/>
              </a:xfrm>
              <a:custGeom>
                <a:avLst/>
                <a:gdLst>
                  <a:gd name="connsiteX0" fmla="*/ 2116 w 357866"/>
                  <a:gd name="connsiteY0" fmla="*/ 0 h 199924"/>
                  <a:gd name="connsiteX1" fmla="*/ 355750 w 357866"/>
                  <a:gd name="connsiteY1" fmla="*/ 0 h 199924"/>
                  <a:gd name="connsiteX2" fmla="*/ 357866 w 357866"/>
                  <a:gd name="connsiteY2" fmla="*/ 20991 h 199924"/>
                  <a:gd name="connsiteX3" fmla="*/ 178933 w 357866"/>
                  <a:gd name="connsiteY3" fmla="*/ 199924 h 199924"/>
                  <a:gd name="connsiteX4" fmla="*/ 0 w 357866"/>
                  <a:gd name="connsiteY4" fmla="*/ 20991 h 199924"/>
                  <a:gd name="connsiteX5" fmla="*/ 2116 w 357866"/>
                  <a:gd name="connsiteY5" fmla="*/ 0 h 19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866" h="199924">
                    <a:moveTo>
                      <a:pt x="2116" y="0"/>
                    </a:moveTo>
                    <a:lnTo>
                      <a:pt x="355750" y="0"/>
                    </a:lnTo>
                    <a:lnTo>
                      <a:pt x="357866" y="20991"/>
                    </a:lnTo>
                    <a:cubicBezTo>
                      <a:pt x="357866" y="119813"/>
                      <a:pt x="277755" y="199924"/>
                      <a:pt x="178933" y="199924"/>
                    </a:cubicBezTo>
                    <a:cubicBezTo>
                      <a:pt x="80111" y="199924"/>
                      <a:pt x="0" y="119813"/>
                      <a:pt x="0" y="20991"/>
                    </a:cubicBezTo>
                    <a:lnTo>
                      <a:pt x="21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183" y="3840"/>
              <a:ext cx="7002" cy="2699"/>
              <a:chOff x="5975" y="2772"/>
              <a:chExt cx="7002" cy="2699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5975" y="2772"/>
                <a:ext cx="6862" cy="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   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技师学院南临湖南路，道路工程施工，长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900m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，每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50m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为一个施工段。划分为清理表层、铺基层、铺混凝土路面三道工序。各道工序在各段上的流水节拍分别是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2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、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4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、</a:t>
                </a:r>
                <a:r>
                  <a:rPr lang="en-US" altLang="zh-CN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6</a:t>
                </a: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天。</a:t>
                </a:r>
                <a:endParaRPr lang="en-US" altLang="zh-CN" sz="2000" b="1" kern="0" dirty="0">
                  <a:latin typeface="新宋体" panose="02010609030101010101" pitchFamily="49" charset="-122"/>
                  <a:ea typeface="新宋体" panose="02010609030101010101" pitchFamily="49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2000" b="1" kern="0" dirty="0">
                    <a:latin typeface="新宋体" panose="02010609030101010101" pitchFamily="49" charset="-122"/>
                    <a:ea typeface="新宋体" panose="02010609030101010101" pitchFamily="49" charset="-122"/>
                    <a:sym typeface="+mn-ea"/>
                  </a:rPr>
                  <a:t>   请组织成倍节拍流水施工，计算工期并绘制横道图。</a:t>
                </a:r>
                <a:endParaRPr lang="en-US" altLang="zh-CN" sz="2000">
                  <a:solidFill>
                    <a:srgbClr val="087999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8042" y="4304"/>
                <a:ext cx="4935" cy="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FF0000"/>
                    </a:solidFill>
                    <a:latin typeface="汉仪中黑简" panose="02010609000101010101" charset="-122"/>
                    <a:ea typeface="汉仪中黑简" panose="02010609000101010101" charset="-122"/>
                    <a:sym typeface="+mn-ea"/>
                  </a:rPr>
                  <a:t>思考：</a:t>
                </a:r>
                <a:r>
                  <a:rPr lang="zh-CN" altLang="en-US" sz="2000" b="1">
                    <a:solidFill>
                      <a:srgbClr val="FF0000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什么成倍节拍流水？</a:t>
                </a:r>
                <a:endParaRPr lang="zh-CN" altLang="en-US" sz="2000" b="1">
                  <a:solidFill>
                    <a:srgbClr val="FF0000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FF0000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          如何组织成倍节拍流水？</a:t>
                </a:r>
                <a:endParaRPr lang="zh-CN" altLang="en-US" sz="2000" b="1">
                  <a:solidFill>
                    <a:srgbClr val="FF0000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b="1">
                    <a:solidFill>
                      <a:srgbClr val="FF0000"/>
                    </a:solidFill>
                    <a:latin typeface="汉仪中黑简" panose="02010609000101010101" charset="-122"/>
                    <a:ea typeface="汉仪中黑简" panose="02010609000101010101" charset="-122"/>
                    <a:sym typeface="+mn-ea"/>
                  </a:rPr>
                  <a:t>解决问题：</a:t>
                </a:r>
                <a:r>
                  <a:rPr lang="zh-CN" altLang="en-US" sz="2000" b="1">
                    <a:solidFill>
                      <a:srgbClr val="FF0000"/>
                    </a:solidFill>
                    <a:latin typeface="汉仪中黑简" panose="02010609000101010101" charset="-122"/>
                    <a:ea typeface="汉仪中黑简" panose="02010609000101010101" charset="-122"/>
                  </a:rPr>
                  <a:t>还记得流水施工分类的引导文和样图吗？</a:t>
                </a:r>
                <a:endParaRPr lang="zh-CN" altLang="en-US" sz="2000" b="1">
                  <a:solidFill>
                    <a:srgbClr val="FF0000"/>
                  </a:solidFill>
                  <a:latin typeface="汉仪中黑简" panose="02010609000101010101" charset="-122"/>
                  <a:ea typeface="汉仪中黑简" panose="02010609000101010101" charset="-122"/>
                </a:endParaRPr>
              </a:p>
            </p:txBody>
          </p:sp>
        </p:grpSp>
      </p:grp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DD6EBA-92AF-4BC1-A28E-6FD7232DAFB5}" type="datetime1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9140" y="229870"/>
            <a:ext cx="4433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阅读引导文：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" y="730250"/>
            <a:ext cx="10820400" cy="5045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1256665" y="3276600"/>
              <a:ext cx="1007745" cy="40005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1256665" y="3276600"/>
                <a:ext cx="1007745" cy="400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1577340" y="3996690"/>
              <a:ext cx="9730740" cy="1143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1577340" y="3996690"/>
                <a:ext cx="973074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1577340" y="4207510"/>
              <a:ext cx="578485" cy="22415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1577340" y="4207510"/>
                <a:ext cx="578485" cy="224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1706880" y="4632960"/>
              <a:ext cx="6850380" cy="762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1706880" y="4632960"/>
                <a:ext cx="6850380" cy="76200"/>
              </a:xfrm>
              <a:prstGeom prst="rect"/>
            </p:spPr>
          </p:pic>
        </mc:Fallback>
      </mc:AlternateContent>
    </p:spTree>
  </p:cSld>
  <p:clrMapOvr>
    <a:masterClrMapping/>
  </p:clrMapOvr>
  <p:transition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119A01PPBG">
  <a:themeElements>
    <a:clrScheme name="Phoenix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000120141119A01PPBG">
  <a:themeElements>
    <a:clrScheme name="自定义 386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WPS 演示</Application>
  <PresentationFormat>宽屏</PresentationFormat>
  <Paragraphs>260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黑体</vt:lpstr>
      <vt:lpstr>Times New Roman</vt:lpstr>
      <vt:lpstr>幼圆</vt:lpstr>
      <vt:lpstr>华文中宋</vt:lpstr>
      <vt:lpstr>Wingdings 2</vt:lpstr>
      <vt:lpstr>Calibri</vt:lpstr>
      <vt:lpstr>Agency FB</vt:lpstr>
      <vt:lpstr>新宋体</vt:lpstr>
      <vt:lpstr>汉仪中黑简</vt:lpstr>
      <vt:lpstr>Arial Unicode MS</vt:lpstr>
      <vt:lpstr>Calibri</vt:lpstr>
      <vt:lpstr>方正姚体</vt:lpstr>
      <vt:lpstr>Office 主题</vt:lpstr>
      <vt:lpstr>A000120141119A01PPBG</vt:lpstr>
      <vt:lpstr>1_A000120141119A01PPBG</vt:lpstr>
      <vt:lpstr>2_A000120141119A01PPBG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蓝天白云</cp:lastModifiedBy>
  <cp:revision>276</cp:revision>
  <dcterms:created xsi:type="dcterms:W3CDTF">2018-03-01T02:03:00Z</dcterms:created>
  <dcterms:modified xsi:type="dcterms:W3CDTF">2020-04-01T15:11:07Z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