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97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179" y="2052372"/>
            <a:ext cx="5267952" cy="2456748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176587" y="6210581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159845" y="188640"/>
          <a:ext cx="7870722" cy="1647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955"/>
                <a:gridCol w="5734767"/>
              </a:tblGrid>
              <a:tr h="41999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defRPr/>
                      </a:pPr>
                      <a:r>
                        <a:rPr lang="zh-CN" altLang="en-US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灯具安装</a:t>
                      </a:r>
                      <a:endParaRPr lang="zh-CN" altLang="zh-CN" sz="2000" b="1" kern="1200" smtClean="0">
                        <a:solidFill>
                          <a:schemeClr val="lt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876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523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、按图纸定位尺寸安装。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、安装牢固、戴手套安装，不污染涂料。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6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圆角矩形 27"/>
          <p:cNvSpPr/>
          <p:nvPr/>
        </p:nvSpPr>
        <p:spPr>
          <a:xfrm>
            <a:off x="7320136" y="2371741"/>
            <a:ext cx="1270208" cy="404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灯具定位图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266996"/>
            <a:ext cx="3888432" cy="25247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3523" y="4266996"/>
            <a:ext cx="2249156" cy="2524764"/>
          </a:xfrm>
          <a:prstGeom prst="rect">
            <a:avLst/>
          </a:prstGeom>
        </p:spPr>
      </p:pic>
      <p:sp>
        <p:nvSpPr>
          <p:cNvPr id="20" name="圆角矩形 19"/>
          <p:cNvSpPr/>
          <p:nvPr/>
        </p:nvSpPr>
        <p:spPr>
          <a:xfrm>
            <a:off x="4951052" y="6202321"/>
            <a:ext cx="1486577" cy="373385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灯具安装效果</a:t>
            </a: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410290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宽屏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17</cp:revision>
  <dcterms:created xsi:type="dcterms:W3CDTF">2023-10-24T10:06:28Z</dcterms:created>
  <dcterms:modified xsi:type="dcterms:W3CDTF">2023-10-24T10:16:00Z</dcterms:modified>
</cp:coreProperties>
</file>