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4"/>
  </p:notesMasterIdLst>
  <p:sldIdLst>
    <p:sldId id="441" r:id="rId2"/>
    <p:sldId id="442" r:id="rId3"/>
    <p:sldId id="443" r:id="rId4"/>
    <p:sldId id="444" r:id="rId5"/>
    <p:sldId id="445" r:id="rId6"/>
    <p:sldId id="446" r:id="rId7"/>
    <p:sldId id="447" r:id="rId8"/>
    <p:sldId id="448" r:id="rId9"/>
    <p:sldId id="271" r:id="rId10"/>
    <p:sldId id="449" r:id="rId11"/>
    <p:sldId id="451" r:id="rId12"/>
    <p:sldId id="423" r:id="rId13"/>
    <p:sldId id="452" r:id="rId14"/>
    <p:sldId id="424" r:id="rId15"/>
    <p:sldId id="425" r:id="rId16"/>
    <p:sldId id="352" r:id="rId17"/>
    <p:sldId id="454" r:id="rId18"/>
    <p:sldId id="410" r:id="rId19"/>
    <p:sldId id="415" r:id="rId20"/>
    <p:sldId id="455" r:id="rId21"/>
    <p:sldId id="457" r:id="rId22"/>
    <p:sldId id="456" r:id="rId23"/>
    <p:sldId id="395" r:id="rId24"/>
    <p:sldId id="431" r:id="rId25"/>
    <p:sldId id="432" r:id="rId26"/>
    <p:sldId id="433" r:id="rId27"/>
    <p:sldId id="434" r:id="rId28"/>
    <p:sldId id="435" r:id="rId29"/>
    <p:sldId id="436" r:id="rId30"/>
    <p:sldId id="438" r:id="rId31"/>
    <p:sldId id="320" r:id="rId32"/>
    <p:sldId id="440" r:id="rId33"/>
  </p:sldIdLst>
  <p:sldSz cx="9140825" cy="51419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4" userDrawn="1">
          <p15:clr>
            <a:srgbClr val="A4A3A4"/>
          </p15:clr>
        </p15:guide>
        <p15:guide id="2" pos="29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77D7"/>
    <a:srgbClr val="1D9B77"/>
    <a:srgbClr val="36AFCE"/>
    <a:srgbClr val="A365D1"/>
    <a:srgbClr val="8BC145"/>
    <a:srgbClr val="1D9A78"/>
    <a:srgbClr val="558ED5"/>
    <a:srgbClr val="F2A01A"/>
    <a:srgbClr val="53585E"/>
    <a:srgbClr val="EEE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howGuides="1">
      <p:cViewPr>
        <p:scale>
          <a:sx n="90" d="100"/>
          <a:sy n="90" d="100"/>
        </p:scale>
        <p:origin x="1190" y="82"/>
      </p:cViewPr>
      <p:guideLst>
        <p:guide orient="horz" pos="1684"/>
        <p:guide pos="2930"/>
      </p:guideLst>
    </p:cSldViewPr>
  </p:slideViewPr>
  <p:notesTextViewPr>
    <p:cViewPr>
      <p:scale>
        <a:sx n="1" d="1"/>
        <a:sy n="1" d="1"/>
      </p:scale>
      <p:origin x="0" y="0"/>
    </p:cViewPr>
  </p:notesTextViewPr>
  <p:sorterViewPr>
    <p:cViewPr>
      <p:scale>
        <a:sx n="100" d="100"/>
        <a:sy n="100" d="100"/>
      </p:scale>
      <p:origin x="0" y="210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1C1AFF-D539-45A2-81CA-66B921DD8D52}" type="datetimeFigureOut">
              <a:rPr lang="zh-CN" altLang="en-US" smtClean="0"/>
              <a:t>2023/3/11</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C74456-EB52-4577-819A-4B7EA6F602C1}" type="slidenum">
              <a:rPr lang="zh-CN" altLang="en-US" smtClean="0"/>
              <a:t>‹#›</a:t>
            </a:fld>
            <a:endParaRPr lang="zh-CN" altLang="en-US"/>
          </a:p>
        </p:txBody>
      </p:sp>
    </p:spTree>
    <p:extLst>
      <p:ext uri="{BB962C8B-B14F-4D97-AF65-F5344CB8AC3E}">
        <p14:creationId xmlns:p14="http://schemas.microsoft.com/office/powerpoint/2010/main" val="322252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2603" y="841513"/>
            <a:ext cx="6855619" cy="1790147"/>
          </a:xfrm>
        </p:spPr>
        <p:txBody>
          <a:bodyPr anchor="b"/>
          <a:lstStyle>
            <a:lvl1pPr algn="ctr">
              <a:defRPr sz="4498"/>
            </a:lvl1pPr>
          </a:lstStyle>
          <a:p>
            <a:r>
              <a:rPr lang="zh-CN" altLang="en-US"/>
              <a:t>单击此处编辑母版标题样式</a:t>
            </a:r>
            <a:endParaRPr lang="en-US" dirty="0"/>
          </a:p>
        </p:txBody>
      </p:sp>
      <p:sp>
        <p:nvSpPr>
          <p:cNvPr id="3" name="Subtitle 2"/>
          <p:cNvSpPr>
            <a:spLocks noGrp="1"/>
          </p:cNvSpPr>
          <p:nvPr>
            <p:ph type="subTitle" idx="1"/>
          </p:nvPr>
        </p:nvSpPr>
        <p:spPr>
          <a:xfrm>
            <a:off x="1142603" y="2700695"/>
            <a:ext cx="6855619" cy="1241438"/>
          </a:xfrm>
        </p:spPr>
        <p:txBody>
          <a:bodyPr/>
          <a:lstStyle>
            <a:lvl1pPr marL="0" indent="0" algn="ctr">
              <a:buNone/>
              <a:defRPr sz="1799"/>
            </a:lvl1pPr>
            <a:lvl2pPr marL="342763" indent="0" algn="ctr">
              <a:buNone/>
              <a:defRPr sz="1499"/>
            </a:lvl2pPr>
            <a:lvl3pPr marL="685526" indent="0" algn="ctr">
              <a:buNone/>
              <a:defRPr sz="1349"/>
            </a:lvl3pPr>
            <a:lvl4pPr marL="1028289" indent="0" algn="ctr">
              <a:buNone/>
              <a:defRPr sz="1200"/>
            </a:lvl4pPr>
            <a:lvl5pPr marL="1371051" indent="0" algn="ctr">
              <a:buNone/>
              <a:defRPr sz="1200"/>
            </a:lvl5pPr>
            <a:lvl6pPr marL="1713814" indent="0" algn="ctr">
              <a:buNone/>
              <a:defRPr sz="1200"/>
            </a:lvl6pPr>
            <a:lvl7pPr marL="2056577" indent="0" algn="ctr">
              <a:buNone/>
              <a:defRPr sz="1200"/>
            </a:lvl7pPr>
            <a:lvl8pPr marL="2399340" indent="0" algn="ctr">
              <a:buNone/>
              <a:defRPr sz="1200"/>
            </a:lvl8pPr>
            <a:lvl9pPr marL="2742103"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6444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2776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1403" y="273759"/>
            <a:ext cx="1970990" cy="435753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432" y="273759"/>
            <a:ext cx="5798711" cy="435753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06241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06998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11607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585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3869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6698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6801886" y="4860930"/>
            <a:ext cx="18739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www.yourwebsite.com</a:t>
            </a:r>
            <a:endParaRPr lang="zh-CN" altLang="en-US" sz="800" dirty="0">
              <a:solidFill>
                <a:srgbClr val="53585E"/>
              </a:solidFill>
              <a:latin typeface="Arial" pitchFamily="34" charset="0"/>
              <a:cs typeface="Arial" pitchFamily="34" charset="0"/>
            </a:endParaRPr>
          </a:p>
        </p:txBody>
      </p:sp>
      <p:sp>
        <p:nvSpPr>
          <p:cNvPr id="8" name="菱形 7"/>
          <p:cNvSpPr/>
          <p:nvPr userDrawn="1"/>
        </p:nvSpPr>
        <p:spPr>
          <a:xfrm>
            <a:off x="8706205" y="4800601"/>
            <a:ext cx="238163" cy="238244"/>
          </a:xfrm>
          <a:prstGeom prst="diamond">
            <a:avLst/>
          </a:pr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800" dirty="0">
              <a:solidFill>
                <a:schemeClr val="tx1"/>
              </a:solidFill>
            </a:endParaRPr>
          </a:p>
        </p:txBody>
      </p:sp>
      <p:sp>
        <p:nvSpPr>
          <p:cNvPr id="10" name="Rectangle 20"/>
          <p:cNvSpPr>
            <a:spLocks noChangeArrowheads="1"/>
          </p:cNvSpPr>
          <p:nvPr userDrawn="1"/>
        </p:nvSpPr>
        <p:spPr bwMode="auto">
          <a:xfrm>
            <a:off x="251432" y="4860930"/>
            <a:ext cx="17546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yourmail@business.com</a:t>
            </a:r>
            <a:endParaRPr lang="zh-CN" altLang="en-US" sz="800" dirty="0">
              <a:solidFill>
                <a:srgbClr val="53585E"/>
              </a:solidFill>
              <a:latin typeface="Arial" pitchFamily="34" charset="0"/>
              <a:cs typeface="Arial" pitchFamily="34" charset="0"/>
            </a:endParaRPr>
          </a:p>
        </p:txBody>
      </p:sp>
      <p:sp>
        <p:nvSpPr>
          <p:cNvPr id="11" name="灯片编号占位符 5"/>
          <p:cNvSpPr txBox="1"/>
          <p:nvPr userDrawn="1"/>
        </p:nvSpPr>
        <p:spPr>
          <a:xfrm>
            <a:off x="8646854" y="4854858"/>
            <a:ext cx="359916" cy="144016"/>
          </a:xfrm>
          <a:prstGeom prst="rect">
            <a:avLst/>
          </a:prstGeom>
        </p:spPr>
        <p:txBody>
          <a:bodyPr t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36567833-4B14-40FE-AE92-49CC326BF8AB}" type="slidenum">
              <a:rPr lang="zh-CN" altLang="en-US" sz="800">
                <a:solidFill>
                  <a:srgbClr val="53585E"/>
                </a:solidFill>
                <a:latin typeface="+mn-lt"/>
                <a:cs typeface="Arial" pitchFamily="34" charset="0"/>
              </a:rPr>
              <a:t>‹#›</a:t>
            </a:fld>
            <a:endParaRPr lang="zh-CN" altLang="en-US" sz="800" dirty="0">
              <a:solidFill>
                <a:srgbClr val="53585E"/>
              </a:solidFill>
              <a:latin typeface="+mn-lt"/>
              <a:cs typeface="Arial" pitchFamily="34" charset="0"/>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5243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671" y="1281908"/>
            <a:ext cx="7883962" cy="2138893"/>
          </a:xfrm>
        </p:spPr>
        <p:txBody>
          <a:bodyPr anchor="b"/>
          <a:lstStyle>
            <a:lvl1pPr>
              <a:defRPr sz="4498"/>
            </a:lvl1pPr>
          </a:lstStyle>
          <a:p>
            <a:r>
              <a:rPr lang="zh-CN" altLang="en-US"/>
              <a:t>单击此处编辑母版标题样式</a:t>
            </a:r>
            <a:endParaRPr lang="en-US" dirty="0"/>
          </a:p>
        </p:txBody>
      </p:sp>
      <p:sp>
        <p:nvSpPr>
          <p:cNvPr id="3" name="Text Placeholder 2"/>
          <p:cNvSpPr>
            <a:spLocks noGrp="1"/>
          </p:cNvSpPr>
          <p:nvPr>
            <p:ph type="body" idx="1"/>
          </p:nvPr>
        </p:nvSpPr>
        <p:spPr>
          <a:xfrm>
            <a:off x="623671" y="3441036"/>
            <a:ext cx="7883962" cy="1124793"/>
          </a:xfrm>
        </p:spPr>
        <p:txBody>
          <a:bodyPr/>
          <a:lstStyle>
            <a:lvl1pPr marL="0" indent="0">
              <a:buNone/>
              <a:defRPr sz="1799">
                <a:solidFill>
                  <a:schemeClr val="tx1">
                    <a:tint val="75000"/>
                  </a:schemeClr>
                </a:solidFill>
              </a:defRPr>
            </a:lvl1pPr>
            <a:lvl2pPr marL="342763" indent="0">
              <a:buNone/>
              <a:defRPr sz="1499">
                <a:solidFill>
                  <a:schemeClr val="tx1">
                    <a:tint val="75000"/>
                  </a:schemeClr>
                </a:solidFill>
              </a:defRPr>
            </a:lvl2pPr>
            <a:lvl3pPr marL="685526" indent="0">
              <a:buNone/>
              <a:defRPr sz="1349">
                <a:solidFill>
                  <a:schemeClr val="tx1">
                    <a:tint val="75000"/>
                  </a:schemeClr>
                </a:solidFill>
              </a:defRPr>
            </a:lvl3pPr>
            <a:lvl4pPr marL="1028289" indent="0">
              <a:buNone/>
              <a:defRPr sz="1200">
                <a:solidFill>
                  <a:schemeClr val="tx1">
                    <a:tint val="75000"/>
                  </a:schemeClr>
                </a:solidFill>
              </a:defRPr>
            </a:lvl4pPr>
            <a:lvl5pPr marL="1371051" indent="0">
              <a:buNone/>
              <a:defRPr sz="1200">
                <a:solidFill>
                  <a:schemeClr val="tx1">
                    <a:tint val="75000"/>
                  </a:schemeClr>
                </a:solidFill>
              </a:defRPr>
            </a:lvl5pPr>
            <a:lvl6pPr marL="1713814" indent="0">
              <a:buNone/>
              <a:defRPr sz="1200">
                <a:solidFill>
                  <a:schemeClr val="tx1">
                    <a:tint val="75000"/>
                  </a:schemeClr>
                </a:solidFill>
              </a:defRPr>
            </a:lvl6pPr>
            <a:lvl7pPr marL="2056577" indent="0">
              <a:buNone/>
              <a:defRPr sz="1200">
                <a:solidFill>
                  <a:schemeClr val="tx1">
                    <a:tint val="75000"/>
                  </a:schemeClr>
                </a:solidFill>
              </a:defRPr>
            </a:lvl7pPr>
            <a:lvl8pPr marL="2399340" indent="0">
              <a:buNone/>
              <a:defRPr sz="1200">
                <a:solidFill>
                  <a:schemeClr val="tx1">
                    <a:tint val="75000"/>
                  </a:schemeClr>
                </a:solidFill>
              </a:defRPr>
            </a:lvl8pPr>
            <a:lvl9pPr marL="2742103"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52215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43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754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805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622" y="273759"/>
            <a:ext cx="7883962" cy="99386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623" y="1260483"/>
            <a:ext cx="3866997"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623" y="1878227"/>
            <a:ext cx="3866997"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7543" y="1260483"/>
            <a:ext cx="3886041"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7543" y="1878227"/>
            <a:ext cx="3886041"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02661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9422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06061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6041" y="740341"/>
            <a:ext cx="4627543" cy="3654091"/>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7886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6041" y="740341"/>
            <a:ext cx="4627543" cy="3654091"/>
          </a:xfrm>
        </p:spPr>
        <p:txBody>
          <a:bodyPr anchor="t"/>
          <a:lstStyle>
            <a:lvl1pPr marL="0" indent="0">
              <a:buNone/>
              <a:defRPr sz="2399"/>
            </a:lvl1pPr>
            <a:lvl2pPr marL="342763" indent="0">
              <a:buNone/>
              <a:defRPr sz="2099"/>
            </a:lvl2pPr>
            <a:lvl3pPr marL="685526" indent="0">
              <a:buNone/>
              <a:defRPr sz="1799"/>
            </a:lvl3pPr>
            <a:lvl4pPr marL="1028289" indent="0">
              <a:buNone/>
              <a:defRPr sz="1499"/>
            </a:lvl4pPr>
            <a:lvl5pPr marL="1371051" indent="0">
              <a:buNone/>
              <a:defRPr sz="1499"/>
            </a:lvl5pPr>
            <a:lvl6pPr marL="1713814" indent="0">
              <a:buNone/>
              <a:defRPr sz="1499"/>
            </a:lvl6pPr>
            <a:lvl7pPr marL="2056577" indent="0">
              <a:buNone/>
              <a:defRPr sz="1499"/>
            </a:lvl7pPr>
            <a:lvl8pPr marL="2399340" indent="0">
              <a:buNone/>
              <a:defRPr sz="1499"/>
            </a:lvl8pPr>
            <a:lvl9pPr marL="2742103" indent="0">
              <a:buNone/>
              <a:defRPr sz="1499"/>
            </a:lvl9pPr>
          </a:lstStyle>
          <a:p>
            <a:r>
              <a:rPr lang="zh-CN" altLang="en-US"/>
              <a:t>单击图标添加图片</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50768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432" y="273759"/>
            <a:ext cx="7883962" cy="99386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432" y="1368796"/>
            <a:ext cx="7883962" cy="32624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432" y="4765792"/>
            <a:ext cx="2056686" cy="273759"/>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3/11/2023</a:t>
            </a:fld>
            <a:endParaRPr lang="en-US" dirty="0"/>
          </a:p>
        </p:txBody>
      </p:sp>
      <p:sp>
        <p:nvSpPr>
          <p:cNvPr id="5" name="Footer Placeholder 4"/>
          <p:cNvSpPr>
            <a:spLocks noGrp="1"/>
          </p:cNvSpPr>
          <p:nvPr>
            <p:ph type="ftr" sz="quarter" idx="3"/>
          </p:nvPr>
        </p:nvSpPr>
        <p:spPr>
          <a:xfrm>
            <a:off x="3027899" y="4765792"/>
            <a:ext cx="3085028" cy="273759"/>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5707" y="4765792"/>
            <a:ext cx="2056686" cy="273759"/>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90435687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85" r:id="rId13"/>
    <p:sldLayoutId id="2147483686" r:id="rId14"/>
    <p:sldLayoutId id="2147483687" r:id="rId15"/>
    <p:sldLayoutId id="2147483688" r:id="rId16"/>
    <p:sldLayoutId id="2147483650" r:id="rId17"/>
  </p:sldLayoutIdLst>
  <p:txStyles>
    <p:titleStyle>
      <a:lvl1pPr algn="l" defTabSz="685526"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81" indent="-171381" algn="l" defTabSz="685526"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44" indent="-171381" algn="l" defTabSz="685526"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07" indent="-171381" algn="l" defTabSz="685526"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670"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433"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196"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958"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721"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484"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2.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13606"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13606"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79367"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35737" y="2089959"/>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p:cNvSpPr>
            <a:spLocks noChangeArrowheads="1"/>
          </p:cNvSpPr>
          <p:nvPr/>
        </p:nvSpPr>
        <p:spPr bwMode="auto">
          <a:xfrm>
            <a:off x="4270998" y="2110838"/>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dirty="0">
                <a:solidFill>
                  <a:schemeClr val="tx1">
                    <a:lumMod val="75000"/>
                    <a:lumOff val="25000"/>
                  </a:schemeClr>
                </a:solidFill>
                <a:latin typeface="Impact" pitchFamily="34" charset="0"/>
                <a:ea typeface="微软雅黑" pitchFamily="34" charset="-122"/>
                <a:cs typeface="宋体" pitchFamily="2" charset="-122"/>
              </a:rPr>
              <a:t>项目二  </a:t>
            </a:r>
            <a:r>
              <a:rPr lang="zh-CN" altLang="en-US" sz="2800" dirty="0">
                <a:solidFill>
                  <a:schemeClr val="accent2"/>
                </a:solidFill>
                <a:latin typeface="微软雅黑" panose="020B0503020204020204" pitchFamily="34" charset="-122"/>
                <a:ea typeface="微软雅黑" panose="020B0503020204020204" pitchFamily="34" charset="-122"/>
                <a:cs typeface="宋体" pitchFamily="2" charset="-122"/>
              </a:rPr>
              <a:t>绘制插画素材</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cs typeface="宋体" pitchFamily="2" charset="-122"/>
            </a:endParaRPr>
          </a:p>
        </p:txBody>
      </p:sp>
      <p:sp>
        <p:nvSpPr>
          <p:cNvPr id="19" name="Line 21"/>
          <p:cNvSpPr>
            <a:spLocks noChangeShapeType="1"/>
          </p:cNvSpPr>
          <p:nvPr/>
        </p:nvSpPr>
        <p:spPr bwMode="auto">
          <a:xfrm>
            <a:off x="4270998" y="2675012"/>
            <a:ext cx="3399012"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1" name="菱形 10"/>
          <p:cNvSpPr/>
          <p:nvPr/>
        </p:nvSpPr>
        <p:spPr>
          <a:xfrm>
            <a:off x="1049254"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4649"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2103700"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7" name="Rectangle 18"/>
          <p:cNvSpPr>
            <a:spLocks noChangeArrowheads="1"/>
          </p:cNvSpPr>
          <p:nvPr/>
        </p:nvSpPr>
        <p:spPr bwMode="auto">
          <a:xfrm>
            <a:off x="4499612" y="1562844"/>
            <a:ext cx="28661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学习单元二 平面设计素材</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13" name="Rectangle 20"/>
          <p:cNvSpPr>
            <a:spLocks noChangeArrowheads="1"/>
          </p:cNvSpPr>
          <p:nvPr/>
        </p:nvSpPr>
        <p:spPr bwMode="auto">
          <a:xfrm>
            <a:off x="4642412" y="2808300"/>
            <a:ext cx="319095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800" dirty="0">
                <a:solidFill>
                  <a:schemeClr val="accent1"/>
                </a:solidFill>
                <a:latin typeface="微软雅黑" panose="020B0503020204020204" pitchFamily="34" charset="-122"/>
                <a:ea typeface="微软雅黑" panose="020B0503020204020204" pitchFamily="34" charset="-122"/>
                <a:cs typeface="Arial" pitchFamily="34" charset="0"/>
              </a:rPr>
              <a:t>●</a:t>
            </a:r>
            <a:r>
              <a:rPr lang="zh-CN" altLang="en-US" sz="800" dirty="0">
                <a:latin typeface="微软雅黑" panose="020B0503020204020204" pitchFamily="34" charset="-122"/>
                <a:ea typeface="微软雅黑" panose="020B0503020204020204" pitchFamily="34" charset="-122"/>
              </a:rPr>
              <a:t>任务一  绘制景物插画     </a:t>
            </a:r>
            <a:r>
              <a:rPr lang="zh-CN" altLang="en-US" sz="800" dirty="0">
                <a:solidFill>
                  <a:schemeClr val="accent1"/>
                </a:solidFill>
                <a:latin typeface="微软雅黑" pitchFamily="34" charset="-122"/>
                <a:ea typeface="微软雅黑" pitchFamily="34" charset="-122"/>
                <a:cs typeface="Arial" pitchFamily="34" charset="0"/>
              </a:rPr>
              <a:t>●</a:t>
            </a:r>
            <a:r>
              <a:rPr lang="zh-CN" altLang="en-US" sz="800" b="1" dirty="0">
                <a:solidFill>
                  <a:srgbClr val="92D050"/>
                </a:solidFill>
                <a:latin typeface="微软雅黑" panose="020B0503020204020204" pitchFamily="34" charset="-122"/>
                <a:ea typeface="微软雅黑" panose="020B0503020204020204" pitchFamily="34" charset="-122"/>
              </a:rPr>
              <a:t>任务二  绘制动物、人物插画</a:t>
            </a:r>
          </a:p>
        </p:txBody>
      </p:sp>
    </p:spTree>
    <p:extLst>
      <p:ext uri="{BB962C8B-B14F-4D97-AF65-F5344CB8AC3E}">
        <p14:creationId xmlns:p14="http://schemas.microsoft.com/office/powerpoint/2010/main" val="126481334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56" presetClass="entr" presetSubtype="0" fill="hold" grpId="0" nodeType="withEffect">
                                      <p:stCondLst>
                                        <p:cond delay="1400"/>
                                      </p:stCondLst>
                                      <p:iterate type="lt">
                                        <p:tmPct val="6667"/>
                                      </p:iterate>
                                      <p:childTnLst>
                                        <p:set>
                                          <p:cBhvr>
                                            <p:cTn id="51" dur="1" fill="hold">
                                              <p:stCondLst>
                                                <p:cond delay="0"/>
                                              </p:stCondLst>
                                            </p:cTn>
                                            <p:tgtEl>
                                              <p:spTgt spid="17"/>
                                            </p:tgtEl>
                                            <p:attrNameLst>
                                              <p:attrName>style.visibility</p:attrName>
                                            </p:attrNameLst>
                                          </p:cBhvr>
                                          <p:to>
                                            <p:strVal val="visible"/>
                                          </p:to>
                                        </p:set>
                                        <p:anim by="(-#ppt_w*2)" calcmode="lin" valueType="num">
                                          <p:cBhvr rctx="PPT">
                                            <p:cTn id="52" dur="375" autoRev="1" fill="hold">
                                              <p:stCondLst>
                                                <p:cond delay="0"/>
                                              </p:stCondLst>
                                            </p:cTn>
                                            <p:tgtEl>
                                              <p:spTgt spid="17"/>
                                            </p:tgtEl>
                                            <p:attrNameLst>
                                              <p:attrName>ppt_w</p:attrName>
                                            </p:attrNameLst>
                                          </p:cBhvr>
                                        </p:anim>
                                        <p:anim by="(#ppt_w*0.50)" calcmode="lin" valueType="num">
                                          <p:cBhvr>
                                            <p:cTn id="53" dur="375" decel="50000" autoRev="1" fill="hold">
                                              <p:stCondLst>
                                                <p:cond delay="0"/>
                                              </p:stCondLst>
                                            </p:cTn>
                                            <p:tgtEl>
                                              <p:spTgt spid="17"/>
                                            </p:tgtEl>
                                            <p:attrNameLst>
                                              <p:attrName>ppt_x</p:attrName>
                                            </p:attrNameLst>
                                          </p:cBhvr>
                                        </p:anim>
                                        <p:anim from="(-#ppt_h/2)" to="(#ppt_y)" calcmode="lin" valueType="num">
                                          <p:cBhvr>
                                            <p:cTn id="54" dur="750" fill="hold">
                                              <p:stCondLst>
                                                <p:cond delay="0"/>
                                              </p:stCondLst>
                                            </p:cTn>
                                            <p:tgtEl>
                                              <p:spTgt spid="17"/>
                                            </p:tgtEl>
                                            <p:attrNameLst>
                                              <p:attrName>ppt_y</p:attrName>
                                            </p:attrNameLst>
                                          </p:cBhvr>
                                        </p:anim>
                                        <p:animRot by="21600000">
                                          <p:cBhvr>
                                            <p:cTn id="55" dur="750" fill="hold">
                                              <p:stCondLst>
                                                <p:cond delay="0"/>
                                              </p:stCondLst>
                                            </p:cTn>
                                            <p:tgtEl>
                                              <p:spTgt spid="17"/>
                                            </p:tgtEl>
                                            <p:attrNameLst>
                                              <p:attrName>r</p:attrName>
                                            </p:attrNameLst>
                                          </p:cBhvr>
                                        </p:animRot>
                                      </p:childTnLst>
                                    </p:cTn>
                                  </p:par>
                                  <p:par>
                                    <p:cTn id="56" presetID="2" presetClass="entr" presetSubtype="4" fill="hold" grpId="0" nodeType="withEffect" p14:presetBounceEnd="60000">
                                      <p:stCondLst>
                                        <p:cond delay="3500"/>
                                      </p:stCondLst>
                                      <p:childTnLst>
                                        <p:set>
                                          <p:cBhvr>
                                            <p:cTn id="57" dur="1" fill="hold">
                                              <p:stCondLst>
                                                <p:cond delay="0"/>
                                              </p:stCondLst>
                                            </p:cTn>
                                            <p:tgtEl>
                                              <p:spTgt spid="13"/>
                                            </p:tgtEl>
                                            <p:attrNameLst>
                                              <p:attrName>style.visibility</p:attrName>
                                            </p:attrNameLst>
                                          </p:cBhvr>
                                          <p:to>
                                            <p:strVal val="visible"/>
                                          </p:to>
                                        </p:set>
                                        <p:anim calcmode="lin" valueType="num" p14:bounceEnd="60000">
                                          <p:cBhvr additive="base">
                                            <p:cTn id="58"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5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P spid="17"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56" presetClass="entr" presetSubtype="0" fill="hold" grpId="0" nodeType="withEffect">
                                      <p:stCondLst>
                                        <p:cond delay="1400"/>
                                      </p:stCondLst>
                                      <p:iterate type="lt">
                                        <p:tmPct val="6667"/>
                                      </p:iterate>
                                      <p:childTnLst>
                                        <p:set>
                                          <p:cBhvr>
                                            <p:cTn id="51" dur="1" fill="hold">
                                              <p:stCondLst>
                                                <p:cond delay="0"/>
                                              </p:stCondLst>
                                            </p:cTn>
                                            <p:tgtEl>
                                              <p:spTgt spid="17"/>
                                            </p:tgtEl>
                                            <p:attrNameLst>
                                              <p:attrName>style.visibility</p:attrName>
                                            </p:attrNameLst>
                                          </p:cBhvr>
                                          <p:to>
                                            <p:strVal val="visible"/>
                                          </p:to>
                                        </p:set>
                                        <p:anim by="(-#ppt_w*2)" calcmode="lin" valueType="num">
                                          <p:cBhvr rctx="PPT">
                                            <p:cTn id="52" dur="375" autoRev="1" fill="hold">
                                              <p:stCondLst>
                                                <p:cond delay="0"/>
                                              </p:stCondLst>
                                            </p:cTn>
                                            <p:tgtEl>
                                              <p:spTgt spid="17"/>
                                            </p:tgtEl>
                                            <p:attrNameLst>
                                              <p:attrName>ppt_w</p:attrName>
                                            </p:attrNameLst>
                                          </p:cBhvr>
                                        </p:anim>
                                        <p:anim by="(#ppt_w*0.50)" calcmode="lin" valueType="num">
                                          <p:cBhvr>
                                            <p:cTn id="53" dur="375" decel="50000" autoRev="1" fill="hold">
                                              <p:stCondLst>
                                                <p:cond delay="0"/>
                                              </p:stCondLst>
                                            </p:cTn>
                                            <p:tgtEl>
                                              <p:spTgt spid="17"/>
                                            </p:tgtEl>
                                            <p:attrNameLst>
                                              <p:attrName>ppt_x</p:attrName>
                                            </p:attrNameLst>
                                          </p:cBhvr>
                                        </p:anim>
                                        <p:anim from="(-#ppt_h/2)" to="(#ppt_y)" calcmode="lin" valueType="num">
                                          <p:cBhvr>
                                            <p:cTn id="54" dur="750" fill="hold">
                                              <p:stCondLst>
                                                <p:cond delay="0"/>
                                              </p:stCondLst>
                                            </p:cTn>
                                            <p:tgtEl>
                                              <p:spTgt spid="17"/>
                                            </p:tgtEl>
                                            <p:attrNameLst>
                                              <p:attrName>ppt_y</p:attrName>
                                            </p:attrNameLst>
                                          </p:cBhvr>
                                        </p:anim>
                                        <p:animRot by="21600000">
                                          <p:cBhvr>
                                            <p:cTn id="55" dur="750" fill="hold">
                                              <p:stCondLst>
                                                <p:cond delay="0"/>
                                              </p:stCondLst>
                                            </p:cTn>
                                            <p:tgtEl>
                                              <p:spTgt spid="17"/>
                                            </p:tgtEl>
                                            <p:attrNameLst>
                                              <p:attrName>r</p:attrName>
                                            </p:attrNameLst>
                                          </p:cBhvr>
                                        </p:animRot>
                                      </p:childTnLst>
                                    </p:cTn>
                                  </p:par>
                                  <p:par>
                                    <p:cTn id="56" presetID="2" presetClass="entr" presetSubtype="4" fill="hold" grpId="0" nodeType="withEffect">
                                      <p:stCondLst>
                                        <p:cond delay="350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P spid="17" grpId="0"/>
          <p:bldP spid="1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2-2-53</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869392"/>
            <a:ext cx="2376263" cy="3429564"/>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357790"/>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080283"/>
            <a:ext cx="21465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2-2-53 </a:t>
            </a:r>
            <a:r>
              <a:rPr lang="zh-CN" altLang="en-US" sz="1100" dirty="0">
                <a:latin typeface="微软雅黑" panose="020B0503020204020204" pitchFamily="34" charset="-122"/>
                <a:ea typeface="微软雅黑" panose="020B0503020204020204" pitchFamily="34" charset="-122"/>
              </a:rPr>
              <a:t>静态人物绘画名作</a:t>
            </a:r>
            <a:r>
              <a:rPr lang="en-US" altLang="zh-CN" sz="1100" dirty="0">
                <a:latin typeface="微软雅黑" panose="020B0503020204020204" pitchFamily="34" charset="-122"/>
                <a:ea typeface="微软雅黑" panose="020B0503020204020204" pitchFamily="34" charset="-122"/>
              </a:rPr>
              <a:t>1</a:t>
            </a:r>
            <a:endParaRPr lang="zh-CN" altLang="en-US" sz="1100" dirty="0">
              <a:latin typeface="微软雅黑" panose="020B0503020204020204" pitchFamily="34" charset="-122"/>
              <a:ea typeface="微软雅黑" panose="020B0503020204020204" pitchFamily="34" charset="-122"/>
            </a:endParaRPr>
          </a:p>
        </p:txBody>
      </p:sp>
      <p:sp>
        <p:nvSpPr>
          <p:cNvPr id="18" name="菱形 17"/>
          <p:cNvSpPr/>
          <p:nvPr/>
        </p:nvSpPr>
        <p:spPr>
          <a:xfrm>
            <a:off x="4179440" y="3355962"/>
            <a:ext cx="720080" cy="720080"/>
          </a:xfrm>
          <a:prstGeom prst="diamond">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2-2-54</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0413" y="869392"/>
            <a:ext cx="2376263" cy="3350650"/>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76231" y="3719548"/>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76231" y="3808905"/>
            <a:ext cx="22184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2-2-54 </a:t>
            </a:r>
            <a:r>
              <a:rPr lang="zh-CN" altLang="en-US" sz="1100" dirty="0">
                <a:latin typeface="微软雅黑" panose="020B0503020204020204" pitchFamily="34" charset="-122"/>
                <a:ea typeface="微软雅黑" panose="020B0503020204020204" pitchFamily="34" charset="-122"/>
              </a:rPr>
              <a:t>静态人物绘画名作</a:t>
            </a:r>
            <a:r>
              <a:rPr lang="en-US" altLang="zh-CN" sz="1100" dirty="0">
                <a:latin typeface="微软雅黑" panose="020B0503020204020204" pitchFamily="34" charset="-122"/>
                <a:ea typeface="微软雅黑" panose="020B0503020204020204" pitchFamily="34" charset="-122"/>
              </a:rPr>
              <a:t>2</a:t>
            </a:r>
            <a:endParaRPr lang="zh-CN" altLang="en-US" sz="1100" dirty="0">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4539479" y="4076043"/>
            <a:ext cx="0" cy="10658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rotWithShape="1">
          <a:blip r:embed="rId2"/>
          <a:srcRect b="11485"/>
          <a:stretch/>
        </p:blipFill>
        <p:spPr>
          <a:xfrm>
            <a:off x="1560859" y="1460450"/>
            <a:ext cx="2218433" cy="2577519"/>
          </a:xfrm>
          <a:prstGeom prst="rect">
            <a:avLst/>
          </a:prstGeom>
        </p:spPr>
      </p:pic>
      <p:pic>
        <p:nvPicPr>
          <p:cNvPr id="25" name="图片 24"/>
          <p:cNvPicPr>
            <a:picLocks noChangeAspect="1"/>
          </p:cNvPicPr>
          <p:nvPr/>
        </p:nvPicPr>
        <p:blipFill>
          <a:blip r:embed="rId3"/>
          <a:stretch>
            <a:fillRect/>
          </a:stretch>
        </p:blipFill>
        <p:spPr>
          <a:xfrm>
            <a:off x="5376232" y="1129699"/>
            <a:ext cx="2225761" cy="2485294"/>
          </a:xfrm>
          <a:prstGeom prst="rect">
            <a:avLst/>
          </a:prstGeom>
        </p:spPr>
      </p:pic>
    </p:spTree>
    <p:extLst>
      <p:ext uri="{BB962C8B-B14F-4D97-AF65-F5344CB8AC3E}">
        <p14:creationId xmlns:p14="http://schemas.microsoft.com/office/powerpoint/2010/main" val="3906692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2" presetClass="entr" presetSubtype="1" fill="hold" nodeType="with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par>
                                <p:cTn id="28" presetID="53" presetClass="entr" presetSubtype="16" fill="hold" grpId="0" nodeType="withEffect">
                                  <p:stCondLst>
                                    <p:cond delay="25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22" presetClass="entr" presetSubtype="8" fill="hold" nodeType="withEffect">
                                  <p:stCondLst>
                                    <p:cond delay="300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par>
                                <p:cTn id="36" presetID="2" presetClass="entr" presetSubtype="2" fill="hold" grpId="0" nodeType="withEffect">
                                  <p:stCondLst>
                                    <p:cond delay="350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1+#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35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1+#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350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1+#ppt_w/2"/>
                                          </p:val>
                                        </p:tav>
                                        <p:tav tm="100000">
                                          <p:val>
                                            <p:strVal val="#ppt_x"/>
                                          </p:val>
                                        </p:tav>
                                      </p:tavLst>
                                    </p:anim>
                                    <p:anim calcmode="lin" valueType="num">
                                      <p:cBhvr additive="base">
                                        <p:cTn id="47" dur="500" fill="hold"/>
                                        <p:tgtEl>
                                          <p:spTgt spid="22"/>
                                        </p:tgtEl>
                                        <p:attrNameLst>
                                          <p:attrName>ppt_y</p:attrName>
                                        </p:attrNameLst>
                                      </p:cBhvr>
                                      <p:tavLst>
                                        <p:tav tm="0">
                                          <p:val>
                                            <p:strVal val="#ppt_y"/>
                                          </p:val>
                                        </p:tav>
                                        <p:tav tm="100000">
                                          <p:val>
                                            <p:strVal val="#ppt_y"/>
                                          </p:val>
                                        </p:tav>
                                      </p:tavLst>
                                    </p:anim>
                                  </p:childTnLst>
                                </p:cTn>
                              </p:par>
                              <p:par>
                                <p:cTn id="48" presetID="22" presetClass="entr" presetSubtype="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par>
                                <p:cTn id="51" presetID="22" presetClass="entr" presetSubtype="1" fill="hold" nodeType="withEffect">
                                  <p:stCondLst>
                                    <p:cond delay="400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par>
                                <p:cTn id="54" presetID="2" presetClass="entr" presetSubtype="8" fill="hold" nodeType="withEffect">
                                  <p:stCondLst>
                                    <p:cond delay="150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0-#ppt_w/2"/>
                                          </p:val>
                                        </p:tav>
                                        <p:tav tm="100000">
                                          <p:val>
                                            <p:strVal val="#ppt_x"/>
                                          </p:val>
                                        </p:tav>
                                      </p:tavLst>
                                    </p:anim>
                                    <p:anim calcmode="lin" valueType="num">
                                      <p:cBhvr additive="base">
                                        <p:cTn id="57" dur="500" fill="hold"/>
                                        <p:tgtEl>
                                          <p:spTgt spid="17"/>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350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1+#ppt_w/2"/>
                                          </p:val>
                                        </p:tav>
                                        <p:tav tm="100000">
                                          <p:val>
                                            <p:strVal val="#ppt_x"/>
                                          </p:val>
                                        </p:tav>
                                      </p:tavLst>
                                    </p:anim>
                                    <p:anim calcmode="lin" valueType="num">
                                      <p:cBhvr additive="base">
                                        <p:cTn id="61"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flipH="1">
            <a:off x="4539480" y="982226"/>
            <a:ext cx="1" cy="22073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菱形 7"/>
          <p:cNvSpPr/>
          <p:nvPr/>
        </p:nvSpPr>
        <p:spPr>
          <a:xfrm>
            <a:off x="4179440" y="262146"/>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2-2-55</a:t>
            </a:r>
            <a:endParaRPr lang="zh-CN" altLang="en-US" sz="600" b="1" dirty="0">
              <a:latin typeface="微软雅黑" panose="020B0503020204020204" pitchFamily="34" charset="-122"/>
              <a:ea typeface="微软雅黑" panose="020B0503020204020204" pitchFamily="34" charset="-122"/>
            </a:endParaRPr>
          </a:p>
        </p:txBody>
      </p:sp>
      <p:sp>
        <p:nvSpPr>
          <p:cNvPr id="11" name="矩形 10"/>
          <p:cNvSpPr/>
          <p:nvPr/>
        </p:nvSpPr>
        <p:spPr>
          <a:xfrm>
            <a:off x="3346412" y="1176108"/>
            <a:ext cx="2376000" cy="3698848"/>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3424474" y="1664505"/>
            <a:ext cx="2219875"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3426970" y="1386998"/>
            <a:ext cx="21457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2-2-55 </a:t>
            </a:r>
            <a:r>
              <a:rPr lang="zh-CN" altLang="en-US" sz="1100" dirty="0">
                <a:latin typeface="微软雅黑" panose="020B0503020204020204" pitchFamily="34" charset="-122"/>
                <a:ea typeface="微软雅黑" panose="020B0503020204020204" pitchFamily="34" charset="-122"/>
              </a:rPr>
              <a:t>静态人物绘画名作</a:t>
            </a:r>
            <a:r>
              <a:rPr lang="en-US" altLang="zh-CN" sz="1100" dirty="0">
                <a:latin typeface="微软雅黑" panose="020B0503020204020204" pitchFamily="34" charset="-122"/>
                <a:ea typeface="微软雅黑" panose="020B0503020204020204" pitchFamily="34" charset="-122"/>
              </a:rPr>
              <a:t>3</a:t>
            </a:r>
            <a:endParaRPr lang="zh-CN" altLang="en-US" sz="1100" dirty="0">
              <a:latin typeface="微软雅黑" panose="020B0503020204020204" pitchFamily="34" charset="-122"/>
              <a:ea typeface="微软雅黑" panose="020B0503020204020204" pitchFamily="34" charset="-122"/>
            </a:endParaRPr>
          </a:p>
        </p:txBody>
      </p:sp>
      <p:cxnSp>
        <p:nvCxnSpPr>
          <p:cNvPr id="24" name="直接连接符 23"/>
          <p:cNvCxnSpPr>
            <a:endCxn id="8" idx="0"/>
          </p:cNvCxnSpPr>
          <p:nvPr/>
        </p:nvCxnSpPr>
        <p:spPr>
          <a:xfrm>
            <a:off x="4539480" y="-300073"/>
            <a:ext cx="1" cy="56221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a:stretch>
            <a:fillRect/>
          </a:stretch>
        </p:blipFill>
        <p:spPr>
          <a:xfrm>
            <a:off x="3424474" y="1747038"/>
            <a:ext cx="2219875" cy="2957071"/>
          </a:xfrm>
          <a:prstGeom prst="rect">
            <a:avLst/>
          </a:prstGeom>
        </p:spPr>
      </p:pic>
    </p:spTree>
    <p:extLst>
      <p:ext uri="{BB962C8B-B14F-4D97-AF65-F5344CB8AC3E}">
        <p14:creationId xmlns:p14="http://schemas.microsoft.com/office/powerpoint/2010/main" val="369984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 presetClass="entr" presetSubtype="8"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978800" y="856503"/>
            <a:ext cx="4527612"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nSpc>
                <a:spcPct val="150000"/>
              </a:lnSpc>
              <a:spcBef>
                <a:spcPts val="500"/>
              </a:spcBef>
              <a:buClr>
                <a:schemeClr val="tx1">
                  <a:lumMod val="75000"/>
                  <a:lumOff val="25000"/>
                </a:schemeClr>
              </a:buClr>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．学生作品如图</a:t>
            </a:r>
            <a:r>
              <a:rPr lang="en-US" altLang="zh-CN" sz="1200" dirty="0">
                <a:latin typeface="微软雅黑" panose="020B0503020204020204" pitchFamily="34" charset="-122"/>
                <a:ea typeface="微软雅黑" panose="020B0503020204020204" pitchFamily="34" charset="-122"/>
              </a:rPr>
              <a:t>2-2-56</a:t>
            </a:r>
            <a:r>
              <a:rPr lang="zh-CN" altLang="en-US" sz="1200" dirty="0">
                <a:latin typeface="微软雅黑" panose="020B0503020204020204" pitchFamily="34" charset="-122"/>
                <a:ea typeface="微软雅黑" panose="020B0503020204020204" pitchFamily="34" charset="-122"/>
              </a:rPr>
              <a:t>、图</a:t>
            </a:r>
            <a:r>
              <a:rPr lang="en-US" altLang="zh-CN" sz="1200" dirty="0">
                <a:latin typeface="微软雅黑" panose="020B0503020204020204" pitchFamily="34" charset="-122"/>
                <a:ea typeface="微软雅黑" panose="020B0503020204020204" pitchFamily="34" charset="-122"/>
              </a:rPr>
              <a:t>2-2-57</a:t>
            </a:r>
            <a:r>
              <a:rPr lang="zh-CN" altLang="en-US" sz="1200" dirty="0">
                <a:latin typeface="微软雅黑" panose="020B0503020204020204" pitchFamily="34" charset="-122"/>
                <a:ea typeface="微软雅黑" panose="020B0503020204020204" pitchFamily="34" charset="-122"/>
              </a:rPr>
              <a:t>、图</a:t>
            </a:r>
            <a:r>
              <a:rPr lang="en-US" altLang="zh-CN" sz="1200" dirty="0">
                <a:latin typeface="微软雅黑" panose="020B0503020204020204" pitchFamily="34" charset="-122"/>
                <a:ea typeface="微软雅黑" panose="020B0503020204020204" pitchFamily="34" charset="-122"/>
              </a:rPr>
              <a:t>2-2-58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8" name="菱形 7"/>
          <p:cNvSpPr/>
          <p:nvPr/>
        </p:nvSpPr>
        <p:spPr>
          <a:xfrm>
            <a:off x="4179440" y="1425398"/>
            <a:ext cx="720080" cy="720080"/>
          </a:xfrm>
          <a:prstGeom prst="diamond">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2-2-56</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2145482"/>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785437"/>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1318366"/>
            <a:ext cx="2376263" cy="3429564"/>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80676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529257"/>
            <a:ext cx="21465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2-2-56 </a:t>
            </a:r>
            <a:r>
              <a:rPr lang="zh-CN" altLang="en-US" sz="1100" dirty="0">
                <a:latin typeface="微软雅黑" panose="020B0503020204020204" pitchFamily="34" charset="-122"/>
                <a:ea typeface="微软雅黑" panose="020B0503020204020204" pitchFamily="34" charset="-122"/>
              </a:rPr>
              <a:t>张书情作品</a:t>
            </a:r>
            <a:r>
              <a:rPr lang="en-US" altLang="zh-CN" sz="1100" dirty="0">
                <a:latin typeface="微软雅黑" panose="020B0503020204020204" pitchFamily="34" charset="-122"/>
                <a:ea typeface="微软雅黑" panose="020B0503020204020204" pitchFamily="34" charset="-122"/>
              </a:rPr>
              <a:t>1</a:t>
            </a:r>
            <a:endParaRPr lang="zh-CN" altLang="en-US" sz="1100" dirty="0">
              <a:latin typeface="微软雅黑" panose="020B0503020204020204" pitchFamily="34" charset="-122"/>
              <a:ea typeface="微软雅黑" panose="020B0503020204020204" pitchFamily="34" charset="-122"/>
            </a:endParaRPr>
          </a:p>
        </p:txBody>
      </p:sp>
      <p:sp>
        <p:nvSpPr>
          <p:cNvPr id="17" name="菱形 16"/>
          <p:cNvSpPr/>
          <p:nvPr/>
        </p:nvSpPr>
        <p:spPr>
          <a:xfrm>
            <a:off x="4179440" y="3804936"/>
            <a:ext cx="720080" cy="720080"/>
          </a:xfrm>
          <a:prstGeom prst="diamond">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2-2-57</a:t>
            </a:r>
            <a:endParaRPr lang="zh-CN" altLang="en-US" sz="600" b="1" dirty="0">
              <a:latin typeface="微软雅黑" panose="020B0503020204020204" pitchFamily="34" charset="-122"/>
              <a:ea typeface="微软雅黑" panose="020B0503020204020204" pitchFamily="34" charset="-122"/>
            </a:endParaRPr>
          </a:p>
        </p:txBody>
      </p:sp>
      <p:cxnSp>
        <p:nvCxnSpPr>
          <p:cNvPr id="18" name="直接连接符 17"/>
          <p:cNvCxnSpPr/>
          <p:nvPr/>
        </p:nvCxnSpPr>
        <p:spPr>
          <a:xfrm flipH="1">
            <a:off x="4930643" y="4164976"/>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5290413" y="2210956"/>
            <a:ext cx="2376263" cy="2458060"/>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5376231" y="4168522"/>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a:spLocks noChangeArrowheads="1"/>
          </p:cNvSpPr>
          <p:nvPr/>
        </p:nvSpPr>
        <p:spPr bwMode="auto">
          <a:xfrm>
            <a:off x="5376231" y="4257879"/>
            <a:ext cx="22184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2-2-57 </a:t>
            </a:r>
            <a:r>
              <a:rPr lang="zh-CN" altLang="en-US" sz="1100" dirty="0">
                <a:latin typeface="微软雅黑" panose="020B0503020204020204" pitchFamily="34" charset="-122"/>
                <a:ea typeface="微软雅黑" panose="020B0503020204020204" pitchFamily="34" charset="-122"/>
              </a:rPr>
              <a:t>张书情作品</a:t>
            </a:r>
            <a:r>
              <a:rPr lang="en-US" altLang="zh-CN" sz="1100" dirty="0">
                <a:latin typeface="微软雅黑" panose="020B0503020204020204" pitchFamily="34" charset="-122"/>
                <a:ea typeface="微软雅黑" panose="020B0503020204020204" pitchFamily="34" charset="-122"/>
              </a:rPr>
              <a:t>2</a:t>
            </a:r>
            <a:endParaRPr lang="zh-CN" altLang="en-US" sz="1100" dirty="0">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4539479" y="4525017"/>
            <a:ext cx="0" cy="61689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a:stretch>
            <a:fillRect/>
          </a:stretch>
        </p:blipFill>
        <p:spPr>
          <a:xfrm>
            <a:off x="1558618" y="1904302"/>
            <a:ext cx="2222914" cy="2620715"/>
          </a:xfrm>
          <a:prstGeom prst="rect">
            <a:avLst/>
          </a:prstGeom>
        </p:spPr>
      </p:pic>
      <p:pic>
        <p:nvPicPr>
          <p:cNvPr id="25" name="图片 24"/>
          <p:cNvPicPr>
            <a:picLocks noChangeAspect="1"/>
          </p:cNvPicPr>
          <p:nvPr/>
        </p:nvPicPr>
        <p:blipFill>
          <a:blip r:embed="rId3"/>
          <a:stretch>
            <a:fillRect/>
          </a:stretch>
        </p:blipFill>
        <p:spPr>
          <a:xfrm>
            <a:off x="5376232" y="2484434"/>
            <a:ext cx="2218431" cy="1567639"/>
          </a:xfrm>
          <a:prstGeom prst="rect">
            <a:avLst/>
          </a:prstGeom>
        </p:spPr>
      </p:pic>
    </p:spTree>
    <p:extLst>
      <p:ext uri="{BB962C8B-B14F-4D97-AF65-F5344CB8AC3E}">
        <p14:creationId xmlns:p14="http://schemas.microsoft.com/office/powerpoint/2010/main" val="150875068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22" presetClass="entr" presetSubtype="2" fill="hold" nodeType="withEffect">
                                      <p:stCondLst>
                                        <p:cond delay="100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par>
                                    <p:cTn id="17" presetID="2" presetClass="entr" presetSubtype="8" fill="hold" grpId="0" nodeType="withEffect">
                                      <p:stCondLst>
                                        <p:cond delay="1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2" presetClass="entr" presetSubtype="1" fill="hold" nodeType="withEffect">
                                      <p:stCondLst>
                                        <p:cond delay="200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53" presetClass="entr" presetSubtype="16" fill="hold" grpId="0" nodeType="withEffect">
                                      <p:stCondLst>
                                        <p:cond delay="250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22" presetClass="entr" presetSubtype="8" fill="hold" nodeType="withEffect">
                                      <p:stCondLst>
                                        <p:cond delay="300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 presetClass="entr" presetSubtype="2" fill="hold" grpId="0" nodeType="withEffect">
                                      <p:stCondLst>
                                        <p:cond delay="350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50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1+#ppt_w/2"/>
                                              </p:val>
                                            </p:tav>
                                            <p:tav tm="100000">
                                              <p:val>
                                                <p:strVal val="#ppt_x"/>
                                              </p:val>
                                            </p:tav>
                                          </p:tavLst>
                                        </p:anim>
                                        <p:anim calcmode="lin" valueType="num">
                                          <p:cBhvr additive="base">
                                            <p:cTn id="47" dur="500" fill="hold"/>
                                            <p:tgtEl>
                                              <p:spTgt spid="20"/>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350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1+#ppt_w/2"/>
                                              </p:val>
                                            </p:tav>
                                            <p:tav tm="100000">
                                              <p:val>
                                                <p:strVal val="#ppt_x"/>
                                              </p:val>
                                            </p:tav>
                                          </p:tavLst>
                                        </p:anim>
                                        <p:anim calcmode="lin" valueType="num">
                                          <p:cBhvr additive="base">
                                            <p:cTn id="51" dur="500" fill="hold"/>
                                            <p:tgtEl>
                                              <p:spTgt spid="21"/>
                                            </p:tgtEl>
                                            <p:attrNameLst>
                                              <p:attrName>ppt_y</p:attrName>
                                            </p:attrNameLst>
                                          </p:cBhvr>
                                          <p:tavLst>
                                            <p:tav tm="0">
                                              <p:val>
                                                <p:strVal val="#ppt_y"/>
                                              </p:val>
                                            </p:tav>
                                            <p:tav tm="100000">
                                              <p:val>
                                                <p:strVal val="#ppt_y"/>
                                              </p:val>
                                            </p:tav>
                                          </p:tavLst>
                                        </p:anim>
                                      </p:childTnLst>
                                    </p:cTn>
                                  </p:par>
                                  <p:par>
                                    <p:cTn id="52" presetID="22" presetClass="entr" presetSubtype="1" fill="hold" nodeType="withEffect">
                                      <p:stCondLst>
                                        <p:cond delay="4000"/>
                                      </p:stCondLst>
                                      <p:childTnLst>
                                        <p:set>
                                          <p:cBhvr>
                                            <p:cTn id="53" dur="1" fill="hold">
                                              <p:stCondLst>
                                                <p:cond delay="0"/>
                                              </p:stCondLst>
                                            </p:cTn>
                                            <p:tgtEl>
                                              <p:spTgt spid="22"/>
                                            </p:tgtEl>
                                            <p:attrNameLst>
                                              <p:attrName>style.visibility</p:attrName>
                                            </p:attrNameLst>
                                          </p:cBhvr>
                                          <p:to>
                                            <p:strVal val="visible"/>
                                          </p:to>
                                        </p:set>
                                        <p:animEffect transition="in" filter="wipe(up)">
                                          <p:cBhvr>
                                            <p:cTn id="54" dur="500"/>
                                            <p:tgtEl>
                                              <p:spTgt spid="22"/>
                                            </p:tgtEl>
                                          </p:cBhvr>
                                        </p:animEffect>
                                      </p:childTnLst>
                                    </p:cTn>
                                  </p:par>
                                  <p:par>
                                    <p:cTn id="55" presetID="2" presetClass="entr" presetSubtype="8" fill="hold" nodeType="withEffect">
                                      <p:stCondLst>
                                        <p:cond delay="150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0-#ppt_w/2"/>
                                              </p:val>
                                            </p:tav>
                                            <p:tav tm="100000">
                                              <p:val>
                                                <p:strVal val="#ppt_x"/>
                                              </p:val>
                                            </p:tav>
                                          </p:tavLst>
                                        </p:anim>
                                        <p:anim calcmode="lin" valueType="num">
                                          <p:cBhvr additive="base">
                                            <p:cTn id="58" dur="500" fill="hold"/>
                                            <p:tgtEl>
                                              <p:spTgt spid="2"/>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350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1+#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animBg="1"/>
          <p:bldP spid="11" grpId="0" animBg="1"/>
          <p:bldP spid="16" grpId="0"/>
          <p:bldP spid="17" grpId="0" animBg="1"/>
          <p:bldP spid="19"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22" presetClass="entr" presetSubtype="2" fill="hold" nodeType="withEffect">
                                      <p:stCondLst>
                                        <p:cond delay="100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par>
                                    <p:cTn id="17" presetID="2" presetClass="entr" presetSubtype="8" fill="hold" grpId="0" nodeType="withEffect">
                                      <p:stCondLst>
                                        <p:cond delay="1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2" presetClass="entr" presetSubtype="1" fill="hold" nodeType="withEffect">
                                      <p:stCondLst>
                                        <p:cond delay="200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53" presetClass="entr" presetSubtype="16" fill="hold" grpId="0" nodeType="withEffect">
                                      <p:stCondLst>
                                        <p:cond delay="250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22" presetClass="entr" presetSubtype="8" fill="hold" nodeType="withEffect">
                                      <p:stCondLst>
                                        <p:cond delay="300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 presetClass="entr" presetSubtype="2" fill="hold" grpId="0" nodeType="withEffect">
                                      <p:stCondLst>
                                        <p:cond delay="350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50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1+#ppt_w/2"/>
                                              </p:val>
                                            </p:tav>
                                            <p:tav tm="100000">
                                              <p:val>
                                                <p:strVal val="#ppt_x"/>
                                              </p:val>
                                            </p:tav>
                                          </p:tavLst>
                                        </p:anim>
                                        <p:anim calcmode="lin" valueType="num">
                                          <p:cBhvr additive="base">
                                            <p:cTn id="47" dur="500" fill="hold"/>
                                            <p:tgtEl>
                                              <p:spTgt spid="20"/>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350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1+#ppt_w/2"/>
                                              </p:val>
                                            </p:tav>
                                            <p:tav tm="100000">
                                              <p:val>
                                                <p:strVal val="#ppt_x"/>
                                              </p:val>
                                            </p:tav>
                                          </p:tavLst>
                                        </p:anim>
                                        <p:anim calcmode="lin" valueType="num">
                                          <p:cBhvr additive="base">
                                            <p:cTn id="51" dur="500" fill="hold"/>
                                            <p:tgtEl>
                                              <p:spTgt spid="21"/>
                                            </p:tgtEl>
                                            <p:attrNameLst>
                                              <p:attrName>ppt_y</p:attrName>
                                            </p:attrNameLst>
                                          </p:cBhvr>
                                          <p:tavLst>
                                            <p:tav tm="0">
                                              <p:val>
                                                <p:strVal val="#ppt_y"/>
                                              </p:val>
                                            </p:tav>
                                            <p:tav tm="100000">
                                              <p:val>
                                                <p:strVal val="#ppt_y"/>
                                              </p:val>
                                            </p:tav>
                                          </p:tavLst>
                                        </p:anim>
                                      </p:childTnLst>
                                    </p:cTn>
                                  </p:par>
                                  <p:par>
                                    <p:cTn id="52" presetID="22" presetClass="entr" presetSubtype="1" fill="hold" nodeType="withEffect">
                                      <p:stCondLst>
                                        <p:cond delay="4000"/>
                                      </p:stCondLst>
                                      <p:childTnLst>
                                        <p:set>
                                          <p:cBhvr>
                                            <p:cTn id="53" dur="1" fill="hold">
                                              <p:stCondLst>
                                                <p:cond delay="0"/>
                                              </p:stCondLst>
                                            </p:cTn>
                                            <p:tgtEl>
                                              <p:spTgt spid="22"/>
                                            </p:tgtEl>
                                            <p:attrNameLst>
                                              <p:attrName>style.visibility</p:attrName>
                                            </p:attrNameLst>
                                          </p:cBhvr>
                                          <p:to>
                                            <p:strVal val="visible"/>
                                          </p:to>
                                        </p:set>
                                        <p:animEffect transition="in" filter="wipe(up)">
                                          <p:cBhvr>
                                            <p:cTn id="54" dur="500"/>
                                            <p:tgtEl>
                                              <p:spTgt spid="22"/>
                                            </p:tgtEl>
                                          </p:cBhvr>
                                        </p:animEffect>
                                      </p:childTnLst>
                                    </p:cTn>
                                  </p:par>
                                  <p:par>
                                    <p:cTn id="55" presetID="2" presetClass="entr" presetSubtype="8" fill="hold" nodeType="withEffect">
                                      <p:stCondLst>
                                        <p:cond delay="150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0-#ppt_w/2"/>
                                              </p:val>
                                            </p:tav>
                                            <p:tav tm="100000">
                                              <p:val>
                                                <p:strVal val="#ppt_x"/>
                                              </p:val>
                                            </p:tav>
                                          </p:tavLst>
                                        </p:anim>
                                        <p:anim calcmode="lin" valueType="num">
                                          <p:cBhvr additive="base">
                                            <p:cTn id="58" dur="500" fill="hold"/>
                                            <p:tgtEl>
                                              <p:spTgt spid="2"/>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350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1+#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animBg="1"/>
          <p:bldP spid="11" grpId="0" animBg="1"/>
          <p:bldP spid="16" grpId="0"/>
          <p:bldP spid="17" grpId="0" animBg="1"/>
          <p:bldP spid="19" grpId="0" animBg="1"/>
          <p:bldP spid="2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flipH="1">
            <a:off x="4539480" y="982226"/>
            <a:ext cx="1" cy="22073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菱形 7"/>
          <p:cNvSpPr/>
          <p:nvPr/>
        </p:nvSpPr>
        <p:spPr>
          <a:xfrm>
            <a:off x="4179440" y="262146"/>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2-2-58</a:t>
            </a:r>
            <a:endParaRPr lang="zh-CN" altLang="en-US" sz="600" b="1" dirty="0">
              <a:latin typeface="微软雅黑" panose="020B0503020204020204" pitchFamily="34" charset="-122"/>
              <a:ea typeface="微软雅黑" panose="020B0503020204020204" pitchFamily="34" charset="-122"/>
            </a:endParaRPr>
          </a:p>
        </p:txBody>
      </p:sp>
      <p:sp>
        <p:nvSpPr>
          <p:cNvPr id="11" name="矩形 10"/>
          <p:cNvSpPr/>
          <p:nvPr/>
        </p:nvSpPr>
        <p:spPr>
          <a:xfrm>
            <a:off x="2523479" y="1208748"/>
            <a:ext cx="4032000" cy="3554848"/>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2619308" y="1697145"/>
            <a:ext cx="3843183"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2619307" y="1419638"/>
            <a:ext cx="21457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2-2-58 </a:t>
            </a:r>
            <a:r>
              <a:rPr lang="zh-CN" altLang="en-US" sz="1100" dirty="0">
                <a:latin typeface="微软雅黑" panose="020B0503020204020204" pitchFamily="34" charset="-122"/>
                <a:ea typeface="微软雅黑" panose="020B0503020204020204" pitchFamily="34" charset="-122"/>
              </a:rPr>
              <a:t>张书情作品</a:t>
            </a:r>
            <a:r>
              <a:rPr lang="en-US" altLang="zh-CN" sz="1100" dirty="0">
                <a:latin typeface="微软雅黑" panose="020B0503020204020204" pitchFamily="34" charset="-122"/>
                <a:ea typeface="微软雅黑" panose="020B0503020204020204" pitchFamily="34" charset="-122"/>
              </a:rPr>
              <a:t>3</a:t>
            </a:r>
            <a:endParaRPr lang="zh-CN" altLang="en-US" sz="1100" dirty="0">
              <a:latin typeface="微软雅黑" panose="020B0503020204020204" pitchFamily="34" charset="-122"/>
              <a:ea typeface="微软雅黑" panose="020B0503020204020204" pitchFamily="34" charset="-122"/>
            </a:endParaRPr>
          </a:p>
        </p:txBody>
      </p:sp>
      <p:cxnSp>
        <p:nvCxnSpPr>
          <p:cNvPr id="24" name="直接连接符 23"/>
          <p:cNvCxnSpPr>
            <a:endCxn id="8" idx="0"/>
          </p:cNvCxnSpPr>
          <p:nvPr/>
        </p:nvCxnSpPr>
        <p:spPr>
          <a:xfrm>
            <a:off x="4539480" y="-300073"/>
            <a:ext cx="1" cy="56221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2"/>
          <a:stretch>
            <a:fillRect/>
          </a:stretch>
        </p:blipFill>
        <p:spPr>
          <a:xfrm>
            <a:off x="2619308" y="1772955"/>
            <a:ext cx="3843183" cy="2715758"/>
          </a:xfrm>
          <a:prstGeom prst="rect">
            <a:avLst/>
          </a:prstGeom>
        </p:spPr>
      </p:pic>
    </p:spTree>
    <p:extLst>
      <p:ext uri="{BB962C8B-B14F-4D97-AF65-F5344CB8AC3E}">
        <p14:creationId xmlns:p14="http://schemas.microsoft.com/office/powerpoint/2010/main" val="3136603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 presetClass="entr" presetSubtype="8"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5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733482" y="842956"/>
            <a:ext cx="4772930" cy="384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）色彩搭配的配色原则。</a:t>
            </a:r>
          </a:p>
          <a:p>
            <a:pPr marL="228600" indent="-228600">
              <a:lnSpc>
                <a:spcPct val="150000"/>
              </a:lnSpc>
              <a:buFont typeface="+mj-ea"/>
              <a:buAutoNum type="circleNumDbPlain"/>
            </a:pPr>
            <a:r>
              <a:rPr lang="zh-CN" altLang="en-US" sz="1200" b="1" dirty="0">
                <a:latin typeface="微软雅黑" panose="020B0503020204020204" pitchFamily="34" charset="-122"/>
                <a:ea typeface="微软雅黑" panose="020B0503020204020204" pitchFamily="34" charset="-122"/>
              </a:rPr>
              <a:t> 对比配色</a:t>
            </a:r>
            <a:r>
              <a:rPr lang="zh-CN" altLang="en-US" sz="1200" dirty="0">
                <a:latin typeface="微软雅黑" panose="020B0503020204020204" pitchFamily="34" charset="-122"/>
                <a:ea typeface="微软雅黑" panose="020B0503020204020204" pitchFamily="34" charset="-122"/>
              </a:rPr>
              <a:t>。用色相、明度或艳度的反差进行搭配，有鲜明的强弱。其中，明度的对比给人明快清晰的印象，只要有明度上的对比，配色就不会太失败，如红配绿，黄配紫，蓝配橙。</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200" b="1" dirty="0">
                <a:latin typeface="微软雅黑" panose="020B0503020204020204" pitchFamily="34" charset="-122"/>
                <a:ea typeface="微软雅黑" panose="020B0503020204020204" pitchFamily="34" charset="-122"/>
              </a:rPr>
              <a:t>单重点配色。</a:t>
            </a:r>
            <a:r>
              <a:rPr lang="zh-CN" altLang="en-US" sz="1200" dirty="0">
                <a:latin typeface="微软雅黑" panose="020B0503020204020204" pitchFamily="34" charset="-122"/>
                <a:ea typeface="微软雅黑" panose="020B0503020204020204" pitchFamily="34" charset="-122"/>
              </a:rPr>
              <a:t>让两种颜色形成面积的大反差。“万绿丛中一点红”就是一种单重点配色。其实，单重点配色也是一种对比，相当于用一种颜色做底色，用另一种颜色做图形。</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200" b="1" dirty="0">
                <a:latin typeface="微软雅黑" panose="020B0503020204020204" pitchFamily="34" charset="-122"/>
                <a:ea typeface="微软雅黑" panose="020B0503020204020204" pitchFamily="34" charset="-122"/>
              </a:rPr>
              <a:t>分隔式配色。</a:t>
            </a:r>
            <a:r>
              <a:rPr lang="zh-CN" altLang="en-US" sz="1200" dirty="0">
                <a:latin typeface="微软雅黑" panose="020B0503020204020204" pitchFamily="34" charset="-122"/>
                <a:ea typeface="微软雅黑" panose="020B0503020204020204" pitchFamily="34" charset="-122"/>
              </a:rPr>
              <a:t>如果两种颜色比较接近，看上去不分明，可以将对比色加在这两种颜色之间，增加强度，整体效果就会协调。最简单的加入色是无色系的颜色和米色等中性色。</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200" b="1" dirty="0">
                <a:latin typeface="微软雅黑" panose="020B0503020204020204" pitchFamily="34" charset="-122"/>
                <a:ea typeface="微软雅黑" panose="020B0503020204020204" pitchFamily="34" charset="-122"/>
              </a:rPr>
              <a:t> 夜配色。</a:t>
            </a:r>
            <a:r>
              <a:rPr lang="zh-CN" altLang="en-US" sz="1200" dirty="0">
                <a:latin typeface="微软雅黑" panose="020B0503020204020204" pitchFamily="34" charset="-122"/>
                <a:ea typeface="微软雅黑" panose="020B0503020204020204" pitchFamily="34" charset="-122"/>
              </a:rPr>
              <a:t>严格来讲这不算是真正的配色技巧，但却很有用。高明度或鲜亮的冷色与低明度的暖色配在一起，称为夜配色或影配色。它的特点是神秘、遥远，充满异国情调、民族风情，如翡翠松石绿配黑棕。</a:t>
            </a:r>
            <a:endParaRPr lang="en-US" altLang="zh-CN" sz="1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6412" y="1224210"/>
            <a:ext cx="2636426" cy="2693491"/>
          </a:xfrm>
          <a:prstGeom prst="rect">
            <a:avLst/>
          </a:prstGeom>
        </p:spPr>
      </p:pic>
    </p:spTree>
    <p:extLst>
      <p:ext uri="{BB962C8B-B14F-4D97-AF65-F5344CB8AC3E}">
        <p14:creationId xmlns:p14="http://schemas.microsoft.com/office/powerpoint/2010/main" val="392963069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0000">
                                          <p:cBhvr additive="base">
                                            <p:cTn id="11"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898411" y="1490956"/>
            <a:ext cx="3149599" cy="19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）彩色静态人物创意绘画。</a:t>
            </a:r>
          </a:p>
          <a:p>
            <a:pPr marL="228600" indent="-228600">
              <a:lnSpc>
                <a:spcPct val="150000"/>
              </a:lnSpc>
              <a:buFont typeface="+mj-ea"/>
              <a:buAutoNum type="circleNumDbPlain"/>
            </a:pPr>
            <a:r>
              <a:rPr lang="zh-CN" altLang="en-US" sz="1200" dirty="0">
                <a:latin typeface="微软雅黑" panose="020B0503020204020204" pitchFamily="34" charset="-122"/>
                <a:ea typeface="微软雅黑" panose="020B0503020204020204" pitchFamily="34" charset="-122"/>
              </a:rPr>
              <a:t>使用铅笔绘制草稿。</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200" dirty="0">
                <a:latin typeface="微软雅黑" panose="020B0503020204020204" pitchFamily="34" charset="-122"/>
                <a:ea typeface="微软雅黑" panose="020B0503020204020204" pitchFamily="34" charset="-122"/>
              </a:rPr>
              <a:t>把草稿分层后，用水彩笔或单纯圆头洗涤笔在画布上涂抹颜色即可。 </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200" dirty="0">
                <a:latin typeface="微软雅黑" panose="020B0503020204020204" pitchFamily="34" charset="-122"/>
                <a:ea typeface="微软雅黑" panose="020B0503020204020204" pitchFamily="34" charset="-122"/>
              </a:rPr>
              <a:t>选择铅笔工具，用压感笔或彩笔写上文字，这样画面就完整了。</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200" dirty="0">
                <a:latin typeface="微软雅黑" panose="020B0503020204020204" pitchFamily="34" charset="-122"/>
                <a:ea typeface="微软雅黑" panose="020B0503020204020204" pitchFamily="34" charset="-122"/>
              </a:rPr>
              <a:t>最后完稿。</a:t>
            </a:r>
            <a:endParaRPr lang="en-US" altLang="zh-CN" sz="12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911" y="1274956"/>
            <a:ext cx="3756115" cy="2824147"/>
          </a:xfrm>
          <a:prstGeom prst="rect">
            <a:avLst/>
          </a:prstGeom>
        </p:spPr>
      </p:pic>
    </p:spTree>
    <p:extLst>
      <p:ext uri="{BB962C8B-B14F-4D97-AF65-F5344CB8AC3E}">
        <p14:creationId xmlns:p14="http://schemas.microsoft.com/office/powerpoint/2010/main" val="258974662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5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2">
            <a:extLst>
              <a:ext uri="{28A0092B-C50C-407E-A947-70E740481C1C}">
                <a14:useLocalDpi xmlns:a14="http://schemas.microsoft.com/office/drawing/2010/main" val="0"/>
              </a:ext>
            </a:extLst>
          </a:blip>
          <a:srcRect l="9143" t="811" r="14293" b="6384"/>
          <a:stretch/>
        </p:blipFill>
        <p:spPr>
          <a:xfrm>
            <a:off x="928648" y="1211896"/>
            <a:ext cx="2998543" cy="2980851"/>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754412"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210738"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754412"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159139"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765796"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973287"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876672" y="1179107"/>
            <a:ext cx="3149740" cy="52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）彩色动态人物插画作品如图</a:t>
            </a:r>
            <a:r>
              <a:rPr lang="en-US" altLang="zh-CN" sz="1200" b="1" dirty="0">
                <a:latin typeface="微软雅黑" panose="020B0503020204020204" pitchFamily="34" charset="-122"/>
                <a:ea typeface="微软雅黑" panose="020B0503020204020204" pitchFamily="34" charset="-122"/>
              </a:rPr>
              <a:t>2-2-59</a:t>
            </a:r>
            <a:r>
              <a:rPr lang="zh-CN" altLang="en-US" sz="1200" b="1" dirty="0">
                <a:latin typeface="微软雅黑" panose="020B0503020204020204" pitchFamily="34" charset="-122"/>
                <a:ea typeface="微软雅黑" panose="020B0503020204020204" pitchFamily="34" charset="-122"/>
              </a:rPr>
              <a:t>、图</a:t>
            </a:r>
            <a:r>
              <a:rPr lang="en-US" altLang="zh-CN" sz="1200" b="1" dirty="0">
                <a:latin typeface="微软雅黑" panose="020B0503020204020204" pitchFamily="34" charset="-122"/>
                <a:ea typeface="微软雅黑" panose="020B0503020204020204" pitchFamily="34" charset="-122"/>
              </a:rPr>
              <a:t>2-2-60 </a:t>
            </a:r>
            <a:r>
              <a:rPr lang="zh-CN" altLang="en-US" sz="1200" b="1" dirty="0">
                <a:latin typeface="微软雅黑" panose="020B0503020204020204" pitchFamily="34" charset="-122"/>
                <a:ea typeface="微软雅黑" panose="020B0503020204020204" pitchFamily="34" charset="-122"/>
              </a:rPr>
              <a:t>和图</a:t>
            </a:r>
            <a:r>
              <a:rPr lang="en-US" altLang="zh-CN" sz="1200" b="1" dirty="0">
                <a:latin typeface="微软雅黑" panose="020B0503020204020204" pitchFamily="34" charset="-122"/>
                <a:ea typeface="微软雅黑" panose="020B0503020204020204" pitchFamily="34" charset="-122"/>
              </a:rPr>
              <a:t>2-2-61 </a:t>
            </a:r>
            <a:r>
              <a:rPr lang="zh-CN" altLang="en-US" sz="1200" b="1" dirty="0">
                <a:latin typeface="微软雅黑" panose="020B0503020204020204" pitchFamily="34" charset="-122"/>
                <a:ea typeface="微软雅黑" panose="020B0503020204020204" pitchFamily="34" charset="-122"/>
              </a:rPr>
              <a:t>所示。</a:t>
            </a:r>
            <a:endParaRPr lang="en-US" altLang="zh-CN" sz="1200" b="1" dirty="0">
              <a:latin typeface="微软雅黑" panose="020B0503020204020204" pitchFamily="34" charset="-122"/>
              <a:ea typeface="微软雅黑" panose="020B0503020204020204" pitchFamily="34" charset="-122"/>
            </a:endParaRPr>
          </a:p>
        </p:txBody>
      </p:sp>
      <p:sp>
        <p:nvSpPr>
          <p:cNvPr id="121" name="菱形 120"/>
          <p:cNvSpPr/>
          <p:nvPr/>
        </p:nvSpPr>
        <p:spPr>
          <a:xfrm>
            <a:off x="3544990"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3754329"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084813"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1869366"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263589" y="3290956"/>
            <a:ext cx="1451857"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彩色动态人物</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插画</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221711"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1653944"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nvGrpSpPr>
          <p:cNvPr id="23" name="组合 22"/>
          <p:cNvGrpSpPr/>
          <p:nvPr/>
        </p:nvGrpSpPr>
        <p:grpSpPr>
          <a:xfrm>
            <a:off x="5018003" y="1997579"/>
            <a:ext cx="2450669" cy="2928111"/>
            <a:chOff x="1885832" y="626956"/>
            <a:chExt cx="3355416" cy="4009123"/>
          </a:xfrm>
        </p:grpSpPr>
        <p:sp>
          <p:nvSpPr>
            <p:cNvPr id="24" name="矩形 23"/>
            <p:cNvSpPr/>
            <p:nvPr/>
          </p:nvSpPr>
          <p:spPr>
            <a:xfrm>
              <a:off x="2803651" y="4298957"/>
              <a:ext cx="1925283" cy="337122"/>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2-2-59 </a:t>
              </a:r>
              <a:r>
                <a:rPr lang="zh-CN" altLang="en-US" sz="1000" dirty="0">
                  <a:latin typeface="微软雅黑" panose="020B0503020204020204" pitchFamily="34" charset="-122"/>
                  <a:ea typeface="微软雅黑" panose="020B0503020204020204" pitchFamily="34" charset="-122"/>
                </a:rPr>
                <a:t>吴艺佳作品</a:t>
              </a:r>
            </a:p>
          </p:txBody>
        </p:sp>
        <p:pic>
          <p:nvPicPr>
            <p:cNvPr id="25" name="图片 24"/>
            <p:cNvPicPr>
              <a:picLocks noChangeAspect="1"/>
            </p:cNvPicPr>
            <p:nvPr/>
          </p:nvPicPr>
          <p:blipFill>
            <a:blip r:embed="rId4"/>
            <a:stretch>
              <a:fillRect/>
            </a:stretch>
          </p:blipFill>
          <p:spPr>
            <a:xfrm>
              <a:off x="1885832" y="626956"/>
              <a:ext cx="3355416" cy="3568430"/>
            </a:xfrm>
            <a:prstGeom prst="rect">
              <a:avLst/>
            </a:prstGeom>
          </p:spPr>
        </p:pic>
      </p:grpSp>
    </p:spTree>
    <p:extLst>
      <p:ext uri="{BB962C8B-B14F-4D97-AF65-F5344CB8AC3E}">
        <p14:creationId xmlns:p14="http://schemas.microsoft.com/office/powerpoint/2010/main" val="3368914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14:presetBounceEnd="60000">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14:bounceEnd="60000">
                                          <p:cBhvr additive="base">
                                            <p:cTn id="71"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0"/>
                                            </p:tgtEl>
                                            <p:attrNameLst>
                                              <p:attrName>style.visibility</p:attrName>
                                            </p:attrNameLst>
                                          </p:cBhvr>
                                          <p:to>
                                            <p:strVal val="visible"/>
                                          </p:to>
                                        </p:set>
                                        <p:animEffect transition="in" filter="wheel(1)">
                                          <p:cBhvr>
                                            <p:cTn id="75" dur="500"/>
                                            <p:tgtEl>
                                              <p:spTgt spid="20"/>
                                            </p:tgtEl>
                                          </p:cBhvr>
                                        </p:animEffect>
                                      </p:childTnLst>
                                    </p:cTn>
                                  </p:par>
                                  <p:par>
                                    <p:cTn id="76" presetID="2" presetClass="entr" presetSubtype="2" fill="hold" nodeType="withEffect" p14:presetBounceEnd="60000">
                                      <p:stCondLst>
                                        <p:cond delay="3100"/>
                                      </p:stCondLst>
                                      <p:childTnLst>
                                        <p:set>
                                          <p:cBhvr>
                                            <p:cTn id="77" dur="1" fill="hold">
                                              <p:stCondLst>
                                                <p:cond delay="0"/>
                                              </p:stCondLst>
                                            </p:cTn>
                                            <p:tgtEl>
                                              <p:spTgt spid="23"/>
                                            </p:tgtEl>
                                            <p:attrNameLst>
                                              <p:attrName>style.visibility</p:attrName>
                                            </p:attrNameLst>
                                          </p:cBhvr>
                                          <p:to>
                                            <p:strVal val="visible"/>
                                          </p:to>
                                        </p:set>
                                        <p:anim calcmode="lin" valueType="num" p14:bounceEnd="60000">
                                          <p:cBhvr additive="base">
                                            <p:cTn id="78" dur="500" fill="hold"/>
                                            <p:tgtEl>
                                              <p:spTgt spid="23"/>
                                            </p:tgtEl>
                                            <p:attrNameLst>
                                              <p:attrName>ppt_x</p:attrName>
                                            </p:attrNameLst>
                                          </p:cBhvr>
                                          <p:tavLst>
                                            <p:tav tm="0">
                                              <p:val>
                                                <p:strVal val="1+#ppt_w/2"/>
                                              </p:val>
                                            </p:tav>
                                            <p:tav tm="100000">
                                              <p:val>
                                                <p:strVal val="#ppt_x"/>
                                              </p:val>
                                            </p:tav>
                                          </p:tavLst>
                                        </p:anim>
                                        <p:anim calcmode="lin" valueType="num" p14:bounceEnd="60000">
                                          <p:cBhvr additive="base">
                                            <p:cTn id="79"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cBhvr additive="base">
                                            <p:cTn id="71" dur="500" fill="hold"/>
                                            <p:tgtEl>
                                              <p:spTgt spid="120"/>
                                            </p:tgtEl>
                                            <p:attrNameLst>
                                              <p:attrName>ppt_x</p:attrName>
                                            </p:attrNameLst>
                                          </p:cBhvr>
                                          <p:tavLst>
                                            <p:tav tm="0">
                                              <p:val>
                                                <p:strVal val="1+#ppt_w/2"/>
                                              </p:val>
                                            </p:tav>
                                            <p:tav tm="100000">
                                              <p:val>
                                                <p:strVal val="#ppt_x"/>
                                              </p:val>
                                            </p:tav>
                                          </p:tavLst>
                                        </p:anim>
                                        <p:anim calcmode="lin" valueType="num">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0"/>
                                            </p:tgtEl>
                                            <p:attrNameLst>
                                              <p:attrName>style.visibility</p:attrName>
                                            </p:attrNameLst>
                                          </p:cBhvr>
                                          <p:to>
                                            <p:strVal val="visible"/>
                                          </p:to>
                                        </p:set>
                                        <p:animEffect transition="in" filter="wheel(1)">
                                          <p:cBhvr>
                                            <p:cTn id="75" dur="500"/>
                                            <p:tgtEl>
                                              <p:spTgt spid="20"/>
                                            </p:tgtEl>
                                          </p:cBhvr>
                                        </p:animEffect>
                                      </p:childTnLst>
                                    </p:cTn>
                                  </p:par>
                                  <p:par>
                                    <p:cTn id="76" presetID="2" presetClass="entr" presetSubtype="2" fill="hold" nodeType="withEffect">
                                      <p:stCondLst>
                                        <p:cond delay="310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1+#ppt_w/2"/>
                                              </p:val>
                                            </p:tav>
                                            <p:tav tm="100000">
                                              <p:val>
                                                <p:strVal val="#ppt_x"/>
                                              </p:val>
                                            </p:tav>
                                          </p:tavLst>
                                        </p:anim>
                                        <p:anim calcmode="lin" valueType="num">
                                          <p:cBhvr additive="base">
                                            <p:cTn id="79"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2-2-60</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869392"/>
            <a:ext cx="2376263" cy="2939512"/>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357790"/>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080283"/>
            <a:ext cx="21465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2-2-60 </a:t>
            </a:r>
            <a:r>
              <a:rPr lang="zh-CN" altLang="en-US" sz="1100" dirty="0">
                <a:latin typeface="微软雅黑" panose="020B0503020204020204" pitchFamily="34" charset="-122"/>
                <a:ea typeface="微软雅黑" panose="020B0503020204020204" pitchFamily="34" charset="-122"/>
              </a:rPr>
              <a:t>苏煜作品</a:t>
            </a:r>
          </a:p>
        </p:txBody>
      </p:sp>
      <p:sp>
        <p:nvSpPr>
          <p:cNvPr id="18" name="菱形 17"/>
          <p:cNvSpPr/>
          <p:nvPr/>
        </p:nvSpPr>
        <p:spPr>
          <a:xfrm>
            <a:off x="4179440" y="3355962"/>
            <a:ext cx="720080" cy="720080"/>
          </a:xfrm>
          <a:prstGeom prst="diamond">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2-2-61</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0413" y="1249559"/>
            <a:ext cx="2376263" cy="2970483"/>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76231" y="3719548"/>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76231" y="3808905"/>
            <a:ext cx="22184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2-2-61 </a:t>
            </a:r>
            <a:r>
              <a:rPr lang="zh-CN" altLang="en-US" sz="1100" dirty="0">
                <a:latin typeface="微软雅黑" panose="020B0503020204020204" pitchFamily="34" charset="-122"/>
                <a:ea typeface="微软雅黑" panose="020B0503020204020204" pitchFamily="34" charset="-122"/>
              </a:rPr>
              <a:t>米瀛昕作品</a:t>
            </a:r>
          </a:p>
        </p:txBody>
      </p: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1560505" y="1444696"/>
            <a:ext cx="2218786" cy="2137270"/>
            <a:chOff x="2780206" y="698956"/>
            <a:chExt cx="3765150" cy="3626821"/>
          </a:xfrm>
        </p:grpSpPr>
        <p:pic>
          <p:nvPicPr>
            <p:cNvPr id="27" name="图片 26"/>
            <p:cNvPicPr>
              <a:picLocks noChangeAspect="1"/>
            </p:cNvPicPr>
            <p:nvPr/>
          </p:nvPicPr>
          <p:blipFill>
            <a:blip r:embed="rId2"/>
            <a:stretch>
              <a:fillRect/>
            </a:stretch>
          </p:blipFill>
          <p:spPr>
            <a:xfrm>
              <a:off x="2780206" y="698956"/>
              <a:ext cx="1758880" cy="3626821"/>
            </a:xfrm>
            <a:prstGeom prst="rect">
              <a:avLst/>
            </a:prstGeom>
          </p:spPr>
        </p:pic>
        <p:pic>
          <p:nvPicPr>
            <p:cNvPr id="28" name="图片 27"/>
            <p:cNvPicPr>
              <a:picLocks noChangeAspect="1"/>
            </p:cNvPicPr>
            <p:nvPr/>
          </p:nvPicPr>
          <p:blipFill>
            <a:blip r:embed="rId3"/>
            <a:stretch>
              <a:fillRect/>
            </a:stretch>
          </p:blipFill>
          <p:spPr>
            <a:xfrm>
              <a:off x="4580206" y="698956"/>
              <a:ext cx="1965150" cy="3626821"/>
            </a:xfrm>
            <a:prstGeom prst="rect">
              <a:avLst/>
            </a:prstGeom>
          </p:spPr>
        </p:pic>
      </p:grpSp>
      <p:pic>
        <p:nvPicPr>
          <p:cNvPr id="29" name="图片 28"/>
          <p:cNvPicPr>
            <a:picLocks noChangeAspect="1"/>
          </p:cNvPicPr>
          <p:nvPr/>
        </p:nvPicPr>
        <p:blipFill>
          <a:blip r:embed="rId4"/>
          <a:stretch>
            <a:fillRect/>
          </a:stretch>
        </p:blipFill>
        <p:spPr>
          <a:xfrm>
            <a:off x="5376232" y="1453151"/>
            <a:ext cx="2225761" cy="2161843"/>
          </a:xfrm>
          <a:prstGeom prst="rect">
            <a:avLst/>
          </a:prstGeom>
        </p:spPr>
      </p:pic>
    </p:spTree>
    <p:extLst>
      <p:ext uri="{BB962C8B-B14F-4D97-AF65-F5344CB8AC3E}">
        <p14:creationId xmlns:p14="http://schemas.microsoft.com/office/powerpoint/2010/main" val="3137505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2" presetClass="entr" presetSubtype="1" fill="hold" nodeType="with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par>
                                <p:cTn id="28" presetID="53" presetClass="entr" presetSubtype="16" fill="hold" grpId="0" nodeType="withEffect">
                                  <p:stCondLst>
                                    <p:cond delay="25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22" presetClass="entr" presetSubtype="8" fill="hold" nodeType="withEffect">
                                  <p:stCondLst>
                                    <p:cond delay="300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par>
                                <p:cTn id="36" presetID="2" presetClass="entr" presetSubtype="2" fill="hold" grpId="0" nodeType="withEffect">
                                  <p:stCondLst>
                                    <p:cond delay="350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1+#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35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1+#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350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1+#ppt_w/2"/>
                                          </p:val>
                                        </p:tav>
                                        <p:tav tm="100000">
                                          <p:val>
                                            <p:strVal val="#ppt_x"/>
                                          </p:val>
                                        </p:tav>
                                      </p:tavLst>
                                    </p:anim>
                                    <p:anim calcmode="lin" valueType="num">
                                      <p:cBhvr additive="base">
                                        <p:cTn id="47" dur="500" fill="hold"/>
                                        <p:tgtEl>
                                          <p:spTgt spid="22"/>
                                        </p:tgtEl>
                                        <p:attrNameLst>
                                          <p:attrName>ppt_y</p:attrName>
                                        </p:attrNameLst>
                                      </p:cBhvr>
                                      <p:tavLst>
                                        <p:tav tm="0">
                                          <p:val>
                                            <p:strVal val="#ppt_y"/>
                                          </p:val>
                                        </p:tav>
                                        <p:tav tm="100000">
                                          <p:val>
                                            <p:strVal val="#ppt_y"/>
                                          </p:val>
                                        </p:tav>
                                      </p:tavLst>
                                    </p:anim>
                                  </p:childTnLst>
                                </p:cTn>
                              </p:par>
                              <p:par>
                                <p:cTn id="48" presetID="22" presetClass="entr" presetSubtype="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par>
                                <p:cTn id="51" presetID="2" presetClass="entr" presetSubtype="8" fill="hold" nodeType="withEffect">
                                  <p:stCondLst>
                                    <p:cond delay="150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0-#ppt_w/2"/>
                                          </p:val>
                                        </p:tav>
                                        <p:tav tm="100000">
                                          <p:val>
                                            <p:strVal val="#ppt_x"/>
                                          </p:val>
                                        </p:tav>
                                      </p:tavLst>
                                    </p:anim>
                                    <p:anim calcmode="lin" valueType="num">
                                      <p:cBhvr additive="base">
                                        <p:cTn id="54" dur="500" fill="hold"/>
                                        <p:tgtEl>
                                          <p:spTgt spid="26"/>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350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898412" y="1634956"/>
            <a:ext cx="3024000" cy="19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）色彩心理倾向性。</a:t>
            </a: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人都有色彩心理倾向性，平时很喜欢的颜色，对于大多数人来讲都不一定会适合自己穿用。所以绘制商业插画要考虑大众的色彩心理倾向，而不要只是选择自己偏好的颜色。最好在绘制商业插画之前好好研究一下客户的需求。</a:t>
            </a:r>
            <a:endParaRPr lang="en-US" altLang="zh-CN" sz="1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6413" y="1393890"/>
            <a:ext cx="2642957" cy="2642957"/>
          </a:xfrm>
          <a:prstGeom prst="rect">
            <a:avLst/>
          </a:prstGeom>
        </p:spPr>
      </p:pic>
    </p:spTree>
    <p:extLst>
      <p:ext uri="{BB962C8B-B14F-4D97-AF65-F5344CB8AC3E}">
        <p14:creationId xmlns:p14="http://schemas.microsoft.com/office/powerpoint/2010/main" val="317184192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1"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1"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2">
            <a:extLst>
              <a:ext uri="{28A0092B-C50C-407E-A947-70E740481C1C}">
                <a14:useLocalDpi xmlns:a14="http://schemas.microsoft.com/office/drawing/2010/main" val="0"/>
              </a:ext>
            </a:extLst>
          </a:blip>
          <a:srcRect l="9143" t="811" r="14293" b="6384"/>
          <a:stretch/>
        </p:blipFill>
        <p:spPr>
          <a:xfrm>
            <a:off x="1000648" y="1211896"/>
            <a:ext cx="2998543" cy="2980851"/>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826412"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282738"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826412"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231139"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837796"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045287"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988608" y="1439129"/>
            <a:ext cx="3253803" cy="52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主题性动态人物插画作品如图</a:t>
            </a:r>
            <a:r>
              <a:rPr lang="en-US" altLang="zh-CN" sz="1200" dirty="0">
                <a:latin typeface="微软雅黑" panose="020B0503020204020204" pitchFamily="34" charset="-122"/>
                <a:ea typeface="微软雅黑" panose="020B0503020204020204" pitchFamily="34" charset="-122"/>
              </a:rPr>
              <a:t>2-2-62</a:t>
            </a:r>
            <a:r>
              <a:rPr lang="zh-CN" altLang="en-US" sz="1200" dirty="0">
                <a:latin typeface="微软雅黑" panose="020B0503020204020204" pitchFamily="34" charset="-122"/>
                <a:ea typeface="微软雅黑" panose="020B0503020204020204" pitchFamily="34" charset="-122"/>
              </a:rPr>
              <a:t>～图</a:t>
            </a:r>
            <a:r>
              <a:rPr lang="en-US" altLang="zh-CN" sz="1200" dirty="0">
                <a:latin typeface="微软雅黑" panose="020B0503020204020204" pitchFamily="34" charset="-122"/>
                <a:ea typeface="微软雅黑" panose="020B0503020204020204" pitchFamily="34" charset="-122"/>
              </a:rPr>
              <a:t>2-2-67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616990"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3826329"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156813"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1941366"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335589" y="3290956"/>
            <a:ext cx="1451857"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主题性动态人物</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插画</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293711"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1725944"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nvGrpSpPr>
          <p:cNvPr id="22" name="组合 21"/>
          <p:cNvGrpSpPr/>
          <p:nvPr/>
        </p:nvGrpSpPr>
        <p:grpSpPr>
          <a:xfrm>
            <a:off x="5345009" y="2217964"/>
            <a:ext cx="2541000" cy="2132885"/>
            <a:chOff x="2564205" y="2500816"/>
            <a:chExt cx="2033889" cy="1707222"/>
          </a:xfrm>
        </p:grpSpPr>
        <p:pic>
          <p:nvPicPr>
            <p:cNvPr id="23" name="图片 22"/>
            <p:cNvPicPr>
              <a:picLocks noChangeAspect="1"/>
            </p:cNvPicPr>
            <p:nvPr/>
          </p:nvPicPr>
          <p:blipFill>
            <a:blip r:embed="rId4"/>
            <a:stretch>
              <a:fillRect/>
            </a:stretch>
          </p:blipFill>
          <p:spPr>
            <a:xfrm>
              <a:off x="2564205" y="2500816"/>
              <a:ext cx="2033889" cy="1437233"/>
            </a:xfrm>
            <a:prstGeom prst="rect">
              <a:avLst/>
            </a:prstGeom>
          </p:spPr>
        </p:pic>
        <p:sp>
          <p:nvSpPr>
            <p:cNvPr id="24" name="矩形 23"/>
            <p:cNvSpPr/>
            <p:nvPr/>
          </p:nvSpPr>
          <p:spPr>
            <a:xfrm>
              <a:off x="2842528" y="4010956"/>
              <a:ext cx="1434751" cy="197082"/>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2-2-62 </a:t>
              </a:r>
              <a:r>
                <a:rPr lang="zh-CN" altLang="en-US" sz="1000" dirty="0">
                  <a:latin typeface="微软雅黑" panose="020B0503020204020204" pitchFamily="34" charset="-122"/>
                  <a:ea typeface="微软雅黑" panose="020B0503020204020204" pitchFamily="34" charset="-122"/>
                </a:rPr>
                <a:t>默视</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张书情作品</a:t>
              </a:r>
              <a:r>
                <a:rPr lang="en-US" altLang="zh-CN" sz="1000" dirty="0">
                  <a:latin typeface="微软雅黑" panose="020B0503020204020204" pitchFamily="34" charset="-122"/>
                  <a:ea typeface="微软雅黑" panose="020B0503020204020204" pitchFamily="34" charset="-122"/>
                </a:rPr>
                <a:t>1</a:t>
              </a:r>
              <a:endParaRPr lang="zh-CN" altLang="en-US" sz="10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66096071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14:presetBounceEnd="60000">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14:bounceEnd="60000">
                                          <p:cBhvr additive="base">
                                            <p:cTn id="71"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1"/>
                                            </p:tgtEl>
                                            <p:attrNameLst>
                                              <p:attrName>style.visibility</p:attrName>
                                            </p:attrNameLst>
                                          </p:cBhvr>
                                          <p:to>
                                            <p:strVal val="visible"/>
                                          </p:to>
                                        </p:set>
                                        <p:animEffect transition="in" filter="wheel(1)">
                                          <p:cBhvr>
                                            <p:cTn id="75" dur="500"/>
                                            <p:tgtEl>
                                              <p:spTgt spid="21"/>
                                            </p:tgtEl>
                                          </p:cBhvr>
                                        </p:animEffect>
                                      </p:childTnLst>
                                    </p:cTn>
                                  </p:par>
                                </p:childTnLst>
                              </p:cTn>
                            </p:par>
                            <p:par>
                              <p:cTn id="76" fill="hold">
                                <p:stCondLst>
                                  <p:cond delay="3600"/>
                                </p:stCondLst>
                                <p:childTnLst>
                                  <p:par>
                                    <p:cTn id="77" presetID="2" presetClass="entr" presetSubtype="2" fill="hold" nodeType="afterEffect" p14:presetBounceEnd="60000">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14:bounceEnd="60000">
                                          <p:cBhvr additive="base">
                                            <p:cTn id="79" dur="500" fill="hold"/>
                                            <p:tgtEl>
                                              <p:spTgt spid="22"/>
                                            </p:tgtEl>
                                            <p:attrNameLst>
                                              <p:attrName>ppt_x</p:attrName>
                                            </p:attrNameLst>
                                          </p:cBhvr>
                                          <p:tavLst>
                                            <p:tav tm="0">
                                              <p:val>
                                                <p:strVal val="1+#ppt_w/2"/>
                                              </p:val>
                                            </p:tav>
                                            <p:tav tm="100000">
                                              <p:val>
                                                <p:strVal val="#ppt_x"/>
                                              </p:val>
                                            </p:tav>
                                          </p:tavLst>
                                        </p:anim>
                                        <p:anim calcmode="lin" valueType="num" p14:bounceEnd="60000">
                                          <p:cBhvr additive="base">
                                            <p:cTn id="8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cBhvr additive="base">
                                            <p:cTn id="71" dur="500" fill="hold"/>
                                            <p:tgtEl>
                                              <p:spTgt spid="120"/>
                                            </p:tgtEl>
                                            <p:attrNameLst>
                                              <p:attrName>ppt_x</p:attrName>
                                            </p:attrNameLst>
                                          </p:cBhvr>
                                          <p:tavLst>
                                            <p:tav tm="0">
                                              <p:val>
                                                <p:strVal val="1+#ppt_w/2"/>
                                              </p:val>
                                            </p:tav>
                                            <p:tav tm="100000">
                                              <p:val>
                                                <p:strVal val="#ppt_x"/>
                                              </p:val>
                                            </p:tav>
                                          </p:tavLst>
                                        </p:anim>
                                        <p:anim calcmode="lin" valueType="num">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1"/>
                                            </p:tgtEl>
                                            <p:attrNameLst>
                                              <p:attrName>style.visibility</p:attrName>
                                            </p:attrNameLst>
                                          </p:cBhvr>
                                          <p:to>
                                            <p:strVal val="visible"/>
                                          </p:to>
                                        </p:set>
                                        <p:animEffect transition="in" filter="wheel(1)">
                                          <p:cBhvr>
                                            <p:cTn id="75" dur="500"/>
                                            <p:tgtEl>
                                              <p:spTgt spid="21"/>
                                            </p:tgtEl>
                                          </p:cBhvr>
                                        </p:animEffect>
                                      </p:childTnLst>
                                    </p:cTn>
                                  </p:par>
                                </p:childTnLst>
                              </p:cTn>
                            </p:par>
                            <p:par>
                              <p:cTn id="76" fill="hold">
                                <p:stCondLst>
                                  <p:cond delay="3600"/>
                                </p:stCondLst>
                                <p:childTnLst>
                                  <p:par>
                                    <p:cTn id="77" presetID="2" presetClass="entr" presetSubtype="2" fill="hold" nodeType="after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1+#ppt_w/2"/>
                                              </p:val>
                                            </p:tav>
                                            <p:tav tm="100000">
                                              <p:val>
                                                <p:strVal val="#ppt_x"/>
                                              </p:val>
                                            </p:tav>
                                          </p:tavLst>
                                        </p:anim>
                                        <p:anim calcmode="lin" valueType="num">
                                          <p:cBhvr additive="base">
                                            <p:cTn id="8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0"/>
          <p:cNvSpPr>
            <a:spLocks noChangeArrowheads="1"/>
          </p:cNvSpPr>
          <p:nvPr/>
        </p:nvSpPr>
        <p:spPr bwMode="auto">
          <a:xfrm>
            <a:off x="1259985" y="2838559"/>
            <a:ext cx="2473051" cy="14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900" dirty="0"/>
              <a:t>         </a:t>
            </a:r>
            <a:r>
              <a:rPr lang="zh-CN" altLang="en-US" sz="900" dirty="0">
                <a:latin typeface="微软雅黑" panose="020B0503020204020204" pitchFamily="34" charset="-122"/>
                <a:ea typeface="微软雅黑" panose="020B0503020204020204" pitchFamily="34" charset="-122"/>
              </a:rPr>
              <a:t>本项目主要通过进行插画风格设计、技法的训练，进行手绘或电子描摹和创意草图的制作。在完成项目目标要求的同时，通过绘制设计草图和绘制商业插画，学生可掌握不同风格种类的插画设计的特点及绘画原则。在学习插画设计以前已经学习了</a:t>
            </a:r>
            <a:r>
              <a:rPr lang="en-US" altLang="zh-CN" sz="900" dirty="0">
                <a:latin typeface="微软雅黑" panose="020B0503020204020204" pitchFamily="34" charset="-122"/>
                <a:ea typeface="微软雅黑" panose="020B0503020204020204" pitchFamily="34" charset="-122"/>
              </a:rPr>
              <a:t>Painter</a:t>
            </a:r>
            <a:r>
              <a:rPr lang="zh-CN" altLang="en-US" sz="900" dirty="0">
                <a:latin typeface="微软雅黑" panose="020B0503020204020204" pitchFamily="34" charset="-122"/>
                <a:ea typeface="微软雅黑" panose="020B0503020204020204" pitchFamily="34" charset="-122"/>
              </a:rPr>
              <a:t>、</a:t>
            </a:r>
            <a:r>
              <a:rPr lang="en-US" altLang="zh-CN" sz="900" dirty="0">
                <a:latin typeface="微软雅黑" panose="020B0503020204020204" pitchFamily="34" charset="-122"/>
                <a:ea typeface="微软雅黑" panose="020B0503020204020204" pitchFamily="34" charset="-122"/>
              </a:rPr>
              <a:t>Photoshop </a:t>
            </a:r>
            <a:r>
              <a:rPr lang="zh-CN" altLang="en-US" sz="900" dirty="0">
                <a:latin typeface="微软雅黑" panose="020B0503020204020204" pitchFamily="34" charset="-122"/>
                <a:ea typeface="微软雅黑" panose="020B0503020204020204" pitchFamily="34" charset="-122"/>
              </a:rPr>
              <a:t>等相关软件，在此可直接进行应用。</a:t>
            </a:r>
          </a:p>
        </p:txBody>
      </p:sp>
      <p:sp>
        <p:nvSpPr>
          <p:cNvPr id="10" name="Rectangle 20"/>
          <p:cNvSpPr>
            <a:spLocks noChangeArrowheads="1"/>
          </p:cNvSpPr>
          <p:nvPr/>
        </p:nvSpPr>
        <p:spPr bwMode="auto">
          <a:xfrm>
            <a:off x="4426412" y="2693720"/>
            <a:ext cx="4104000" cy="171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gn="just" fontAlgn="base">
              <a:lnSpc>
                <a:spcPct val="150000"/>
              </a:lnSpc>
              <a:spcBef>
                <a:spcPts val="600"/>
              </a:spcBef>
              <a:spcAft>
                <a:spcPct val="0"/>
              </a:spcAft>
              <a:buClr>
                <a:schemeClr val="tx1">
                  <a:lumMod val="75000"/>
                  <a:lumOff val="25000"/>
                </a:schemeClr>
              </a:buClr>
              <a:buFont typeface="Wingdings" pitchFamily="2" charset="2"/>
              <a:buChar char="u"/>
            </a:pPr>
            <a:r>
              <a:rPr lang="zh-CN" altLang="en-US" sz="800" b="1" dirty="0">
                <a:latin typeface="微软雅黑" panose="020B0503020204020204" pitchFamily="34" charset="-122"/>
                <a:ea typeface="微软雅黑" panose="020B0503020204020204" pitchFamily="34" charset="-122"/>
              </a:rPr>
              <a:t>任务一：</a:t>
            </a:r>
            <a:r>
              <a:rPr lang="zh-CN" altLang="en-US" sz="800" dirty="0">
                <a:latin typeface="微软雅黑" panose="020B0503020204020204" pitchFamily="34" charset="-122"/>
                <a:ea typeface="微软雅黑" panose="020B0503020204020204" pitchFamily="34" charset="-122"/>
              </a:rPr>
              <a:t>景物插画的设计与绘制。初识插画设计，结合所掌握的造型和色彩知识进一步了解插画设计中纸质绘画和软件绘画的表现风格与技法。了解景物绘画中自然景物和人造景物的表现特点和应用规律。学会如何绘画出天空的背景色及云霞的自然景象；绘画出岩石的肌理质感，然后再用此法绘画出山峦的效果；绘画草地和各种花卉的不同特点，从而学会如何绘画树木、森林和草原等。</a:t>
            </a:r>
            <a:endParaRPr lang="en-US" altLang="zh-CN" sz="800" dirty="0">
              <a:latin typeface="微软雅黑" panose="020B0503020204020204" pitchFamily="34" charset="-122"/>
              <a:ea typeface="微软雅黑" panose="020B0503020204020204" pitchFamily="34" charset="-122"/>
            </a:endParaRPr>
          </a:p>
          <a:p>
            <a:pPr marL="171438" indent="-171438" algn="just" fontAlgn="base">
              <a:lnSpc>
                <a:spcPct val="150000"/>
              </a:lnSpc>
              <a:spcBef>
                <a:spcPts val="600"/>
              </a:spcBef>
              <a:spcAft>
                <a:spcPct val="0"/>
              </a:spcAft>
              <a:buClr>
                <a:schemeClr val="tx1">
                  <a:lumMod val="75000"/>
                  <a:lumOff val="25000"/>
                </a:schemeClr>
              </a:buClr>
              <a:buFont typeface="Wingdings" pitchFamily="2" charset="2"/>
              <a:buChar char="u"/>
            </a:pPr>
            <a:r>
              <a:rPr lang="zh-CN" altLang="en-US" sz="800" b="1" dirty="0">
                <a:latin typeface="微软雅黑" panose="020B0503020204020204" pitchFamily="34" charset="-122"/>
                <a:ea typeface="微软雅黑" panose="020B0503020204020204" pitchFamily="34" charset="-122"/>
              </a:rPr>
              <a:t>任务二：</a:t>
            </a:r>
            <a:r>
              <a:rPr lang="zh-CN" altLang="en-US" sz="800" dirty="0">
                <a:latin typeface="微软雅黑" panose="020B0503020204020204" pitchFamily="34" charset="-122"/>
                <a:ea typeface="微软雅黑" panose="020B0503020204020204" pitchFamily="34" charset="-122"/>
              </a:rPr>
              <a:t>动物，人物插画的设计与绘制。了解动物、人物的基本结构和外在特征，然后再去仔细观察动物、人物的体态特征；通过进行草图绘画训练来进一步掌握动物和人物在静止和运动时的特点；通过对素材的分析和重构来对画面进行进一步的深入刻画，从而更好地完成对主题性作品的绘画。</a:t>
            </a:r>
          </a:p>
        </p:txBody>
      </p:sp>
      <p:sp>
        <p:nvSpPr>
          <p:cNvPr id="13" name="Freeform 7"/>
          <p:cNvSpPr>
            <a:spLocks noEditPoints="1"/>
          </p:cNvSpPr>
          <p:nvPr/>
        </p:nvSpPr>
        <p:spPr bwMode="auto">
          <a:xfrm>
            <a:off x="926610" y="2570169"/>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7" name="Freeform 7"/>
          <p:cNvSpPr>
            <a:spLocks noEditPoints="1"/>
          </p:cNvSpPr>
          <p:nvPr/>
        </p:nvSpPr>
        <p:spPr bwMode="auto">
          <a:xfrm rot="10800000">
            <a:off x="3733037" y="4443169"/>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nvGrpSpPr>
          <p:cNvPr id="7" name="组合 6">
            <a:extLst>
              <a:ext uri="{FF2B5EF4-FFF2-40B4-BE49-F238E27FC236}">
                <a16:creationId xmlns:a16="http://schemas.microsoft.com/office/drawing/2014/main" id="{6EF6324B-FB90-8020-7EDF-4AC5BA9E3B13}"/>
              </a:ext>
            </a:extLst>
          </p:cNvPr>
          <p:cNvGrpSpPr/>
          <p:nvPr/>
        </p:nvGrpSpPr>
        <p:grpSpPr>
          <a:xfrm>
            <a:off x="0" y="-69958"/>
            <a:ext cx="9140825" cy="2478724"/>
            <a:chOff x="0" y="-29359"/>
            <a:chExt cx="9140825" cy="2478724"/>
          </a:xfrm>
        </p:grpSpPr>
        <p:pic>
          <p:nvPicPr>
            <p:cNvPr id="8" name="图片 7">
              <a:extLst>
                <a:ext uri="{FF2B5EF4-FFF2-40B4-BE49-F238E27FC236}">
                  <a16:creationId xmlns:a16="http://schemas.microsoft.com/office/drawing/2014/main" id="{577C92A8-E84C-B9C4-247E-180AFAB4620D}"/>
                </a:ext>
              </a:extLst>
            </p:cNvPr>
            <p:cNvPicPr>
              <a:picLocks noChangeAspect="1"/>
            </p:cNvPicPr>
            <p:nvPr/>
          </p:nvPicPr>
          <p:blipFill rotWithShape="1">
            <a:blip r:embed="rId2">
              <a:extLst>
                <a:ext uri="{28A0092B-C50C-407E-A947-70E740481C1C}">
                  <a14:useLocalDpi xmlns:a14="http://schemas.microsoft.com/office/drawing/2010/main" val="0"/>
                </a:ext>
              </a:extLst>
            </a:blip>
            <a:srcRect t="16805" b="41892"/>
            <a:stretch/>
          </p:blipFill>
          <p:spPr>
            <a:xfrm>
              <a:off x="1142207" y="-1435"/>
              <a:ext cx="6856413" cy="2212391"/>
            </a:xfrm>
            <a:prstGeom prst="rect">
              <a:avLst/>
            </a:prstGeom>
          </p:spPr>
        </p:pic>
        <p:sp>
          <p:nvSpPr>
            <p:cNvPr id="12" name="矩形 11">
              <a:extLst>
                <a:ext uri="{FF2B5EF4-FFF2-40B4-BE49-F238E27FC236}">
                  <a16:creationId xmlns:a16="http://schemas.microsoft.com/office/drawing/2014/main" id="{616173CC-AB98-5535-3B28-D4B46FF30A78}"/>
                </a:ext>
              </a:extLst>
            </p:cNvPr>
            <p:cNvSpPr/>
            <p:nvPr/>
          </p:nvSpPr>
          <p:spPr>
            <a:xfrm>
              <a:off x="1" y="0"/>
              <a:ext cx="9140824" cy="2210916"/>
            </a:xfrm>
            <a:prstGeom prst="rect">
              <a:avLst/>
            </a:prstGeom>
            <a:blipFill dpi="0" rotWithShape="1">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8">
              <a:extLst>
                <a:ext uri="{FF2B5EF4-FFF2-40B4-BE49-F238E27FC236}">
                  <a16:creationId xmlns:a16="http://schemas.microsoft.com/office/drawing/2014/main" id="{58352257-E684-F7F3-C8CE-0D02D83332E3}"/>
                </a:ext>
              </a:extLst>
            </p:cNvPr>
            <p:cNvSpPr/>
            <p:nvPr/>
          </p:nvSpPr>
          <p:spPr bwMode="auto">
            <a:xfrm>
              <a:off x="0" y="-29359"/>
              <a:ext cx="1191451" cy="237874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Freeform 9">
              <a:extLst>
                <a:ext uri="{FF2B5EF4-FFF2-40B4-BE49-F238E27FC236}">
                  <a16:creationId xmlns:a16="http://schemas.microsoft.com/office/drawing/2014/main" id="{D40C365E-ACDB-D7FA-F447-40B19CDE9252}"/>
                </a:ext>
              </a:extLst>
            </p:cNvPr>
            <p:cNvSpPr/>
            <p:nvPr/>
          </p:nvSpPr>
          <p:spPr bwMode="auto">
            <a:xfrm>
              <a:off x="351931" y="1514461"/>
              <a:ext cx="466611" cy="93490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a:extLst>
                <a:ext uri="{FF2B5EF4-FFF2-40B4-BE49-F238E27FC236}">
                  <a16:creationId xmlns:a16="http://schemas.microsoft.com/office/drawing/2014/main" id="{081F2AED-4137-26D5-77D2-8B8E182CD79C}"/>
                </a:ext>
              </a:extLst>
            </p:cNvPr>
            <p:cNvSpPr>
              <a:spLocks noChangeArrowheads="1"/>
            </p:cNvSpPr>
            <p:nvPr/>
          </p:nvSpPr>
          <p:spPr bwMode="auto">
            <a:xfrm>
              <a:off x="1492453" y="975345"/>
              <a:ext cx="123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400" b="1" dirty="0">
                  <a:solidFill>
                    <a:schemeClr val="accent1"/>
                  </a:solidFill>
                  <a:latin typeface="Impact" pitchFamily="34" charset="0"/>
                  <a:ea typeface="微软雅黑" pitchFamily="34" charset="-122"/>
                  <a:cs typeface="宋体" pitchFamily="2" charset="-122"/>
                </a:rPr>
                <a:t>项目分析</a:t>
              </a:r>
              <a:endParaRPr lang="en-US" altLang="zh-CN" sz="2400" b="1" dirty="0">
                <a:solidFill>
                  <a:schemeClr val="accent1"/>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719352532"/>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14:presetBounceEnd="60000">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14:bounceEnd="60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2-2-63</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869393"/>
            <a:ext cx="2376263" cy="2709564"/>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357790"/>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080283"/>
            <a:ext cx="21465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2-2-63 </a:t>
            </a:r>
            <a:r>
              <a:rPr lang="zh-CN" altLang="en-US" sz="1100" dirty="0">
                <a:latin typeface="微软雅黑" panose="020B0503020204020204" pitchFamily="34" charset="-122"/>
                <a:ea typeface="微软雅黑" panose="020B0503020204020204" pitchFamily="34" charset="-122"/>
              </a:rPr>
              <a:t>编织梦想</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许玲娜</a:t>
            </a:r>
          </a:p>
        </p:txBody>
      </p:sp>
      <p:sp>
        <p:nvSpPr>
          <p:cNvPr id="18" name="菱形 17"/>
          <p:cNvSpPr/>
          <p:nvPr/>
        </p:nvSpPr>
        <p:spPr>
          <a:xfrm>
            <a:off x="4179440" y="3355962"/>
            <a:ext cx="720080" cy="720080"/>
          </a:xfrm>
          <a:prstGeom prst="diamond">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2-2-64</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0413" y="338956"/>
            <a:ext cx="2376263" cy="3881086"/>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76231" y="3719548"/>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76231" y="3808905"/>
            <a:ext cx="22184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2-2-64 </a:t>
            </a:r>
            <a:r>
              <a:rPr lang="zh-CN" altLang="en-US" sz="1100" dirty="0">
                <a:latin typeface="微软雅黑" panose="020B0503020204020204" pitchFamily="34" charset="-122"/>
                <a:ea typeface="微软雅黑" panose="020B0503020204020204" pitchFamily="34" charset="-122"/>
              </a:rPr>
              <a:t>孤独的影像</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张书情作品</a:t>
            </a:r>
            <a:r>
              <a:rPr lang="en-US" altLang="zh-CN" sz="1100" dirty="0">
                <a:latin typeface="微软雅黑" panose="020B0503020204020204" pitchFamily="34" charset="-122"/>
                <a:ea typeface="微软雅黑" panose="020B0503020204020204" pitchFamily="34" charset="-122"/>
              </a:rPr>
              <a:t>1</a:t>
            </a:r>
            <a:endParaRPr lang="zh-CN" altLang="en-US" sz="1100" dirty="0">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4539479" y="4076043"/>
            <a:ext cx="0" cy="10658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a:blip r:embed="rId2"/>
          <a:stretch>
            <a:fillRect/>
          </a:stretch>
        </p:blipFill>
        <p:spPr>
          <a:xfrm>
            <a:off x="1560859" y="1460450"/>
            <a:ext cx="2218433" cy="1845653"/>
          </a:xfrm>
          <a:prstGeom prst="rect">
            <a:avLst/>
          </a:prstGeom>
        </p:spPr>
      </p:pic>
      <p:pic>
        <p:nvPicPr>
          <p:cNvPr id="27" name="图片 26"/>
          <p:cNvPicPr>
            <a:picLocks noChangeAspect="1"/>
          </p:cNvPicPr>
          <p:nvPr/>
        </p:nvPicPr>
        <p:blipFill>
          <a:blip r:embed="rId3"/>
          <a:stretch>
            <a:fillRect/>
          </a:stretch>
        </p:blipFill>
        <p:spPr>
          <a:xfrm>
            <a:off x="5376231" y="533369"/>
            <a:ext cx="2218432" cy="3141502"/>
          </a:xfrm>
          <a:prstGeom prst="rect">
            <a:avLst/>
          </a:prstGeom>
        </p:spPr>
      </p:pic>
    </p:spTree>
    <p:extLst>
      <p:ext uri="{BB962C8B-B14F-4D97-AF65-F5344CB8AC3E}">
        <p14:creationId xmlns:p14="http://schemas.microsoft.com/office/powerpoint/2010/main" val="2882775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2" presetClass="entr" presetSubtype="1" fill="hold" nodeType="with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par>
                                <p:cTn id="28" presetID="53" presetClass="entr" presetSubtype="16" fill="hold" grpId="0" nodeType="withEffect">
                                  <p:stCondLst>
                                    <p:cond delay="25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22" presetClass="entr" presetSubtype="8" fill="hold" nodeType="withEffect">
                                  <p:stCondLst>
                                    <p:cond delay="300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par>
                                <p:cTn id="36" presetID="2" presetClass="entr" presetSubtype="2" fill="hold" grpId="0" nodeType="withEffect">
                                  <p:stCondLst>
                                    <p:cond delay="350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1+#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35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1+#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350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1+#ppt_w/2"/>
                                          </p:val>
                                        </p:tav>
                                        <p:tav tm="100000">
                                          <p:val>
                                            <p:strVal val="#ppt_x"/>
                                          </p:val>
                                        </p:tav>
                                      </p:tavLst>
                                    </p:anim>
                                    <p:anim calcmode="lin" valueType="num">
                                      <p:cBhvr additive="base">
                                        <p:cTn id="47" dur="500" fill="hold"/>
                                        <p:tgtEl>
                                          <p:spTgt spid="22"/>
                                        </p:tgtEl>
                                        <p:attrNameLst>
                                          <p:attrName>ppt_y</p:attrName>
                                        </p:attrNameLst>
                                      </p:cBhvr>
                                      <p:tavLst>
                                        <p:tav tm="0">
                                          <p:val>
                                            <p:strVal val="#ppt_y"/>
                                          </p:val>
                                        </p:tav>
                                        <p:tav tm="100000">
                                          <p:val>
                                            <p:strVal val="#ppt_y"/>
                                          </p:val>
                                        </p:tav>
                                      </p:tavLst>
                                    </p:anim>
                                  </p:childTnLst>
                                </p:cTn>
                              </p:par>
                              <p:par>
                                <p:cTn id="48" presetID="22" presetClass="entr" presetSubtype="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par>
                                <p:cTn id="51" presetID="22" presetClass="entr" presetSubtype="1" fill="hold" nodeType="withEffect">
                                  <p:stCondLst>
                                    <p:cond delay="400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par>
                                <p:cTn id="54" presetID="2" presetClass="entr" presetSubtype="8" fill="hold" nodeType="withEffect">
                                  <p:stCondLst>
                                    <p:cond delay="15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0-#ppt_w/2"/>
                                          </p:val>
                                        </p:tav>
                                        <p:tav tm="100000">
                                          <p:val>
                                            <p:strVal val="#ppt_x"/>
                                          </p:val>
                                        </p:tav>
                                      </p:tavLst>
                                    </p:anim>
                                    <p:anim calcmode="lin" valueType="num">
                                      <p:cBhvr additive="base">
                                        <p:cTn id="57" dur="500" fill="hold"/>
                                        <p:tgtEl>
                                          <p:spTgt spid="26"/>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350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1+#ppt_w/2"/>
                                          </p:val>
                                        </p:tav>
                                        <p:tav tm="100000">
                                          <p:val>
                                            <p:strVal val="#ppt_x"/>
                                          </p:val>
                                        </p:tav>
                                      </p:tavLst>
                                    </p:anim>
                                    <p:anim calcmode="lin" valueType="num">
                                      <p:cBhvr additive="base">
                                        <p:cTn id="61"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2-2-65</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869394"/>
            <a:ext cx="2376263" cy="2421563"/>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357790"/>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080283"/>
            <a:ext cx="21465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2-2-65 </a:t>
            </a:r>
            <a:r>
              <a:rPr lang="zh-CN" altLang="en-US" sz="1100" dirty="0">
                <a:latin typeface="微软雅黑" panose="020B0503020204020204" pitchFamily="34" charset="-122"/>
                <a:ea typeface="微软雅黑" panose="020B0503020204020204" pitchFamily="34" charset="-122"/>
              </a:rPr>
              <a:t>梦魇</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吴艺佳</a:t>
            </a:r>
          </a:p>
        </p:txBody>
      </p:sp>
      <p:sp>
        <p:nvSpPr>
          <p:cNvPr id="18" name="菱形 17"/>
          <p:cNvSpPr/>
          <p:nvPr/>
        </p:nvSpPr>
        <p:spPr>
          <a:xfrm>
            <a:off x="4179440" y="3355962"/>
            <a:ext cx="720080" cy="720080"/>
          </a:xfrm>
          <a:prstGeom prst="diamond">
            <a:avLst/>
          </a:prstGeom>
          <a:solidFill>
            <a:srgbClr val="AE77D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2-2-66</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0413" y="2210956"/>
            <a:ext cx="2376263" cy="2009086"/>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76231" y="3719548"/>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76231" y="3808905"/>
            <a:ext cx="22184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2-2-66 </a:t>
            </a:r>
            <a:r>
              <a:rPr lang="zh-CN" altLang="en-US" sz="1100" dirty="0">
                <a:latin typeface="微软雅黑" panose="020B0503020204020204" pitchFamily="34" charset="-122"/>
                <a:ea typeface="微软雅黑" panose="020B0503020204020204" pitchFamily="34" charset="-122"/>
              </a:rPr>
              <a:t>驾鸟航行</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白婕</a:t>
            </a:r>
          </a:p>
        </p:txBody>
      </p:sp>
      <p:cxnSp>
        <p:nvCxnSpPr>
          <p:cNvPr id="23" name="直接连接符 22"/>
          <p:cNvCxnSpPr/>
          <p:nvPr/>
        </p:nvCxnSpPr>
        <p:spPr>
          <a:xfrm>
            <a:off x="4539479" y="4076043"/>
            <a:ext cx="0" cy="10658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2"/>
          <a:stretch>
            <a:fillRect/>
          </a:stretch>
        </p:blipFill>
        <p:spPr>
          <a:xfrm>
            <a:off x="1560859" y="1460448"/>
            <a:ext cx="2227689" cy="1574180"/>
          </a:xfrm>
          <a:prstGeom prst="rect">
            <a:avLst/>
          </a:prstGeom>
        </p:spPr>
      </p:pic>
      <p:pic>
        <p:nvPicPr>
          <p:cNvPr id="25" name="图片 24"/>
          <p:cNvPicPr>
            <a:picLocks noChangeAspect="1"/>
          </p:cNvPicPr>
          <p:nvPr/>
        </p:nvPicPr>
        <p:blipFill>
          <a:blip r:embed="rId3"/>
          <a:stretch>
            <a:fillRect/>
          </a:stretch>
        </p:blipFill>
        <p:spPr>
          <a:xfrm>
            <a:off x="5376231" y="2461711"/>
            <a:ext cx="2218432" cy="1205761"/>
          </a:xfrm>
          <a:prstGeom prst="rect">
            <a:avLst/>
          </a:prstGeom>
        </p:spPr>
      </p:pic>
    </p:spTree>
    <p:extLst>
      <p:ext uri="{BB962C8B-B14F-4D97-AF65-F5344CB8AC3E}">
        <p14:creationId xmlns:p14="http://schemas.microsoft.com/office/powerpoint/2010/main" val="2747184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2" presetClass="entr" presetSubtype="1" fill="hold" nodeType="with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par>
                                <p:cTn id="28" presetID="53" presetClass="entr" presetSubtype="16" fill="hold" grpId="0" nodeType="withEffect">
                                  <p:stCondLst>
                                    <p:cond delay="25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22" presetClass="entr" presetSubtype="8" fill="hold" nodeType="withEffect">
                                  <p:stCondLst>
                                    <p:cond delay="300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par>
                                <p:cTn id="36" presetID="2" presetClass="entr" presetSubtype="2" fill="hold" grpId="0" nodeType="withEffect">
                                  <p:stCondLst>
                                    <p:cond delay="350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1+#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35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1+#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350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1+#ppt_w/2"/>
                                          </p:val>
                                        </p:tav>
                                        <p:tav tm="100000">
                                          <p:val>
                                            <p:strVal val="#ppt_x"/>
                                          </p:val>
                                        </p:tav>
                                      </p:tavLst>
                                    </p:anim>
                                    <p:anim calcmode="lin" valueType="num">
                                      <p:cBhvr additive="base">
                                        <p:cTn id="47" dur="500" fill="hold"/>
                                        <p:tgtEl>
                                          <p:spTgt spid="22"/>
                                        </p:tgtEl>
                                        <p:attrNameLst>
                                          <p:attrName>ppt_y</p:attrName>
                                        </p:attrNameLst>
                                      </p:cBhvr>
                                      <p:tavLst>
                                        <p:tav tm="0">
                                          <p:val>
                                            <p:strVal val="#ppt_y"/>
                                          </p:val>
                                        </p:tav>
                                        <p:tav tm="100000">
                                          <p:val>
                                            <p:strVal val="#ppt_y"/>
                                          </p:val>
                                        </p:tav>
                                      </p:tavLst>
                                    </p:anim>
                                  </p:childTnLst>
                                </p:cTn>
                              </p:par>
                              <p:par>
                                <p:cTn id="48" presetID="22" presetClass="entr" presetSubtype="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par>
                                <p:cTn id="51" presetID="22" presetClass="entr" presetSubtype="1" fill="hold" nodeType="withEffect">
                                  <p:stCondLst>
                                    <p:cond delay="400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par>
                                <p:cTn id="54" presetID="2" presetClass="entr" presetSubtype="8" fill="hold" nodeType="withEffect">
                                  <p:stCondLst>
                                    <p:cond delay="150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0-#ppt_w/2"/>
                                          </p:val>
                                        </p:tav>
                                        <p:tav tm="100000">
                                          <p:val>
                                            <p:strVal val="#ppt_x"/>
                                          </p:val>
                                        </p:tav>
                                      </p:tavLst>
                                    </p:anim>
                                    <p:anim calcmode="lin" valueType="num">
                                      <p:cBhvr additive="base">
                                        <p:cTn id="57" dur="500" fill="hold"/>
                                        <p:tgtEl>
                                          <p:spTgt spid="17"/>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350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1+#ppt_w/2"/>
                                          </p:val>
                                        </p:tav>
                                        <p:tav tm="100000">
                                          <p:val>
                                            <p:strVal val="#ppt_x"/>
                                          </p:val>
                                        </p:tav>
                                      </p:tavLst>
                                    </p:anim>
                                    <p:anim calcmode="lin" valueType="num">
                                      <p:cBhvr additive="base">
                                        <p:cTn id="61"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flipH="1">
            <a:off x="4539480" y="982226"/>
            <a:ext cx="1" cy="22073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菱形 7"/>
          <p:cNvSpPr/>
          <p:nvPr/>
        </p:nvSpPr>
        <p:spPr>
          <a:xfrm>
            <a:off x="4179440" y="262146"/>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2-2-67</a:t>
            </a:r>
            <a:endParaRPr lang="zh-CN" altLang="en-US" sz="600" b="1" dirty="0">
              <a:latin typeface="微软雅黑" panose="020B0503020204020204" pitchFamily="34" charset="-122"/>
              <a:ea typeface="微软雅黑" panose="020B0503020204020204" pitchFamily="34" charset="-122"/>
            </a:endParaRPr>
          </a:p>
        </p:txBody>
      </p:sp>
      <p:sp>
        <p:nvSpPr>
          <p:cNvPr id="11" name="矩形 10"/>
          <p:cNvSpPr/>
          <p:nvPr/>
        </p:nvSpPr>
        <p:spPr>
          <a:xfrm>
            <a:off x="2410412" y="1221537"/>
            <a:ext cx="4248000" cy="3698848"/>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2482412" y="1709934"/>
            <a:ext cx="4104000"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2490571" y="1432427"/>
            <a:ext cx="21457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2-2-67 </a:t>
            </a:r>
            <a:r>
              <a:rPr lang="zh-CN" altLang="en-US" sz="1100" dirty="0">
                <a:latin typeface="微软雅黑" panose="020B0503020204020204" pitchFamily="34" charset="-122"/>
                <a:ea typeface="微软雅黑" panose="020B0503020204020204" pitchFamily="34" charset="-122"/>
              </a:rPr>
              <a:t>驾鸟航行</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王宇</a:t>
            </a:r>
          </a:p>
        </p:txBody>
      </p:sp>
      <p:cxnSp>
        <p:nvCxnSpPr>
          <p:cNvPr id="24" name="直接连接符 23"/>
          <p:cNvCxnSpPr>
            <a:endCxn id="8" idx="0"/>
          </p:cNvCxnSpPr>
          <p:nvPr/>
        </p:nvCxnSpPr>
        <p:spPr>
          <a:xfrm>
            <a:off x="4539480" y="-300073"/>
            <a:ext cx="1" cy="56221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2"/>
          <a:stretch>
            <a:fillRect/>
          </a:stretch>
        </p:blipFill>
        <p:spPr>
          <a:xfrm>
            <a:off x="2458550" y="1792466"/>
            <a:ext cx="4151720" cy="2963368"/>
          </a:xfrm>
          <a:prstGeom prst="rect">
            <a:avLst/>
          </a:prstGeom>
        </p:spPr>
      </p:pic>
    </p:spTree>
    <p:extLst>
      <p:ext uri="{BB962C8B-B14F-4D97-AF65-F5344CB8AC3E}">
        <p14:creationId xmlns:p14="http://schemas.microsoft.com/office/powerpoint/2010/main" val="2757703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 presetClass="entr" presetSubtype="8"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5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a:extLst>
              <a:ext uri="{28A0092B-C50C-407E-A947-70E740481C1C}">
                <a14:useLocalDpi xmlns:a14="http://schemas.microsoft.com/office/drawing/2010/main" val="0"/>
              </a:ext>
            </a:extLst>
          </a:blip>
          <a:srcRect l="9143" t="811" r="14293" b="6384"/>
          <a:stretch/>
        </p:blipFill>
        <p:spPr>
          <a:xfrm>
            <a:off x="1072648" y="1211896"/>
            <a:ext cx="2998543" cy="2980851"/>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898412"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354738"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898412"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303139"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13" name="菱形 112"/>
          <p:cNvSpPr/>
          <p:nvPr/>
        </p:nvSpPr>
        <p:spPr>
          <a:xfrm>
            <a:off x="909796"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117287"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856355" y="1335110"/>
            <a:ext cx="3444402" cy="218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）作品名称：</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卡通装饰画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a:t>
            </a:r>
          </a:p>
          <a:p>
            <a:pPr>
              <a:lnSpc>
                <a:spcPct val="150000"/>
              </a:lnSpc>
            </a:pP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）尺寸要求：</a:t>
            </a:r>
            <a:r>
              <a:rPr lang="en-US" altLang="zh-CN" sz="1200" dirty="0">
                <a:latin typeface="微软雅黑" panose="020B0503020204020204" pitchFamily="34" charset="-122"/>
                <a:ea typeface="微软雅黑" panose="020B0503020204020204" pitchFamily="34" charset="-122"/>
              </a:rPr>
              <a:t>1024×768 </a:t>
            </a:r>
            <a:r>
              <a:rPr lang="zh-CN" altLang="en-US" sz="1200" dirty="0">
                <a:latin typeface="微软雅黑" panose="020B0503020204020204" pitchFamily="34" charset="-122"/>
                <a:ea typeface="微软雅黑" panose="020B0503020204020204" pitchFamily="34" charset="-122"/>
              </a:rPr>
              <a:t>像素。</a:t>
            </a:r>
          </a:p>
          <a:p>
            <a:pPr>
              <a:lnSpc>
                <a:spcPct val="150000"/>
              </a:lnSpc>
            </a:pP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）内容要求：以“我的人生”插画设计为题目，</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以卡通人物形象绘画为载体，通过颜色搭配、   </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构图、对比，充分发挥想象力，突出自己的</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内心感受。</a:t>
            </a:r>
          </a:p>
          <a:p>
            <a:pPr>
              <a:lnSpc>
                <a:spcPct val="150000"/>
              </a:lnSpc>
            </a:pP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4</a:t>
            </a:r>
            <a:r>
              <a:rPr lang="zh-CN" altLang="en-US" sz="1200" dirty="0">
                <a:latin typeface="微软雅黑" panose="020B0503020204020204" pitchFamily="34" charset="-122"/>
                <a:ea typeface="微软雅黑" panose="020B0503020204020204" pitchFamily="34" charset="-122"/>
              </a:rPr>
              <a:t>）绘制时间：</a:t>
            </a:r>
            <a:r>
              <a:rPr lang="en-US" altLang="zh-CN" sz="1200" dirty="0">
                <a:latin typeface="微软雅黑" panose="020B0503020204020204" pitchFamily="34" charset="-122"/>
                <a:ea typeface="微软雅黑" panose="020B0503020204020204" pitchFamily="34" charset="-122"/>
              </a:rPr>
              <a:t>2 </a:t>
            </a:r>
            <a:r>
              <a:rPr lang="zh-CN" altLang="en-US" sz="1200" dirty="0">
                <a:latin typeface="微软雅黑" panose="020B0503020204020204" pitchFamily="34" charset="-122"/>
                <a:ea typeface="微软雅黑" panose="020B0503020204020204" pitchFamily="34" charset="-122"/>
              </a:rPr>
              <a:t>课时。</a:t>
            </a:r>
          </a:p>
          <a:p>
            <a:pPr>
              <a:lnSpc>
                <a:spcPct val="150000"/>
              </a:lnSpc>
            </a:pP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5</a:t>
            </a:r>
            <a:r>
              <a:rPr lang="zh-CN" altLang="en-US" sz="1200" dirty="0">
                <a:latin typeface="微软雅黑" panose="020B0503020204020204" pitchFamily="34" charset="-122"/>
                <a:ea typeface="微软雅黑" panose="020B0503020204020204" pitchFamily="34" charset="-122"/>
              </a:rPr>
              <a:t>）作品形式：装饰画。</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688990"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3898329"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228813"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013366" y="3002956"/>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1365711"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1797944"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0" name="Rectangle 24"/>
          <p:cNvSpPr>
            <a:spLocks noChangeArrowheads="1"/>
          </p:cNvSpPr>
          <p:nvPr/>
        </p:nvSpPr>
        <p:spPr bwMode="auto">
          <a:xfrm>
            <a:off x="1407589" y="3430976"/>
            <a:ext cx="1451857" cy="2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卡通装饰画</a:t>
            </a:r>
          </a:p>
        </p:txBody>
      </p:sp>
    </p:spTree>
    <p:extLst>
      <p:ext uri="{BB962C8B-B14F-4D97-AF65-F5344CB8AC3E}">
        <p14:creationId xmlns:p14="http://schemas.microsoft.com/office/powerpoint/2010/main" val="378168239"/>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2" presetClass="entr" presetSubtype="8" fill="hold" grpId="0" nodeType="withEffect">
                                      <p:stCondLst>
                                        <p:cond delay="700"/>
                                      </p:stCondLst>
                                      <p:childTnLst>
                                        <p:set>
                                          <p:cBhvr>
                                            <p:cTn id="18" dur="1" fill="hold">
                                              <p:stCondLst>
                                                <p:cond delay="0"/>
                                              </p:stCondLst>
                                            </p:cTn>
                                            <p:tgtEl>
                                              <p:spTgt spid="125"/>
                                            </p:tgtEl>
                                            <p:attrNameLst>
                                              <p:attrName>style.visibility</p:attrName>
                                            </p:attrNameLst>
                                          </p:cBhvr>
                                          <p:to>
                                            <p:strVal val="visible"/>
                                          </p:to>
                                        </p:set>
                                        <p:anim calcmode="lin" valueType="num">
                                          <p:cBhvr additive="base">
                                            <p:cTn id="19" dur="500" fill="hold"/>
                                            <p:tgtEl>
                                              <p:spTgt spid="125"/>
                                            </p:tgtEl>
                                            <p:attrNameLst>
                                              <p:attrName>ppt_x</p:attrName>
                                            </p:attrNameLst>
                                          </p:cBhvr>
                                          <p:tavLst>
                                            <p:tav tm="0">
                                              <p:val>
                                                <p:strVal val="0-#ppt_w/2"/>
                                              </p:val>
                                            </p:tav>
                                            <p:tav tm="100000">
                                              <p:val>
                                                <p:strVal val="#ppt_x"/>
                                              </p:val>
                                            </p:tav>
                                          </p:tavLst>
                                        </p:anim>
                                        <p:anim calcmode="lin" valueType="num">
                                          <p:cBhvr additive="base">
                                            <p:cTn id="20" dur="500" fill="hold"/>
                                            <p:tgtEl>
                                              <p:spTgt spid="125"/>
                                            </p:tgtEl>
                                            <p:attrNameLst>
                                              <p:attrName>ppt_y</p:attrName>
                                            </p:attrNameLst>
                                          </p:cBhvr>
                                          <p:tavLst>
                                            <p:tav tm="0">
                                              <p:val>
                                                <p:strVal val="#ppt_y"/>
                                              </p:val>
                                            </p:tav>
                                            <p:tav tm="100000">
                                              <p:val>
                                                <p:strVal val="#ppt_y"/>
                                              </p:val>
                                            </p:tav>
                                          </p:tavLst>
                                        </p:anim>
                                      </p:childTnLst>
                                    </p:cTn>
                                  </p:par>
                                  <p:par>
                                    <p:cTn id="21" presetID="47" presetClass="entr" presetSubtype="0" fill="hold" grpId="0" nodeType="withEffect">
                                      <p:stCondLst>
                                        <p:cond delay="7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300"/>
                                            <p:tgtEl>
                                              <p:spTgt spid="24"/>
                                            </p:tgtEl>
                                          </p:cBhvr>
                                        </p:animEffect>
                                        <p:anim calcmode="lin" valueType="num">
                                          <p:cBhvr>
                                            <p:cTn id="24" dur="300" fill="hold"/>
                                            <p:tgtEl>
                                              <p:spTgt spid="24"/>
                                            </p:tgtEl>
                                            <p:attrNameLst>
                                              <p:attrName>ppt_x</p:attrName>
                                            </p:attrNameLst>
                                          </p:cBhvr>
                                          <p:tavLst>
                                            <p:tav tm="0">
                                              <p:val>
                                                <p:strVal val="#ppt_x"/>
                                              </p:val>
                                            </p:tav>
                                            <p:tav tm="100000">
                                              <p:val>
                                                <p:strVal val="#ppt_x"/>
                                              </p:val>
                                            </p:tav>
                                          </p:tavLst>
                                        </p:anim>
                                        <p:anim calcmode="lin" valueType="num">
                                          <p:cBhvr>
                                            <p:cTn id="25" dur="300" fill="hold"/>
                                            <p:tgtEl>
                                              <p:spTgt spid="24"/>
                                            </p:tgtEl>
                                            <p:attrNameLst>
                                              <p:attrName>ppt_y</p:attrName>
                                            </p:attrNameLst>
                                          </p:cBhvr>
                                          <p:tavLst>
                                            <p:tav tm="0">
                                              <p:val>
                                                <p:strVal val="#ppt_y-.1"/>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2" presetClass="entr" presetSubtype="2" fill="hold" grpId="0" nodeType="withEffect" p14:presetBounceEnd="60000">
                                      <p:stCondLst>
                                        <p:cond delay="3250"/>
                                      </p:stCondLst>
                                      <p:childTnLst>
                                        <p:set>
                                          <p:cBhvr>
                                            <p:cTn id="65" dur="1" fill="hold">
                                              <p:stCondLst>
                                                <p:cond delay="0"/>
                                              </p:stCondLst>
                                            </p:cTn>
                                            <p:tgtEl>
                                              <p:spTgt spid="120"/>
                                            </p:tgtEl>
                                            <p:attrNameLst>
                                              <p:attrName>style.visibility</p:attrName>
                                            </p:attrNameLst>
                                          </p:cBhvr>
                                          <p:to>
                                            <p:strVal val="visible"/>
                                          </p:to>
                                        </p:set>
                                        <p:anim calcmode="lin" valueType="num" p14:bounceEnd="60000">
                                          <p:cBhvr additive="base">
                                            <p:cTn id="66"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67" dur="500" fill="hold"/>
                                            <p:tgtEl>
                                              <p:spTgt spid="120"/>
                                            </p:tgtEl>
                                            <p:attrNameLst>
                                              <p:attrName>ppt_y</p:attrName>
                                            </p:attrNameLst>
                                          </p:cBhvr>
                                          <p:tavLst>
                                            <p:tav tm="0">
                                              <p:val>
                                                <p:strVal val="#ppt_y"/>
                                              </p:val>
                                            </p:tav>
                                            <p:tav tm="100000">
                                              <p:val>
                                                <p:strVal val="#ppt_y"/>
                                              </p:val>
                                            </p:tav>
                                          </p:tavLst>
                                        </p:anim>
                                      </p:childTnLst>
                                    </p:cTn>
                                  </p:par>
                                  <p:par>
                                    <p:cTn id="68" presetID="21" presetClass="entr" presetSubtype="1" fill="hold" nodeType="withEffect">
                                      <p:stCondLst>
                                        <p:cond delay="1000"/>
                                      </p:stCondLst>
                                      <p:childTnLst>
                                        <p:set>
                                          <p:cBhvr>
                                            <p:cTn id="69" dur="1" fill="hold">
                                              <p:stCondLst>
                                                <p:cond delay="0"/>
                                              </p:stCondLst>
                                            </p:cTn>
                                            <p:tgtEl>
                                              <p:spTgt spid="19"/>
                                            </p:tgtEl>
                                            <p:attrNameLst>
                                              <p:attrName>style.visibility</p:attrName>
                                            </p:attrNameLst>
                                          </p:cBhvr>
                                          <p:to>
                                            <p:strVal val="visible"/>
                                          </p:to>
                                        </p:set>
                                        <p:animEffect transition="in" filter="wheel(1)">
                                          <p:cBhvr>
                                            <p:cTn id="70" dur="500"/>
                                            <p:tgtEl>
                                              <p:spTgt spid="19"/>
                                            </p:tgtEl>
                                          </p:cBhvr>
                                        </p:animEffect>
                                      </p:childTnLst>
                                    </p:cTn>
                                  </p:par>
                                  <p:par>
                                    <p:cTn id="71" presetID="42" presetClass="entr" presetSubtype="0" fill="hold" grpId="0" nodeType="withEffect">
                                      <p:stCondLst>
                                        <p:cond delay="260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anim calcmode="lin" valueType="num">
                                          <p:cBhvr>
                                            <p:cTn id="74" dur="500" fill="hold"/>
                                            <p:tgtEl>
                                              <p:spTgt spid="20"/>
                                            </p:tgtEl>
                                            <p:attrNameLst>
                                              <p:attrName>ppt_x</p:attrName>
                                            </p:attrNameLst>
                                          </p:cBhvr>
                                          <p:tavLst>
                                            <p:tav tm="0">
                                              <p:val>
                                                <p:strVal val="#ppt_x"/>
                                              </p:val>
                                            </p:tav>
                                            <p:tav tm="100000">
                                              <p:val>
                                                <p:strVal val="#ppt_x"/>
                                              </p:val>
                                            </p:tav>
                                          </p:tavLst>
                                        </p:anim>
                                        <p:anim calcmode="lin" valueType="num">
                                          <p:cBhvr>
                                            <p:cTn id="7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113" grpId="0" animBg="1"/>
          <p:bldP spid="115" grpId="0" animBg="1"/>
          <p:bldP spid="120" grpId="0"/>
          <p:bldP spid="121" grpId="0" animBg="1"/>
          <p:bldP spid="116" grpId="0" animBg="1"/>
          <p:bldP spid="123" grpId="0" animBg="1"/>
          <p:bldP spid="114" grpId="0" animBg="1"/>
          <p:bldP spid="124" grpId="0" animBg="1"/>
          <p:bldP spid="124" grpId="1" animBg="1"/>
          <p:bldP spid="125" grpId="0" animBg="1"/>
          <p:bldP spid="125" grpId="1" animBg="1"/>
          <p:bldP spid="24" grpId="0"/>
          <p:bldP spid="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2" presetClass="entr" presetSubtype="8" fill="hold" grpId="0" nodeType="withEffect">
                                      <p:stCondLst>
                                        <p:cond delay="700"/>
                                      </p:stCondLst>
                                      <p:childTnLst>
                                        <p:set>
                                          <p:cBhvr>
                                            <p:cTn id="18" dur="1" fill="hold">
                                              <p:stCondLst>
                                                <p:cond delay="0"/>
                                              </p:stCondLst>
                                            </p:cTn>
                                            <p:tgtEl>
                                              <p:spTgt spid="125"/>
                                            </p:tgtEl>
                                            <p:attrNameLst>
                                              <p:attrName>style.visibility</p:attrName>
                                            </p:attrNameLst>
                                          </p:cBhvr>
                                          <p:to>
                                            <p:strVal val="visible"/>
                                          </p:to>
                                        </p:set>
                                        <p:anim calcmode="lin" valueType="num">
                                          <p:cBhvr additive="base">
                                            <p:cTn id="19" dur="500" fill="hold"/>
                                            <p:tgtEl>
                                              <p:spTgt spid="125"/>
                                            </p:tgtEl>
                                            <p:attrNameLst>
                                              <p:attrName>ppt_x</p:attrName>
                                            </p:attrNameLst>
                                          </p:cBhvr>
                                          <p:tavLst>
                                            <p:tav tm="0">
                                              <p:val>
                                                <p:strVal val="0-#ppt_w/2"/>
                                              </p:val>
                                            </p:tav>
                                            <p:tav tm="100000">
                                              <p:val>
                                                <p:strVal val="#ppt_x"/>
                                              </p:val>
                                            </p:tav>
                                          </p:tavLst>
                                        </p:anim>
                                        <p:anim calcmode="lin" valueType="num">
                                          <p:cBhvr additive="base">
                                            <p:cTn id="20" dur="500" fill="hold"/>
                                            <p:tgtEl>
                                              <p:spTgt spid="125"/>
                                            </p:tgtEl>
                                            <p:attrNameLst>
                                              <p:attrName>ppt_y</p:attrName>
                                            </p:attrNameLst>
                                          </p:cBhvr>
                                          <p:tavLst>
                                            <p:tav tm="0">
                                              <p:val>
                                                <p:strVal val="#ppt_y"/>
                                              </p:val>
                                            </p:tav>
                                            <p:tav tm="100000">
                                              <p:val>
                                                <p:strVal val="#ppt_y"/>
                                              </p:val>
                                            </p:tav>
                                          </p:tavLst>
                                        </p:anim>
                                      </p:childTnLst>
                                    </p:cTn>
                                  </p:par>
                                  <p:par>
                                    <p:cTn id="21" presetID="47" presetClass="entr" presetSubtype="0" fill="hold" grpId="0" nodeType="withEffect">
                                      <p:stCondLst>
                                        <p:cond delay="7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300"/>
                                            <p:tgtEl>
                                              <p:spTgt spid="24"/>
                                            </p:tgtEl>
                                          </p:cBhvr>
                                        </p:animEffect>
                                        <p:anim calcmode="lin" valueType="num">
                                          <p:cBhvr>
                                            <p:cTn id="24" dur="300" fill="hold"/>
                                            <p:tgtEl>
                                              <p:spTgt spid="24"/>
                                            </p:tgtEl>
                                            <p:attrNameLst>
                                              <p:attrName>ppt_x</p:attrName>
                                            </p:attrNameLst>
                                          </p:cBhvr>
                                          <p:tavLst>
                                            <p:tav tm="0">
                                              <p:val>
                                                <p:strVal val="#ppt_x"/>
                                              </p:val>
                                            </p:tav>
                                            <p:tav tm="100000">
                                              <p:val>
                                                <p:strVal val="#ppt_x"/>
                                              </p:val>
                                            </p:tav>
                                          </p:tavLst>
                                        </p:anim>
                                        <p:anim calcmode="lin" valueType="num">
                                          <p:cBhvr>
                                            <p:cTn id="25" dur="300" fill="hold"/>
                                            <p:tgtEl>
                                              <p:spTgt spid="24"/>
                                            </p:tgtEl>
                                            <p:attrNameLst>
                                              <p:attrName>ppt_y</p:attrName>
                                            </p:attrNameLst>
                                          </p:cBhvr>
                                          <p:tavLst>
                                            <p:tav tm="0">
                                              <p:val>
                                                <p:strVal val="#ppt_y-.1"/>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2" presetClass="entr" presetSubtype="2" fill="hold" grpId="0" nodeType="withEffect">
                                      <p:stCondLst>
                                        <p:cond delay="3250"/>
                                      </p:stCondLst>
                                      <p:childTnLst>
                                        <p:set>
                                          <p:cBhvr>
                                            <p:cTn id="65" dur="1" fill="hold">
                                              <p:stCondLst>
                                                <p:cond delay="0"/>
                                              </p:stCondLst>
                                            </p:cTn>
                                            <p:tgtEl>
                                              <p:spTgt spid="120"/>
                                            </p:tgtEl>
                                            <p:attrNameLst>
                                              <p:attrName>style.visibility</p:attrName>
                                            </p:attrNameLst>
                                          </p:cBhvr>
                                          <p:to>
                                            <p:strVal val="visible"/>
                                          </p:to>
                                        </p:set>
                                        <p:anim calcmode="lin" valueType="num">
                                          <p:cBhvr additive="base">
                                            <p:cTn id="66" dur="500" fill="hold"/>
                                            <p:tgtEl>
                                              <p:spTgt spid="120"/>
                                            </p:tgtEl>
                                            <p:attrNameLst>
                                              <p:attrName>ppt_x</p:attrName>
                                            </p:attrNameLst>
                                          </p:cBhvr>
                                          <p:tavLst>
                                            <p:tav tm="0">
                                              <p:val>
                                                <p:strVal val="1+#ppt_w/2"/>
                                              </p:val>
                                            </p:tav>
                                            <p:tav tm="100000">
                                              <p:val>
                                                <p:strVal val="#ppt_x"/>
                                              </p:val>
                                            </p:tav>
                                          </p:tavLst>
                                        </p:anim>
                                        <p:anim calcmode="lin" valueType="num">
                                          <p:cBhvr additive="base">
                                            <p:cTn id="67" dur="500" fill="hold"/>
                                            <p:tgtEl>
                                              <p:spTgt spid="120"/>
                                            </p:tgtEl>
                                            <p:attrNameLst>
                                              <p:attrName>ppt_y</p:attrName>
                                            </p:attrNameLst>
                                          </p:cBhvr>
                                          <p:tavLst>
                                            <p:tav tm="0">
                                              <p:val>
                                                <p:strVal val="#ppt_y"/>
                                              </p:val>
                                            </p:tav>
                                            <p:tav tm="100000">
                                              <p:val>
                                                <p:strVal val="#ppt_y"/>
                                              </p:val>
                                            </p:tav>
                                          </p:tavLst>
                                        </p:anim>
                                      </p:childTnLst>
                                    </p:cTn>
                                  </p:par>
                                  <p:par>
                                    <p:cTn id="68" presetID="21" presetClass="entr" presetSubtype="1" fill="hold" nodeType="withEffect">
                                      <p:stCondLst>
                                        <p:cond delay="1000"/>
                                      </p:stCondLst>
                                      <p:childTnLst>
                                        <p:set>
                                          <p:cBhvr>
                                            <p:cTn id="69" dur="1" fill="hold">
                                              <p:stCondLst>
                                                <p:cond delay="0"/>
                                              </p:stCondLst>
                                            </p:cTn>
                                            <p:tgtEl>
                                              <p:spTgt spid="19"/>
                                            </p:tgtEl>
                                            <p:attrNameLst>
                                              <p:attrName>style.visibility</p:attrName>
                                            </p:attrNameLst>
                                          </p:cBhvr>
                                          <p:to>
                                            <p:strVal val="visible"/>
                                          </p:to>
                                        </p:set>
                                        <p:animEffect transition="in" filter="wheel(1)">
                                          <p:cBhvr>
                                            <p:cTn id="70" dur="500"/>
                                            <p:tgtEl>
                                              <p:spTgt spid="19"/>
                                            </p:tgtEl>
                                          </p:cBhvr>
                                        </p:animEffect>
                                      </p:childTnLst>
                                    </p:cTn>
                                  </p:par>
                                  <p:par>
                                    <p:cTn id="71" presetID="42" presetClass="entr" presetSubtype="0" fill="hold" grpId="0" nodeType="withEffect">
                                      <p:stCondLst>
                                        <p:cond delay="260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anim calcmode="lin" valueType="num">
                                          <p:cBhvr>
                                            <p:cTn id="74" dur="500" fill="hold"/>
                                            <p:tgtEl>
                                              <p:spTgt spid="20"/>
                                            </p:tgtEl>
                                            <p:attrNameLst>
                                              <p:attrName>ppt_x</p:attrName>
                                            </p:attrNameLst>
                                          </p:cBhvr>
                                          <p:tavLst>
                                            <p:tav tm="0">
                                              <p:val>
                                                <p:strVal val="#ppt_x"/>
                                              </p:val>
                                            </p:tav>
                                            <p:tav tm="100000">
                                              <p:val>
                                                <p:strVal val="#ppt_x"/>
                                              </p:val>
                                            </p:tav>
                                          </p:tavLst>
                                        </p:anim>
                                        <p:anim calcmode="lin" valueType="num">
                                          <p:cBhvr>
                                            <p:cTn id="7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113" grpId="0" animBg="1"/>
          <p:bldP spid="115" grpId="0" animBg="1"/>
          <p:bldP spid="120" grpId="0"/>
          <p:bldP spid="121" grpId="0" animBg="1"/>
          <p:bldP spid="116" grpId="0" animBg="1"/>
          <p:bldP spid="123" grpId="0" animBg="1"/>
          <p:bldP spid="114" grpId="0" animBg="1"/>
          <p:bldP spid="124" grpId="0" animBg="1"/>
          <p:bldP spid="124" grpId="1" animBg="1"/>
          <p:bldP spid="125" grpId="0" animBg="1"/>
          <p:bldP spid="125" grpId="1" animBg="1"/>
          <p:bldP spid="24" grpId="0"/>
          <p:bldP spid="2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754412" y="664423"/>
            <a:ext cx="4176000" cy="52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）作品欣赏</a:t>
            </a:r>
          </a:p>
          <a:p>
            <a:pPr>
              <a:lnSpc>
                <a:spcPct val="150000"/>
              </a:lnSpc>
            </a:pPr>
            <a:r>
              <a:rPr lang="zh-CN" altLang="en-US" sz="1200" dirty="0">
                <a:latin typeface="微软雅黑" panose="020B0503020204020204" pitchFamily="34" charset="-122"/>
                <a:ea typeface="微软雅黑" panose="020B0503020204020204" pitchFamily="34" charset="-122"/>
              </a:rPr>
              <a:t>卡通装饰画如图</a:t>
            </a:r>
            <a:r>
              <a:rPr lang="en-US" altLang="zh-CN" sz="1200" dirty="0">
                <a:latin typeface="微软雅黑" panose="020B0503020204020204" pitchFamily="34" charset="-122"/>
                <a:ea typeface="微软雅黑" panose="020B0503020204020204" pitchFamily="34" charset="-122"/>
              </a:rPr>
              <a:t>2-2-68</a:t>
            </a:r>
            <a:r>
              <a:rPr lang="zh-CN" altLang="en-US" sz="1200" dirty="0">
                <a:latin typeface="微软雅黑" panose="020B0503020204020204" pitchFamily="34" charset="-122"/>
                <a:ea typeface="微软雅黑" panose="020B0503020204020204" pitchFamily="34" charset="-122"/>
              </a:rPr>
              <a:t>～图</a:t>
            </a:r>
            <a:r>
              <a:rPr lang="en-US" altLang="zh-CN" sz="1200" dirty="0">
                <a:latin typeface="微软雅黑" panose="020B0503020204020204" pitchFamily="34" charset="-122"/>
                <a:ea typeface="微软雅黑" panose="020B0503020204020204" pitchFamily="34" charset="-122"/>
              </a:rPr>
              <a:t>2-2-76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2122412" y="1346956"/>
            <a:ext cx="4995574" cy="3535925"/>
            <a:chOff x="980206" y="1346955"/>
            <a:chExt cx="4995574" cy="3535925"/>
          </a:xfrm>
        </p:grpSpPr>
        <p:pic>
          <p:nvPicPr>
            <p:cNvPr id="2" name="图片 1"/>
            <p:cNvPicPr>
              <a:picLocks noChangeAspect="1"/>
            </p:cNvPicPr>
            <p:nvPr/>
          </p:nvPicPr>
          <p:blipFill>
            <a:blip r:embed="rId2"/>
            <a:stretch>
              <a:fillRect/>
            </a:stretch>
          </p:blipFill>
          <p:spPr>
            <a:xfrm>
              <a:off x="980206" y="1346955"/>
              <a:ext cx="4995574" cy="3206573"/>
            </a:xfrm>
            <a:prstGeom prst="rect">
              <a:avLst/>
            </a:prstGeom>
          </p:spPr>
        </p:pic>
        <p:sp>
          <p:nvSpPr>
            <p:cNvPr id="4" name="矩形 3"/>
            <p:cNvSpPr/>
            <p:nvPr/>
          </p:nvSpPr>
          <p:spPr>
            <a:xfrm>
              <a:off x="2801365" y="4636659"/>
              <a:ext cx="1353256"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2-2-68 </a:t>
              </a:r>
              <a:r>
                <a:rPr lang="zh-CN" altLang="en-US" sz="1000" dirty="0">
                  <a:latin typeface="微软雅黑" panose="020B0503020204020204" pitchFamily="34" charset="-122"/>
                  <a:ea typeface="微软雅黑" panose="020B0503020204020204" pitchFamily="34" charset="-122"/>
                </a:rPr>
                <a:t>杜微作品</a:t>
              </a:r>
              <a:r>
                <a:rPr lang="en-US" altLang="zh-CN" sz="1000" dirty="0">
                  <a:latin typeface="微软雅黑" panose="020B0503020204020204" pitchFamily="34" charset="-122"/>
                  <a:ea typeface="微软雅黑" panose="020B0503020204020204" pitchFamily="34" charset="-122"/>
                </a:rPr>
                <a:t>1</a:t>
              </a:r>
              <a:endParaRPr lang="zh-CN" altLang="en-US" sz="10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51059600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618413" y="1130957"/>
            <a:ext cx="5961241" cy="2694221"/>
            <a:chOff x="476206" y="194956"/>
            <a:chExt cx="5961241" cy="2694221"/>
          </a:xfrm>
        </p:grpSpPr>
        <p:sp>
          <p:nvSpPr>
            <p:cNvPr id="3" name="矩形 2"/>
            <p:cNvSpPr/>
            <p:nvPr/>
          </p:nvSpPr>
          <p:spPr>
            <a:xfrm>
              <a:off x="2780198" y="2642956"/>
              <a:ext cx="1353256"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2-2-69 </a:t>
              </a:r>
              <a:r>
                <a:rPr lang="zh-CN" altLang="en-US" sz="1000" dirty="0">
                  <a:latin typeface="微软雅黑" panose="020B0503020204020204" pitchFamily="34" charset="-122"/>
                  <a:ea typeface="微软雅黑" panose="020B0503020204020204" pitchFamily="34" charset="-122"/>
                </a:rPr>
                <a:t>杜微作品</a:t>
              </a:r>
              <a:r>
                <a:rPr lang="en-US" altLang="zh-CN" sz="1000" dirty="0">
                  <a:latin typeface="微软雅黑" panose="020B0503020204020204" pitchFamily="34" charset="-122"/>
                  <a:ea typeface="微软雅黑" panose="020B0503020204020204" pitchFamily="34" charset="-122"/>
                </a:rPr>
                <a:t>2</a:t>
              </a:r>
              <a:endParaRPr lang="zh-CN" altLang="en-US" sz="10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476206" y="194956"/>
              <a:ext cx="5961241" cy="2399187"/>
            </a:xfrm>
            <a:prstGeom prst="rect">
              <a:avLst/>
            </a:prstGeom>
          </p:spPr>
        </p:pic>
      </p:grpSp>
    </p:spTree>
    <p:extLst>
      <p:ext uri="{BB962C8B-B14F-4D97-AF65-F5344CB8AC3E}">
        <p14:creationId xmlns:p14="http://schemas.microsoft.com/office/powerpoint/2010/main" val="8476902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07285" y="914957"/>
            <a:ext cx="5568121" cy="3122041"/>
            <a:chOff x="765078" y="914956"/>
            <a:chExt cx="5568121" cy="3122041"/>
          </a:xfrm>
        </p:grpSpPr>
        <p:sp>
          <p:nvSpPr>
            <p:cNvPr id="3" name="矩形 2"/>
            <p:cNvSpPr/>
            <p:nvPr/>
          </p:nvSpPr>
          <p:spPr>
            <a:xfrm>
              <a:off x="2872511" y="3790776"/>
              <a:ext cx="1353256"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2-2-70 </a:t>
              </a:r>
              <a:r>
                <a:rPr lang="zh-CN" altLang="en-US" sz="1000" dirty="0">
                  <a:latin typeface="微软雅黑" panose="020B0503020204020204" pitchFamily="34" charset="-122"/>
                  <a:ea typeface="微软雅黑" panose="020B0503020204020204" pitchFamily="34" charset="-122"/>
                </a:rPr>
                <a:t>杜微作品</a:t>
              </a:r>
              <a:r>
                <a:rPr lang="en-US" altLang="zh-CN" sz="1000" dirty="0">
                  <a:latin typeface="微软雅黑" panose="020B0503020204020204" pitchFamily="34" charset="-122"/>
                  <a:ea typeface="微软雅黑" panose="020B0503020204020204" pitchFamily="34" charset="-122"/>
                </a:rPr>
                <a:t>3</a:t>
              </a:r>
              <a:endParaRPr lang="zh-CN" altLang="en-US" sz="10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765078" y="914956"/>
              <a:ext cx="5568121" cy="2870833"/>
            </a:xfrm>
            <a:prstGeom prst="rect">
              <a:avLst/>
            </a:prstGeom>
          </p:spPr>
        </p:pic>
      </p:grpSp>
    </p:spTree>
    <p:extLst>
      <p:ext uri="{BB962C8B-B14F-4D97-AF65-F5344CB8AC3E}">
        <p14:creationId xmlns:p14="http://schemas.microsoft.com/office/powerpoint/2010/main" val="73585857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686698" y="482957"/>
            <a:ext cx="6009295" cy="3846221"/>
            <a:chOff x="544491" y="482956"/>
            <a:chExt cx="6009295" cy="3846221"/>
          </a:xfrm>
        </p:grpSpPr>
        <p:sp>
          <p:nvSpPr>
            <p:cNvPr id="3" name="矩形 2"/>
            <p:cNvSpPr/>
            <p:nvPr/>
          </p:nvSpPr>
          <p:spPr>
            <a:xfrm>
              <a:off x="2872511" y="4082956"/>
              <a:ext cx="1353256"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2-2-71 </a:t>
              </a:r>
              <a:r>
                <a:rPr lang="zh-CN" altLang="en-US" sz="1000" dirty="0">
                  <a:latin typeface="微软雅黑" panose="020B0503020204020204" pitchFamily="34" charset="-122"/>
                  <a:ea typeface="微软雅黑" panose="020B0503020204020204" pitchFamily="34" charset="-122"/>
                </a:rPr>
                <a:t>杜微作品</a:t>
              </a:r>
              <a:r>
                <a:rPr lang="en-US" altLang="zh-CN" sz="1000" dirty="0">
                  <a:latin typeface="微软雅黑" panose="020B0503020204020204" pitchFamily="34" charset="-122"/>
                  <a:ea typeface="微软雅黑" panose="020B0503020204020204" pitchFamily="34" charset="-122"/>
                </a:rPr>
                <a:t>4</a:t>
              </a:r>
              <a:endParaRPr lang="zh-CN" altLang="en-US" sz="10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544491" y="482956"/>
              <a:ext cx="6009295" cy="3524389"/>
            </a:xfrm>
            <a:prstGeom prst="rect">
              <a:avLst/>
            </a:prstGeom>
          </p:spPr>
        </p:pic>
      </p:grpSp>
    </p:spTree>
    <p:extLst>
      <p:ext uri="{BB962C8B-B14F-4D97-AF65-F5344CB8AC3E}">
        <p14:creationId xmlns:p14="http://schemas.microsoft.com/office/powerpoint/2010/main" val="26338055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67080" y="842957"/>
            <a:ext cx="6201134" cy="2910221"/>
            <a:chOff x="324874" y="842956"/>
            <a:chExt cx="6201134" cy="2910221"/>
          </a:xfrm>
        </p:grpSpPr>
        <p:sp>
          <p:nvSpPr>
            <p:cNvPr id="3" name="矩形 2"/>
            <p:cNvSpPr/>
            <p:nvPr/>
          </p:nvSpPr>
          <p:spPr>
            <a:xfrm>
              <a:off x="2708206" y="3506956"/>
              <a:ext cx="1491695"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2-2-72 </a:t>
              </a:r>
              <a:r>
                <a:rPr lang="zh-CN" altLang="en-US" sz="1000" dirty="0">
                  <a:latin typeface="微软雅黑" panose="020B0503020204020204" pitchFamily="34" charset="-122"/>
                  <a:ea typeface="微软雅黑" panose="020B0503020204020204" pitchFamily="34" charset="-122"/>
                </a:rPr>
                <a:t>杜微作品</a:t>
              </a:r>
              <a:r>
                <a:rPr lang="en-US" altLang="zh-CN" sz="1000" dirty="0">
                  <a:latin typeface="微软雅黑" panose="020B0503020204020204" pitchFamily="34" charset="-122"/>
                  <a:ea typeface="微软雅黑" panose="020B0503020204020204" pitchFamily="34" charset="-122"/>
                </a:rPr>
                <a:t>5</a:t>
              </a:r>
            </a:p>
          </p:txBody>
        </p:sp>
        <p:pic>
          <p:nvPicPr>
            <p:cNvPr id="4" name="图片 3"/>
            <p:cNvPicPr>
              <a:picLocks noChangeAspect="1"/>
            </p:cNvPicPr>
            <p:nvPr/>
          </p:nvPicPr>
          <p:blipFill>
            <a:blip r:embed="rId2"/>
            <a:stretch>
              <a:fillRect/>
            </a:stretch>
          </p:blipFill>
          <p:spPr>
            <a:xfrm>
              <a:off x="324874" y="842956"/>
              <a:ext cx="6201134" cy="2619514"/>
            </a:xfrm>
            <a:prstGeom prst="rect">
              <a:avLst/>
            </a:prstGeom>
          </p:spPr>
        </p:pic>
      </p:grpSp>
    </p:spTree>
    <p:extLst>
      <p:ext uri="{BB962C8B-B14F-4D97-AF65-F5344CB8AC3E}">
        <p14:creationId xmlns:p14="http://schemas.microsoft.com/office/powerpoint/2010/main" val="249845948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330413" y="1130957"/>
            <a:ext cx="4003229" cy="3198221"/>
            <a:chOff x="260206" y="1130956"/>
            <a:chExt cx="4003229" cy="3198221"/>
          </a:xfrm>
        </p:grpSpPr>
        <p:sp>
          <p:nvSpPr>
            <p:cNvPr id="3" name="矩形 2"/>
            <p:cNvSpPr/>
            <p:nvPr/>
          </p:nvSpPr>
          <p:spPr>
            <a:xfrm>
              <a:off x="1515972" y="4082956"/>
              <a:ext cx="1491695"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2-2-73 </a:t>
              </a:r>
              <a:r>
                <a:rPr lang="zh-CN" altLang="en-US" sz="1000" dirty="0">
                  <a:latin typeface="微软雅黑" panose="020B0503020204020204" pitchFamily="34" charset="-122"/>
                  <a:ea typeface="微软雅黑" panose="020B0503020204020204" pitchFamily="34" charset="-122"/>
                </a:rPr>
                <a:t>杜微作品</a:t>
              </a:r>
              <a:r>
                <a:rPr lang="en-US" altLang="zh-CN" sz="1000" dirty="0">
                  <a:latin typeface="微软雅黑" panose="020B0503020204020204" pitchFamily="34" charset="-122"/>
                  <a:ea typeface="微软雅黑" panose="020B0503020204020204" pitchFamily="34" charset="-122"/>
                </a:rPr>
                <a:t>6</a:t>
              </a:r>
            </a:p>
          </p:txBody>
        </p:sp>
        <p:pic>
          <p:nvPicPr>
            <p:cNvPr id="2" name="图片 1"/>
            <p:cNvPicPr>
              <a:picLocks noChangeAspect="1"/>
            </p:cNvPicPr>
            <p:nvPr/>
          </p:nvPicPr>
          <p:blipFill>
            <a:blip r:embed="rId2"/>
            <a:stretch>
              <a:fillRect/>
            </a:stretch>
          </p:blipFill>
          <p:spPr>
            <a:xfrm>
              <a:off x="260206" y="1130956"/>
              <a:ext cx="4003229" cy="2836383"/>
            </a:xfrm>
            <a:prstGeom prst="rect">
              <a:avLst/>
            </a:prstGeom>
          </p:spPr>
        </p:pic>
      </p:grpSp>
      <p:grpSp>
        <p:nvGrpSpPr>
          <p:cNvPr id="5" name="组合 4"/>
          <p:cNvGrpSpPr/>
          <p:nvPr/>
        </p:nvGrpSpPr>
        <p:grpSpPr>
          <a:xfrm>
            <a:off x="5434412" y="1274957"/>
            <a:ext cx="2290095" cy="2982221"/>
            <a:chOff x="548206" y="626956"/>
            <a:chExt cx="3383267" cy="4495282"/>
          </a:xfrm>
        </p:grpSpPr>
        <p:sp>
          <p:nvSpPr>
            <p:cNvPr id="6" name="矩形 5"/>
            <p:cNvSpPr/>
            <p:nvPr/>
          </p:nvSpPr>
          <p:spPr>
            <a:xfrm>
              <a:off x="1223564" y="4751094"/>
              <a:ext cx="2032550" cy="371144"/>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2-2-74 </a:t>
              </a:r>
              <a:r>
                <a:rPr lang="zh-CN" altLang="en-US" sz="1000" dirty="0">
                  <a:latin typeface="微软雅黑" panose="020B0503020204020204" pitchFamily="34" charset="-122"/>
                  <a:ea typeface="微软雅黑" panose="020B0503020204020204" pitchFamily="34" charset="-122"/>
                </a:rPr>
                <a:t>杜微作品</a:t>
              </a:r>
              <a:r>
                <a:rPr lang="en-US" altLang="zh-CN" sz="1000" dirty="0">
                  <a:latin typeface="微软雅黑" panose="020B0503020204020204" pitchFamily="34" charset="-122"/>
                  <a:ea typeface="微软雅黑" panose="020B0503020204020204" pitchFamily="34" charset="-122"/>
                </a:rPr>
                <a:t>7</a:t>
              </a:r>
            </a:p>
          </p:txBody>
        </p:sp>
        <p:pic>
          <p:nvPicPr>
            <p:cNvPr id="7" name="图片 6"/>
            <p:cNvPicPr>
              <a:picLocks noChangeAspect="1"/>
            </p:cNvPicPr>
            <p:nvPr/>
          </p:nvPicPr>
          <p:blipFill>
            <a:blip r:embed="rId3"/>
            <a:stretch>
              <a:fillRect/>
            </a:stretch>
          </p:blipFill>
          <p:spPr>
            <a:xfrm>
              <a:off x="548206" y="626956"/>
              <a:ext cx="3383267" cy="4002481"/>
            </a:xfrm>
            <a:prstGeom prst="rect">
              <a:avLst/>
            </a:prstGeom>
          </p:spPr>
        </p:pic>
      </p:grpSp>
    </p:spTree>
    <p:extLst>
      <p:ext uri="{BB962C8B-B14F-4D97-AF65-F5344CB8AC3E}">
        <p14:creationId xmlns:p14="http://schemas.microsoft.com/office/powerpoint/2010/main" val="198504165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0000">
                                          <p:cBhvr additive="base">
                                            <p:cTn id="12"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46622" y="5"/>
            <a:ext cx="4859790" cy="5141913"/>
          </a:xfrm>
          <a:custGeom>
            <a:avLst/>
            <a:gdLst/>
            <a:ahLst/>
            <a:cxnLst/>
            <a:rect l="l" t="t" r="r" b="b"/>
            <a:pathLst>
              <a:path w="6003587" h="5141913">
                <a:moveTo>
                  <a:pt x="5065968" y="0"/>
                </a:moveTo>
                <a:lnTo>
                  <a:pt x="6003587" y="0"/>
                </a:lnTo>
                <a:lnTo>
                  <a:pt x="6003587" y="1361228"/>
                </a:lnTo>
                <a:lnTo>
                  <a:pt x="2278743" y="5141913"/>
                </a:lnTo>
                <a:lnTo>
                  <a:pt x="0" y="514191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18"/>
          <p:cNvSpPr>
            <a:spLocks noChangeArrowheads="1"/>
          </p:cNvSpPr>
          <p:nvPr/>
        </p:nvSpPr>
        <p:spPr bwMode="auto">
          <a:xfrm>
            <a:off x="588710" y="407530"/>
            <a:ext cx="12824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项目工作单</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9" name="Freeform 9"/>
          <p:cNvSpPr/>
          <p:nvPr/>
        </p:nvSpPr>
        <p:spPr bwMode="auto">
          <a:xfrm>
            <a:off x="8025418" y="407530"/>
            <a:ext cx="434361" cy="87028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8845810" y="2314577"/>
            <a:ext cx="256830" cy="51276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890" y="1130957"/>
            <a:ext cx="5444207" cy="3528551"/>
          </a:xfrm>
          <a:prstGeom prst="rect">
            <a:avLst/>
          </a:prstGeom>
        </p:spPr>
      </p:pic>
    </p:spTree>
    <p:extLst>
      <p:ext uri="{BB962C8B-B14F-4D97-AF65-F5344CB8AC3E}">
        <p14:creationId xmlns:p14="http://schemas.microsoft.com/office/powerpoint/2010/main" val="4215009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35" presetClass="emph" presetSubtype="0" repeatCount="3000" fill="hold" grpId="1" nodeType="withEffect">
                                  <p:stCondLst>
                                    <p:cond delay="700"/>
                                  </p:stCondLst>
                                  <p:childTnLst>
                                    <p:anim calcmode="discrete" valueType="str">
                                      <p:cBhvr>
                                        <p:cTn id="15" dur="100" fill="hold"/>
                                        <p:tgtEl>
                                          <p:spTgt spid="9"/>
                                        </p:tgtEl>
                                        <p:attrNameLst>
                                          <p:attrName>style.visibility</p:attrName>
                                        </p:attrNameLst>
                                      </p:cBhvr>
                                      <p:tavLst>
                                        <p:tav tm="0">
                                          <p:val>
                                            <p:strVal val="hidden"/>
                                          </p:val>
                                        </p:tav>
                                        <p:tav tm="50000">
                                          <p:val>
                                            <p:strVal val="visible"/>
                                          </p:val>
                                        </p:tav>
                                      </p:tavLst>
                                    </p:anim>
                                  </p:childTnLst>
                                </p:cTn>
                              </p:par>
                              <p:par>
                                <p:cTn id="16" presetID="2" presetClass="entr" presetSubtype="8" fill="hold" grpId="0" nodeType="withEffect">
                                  <p:stCondLst>
                                    <p:cond delay="7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35" presetClass="emph" presetSubtype="0" repeatCount="3000" fill="hold" grpId="1" nodeType="withEffect">
                                  <p:stCondLst>
                                    <p:cond delay="1100"/>
                                  </p:stCondLst>
                                  <p:childTnLst>
                                    <p:anim calcmode="discrete" valueType="str">
                                      <p:cBhvr>
                                        <p:cTn id="21" dur="100" fill="hold"/>
                                        <p:tgtEl>
                                          <p:spTgt spid="12"/>
                                        </p:tgtEl>
                                        <p:attrNameLst>
                                          <p:attrName>style.visibility</p:attrName>
                                        </p:attrNameLst>
                                      </p:cBhvr>
                                      <p:tavLst>
                                        <p:tav tm="0">
                                          <p:val>
                                            <p:strVal val="hidden"/>
                                          </p:val>
                                        </p:tav>
                                        <p:tav tm="50000">
                                          <p:val>
                                            <p:strVal val="visible"/>
                                          </p:val>
                                        </p:tav>
                                      </p:tavLst>
                                    </p:anim>
                                  </p:childTnLst>
                                </p:cTn>
                              </p:par>
                              <p:par>
                                <p:cTn id="22" presetID="22" presetClass="entr" presetSubtype="1" fill="hold" grpId="0" nodeType="withEffect">
                                  <p:stCondLst>
                                    <p:cond delay="110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1600"/>
                            </p:stCondLst>
                            <p:childTnLst>
                              <p:par>
                                <p:cTn id="26" presetID="53" presetClass="entr" presetSubtype="16"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P spid="9" grpId="1" animBg="1"/>
      <p:bldP spid="12" grpId="0" animBg="1"/>
      <p:bldP spid="1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06413" y="266957"/>
            <a:ext cx="5372207" cy="2096783"/>
            <a:chOff x="764206" y="1418956"/>
            <a:chExt cx="5372207" cy="2096783"/>
          </a:xfrm>
        </p:grpSpPr>
        <p:sp>
          <p:nvSpPr>
            <p:cNvPr id="3" name="矩形 2"/>
            <p:cNvSpPr/>
            <p:nvPr/>
          </p:nvSpPr>
          <p:spPr>
            <a:xfrm>
              <a:off x="2704461" y="3269518"/>
              <a:ext cx="1491695"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2-2-75 </a:t>
              </a:r>
              <a:r>
                <a:rPr lang="zh-CN" altLang="en-US" sz="1000" dirty="0">
                  <a:latin typeface="微软雅黑" panose="020B0503020204020204" pitchFamily="34" charset="-122"/>
                  <a:ea typeface="微软雅黑" panose="020B0503020204020204" pitchFamily="34" charset="-122"/>
                </a:rPr>
                <a:t>何佳宇作品</a:t>
              </a:r>
              <a:r>
                <a:rPr lang="en-US" altLang="zh-CN" sz="1000" dirty="0">
                  <a:latin typeface="微软雅黑" panose="020B0503020204020204" pitchFamily="34" charset="-122"/>
                  <a:ea typeface="微软雅黑" panose="020B0503020204020204" pitchFamily="34" charset="-122"/>
                </a:rPr>
                <a:t>1</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06" y="1418956"/>
              <a:ext cx="5372207" cy="1834951"/>
            </a:xfrm>
            <a:prstGeom prst="rect">
              <a:avLst/>
            </a:prstGeom>
          </p:spPr>
        </p:pic>
      </p:grpSp>
      <p:grpSp>
        <p:nvGrpSpPr>
          <p:cNvPr id="5" name="组合 4"/>
          <p:cNvGrpSpPr/>
          <p:nvPr/>
        </p:nvGrpSpPr>
        <p:grpSpPr>
          <a:xfrm>
            <a:off x="1762411" y="2570957"/>
            <a:ext cx="5660207" cy="2188027"/>
            <a:chOff x="695949" y="1274956"/>
            <a:chExt cx="5660207" cy="2188027"/>
          </a:xfrm>
        </p:grpSpPr>
        <p:sp>
          <p:nvSpPr>
            <p:cNvPr id="6" name="矩形 5"/>
            <p:cNvSpPr/>
            <p:nvPr/>
          </p:nvSpPr>
          <p:spPr>
            <a:xfrm>
              <a:off x="2780204" y="3216762"/>
              <a:ext cx="1491695"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2-2-76 </a:t>
              </a:r>
              <a:r>
                <a:rPr lang="zh-CN" altLang="en-US" sz="1000" dirty="0">
                  <a:latin typeface="微软雅黑" panose="020B0503020204020204" pitchFamily="34" charset="-122"/>
                  <a:ea typeface="微软雅黑" panose="020B0503020204020204" pitchFamily="34" charset="-122"/>
                </a:rPr>
                <a:t>何佳宇作品</a:t>
              </a:r>
              <a:r>
                <a:rPr lang="en-US" altLang="zh-CN" sz="1000" dirty="0">
                  <a:latin typeface="微软雅黑" panose="020B0503020204020204" pitchFamily="34" charset="-122"/>
                  <a:ea typeface="微软雅黑" panose="020B0503020204020204" pitchFamily="34" charset="-122"/>
                </a:rPr>
                <a:t>2</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49" y="1274956"/>
              <a:ext cx="5660207" cy="1938984"/>
            </a:xfrm>
            <a:prstGeom prst="rect">
              <a:avLst/>
            </a:prstGeom>
          </p:spPr>
        </p:pic>
      </p:grpSp>
    </p:spTree>
    <p:extLst>
      <p:ext uri="{BB962C8B-B14F-4D97-AF65-F5344CB8AC3E}">
        <p14:creationId xmlns:p14="http://schemas.microsoft.com/office/powerpoint/2010/main" val="135560543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0000">
                                          <p:cBhvr additive="base">
                                            <p:cTn id="12"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19333"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19333"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46428"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02798" y="2089959"/>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p:cNvSpPr>
            <a:spLocks noChangeArrowheads="1"/>
          </p:cNvSpPr>
          <p:nvPr/>
        </p:nvSpPr>
        <p:spPr bwMode="auto">
          <a:xfrm>
            <a:off x="4689225" y="2082761"/>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b="1" dirty="0">
                <a:solidFill>
                  <a:schemeClr val="accent2"/>
                </a:solidFill>
                <a:latin typeface="Impact" pitchFamily="34" charset="0"/>
                <a:ea typeface="微软雅黑" pitchFamily="34" charset="-122"/>
                <a:cs typeface="宋体" pitchFamily="2" charset="-122"/>
              </a:rPr>
              <a:t>感谢</a:t>
            </a:r>
            <a:r>
              <a:rPr lang="zh-CN" altLang="en-US" sz="2800" b="1" dirty="0">
                <a:solidFill>
                  <a:schemeClr val="tx1">
                    <a:lumMod val="75000"/>
                    <a:lumOff val="25000"/>
                  </a:schemeClr>
                </a:solidFill>
                <a:latin typeface="Impact" pitchFamily="34" charset="0"/>
                <a:ea typeface="微软雅黑" pitchFamily="34" charset="-122"/>
                <a:cs typeface="宋体" pitchFamily="2" charset="-122"/>
              </a:rPr>
              <a:t>各位观看</a:t>
            </a:r>
            <a:endParaRPr lang="en-US" altLang="zh-CN" sz="2800" b="1"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502428" y="2721760"/>
            <a:ext cx="2675414"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1" name="菱形 10"/>
          <p:cNvSpPr/>
          <p:nvPr/>
        </p:nvSpPr>
        <p:spPr>
          <a:xfrm>
            <a:off x="1016315"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37588"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2070761"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26321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8830" y="5"/>
            <a:ext cx="4859790" cy="5141913"/>
          </a:xfrm>
          <a:custGeom>
            <a:avLst/>
            <a:gdLst/>
            <a:ahLst/>
            <a:cxnLst/>
            <a:rect l="l" t="t" r="r" b="b"/>
            <a:pathLst>
              <a:path w="6003587" h="5141913">
                <a:moveTo>
                  <a:pt x="5065968" y="0"/>
                </a:moveTo>
                <a:lnTo>
                  <a:pt x="6003587" y="0"/>
                </a:lnTo>
                <a:lnTo>
                  <a:pt x="6003587" y="1361228"/>
                </a:lnTo>
                <a:lnTo>
                  <a:pt x="2278743" y="5141913"/>
                </a:lnTo>
                <a:lnTo>
                  <a:pt x="0" y="514191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18"/>
          <p:cNvSpPr>
            <a:spLocks noChangeArrowheads="1"/>
          </p:cNvSpPr>
          <p:nvPr/>
        </p:nvSpPr>
        <p:spPr bwMode="auto">
          <a:xfrm>
            <a:off x="1467537" y="25364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项目验收</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9" name="Freeform 9"/>
          <p:cNvSpPr/>
          <p:nvPr/>
        </p:nvSpPr>
        <p:spPr bwMode="auto">
          <a:xfrm>
            <a:off x="6917626" y="407530"/>
            <a:ext cx="434361" cy="87028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7738018" y="2314577"/>
            <a:ext cx="256830" cy="51276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1" y="716482"/>
            <a:ext cx="4603399" cy="4221710"/>
          </a:xfrm>
          <a:prstGeom prst="rect">
            <a:avLst/>
          </a:prstGeom>
        </p:spPr>
      </p:pic>
    </p:spTree>
    <p:extLst>
      <p:ext uri="{BB962C8B-B14F-4D97-AF65-F5344CB8AC3E}">
        <p14:creationId xmlns:p14="http://schemas.microsoft.com/office/powerpoint/2010/main" val="266532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35" presetClass="emph" presetSubtype="0" repeatCount="3000" fill="hold" grpId="1" nodeType="withEffect">
                                  <p:stCondLst>
                                    <p:cond delay="700"/>
                                  </p:stCondLst>
                                  <p:childTnLst>
                                    <p:anim calcmode="discrete" valueType="str">
                                      <p:cBhvr>
                                        <p:cTn id="15" dur="100" fill="hold"/>
                                        <p:tgtEl>
                                          <p:spTgt spid="9"/>
                                        </p:tgtEl>
                                        <p:attrNameLst>
                                          <p:attrName>style.visibility</p:attrName>
                                        </p:attrNameLst>
                                      </p:cBhvr>
                                      <p:tavLst>
                                        <p:tav tm="0">
                                          <p:val>
                                            <p:strVal val="hidden"/>
                                          </p:val>
                                        </p:tav>
                                        <p:tav tm="50000">
                                          <p:val>
                                            <p:strVal val="visible"/>
                                          </p:val>
                                        </p:tav>
                                      </p:tavLst>
                                    </p:anim>
                                  </p:childTnLst>
                                </p:cTn>
                              </p:par>
                              <p:par>
                                <p:cTn id="16" presetID="2" presetClass="entr" presetSubtype="8" fill="hold" grpId="0" nodeType="withEffect">
                                  <p:stCondLst>
                                    <p:cond delay="7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35" presetClass="emph" presetSubtype="0" repeatCount="3000" fill="hold" grpId="1" nodeType="withEffect">
                                  <p:stCondLst>
                                    <p:cond delay="1100"/>
                                  </p:stCondLst>
                                  <p:childTnLst>
                                    <p:anim calcmode="discrete" valueType="str">
                                      <p:cBhvr>
                                        <p:cTn id="21" dur="100" fill="hold"/>
                                        <p:tgtEl>
                                          <p:spTgt spid="12"/>
                                        </p:tgtEl>
                                        <p:attrNameLst>
                                          <p:attrName>style.visibility</p:attrName>
                                        </p:attrNameLst>
                                      </p:cBhvr>
                                      <p:tavLst>
                                        <p:tav tm="0">
                                          <p:val>
                                            <p:strVal val="hidden"/>
                                          </p:val>
                                        </p:tav>
                                        <p:tav tm="50000">
                                          <p:val>
                                            <p:strVal val="visible"/>
                                          </p:val>
                                        </p:tav>
                                      </p:tavLst>
                                    </p:anim>
                                  </p:childTnLst>
                                </p:cTn>
                              </p:par>
                              <p:par>
                                <p:cTn id="22" presetID="22" presetClass="entr" presetSubtype="1" fill="hold" grpId="0" nodeType="withEffect">
                                  <p:stCondLst>
                                    <p:cond delay="110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1600"/>
                            </p:stCondLst>
                            <p:childTnLst>
                              <p:par>
                                <p:cTn id="26" presetID="53" presetClass="entr" presetSubtype="16"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P spid="9" grpId="1"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grayscl/>
            <a:extLst>
              <a:ext uri="{28A0092B-C50C-407E-A947-70E740481C1C}">
                <a14:useLocalDpi xmlns:a14="http://schemas.microsoft.com/office/drawing/2010/main" val="0"/>
              </a:ext>
            </a:extLst>
          </a:blip>
          <a:srcRect l="7995" t="6269" b="5960"/>
          <a:stretch/>
        </p:blipFill>
        <p:spPr>
          <a:xfrm>
            <a:off x="1118701" y="-22544"/>
            <a:ext cx="6876132" cy="5164457"/>
          </a:xfrm>
          <a:prstGeom prst="rect">
            <a:avLst/>
          </a:prstGeom>
        </p:spPr>
      </p:pic>
      <p:sp>
        <p:nvSpPr>
          <p:cNvPr id="2" name="矩形 1"/>
          <p:cNvSpPr/>
          <p:nvPr/>
        </p:nvSpPr>
        <p:spPr>
          <a:xfrm>
            <a:off x="1" y="-22544"/>
            <a:ext cx="9140824" cy="5162956"/>
          </a:xfrm>
          <a:prstGeom prst="rect">
            <a:avLst/>
          </a:prstGeom>
          <a:solidFill>
            <a:schemeClr val="accent4">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8"/>
          <p:cNvSpPr>
            <a:spLocks noChangeArrowheads="1"/>
          </p:cNvSpPr>
          <p:nvPr/>
        </p:nvSpPr>
        <p:spPr bwMode="auto">
          <a:xfrm>
            <a:off x="2190419" y="3722957"/>
            <a:ext cx="32284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buFont typeface="Arial" pitchFamily="34" charset="0"/>
              <a:buNone/>
            </a:pPr>
            <a:r>
              <a:rPr lang="zh-CN" altLang="en-US" sz="2000" dirty="0">
                <a:solidFill>
                  <a:schemeClr val="bg1"/>
                </a:solidFill>
                <a:latin typeface="微软雅黑" panose="020B0503020204020204" pitchFamily="34" charset="-122"/>
                <a:ea typeface="微软雅黑" panose="020B0503020204020204" pitchFamily="34" charset="-122"/>
              </a:rPr>
              <a:t>任务二  绘制人物、动物插画</a:t>
            </a:r>
          </a:p>
        </p:txBody>
      </p:sp>
      <p:sp>
        <p:nvSpPr>
          <p:cNvPr id="12" name="Freeform 9"/>
          <p:cNvSpPr/>
          <p:nvPr/>
        </p:nvSpPr>
        <p:spPr bwMode="auto">
          <a:xfrm>
            <a:off x="5564404" y="3817411"/>
            <a:ext cx="68979" cy="138203"/>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cxnSp>
        <p:nvCxnSpPr>
          <p:cNvPr id="13" name="直接连接符 12"/>
          <p:cNvCxnSpPr/>
          <p:nvPr/>
        </p:nvCxnSpPr>
        <p:spPr>
          <a:xfrm>
            <a:off x="2046402" y="3674892"/>
            <a:ext cx="0" cy="42324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491689" y="3731420"/>
            <a:ext cx="396306" cy="319798"/>
            <a:chOff x="-3743325" y="2247900"/>
            <a:chExt cx="822326" cy="663576"/>
          </a:xfrm>
          <a:solidFill>
            <a:schemeClr val="bg1"/>
          </a:solidFill>
        </p:grpSpPr>
        <p:sp>
          <p:nvSpPr>
            <p:cNvPr id="18" name="Freeform 7"/>
            <p:cNvSpPr>
              <a:spLocks noEditPoints="1"/>
            </p:cNvSpPr>
            <p:nvPr/>
          </p:nvSpPr>
          <p:spPr bwMode="auto">
            <a:xfrm>
              <a:off x="-3743325" y="2247900"/>
              <a:ext cx="588963" cy="660400"/>
            </a:xfrm>
            <a:custGeom>
              <a:avLst/>
              <a:gdLst>
                <a:gd name="T0" fmla="*/ 156 w 157"/>
                <a:gd name="T1" fmla="*/ 168 h 176"/>
                <a:gd name="T2" fmla="*/ 100 w 157"/>
                <a:gd name="T3" fmla="*/ 96 h 176"/>
                <a:gd name="T4" fmla="*/ 102 w 157"/>
                <a:gd name="T5" fmla="*/ 94 h 176"/>
                <a:gd name="T6" fmla="*/ 108 w 157"/>
                <a:gd name="T7" fmla="*/ 90 h 176"/>
                <a:gd name="T8" fmla="*/ 114 w 157"/>
                <a:gd name="T9" fmla="*/ 86 h 176"/>
                <a:gd name="T10" fmla="*/ 121 w 157"/>
                <a:gd name="T11" fmla="*/ 77 h 176"/>
                <a:gd name="T12" fmla="*/ 123 w 157"/>
                <a:gd name="T13" fmla="*/ 72 h 176"/>
                <a:gd name="T14" fmla="*/ 124 w 157"/>
                <a:gd name="T15" fmla="*/ 71 h 176"/>
                <a:gd name="T16" fmla="*/ 128 w 157"/>
                <a:gd name="T17" fmla="*/ 50 h 176"/>
                <a:gd name="T18" fmla="*/ 78 w 157"/>
                <a:gd name="T19" fmla="*/ 0 h 176"/>
                <a:gd name="T20" fmla="*/ 78 w 157"/>
                <a:gd name="T21" fmla="*/ 0 h 176"/>
                <a:gd name="T22" fmla="*/ 78 w 157"/>
                <a:gd name="T23" fmla="*/ 0 h 176"/>
                <a:gd name="T24" fmla="*/ 28 w 157"/>
                <a:gd name="T25" fmla="*/ 50 h 176"/>
                <a:gd name="T26" fmla="*/ 56 w 157"/>
                <a:gd name="T27" fmla="*/ 96 h 176"/>
                <a:gd name="T28" fmla="*/ 0 w 157"/>
                <a:gd name="T29" fmla="*/ 168 h 176"/>
                <a:gd name="T30" fmla="*/ 0 w 157"/>
                <a:gd name="T31" fmla="*/ 169 h 176"/>
                <a:gd name="T32" fmla="*/ 0 w 157"/>
                <a:gd name="T33" fmla="*/ 169 h 176"/>
                <a:gd name="T34" fmla="*/ 1 w 157"/>
                <a:gd name="T35" fmla="*/ 172 h 176"/>
                <a:gd name="T36" fmla="*/ 7 w 157"/>
                <a:gd name="T37" fmla="*/ 176 h 176"/>
                <a:gd name="T38" fmla="*/ 13 w 157"/>
                <a:gd name="T39" fmla="*/ 172 h 176"/>
                <a:gd name="T40" fmla="*/ 13 w 157"/>
                <a:gd name="T41" fmla="*/ 170 h 176"/>
                <a:gd name="T42" fmla="*/ 14 w 157"/>
                <a:gd name="T43" fmla="*/ 169 h 176"/>
                <a:gd name="T44" fmla="*/ 13 w 157"/>
                <a:gd name="T45" fmla="*/ 168 h 176"/>
                <a:gd name="T46" fmla="*/ 13 w 157"/>
                <a:gd name="T47" fmla="*/ 165 h 176"/>
                <a:gd name="T48" fmla="*/ 14 w 157"/>
                <a:gd name="T49" fmla="*/ 163 h 176"/>
                <a:gd name="T50" fmla="*/ 14 w 157"/>
                <a:gd name="T51" fmla="*/ 163 h 176"/>
                <a:gd name="T52" fmla="*/ 39 w 157"/>
                <a:gd name="T53" fmla="*/ 119 h 176"/>
                <a:gd name="T54" fmla="*/ 40 w 157"/>
                <a:gd name="T55" fmla="*/ 119 h 176"/>
                <a:gd name="T56" fmla="*/ 40 w 157"/>
                <a:gd name="T57" fmla="*/ 119 h 176"/>
                <a:gd name="T58" fmla="*/ 68 w 157"/>
                <a:gd name="T59" fmla="*/ 107 h 176"/>
                <a:gd name="T60" fmla="*/ 68 w 157"/>
                <a:gd name="T61" fmla="*/ 106 h 176"/>
                <a:gd name="T62" fmla="*/ 73 w 157"/>
                <a:gd name="T63" fmla="*/ 106 h 176"/>
                <a:gd name="T64" fmla="*/ 77 w 157"/>
                <a:gd name="T65" fmla="*/ 106 h 176"/>
                <a:gd name="T66" fmla="*/ 78 w 157"/>
                <a:gd name="T67" fmla="*/ 106 h 176"/>
                <a:gd name="T68" fmla="*/ 85 w 157"/>
                <a:gd name="T69" fmla="*/ 106 h 176"/>
                <a:gd name="T70" fmla="*/ 85 w 157"/>
                <a:gd name="T71" fmla="*/ 106 h 176"/>
                <a:gd name="T72" fmla="*/ 143 w 157"/>
                <a:gd name="T73" fmla="*/ 163 h 176"/>
                <a:gd name="T74" fmla="*/ 143 w 157"/>
                <a:gd name="T75" fmla="*/ 163 h 176"/>
                <a:gd name="T76" fmla="*/ 143 w 157"/>
                <a:gd name="T77" fmla="*/ 165 h 176"/>
                <a:gd name="T78" fmla="*/ 143 w 157"/>
                <a:gd name="T79" fmla="*/ 168 h 176"/>
                <a:gd name="T80" fmla="*/ 143 w 157"/>
                <a:gd name="T81" fmla="*/ 169 h 176"/>
                <a:gd name="T82" fmla="*/ 143 w 157"/>
                <a:gd name="T83" fmla="*/ 170 h 176"/>
                <a:gd name="T84" fmla="*/ 143 w 157"/>
                <a:gd name="T85" fmla="*/ 172 h 176"/>
                <a:gd name="T86" fmla="*/ 150 w 157"/>
                <a:gd name="T87" fmla="*/ 176 h 176"/>
                <a:gd name="T88" fmla="*/ 156 w 157"/>
                <a:gd name="T89" fmla="*/ 172 h 176"/>
                <a:gd name="T90" fmla="*/ 157 w 157"/>
                <a:gd name="T91" fmla="*/ 169 h 176"/>
                <a:gd name="T92" fmla="*/ 157 w 157"/>
                <a:gd name="T93" fmla="*/ 169 h 176"/>
                <a:gd name="T94" fmla="*/ 156 w 157"/>
                <a:gd name="T95" fmla="*/ 168 h 176"/>
                <a:gd name="T96" fmla="*/ 41 w 157"/>
                <a:gd name="T97" fmla="*/ 50 h 176"/>
                <a:gd name="T98" fmla="*/ 78 w 157"/>
                <a:gd name="T99" fmla="*/ 13 h 176"/>
                <a:gd name="T100" fmla="*/ 115 w 157"/>
                <a:gd name="T101" fmla="*/ 50 h 176"/>
                <a:gd name="T102" fmla="*/ 78 w 157"/>
                <a:gd name="T103" fmla="*/ 87 h 176"/>
                <a:gd name="T104" fmla="*/ 41 w 157"/>
                <a:gd name="T105" fmla="*/ 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176">
                  <a:moveTo>
                    <a:pt x="156" y="168"/>
                  </a:moveTo>
                  <a:cubicBezTo>
                    <a:pt x="155" y="134"/>
                    <a:pt x="132" y="105"/>
                    <a:pt x="100" y="96"/>
                  </a:cubicBezTo>
                  <a:cubicBezTo>
                    <a:pt x="101" y="95"/>
                    <a:pt x="102" y="94"/>
                    <a:pt x="102" y="94"/>
                  </a:cubicBezTo>
                  <a:cubicBezTo>
                    <a:pt x="104" y="93"/>
                    <a:pt x="108" y="91"/>
                    <a:pt x="108" y="90"/>
                  </a:cubicBezTo>
                  <a:cubicBezTo>
                    <a:pt x="110" y="89"/>
                    <a:pt x="113" y="86"/>
                    <a:pt x="114" y="86"/>
                  </a:cubicBezTo>
                  <a:cubicBezTo>
                    <a:pt x="115" y="84"/>
                    <a:pt x="120" y="78"/>
                    <a:pt x="121" y="77"/>
                  </a:cubicBezTo>
                  <a:cubicBezTo>
                    <a:pt x="122" y="75"/>
                    <a:pt x="123" y="74"/>
                    <a:pt x="123" y="72"/>
                  </a:cubicBezTo>
                  <a:cubicBezTo>
                    <a:pt x="124" y="72"/>
                    <a:pt x="124" y="71"/>
                    <a:pt x="124" y="71"/>
                  </a:cubicBezTo>
                  <a:cubicBezTo>
                    <a:pt x="127" y="65"/>
                    <a:pt x="128" y="58"/>
                    <a:pt x="128" y="50"/>
                  </a:cubicBezTo>
                  <a:cubicBezTo>
                    <a:pt x="128" y="23"/>
                    <a:pt x="106" y="0"/>
                    <a:pt x="78" y="0"/>
                  </a:cubicBezTo>
                  <a:cubicBezTo>
                    <a:pt x="78" y="0"/>
                    <a:pt x="78" y="0"/>
                    <a:pt x="78" y="0"/>
                  </a:cubicBezTo>
                  <a:cubicBezTo>
                    <a:pt x="78" y="0"/>
                    <a:pt x="78" y="0"/>
                    <a:pt x="78" y="0"/>
                  </a:cubicBezTo>
                  <a:cubicBezTo>
                    <a:pt x="51" y="0"/>
                    <a:pt x="28" y="23"/>
                    <a:pt x="28" y="50"/>
                  </a:cubicBezTo>
                  <a:cubicBezTo>
                    <a:pt x="28" y="70"/>
                    <a:pt x="40" y="87"/>
                    <a:pt x="56" y="96"/>
                  </a:cubicBezTo>
                  <a:cubicBezTo>
                    <a:pt x="25" y="105"/>
                    <a:pt x="1" y="134"/>
                    <a:pt x="0" y="168"/>
                  </a:cubicBezTo>
                  <a:cubicBezTo>
                    <a:pt x="0" y="168"/>
                    <a:pt x="0" y="169"/>
                    <a:pt x="0" y="169"/>
                  </a:cubicBezTo>
                  <a:cubicBezTo>
                    <a:pt x="0" y="169"/>
                    <a:pt x="0" y="169"/>
                    <a:pt x="0" y="169"/>
                  </a:cubicBezTo>
                  <a:cubicBezTo>
                    <a:pt x="0" y="170"/>
                    <a:pt x="0" y="171"/>
                    <a:pt x="1" y="172"/>
                  </a:cubicBezTo>
                  <a:cubicBezTo>
                    <a:pt x="2" y="174"/>
                    <a:pt x="4" y="176"/>
                    <a:pt x="7" y="176"/>
                  </a:cubicBezTo>
                  <a:cubicBezTo>
                    <a:pt x="10" y="176"/>
                    <a:pt x="12" y="174"/>
                    <a:pt x="13" y="172"/>
                  </a:cubicBezTo>
                  <a:cubicBezTo>
                    <a:pt x="13" y="171"/>
                    <a:pt x="13" y="170"/>
                    <a:pt x="13" y="170"/>
                  </a:cubicBezTo>
                  <a:cubicBezTo>
                    <a:pt x="13" y="169"/>
                    <a:pt x="14" y="169"/>
                    <a:pt x="14" y="169"/>
                  </a:cubicBezTo>
                  <a:cubicBezTo>
                    <a:pt x="14" y="168"/>
                    <a:pt x="13" y="168"/>
                    <a:pt x="13" y="168"/>
                  </a:cubicBezTo>
                  <a:cubicBezTo>
                    <a:pt x="13" y="167"/>
                    <a:pt x="13" y="166"/>
                    <a:pt x="13" y="165"/>
                  </a:cubicBezTo>
                  <a:cubicBezTo>
                    <a:pt x="13" y="164"/>
                    <a:pt x="14" y="164"/>
                    <a:pt x="14" y="163"/>
                  </a:cubicBezTo>
                  <a:cubicBezTo>
                    <a:pt x="14" y="163"/>
                    <a:pt x="14" y="163"/>
                    <a:pt x="14" y="163"/>
                  </a:cubicBezTo>
                  <a:cubicBezTo>
                    <a:pt x="16" y="145"/>
                    <a:pt x="25" y="130"/>
                    <a:pt x="39" y="119"/>
                  </a:cubicBezTo>
                  <a:cubicBezTo>
                    <a:pt x="39" y="119"/>
                    <a:pt x="39" y="119"/>
                    <a:pt x="40" y="119"/>
                  </a:cubicBezTo>
                  <a:cubicBezTo>
                    <a:pt x="40" y="119"/>
                    <a:pt x="40" y="119"/>
                    <a:pt x="40" y="119"/>
                  </a:cubicBezTo>
                  <a:cubicBezTo>
                    <a:pt x="48" y="113"/>
                    <a:pt x="57" y="108"/>
                    <a:pt x="68" y="107"/>
                  </a:cubicBezTo>
                  <a:cubicBezTo>
                    <a:pt x="68" y="107"/>
                    <a:pt x="68" y="106"/>
                    <a:pt x="68" y="106"/>
                  </a:cubicBezTo>
                  <a:cubicBezTo>
                    <a:pt x="70" y="106"/>
                    <a:pt x="71" y="106"/>
                    <a:pt x="73" y="106"/>
                  </a:cubicBezTo>
                  <a:cubicBezTo>
                    <a:pt x="74" y="106"/>
                    <a:pt x="75" y="106"/>
                    <a:pt x="77" y="106"/>
                  </a:cubicBezTo>
                  <a:cubicBezTo>
                    <a:pt x="77" y="106"/>
                    <a:pt x="78" y="106"/>
                    <a:pt x="78" y="106"/>
                  </a:cubicBezTo>
                  <a:cubicBezTo>
                    <a:pt x="80" y="106"/>
                    <a:pt x="83" y="106"/>
                    <a:pt x="85" y="106"/>
                  </a:cubicBezTo>
                  <a:cubicBezTo>
                    <a:pt x="85" y="106"/>
                    <a:pt x="85" y="106"/>
                    <a:pt x="85" y="106"/>
                  </a:cubicBezTo>
                  <a:cubicBezTo>
                    <a:pt x="115" y="109"/>
                    <a:pt x="139" y="133"/>
                    <a:pt x="143" y="163"/>
                  </a:cubicBezTo>
                  <a:cubicBezTo>
                    <a:pt x="143" y="163"/>
                    <a:pt x="143" y="163"/>
                    <a:pt x="143" y="163"/>
                  </a:cubicBezTo>
                  <a:cubicBezTo>
                    <a:pt x="143" y="164"/>
                    <a:pt x="143" y="164"/>
                    <a:pt x="143" y="165"/>
                  </a:cubicBezTo>
                  <a:cubicBezTo>
                    <a:pt x="143" y="166"/>
                    <a:pt x="143" y="167"/>
                    <a:pt x="143" y="168"/>
                  </a:cubicBezTo>
                  <a:cubicBezTo>
                    <a:pt x="143" y="168"/>
                    <a:pt x="143" y="168"/>
                    <a:pt x="143" y="169"/>
                  </a:cubicBezTo>
                  <a:cubicBezTo>
                    <a:pt x="143" y="169"/>
                    <a:pt x="143" y="169"/>
                    <a:pt x="143" y="170"/>
                  </a:cubicBezTo>
                  <a:cubicBezTo>
                    <a:pt x="143" y="170"/>
                    <a:pt x="143" y="171"/>
                    <a:pt x="143" y="172"/>
                  </a:cubicBezTo>
                  <a:cubicBezTo>
                    <a:pt x="145" y="174"/>
                    <a:pt x="147" y="176"/>
                    <a:pt x="150" y="176"/>
                  </a:cubicBezTo>
                  <a:cubicBezTo>
                    <a:pt x="152" y="176"/>
                    <a:pt x="155" y="174"/>
                    <a:pt x="156" y="172"/>
                  </a:cubicBezTo>
                  <a:cubicBezTo>
                    <a:pt x="156" y="171"/>
                    <a:pt x="156" y="170"/>
                    <a:pt x="157" y="169"/>
                  </a:cubicBezTo>
                  <a:cubicBezTo>
                    <a:pt x="157" y="169"/>
                    <a:pt x="157" y="169"/>
                    <a:pt x="157" y="169"/>
                  </a:cubicBezTo>
                  <a:cubicBezTo>
                    <a:pt x="157" y="169"/>
                    <a:pt x="157" y="168"/>
                    <a:pt x="156" y="168"/>
                  </a:cubicBezTo>
                  <a:close/>
                  <a:moveTo>
                    <a:pt x="41" y="50"/>
                  </a:moveTo>
                  <a:cubicBezTo>
                    <a:pt x="41" y="30"/>
                    <a:pt x="58" y="13"/>
                    <a:pt x="78" y="13"/>
                  </a:cubicBezTo>
                  <a:cubicBezTo>
                    <a:pt x="99" y="13"/>
                    <a:pt x="115" y="30"/>
                    <a:pt x="115" y="50"/>
                  </a:cubicBezTo>
                  <a:cubicBezTo>
                    <a:pt x="115" y="71"/>
                    <a:pt x="99" y="87"/>
                    <a:pt x="78" y="87"/>
                  </a:cubicBezTo>
                  <a:cubicBezTo>
                    <a:pt x="58" y="87"/>
                    <a:pt x="41" y="71"/>
                    <a:pt x="41"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8"/>
            <p:cNvSpPr/>
            <p:nvPr/>
          </p:nvSpPr>
          <p:spPr bwMode="auto">
            <a:xfrm>
              <a:off x="-3236912" y="2255838"/>
              <a:ext cx="315913" cy="655638"/>
            </a:xfrm>
            <a:custGeom>
              <a:avLst/>
              <a:gdLst>
                <a:gd name="T0" fmla="*/ 84 w 84"/>
                <a:gd name="T1" fmla="*/ 168 h 175"/>
                <a:gd name="T2" fmla="*/ 28 w 84"/>
                <a:gd name="T3" fmla="*/ 95 h 175"/>
                <a:gd name="T4" fmla="*/ 56 w 84"/>
                <a:gd name="T5" fmla="*/ 50 h 175"/>
                <a:gd name="T6" fmla="*/ 6 w 84"/>
                <a:gd name="T7" fmla="*/ 0 h 175"/>
                <a:gd name="T8" fmla="*/ 6 w 84"/>
                <a:gd name="T9" fmla="*/ 0 h 175"/>
                <a:gd name="T10" fmla="*/ 0 w 84"/>
                <a:gd name="T11" fmla="*/ 7 h 175"/>
                <a:gd name="T12" fmla="*/ 6 w 84"/>
                <a:gd name="T13" fmla="*/ 13 h 175"/>
                <a:gd name="T14" fmla="*/ 6 w 84"/>
                <a:gd name="T15" fmla="*/ 13 h 175"/>
                <a:gd name="T16" fmla="*/ 7 w 84"/>
                <a:gd name="T17" fmla="*/ 13 h 175"/>
                <a:gd name="T18" fmla="*/ 7 w 84"/>
                <a:gd name="T19" fmla="*/ 13 h 175"/>
                <a:gd name="T20" fmla="*/ 7 w 84"/>
                <a:gd name="T21" fmla="*/ 13 h 175"/>
                <a:gd name="T22" fmla="*/ 43 w 84"/>
                <a:gd name="T23" fmla="*/ 50 h 175"/>
                <a:gd name="T24" fmla="*/ 10 w 84"/>
                <a:gd name="T25" fmla="*/ 89 h 175"/>
                <a:gd name="T26" fmla="*/ 10 w 84"/>
                <a:gd name="T27" fmla="*/ 89 h 175"/>
                <a:gd name="T28" fmla="*/ 6 w 84"/>
                <a:gd name="T29" fmla="*/ 91 h 175"/>
                <a:gd name="T30" fmla="*/ 3 w 84"/>
                <a:gd name="T31" fmla="*/ 97 h 175"/>
                <a:gd name="T32" fmla="*/ 6 w 84"/>
                <a:gd name="T33" fmla="*/ 103 h 175"/>
                <a:gd name="T34" fmla="*/ 12 w 84"/>
                <a:gd name="T35" fmla="*/ 106 h 175"/>
                <a:gd name="T36" fmla="*/ 12 w 84"/>
                <a:gd name="T37" fmla="*/ 106 h 175"/>
                <a:gd name="T38" fmla="*/ 12 w 84"/>
                <a:gd name="T39" fmla="*/ 106 h 175"/>
                <a:gd name="T40" fmla="*/ 16 w 84"/>
                <a:gd name="T41" fmla="*/ 106 h 175"/>
                <a:gd name="T42" fmla="*/ 17 w 84"/>
                <a:gd name="T43" fmla="*/ 106 h 175"/>
                <a:gd name="T44" fmla="*/ 45 w 84"/>
                <a:gd name="T45" fmla="*/ 118 h 175"/>
                <a:gd name="T46" fmla="*/ 45 w 84"/>
                <a:gd name="T47" fmla="*/ 118 h 175"/>
                <a:gd name="T48" fmla="*/ 46 w 84"/>
                <a:gd name="T49" fmla="*/ 119 h 175"/>
                <a:gd name="T50" fmla="*/ 71 w 84"/>
                <a:gd name="T51" fmla="*/ 163 h 175"/>
                <a:gd name="T52" fmla="*/ 71 w 84"/>
                <a:gd name="T53" fmla="*/ 163 h 175"/>
                <a:gd name="T54" fmla="*/ 71 w 84"/>
                <a:gd name="T55" fmla="*/ 165 h 175"/>
                <a:gd name="T56" fmla="*/ 71 w 84"/>
                <a:gd name="T57" fmla="*/ 168 h 175"/>
                <a:gd name="T58" fmla="*/ 71 w 84"/>
                <a:gd name="T59" fmla="*/ 168 h 175"/>
                <a:gd name="T60" fmla="*/ 71 w 84"/>
                <a:gd name="T61" fmla="*/ 169 h 175"/>
                <a:gd name="T62" fmla="*/ 71 w 84"/>
                <a:gd name="T63" fmla="*/ 171 h 175"/>
                <a:gd name="T64" fmla="*/ 78 w 84"/>
                <a:gd name="T65" fmla="*/ 175 h 175"/>
                <a:gd name="T66" fmla="*/ 84 w 84"/>
                <a:gd name="T67" fmla="*/ 171 h 175"/>
                <a:gd name="T68" fmla="*/ 84 w 84"/>
                <a:gd name="T69" fmla="*/ 169 h 175"/>
                <a:gd name="T70" fmla="*/ 84 w 84"/>
                <a:gd name="T71" fmla="*/ 168 h 175"/>
                <a:gd name="T72" fmla="*/ 84 w 84"/>
                <a:gd name="T73" fmla="*/ 16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175">
                  <a:moveTo>
                    <a:pt x="84" y="168"/>
                  </a:moveTo>
                  <a:cubicBezTo>
                    <a:pt x="83" y="133"/>
                    <a:pt x="60" y="105"/>
                    <a:pt x="28" y="95"/>
                  </a:cubicBezTo>
                  <a:cubicBezTo>
                    <a:pt x="45" y="87"/>
                    <a:pt x="56" y="70"/>
                    <a:pt x="56" y="50"/>
                  </a:cubicBezTo>
                  <a:cubicBezTo>
                    <a:pt x="56" y="22"/>
                    <a:pt x="34" y="0"/>
                    <a:pt x="6" y="0"/>
                  </a:cubicBezTo>
                  <a:cubicBezTo>
                    <a:pt x="6" y="0"/>
                    <a:pt x="6" y="0"/>
                    <a:pt x="6" y="0"/>
                  </a:cubicBezTo>
                  <a:cubicBezTo>
                    <a:pt x="3" y="0"/>
                    <a:pt x="0" y="3"/>
                    <a:pt x="0" y="7"/>
                  </a:cubicBezTo>
                  <a:cubicBezTo>
                    <a:pt x="0" y="10"/>
                    <a:pt x="3" y="13"/>
                    <a:pt x="6" y="13"/>
                  </a:cubicBezTo>
                  <a:cubicBezTo>
                    <a:pt x="6" y="13"/>
                    <a:pt x="6" y="13"/>
                    <a:pt x="6" y="13"/>
                  </a:cubicBezTo>
                  <a:cubicBezTo>
                    <a:pt x="7" y="13"/>
                    <a:pt x="7" y="13"/>
                    <a:pt x="7" y="13"/>
                  </a:cubicBezTo>
                  <a:cubicBezTo>
                    <a:pt x="7" y="13"/>
                    <a:pt x="7" y="13"/>
                    <a:pt x="7" y="13"/>
                  </a:cubicBezTo>
                  <a:cubicBezTo>
                    <a:pt x="7" y="13"/>
                    <a:pt x="7" y="13"/>
                    <a:pt x="7" y="13"/>
                  </a:cubicBezTo>
                  <a:cubicBezTo>
                    <a:pt x="27" y="14"/>
                    <a:pt x="43" y="30"/>
                    <a:pt x="43" y="50"/>
                  </a:cubicBezTo>
                  <a:cubicBezTo>
                    <a:pt x="43" y="69"/>
                    <a:pt x="29" y="86"/>
                    <a:pt x="10" y="89"/>
                  </a:cubicBezTo>
                  <a:cubicBezTo>
                    <a:pt x="10" y="89"/>
                    <a:pt x="10" y="89"/>
                    <a:pt x="10" y="89"/>
                  </a:cubicBezTo>
                  <a:cubicBezTo>
                    <a:pt x="9" y="89"/>
                    <a:pt x="7" y="90"/>
                    <a:pt x="6" y="91"/>
                  </a:cubicBezTo>
                  <a:cubicBezTo>
                    <a:pt x="4" y="93"/>
                    <a:pt x="3" y="95"/>
                    <a:pt x="3" y="97"/>
                  </a:cubicBezTo>
                  <a:cubicBezTo>
                    <a:pt x="3" y="100"/>
                    <a:pt x="4" y="102"/>
                    <a:pt x="6" y="103"/>
                  </a:cubicBezTo>
                  <a:cubicBezTo>
                    <a:pt x="8" y="105"/>
                    <a:pt x="10" y="105"/>
                    <a:pt x="12" y="106"/>
                  </a:cubicBezTo>
                  <a:cubicBezTo>
                    <a:pt x="12" y="106"/>
                    <a:pt x="12" y="106"/>
                    <a:pt x="12" y="106"/>
                  </a:cubicBezTo>
                  <a:cubicBezTo>
                    <a:pt x="12" y="106"/>
                    <a:pt x="12" y="106"/>
                    <a:pt x="12" y="106"/>
                  </a:cubicBezTo>
                  <a:cubicBezTo>
                    <a:pt x="13" y="106"/>
                    <a:pt x="15" y="106"/>
                    <a:pt x="16" y="106"/>
                  </a:cubicBezTo>
                  <a:cubicBezTo>
                    <a:pt x="16" y="106"/>
                    <a:pt x="17" y="106"/>
                    <a:pt x="17" y="106"/>
                  </a:cubicBezTo>
                  <a:cubicBezTo>
                    <a:pt x="27" y="108"/>
                    <a:pt x="37" y="112"/>
                    <a:pt x="45" y="118"/>
                  </a:cubicBezTo>
                  <a:cubicBezTo>
                    <a:pt x="45" y="118"/>
                    <a:pt x="45" y="118"/>
                    <a:pt x="45" y="118"/>
                  </a:cubicBezTo>
                  <a:cubicBezTo>
                    <a:pt x="45" y="118"/>
                    <a:pt x="45" y="119"/>
                    <a:pt x="46" y="119"/>
                  </a:cubicBezTo>
                  <a:cubicBezTo>
                    <a:pt x="59" y="129"/>
                    <a:pt x="69" y="145"/>
                    <a:pt x="71" y="163"/>
                  </a:cubicBezTo>
                  <a:cubicBezTo>
                    <a:pt x="71" y="163"/>
                    <a:pt x="71" y="163"/>
                    <a:pt x="71" y="163"/>
                  </a:cubicBezTo>
                  <a:cubicBezTo>
                    <a:pt x="71" y="163"/>
                    <a:pt x="71" y="164"/>
                    <a:pt x="71" y="165"/>
                  </a:cubicBezTo>
                  <a:cubicBezTo>
                    <a:pt x="71" y="166"/>
                    <a:pt x="71" y="167"/>
                    <a:pt x="71" y="168"/>
                  </a:cubicBezTo>
                  <a:cubicBezTo>
                    <a:pt x="71" y="168"/>
                    <a:pt x="71" y="168"/>
                    <a:pt x="71" y="168"/>
                  </a:cubicBezTo>
                  <a:cubicBezTo>
                    <a:pt x="71" y="169"/>
                    <a:pt x="71" y="169"/>
                    <a:pt x="71" y="169"/>
                  </a:cubicBezTo>
                  <a:cubicBezTo>
                    <a:pt x="71" y="170"/>
                    <a:pt x="71" y="171"/>
                    <a:pt x="71" y="171"/>
                  </a:cubicBezTo>
                  <a:cubicBezTo>
                    <a:pt x="72" y="174"/>
                    <a:pt x="75" y="175"/>
                    <a:pt x="78" y="175"/>
                  </a:cubicBezTo>
                  <a:cubicBezTo>
                    <a:pt x="80" y="175"/>
                    <a:pt x="83" y="174"/>
                    <a:pt x="84" y="171"/>
                  </a:cubicBezTo>
                  <a:cubicBezTo>
                    <a:pt x="84" y="171"/>
                    <a:pt x="84" y="170"/>
                    <a:pt x="84" y="169"/>
                  </a:cubicBezTo>
                  <a:cubicBezTo>
                    <a:pt x="84" y="169"/>
                    <a:pt x="84" y="169"/>
                    <a:pt x="84" y="168"/>
                  </a:cubicBezTo>
                  <a:cubicBezTo>
                    <a:pt x="84" y="168"/>
                    <a:pt x="84" y="168"/>
                    <a:pt x="84"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9"/>
            <p:cNvSpPr/>
            <p:nvPr/>
          </p:nvSpPr>
          <p:spPr bwMode="auto">
            <a:xfrm>
              <a:off x="-3190875" y="2652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415381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35" presetClass="emph" presetSubtype="0" repeatCount="3000" fill="hold" grpId="1" nodeType="withEffect">
                                  <p:stCondLst>
                                    <p:cond delay="900"/>
                                  </p:stCondLst>
                                  <p:childTnLst>
                                    <p:anim calcmode="discrete" valueType="str">
                                      <p:cBhvr>
                                        <p:cTn id="22" dur="1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5" name="Rectangle 20"/>
          <p:cNvSpPr>
            <a:spLocks noChangeArrowheads="1"/>
          </p:cNvSpPr>
          <p:nvPr/>
        </p:nvSpPr>
        <p:spPr bwMode="auto">
          <a:xfrm>
            <a:off x="1258412" y="1645464"/>
            <a:ext cx="3214481" cy="246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        通过插画设计工具完成单色、彩色静态动物、人物描摹的训练；以主题性插画设计为载体，经过视觉语言的重组和提炼，将创意以绘画的形式传达出来，完成动物、人物等主要元素的插画作品。</a:t>
            </a:r>
          </a:p>
          <a:p>
            <a:pPr>
              <a:lnSpc>
                <a:spcPct val="150000"/>
              </a:lnSpc>
            </a:pPr>
            <a:r>
              <a:rPr lang="zh-CN" altLang="en-US" sz="1200" dirty="0">
                <a:latin typeface="微软雅黑" panose="020B0503020204020204" pitchFamily="34" charset="-122"/>
                <a:ea typeface="微软雅黑" panose="020B0503020204020204" pitchFamily="34" charset="-122"/>
              </a:rPr>
              <a:t>       利用插画设计软件、传统手绘方式进行单色、彩色和主题性人物的描摹和绘画，并熟悉各种插画工具的交叉使用方法，了解和掌握动物、人物插画设计的基本要素和原则。</a:t>
            </a: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b="10383"/>
          <a:stretch/>
        </p:blipFill>
        <p:spPr>
          <a:xfrm>
            <a:off x="5002412" y="1418956"/>
            <a:ext cx="3214481" cy="2304000"/>
          </a:xfrm>
          <a:prstGeom prst="rect">
            <a:avLst/>
          </a:prstGeom>
        </p:spPr>
      </p:pic>
    </p:spTree>
    <p:extLst>
      <p:ext uri="{BB962C8B-B14F-4D97-AF65-F5344CB8AC3E}">
        <p14:creationId xmlns:p14="http://schemas.microsoft.com/office/powerpoint/2010/main" val="83677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1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1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anim calcmode="lin" valueType="num">
                                      <p:cBhvr>
                                        <p:cTn id="20" dur="300" fill="hold"/>
                                        <p:tgtEl>
                                          <p:spTgt spid="12"/>
                                        </p:tgtEl>
                                        <p:attrNameLst>
                                          <p:attrName>ppt_x</p:attrName>
                                        </p:attrNameLst>
                                      </p:cBhvr>
                                      <p:tavLst>
                                        <p:tav tm="0">
                                          <p:val>
                                            <p:strVal val="#ppt_x"/>
                                          </p:val>
                                        </p:tav>
                                        <p:tav tm="100000">
                                          <p:val>
                                            <p:strVal val="#ppt_x"/>
                                          </p:val>
                                        </p:tav>
                                      </p:tavLst>
                                    </p:anim>
                                    <p:anim calcmode="lin" valueType="num">
                                      <p:cBhvr>
                                        <p:cTn id="21" dur="3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2" presetClass="entr" presetSubtype="2" fill="hold" nodeType="withEffect">
                                  <p:stCondLst>
                                    <p:cond delay="100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61" y="194695"/>
            <a:ext cx="23644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微软雅黑" panose="020B0503020204020204" pitchFamily="34" charset="-122"/>
                <a:ea typeface="微软雅黑" panose="020B0503020204020204" pitchFamily="34" charset="-122"/>
                <a:cs typeface="宋体" pitchFamily="2" charset="-122"/>
              </a:rPr>
              <a:t>活动</a:t>
            </a:r>
            <a:r>
              <a:rPr lang="en-US" altLang="zh-CN" sz="2000" b="1" dirty="0">
                <a:solidFill>
                  <a:schemeClr val="accent1"/>
                </a:solidFill>
                <a:latin typeface="微软雅黑" panose="020B0503020204020204" pitchFamily="34" charset="-122"/>
                <a:ea typeface="微软雅黑" panose="020B0503020204020204" pitchFamily="34" charset="-122"/>
                <a:cs typeface="宋体" pitchFamily="2" charset="-122"/>
              </a:rPr>
              <a:t>2  </a:t>
            </a:r>
            <a:r>
              <a:rPr lang="zh-CN" altLang="en-US" sz="2000" b="1" dirty="0">
                <a:solidFill>
                  <a:srgbClr val="1D9A78"/>
                </a:solidFill>
                <a:latin typeface="微软雅黑" panose="020B0503020204020204" pitchFamily="34" charset="-122"/>
                <a:ea typeface="微软雅黑" panose="020B0503020204020204" pitchFamily="34" charset="-122"/>
              </a:rPr>
              <a:t>绘制</a:t>
            </a:r>
            <a:r>
              <a:rPr lang="zh-CN" altLang="en-US" sz="2000" b="1" dirty="0">
                <a:solidFill>
                  <a:schemeClr val="accent2"/>
                </a:solidFill>
                <a:latin typeface="微软雅黑" panose="020B0503020204020204" pitchFamily="34" charset="-122"/>
                <a:ea typeface="微软雅黑" panose="020B0503020204020204" pitchFamily="34" charset="-122"/>
              </a:rPr>
              <a:t>人物插画</a:t>
            </a:r>
            <a:endParaRPr lang="en-US" altLang="zh-CN" sz="2000" b="1" dirty="0">
              <a:solidFill>
                <a:schemeClr val="accent2"/>
              </a:solidFill>
              <a:latin typeface="微软雅黑" panose="020B0503020204020204" pitchFamily="34" charset="-122"/>
              <a:ea typeface="微软雅黑" panose="020B0503020204020204" pitchFamily="34" charset="-122"/>
            </a:endParaRPr>
          </a:p>
        </p:txBody>
      </p:sp>
      <p:sp>
        <p:nvSpPr>
          <p:cNvPr id="16" name="菱形 15"/>
          <p:cNvSpPr/>
          <p:nvPr/>
        </p:nvSpPr>
        <p:spPr>
          <a:xfrm>
            <a:off x="1142206" y="1318492"/>
            <a:ext cx="3224066" cy="3224066"/>
          </a:xfrm>
          <a:prstGeom prst="diamond">
            <a:avLst/>
          </a:prstGeom>
          <a:blipFill dpi="0" rotWithShape="1">
            <a:blip r:embed="rId2" cstate="print"/>
            <a:srcRect/>
            <a:stretch>
              <a:fillRect/>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7" name="Freeform 9"/>
          <p:cNvSpPr/>
          <p:nvPr/>
        </p:nvSpPr>
        <p:spPr bwMode="auto">
          <a:xfrm>
            <a:off x="3978376" y="2374179"/>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sz="1200"/>
          </a:p>
        </p:txBody>
      </p:sp>
      <p:sp>
        <p:nvSpPr>
          <p:cNvPr id="18" name="Freeform 9"/>
          <p:cNvSpPr/>
          <p:nvPr/>
        </p:nvSpPr>
        <p:spPr bwMode="auto">
          <a:xfrm>
            <a:off x="2295857" y="3939112"/>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cxnSp>
        <p:nvCxnSpPr>
          <p:cNvPr id="29" name="直接连接符 28"/>
          <p:cNvCxnSpPr/>
          <p:nvPr/>
        </p:nvCxnSpPr>
        <p:spPr>
          <a:xfrm>
            <a:off x="3362292" y="1162785"/>
            <a:ext cx="3979132" cy="39791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790036" y="1581288"/>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4" name="Rectangle 20"/>
          <p:cNvSpPr>
            <a:spLocks noChangeArrowheads="1"/>
          </p:cNvSpPr>
          <p:nvPr/>
        </p:nvSpPr>
        <p:spPr bwMode="auto">
          <a:xfrm>
            <a:off x="4069831" y="1510708"/>
            <a:ext cx="7562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活动描述</a:t>
            </a:r>
          </a:p>
        </p:txBody>
      </p:sp>
      <p:sp>
        <p:nvSpPr>
          <p:cNvPr id="30" name="椭圆 29"/>
          <p:cNvSpPr/>
          <p:nvPr/>
        </p:nvSpPr>
        <p:spPr>
          <a:xfrm>
            <a:off x="4642413" y="2459991"/>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2" name="Rectangle 20"/>
          <p:cNvSpPr>
            <a:spLocks noChangeArrowheads="1"/>
          </p:cNvSpPr>
          <p:nvPr/>
        </p:nvSpPr>
        <p:spPr bwMode="auto">
          <a:xfrm>
            <a:off x="4968159" y="2419050"/>
            <a:ext cx="1088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工作环境</a:t>
            </a:r>
          </a:p>
        </p:txBody>
      </p:sp>
      <p:sp>
        <p:nvSpPr>
          <p:cNvPr id="35" name="椭圆 34"/>
          <p:cNvSpPr/>
          <p:nvPr/>
        </p:nvSpPr>
        <p:spPr>
          <a:xfrm>
            <a:off x="5476335" y="3291207"/>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Rectangle 20"/>
          <p:cNvSpPr>
            <a:spLocks noChangeArrowheads="1"/>
          </p:cNvSpPr>
          <p:nvPr/>
        </p:nvSpPr>
        <p:spPr bwMode="auto">
          <a:xfrm>
            <a:off x="5718182" y="3211168"/>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相关知识</a:t>
            </a:r>
          </a:p>
        </p:txBody>
      </p:sp>
      <p:sp>
        <p:nvSpPr>
          <p:cNvPr id="39" name="椭圆 38"/>
          <p:cNvSpPr/>
          <p:nvPr/>
        </p:nvSpPr>
        <p:spPr>
          <a:xfrm>
            <a:off x="6295584" y="4093270"/>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1" name="Rectangle 20"/>
          <p:cNvSpPr>
            <a:spLocks noChangeArrowheads="1"/>
          </p:cNvSpPr>
          <p:nvPr/>
        </p:nvSpPr>
        <p:spPr bwMode="auto">
          <a:xfrm>
            <a:off x="6514413" y="3975384"/>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活动实施</a:t>
            </a:r>
          </a:p>
        </p:txBody>
      </p:sp>
      <p:sp>
        <p:nvSpPr>
          <p:cNvPr id="25" name="Freeform 7"/>
          <p:cNvSpPr/>
          <p:nvPr/>
        </p:nvSpPr>
        <p:spPr bwMode="auto">
          <a:xfrm>
            <a:off x="1505620" y="2572938"/>
            <a:ext cx="358230" cy="715174"/>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3799263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21" presetClass="entr" presetSubtype="1"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500"/>
                                        <p:tgtEl>
                                          <p:spTgt spid="16"/>
                                        </p:tgtEl>
                                      </p:cBhvr>
                                    </p:animEffect>
                                  </p:childTnLst>
                                </p:cTn>
                              </p:par>
                              <p:par>
                                <p:cTn id="25" presetID="2" presetClass="entr" presetSubtype="8" fill="hold" grpId="0" nodeType="withEffect">
                                  <p:stCondLst>
                                    <p:cond delay="11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35" presetClass="emph" presetSubtype="0" repeatCount="3000" fill="hold" grpId="1" nodeType="withEffect">
                                  <p:stCondLst>
                                    <p:cond delay="1500"/>
                                  </p:stCondLst>
                                  <p:childTnLst>
                                    <p:anim calcmode="discrete" valueType="str">
                                      <p:cBhvr>
                                        <p:cTn id="30" dur="100" fill="hold"/>
                                        <p:tgtEl>
                                          <p:spTgt spid="17"/>
                                        </p:tgtEl>
                                        <p:attrNameLst>
                                          <p:attrName>style.visibility</p:attrName>
                                        </p:attrNameLst>
                                      </p:cBhvr>
                                      <p:tavLst>
                                        <p:tav tm="0">
                                          <p:val>
                                            <p:strVal val="hidden"/>
                                          </p:val>
                                        </p:tav>
                                        <p:tav tm="50000">
                                          <p:val>
                                            <p:strVal val="visible"/>
                                          </p:val>
                                        </p:tav>
                                      </p:tavLst>
                                    </p:anim>
                                  </p:childTnLst>
                                </p:cTn>
                              </p:par>
                              <p:par>
                                <p:cTn id="31" presetID="2" presetClass="entr" presetSubtype="8" fill="hold" grpId="0" nodeType="withEffect">
                                  <p:stCondLst>
                                    <p:cond delay="120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35" presetClass="emph" presetSubtype="0" repeatCount="3000" fill="hold" grpId="1" nodeType="withEffect">
                                  <p:stCondLst>
                                    <p:cond delay="1600"/>
                                  </p:stCondLst>
                                  <p:childTnLst>
                                    <p:anim calcmode="discrete" valueType="str">
                                      <p:cBhvr>
                                        <p:cTn id="36" dur="100" fill="hold"/>
                                        <p:tgtEl>
                                          <p:spTgt spid="25"/>
                                        </p:tgtEl>
                                        <p:attrNameLst>
                                          <p:attrName>style.visibility</p:attrName>
                                        </p:attrNameLst>
                                      </p:cBhvr>
                                      <p:tavLst>
                                        <p:tav tm="0">
                                          <p:val>
                                            <p:strVal val="hidden"/>
                                          </p:val>
                                        </p:tav>
                                        <p:tav tm="50000">
                                          <p:val>
                                            <p:strVal val="visible"/>
                                          </p:val>
                                        </p:tav>
                                      </p:tavLst>
                                    </p:anim>
                                  </p:childTnLst>
                                </p:cTn>
                              </p:par>
                              <p:par>
                                <p:cTn id="37" presetID="2" presetClass="entr" presetSubtype="8" fill="hold" grpId="0" nodeType="withEffect">
                                  <p:stCondLst>
                                    <p:cond delay="1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35" presetClass="emph" presetSubtype="0" repeatCount="3000" fill="hold" grpId="1" nodeType="withEffect">
                                  <p:stCondLst>
                                    <p:cond delay="1700"/>
                                  </p:stCondLst>
                                  <p:childTnLst>
                                    <p:anim calcmode="discrete" valueType="str">
                                      <p:cBhvr>
                                        <p:cTn id="42" dur="100" fill="hold"/>
                                        <p:tgtEl>
                                          <p:spTgt spid="18"/>
                                        </p:tgtEl>
                                        <p:attrNameLst>
                                          <p:attrName>style.visibility</p:attrName>
                                        </p:attrNameLst>
                                      </p:cBhvr>
                                      <p:tavLst>
                                        <p:tav tm="0">
                                          <p:val>
                                            <p:strVal val="hidden"/>
                                          </p:val>
                                        </p:tav>
                                        <p:tav tm="50000">
                                          <p:val>
                                            <p:strVal val="visible"/>
                                          </p:val>
                                        </p:tav>
                                      </p:tavLst>
                                    </p:anim>
                                  </p:childTnLst>
                                </p:cTn>
                              </p:par>
                              <p:par>
                                <p:cTn id="43" presetID="22" presetClass="entr" presetSubtype="1" fill="hold" nodeType="withEffect">
                                  <p:stCondLst>
                                    <p:cond delay="200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par>
                                <p:cTn id="46" presetID="53" presetClass="entr" presetSubtype="16" fill="hold" grpId="0" nodeType="withEffect">
                                  <p:stCondLst>
                                    <p:cond delay="25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15" presetClass="entr" presetSubtype="0" fill="hold" grpId="0" nodeType="withEffect">
                                  <p:stCondLst>
                                    <p:cond delay="250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 calcmode="lin" valueType="num">
                                      <p:cBhvr>
                                        <p:cTn id="55"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4"/>
                                        </p:tgtEl>
                                        <p:attrNameLst>
                                          <p:attrName>ppt_y</p:attrName>
                                        </p:attrNameLst>
                                      </p:cBhvr>
                                      <p:tavLst>
                                        <p:tav tm="0" fmla="#ppt_y+(sin(-2*pi*(1-$))*-#ppt_x+cos(-2*pi*(1-$))*(1-#ppt_y))*(1-$)">
                                          <p:val>
                                            <p:fltVal val="0"/>
                                          </p:val>
                                        </p:tav>
                                        <p:tav tm="100000">
                                          <p:val>
                                            <p:fltVal val="1"/>
                                          </p:val>
                                        </p:tav>
                                      </p:tavLst>
                                    </p:anim>
                                  </p:childTnLst>
                                </p:cTn>
                              </p:par>
                              <p:par>
                                <p:cTn id="57" presetID="53" presetClass="entr" presetSubtype="16" fill="hold" grpId="0" nodeType="withEffect">
                                  <p:stCondLst>
                                    <p:cond delay="35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15" presetClass="entr" presetSubtype="0" fill="hold" grpId="0" nodeType="withEffect">
                                  <p:stCondLst>
                                    <p:cond delay="3500"/>
                                  </p:stCondLst>
                                  <p:childTnLst>
                                    <p:set>
                                      <p:cBhvr>
                                        <p:cTn id="63" dur="1" fill="hold">
                                          <p:stCondLst>
                                            <p:cond delay="0"/>
                                          </p:stCondLst>
                                        </p:cTn>
                                        <p:tgtEl>
                                          <p:spTgt spid="32"/>
                                        </p:tgtEl>
                                        <p:attrNameLst>
                                          <p:attrName>style.visibility</p:attrName>
                                        </p:attrNameLst>
                                      </p:cBhvr>
                                      <p:to>
                                        <p:strVal val="visible"/>
                                      </p:to>
                                    </p:set>
                                    <p:anim calcmode="lin" valueType="num">
                                      <p:cBhvr>
                                        <p:cTn id="64" dur="1000" fill="hold"/>
                                        <p:tgtEl>
                                          <p:spTgt spid="32"/>
                                        </p:tgtEl>
                                        <p:attrNameLst>
                                          <p:attrName>ppt_w</p:attrName>
                                        </p:attrNameLst>
                                      </p:cBhvr>
                                      <p:tavLst>
                                        <p:tav tm="0">
                                          <p:val>
                                            <p:fltVal val="0"/>
                                          </p:val>
                                        </p:tav>
                                        <p:tav tm="100000">
                                          <p:val>
                                            <p:strVal val="#ppt_w"/>
                                          </p:val>
                                        </p:tav>
                                      </p:tavLst>
                                    </p:anim>
                                    <p:anim calcmode="lin" valueType="num">
                                      <p:cBhvr>
                                        <p:cTn id="65" dur="1000" fill="hold"/>
                                        <p:tgtEl>
                                          <p:spTgt spid="32"/>
                                        </p:tgtEl>
                                        <p:attrNameLst>
                                          <p:attrName>ppt_h</p:attrName>
                                        </p:attrNameLst>
                                      </p:cBhvr>
                                      <p:tavLst>
                                        <p:tav tm="0">
                                          <p:val>
                                            <p:fltVal val="0"/>
                                          </p:val>
                                        </p:tav>
                                        <p:tav tm="100000">
                                          <p:val>
                                            <p:strVal val="#ppt_h"/>
                                          </p:val>
                                        </p:tav>
                                      </p:tavLst>
                                    </p:anim>
                                    <p:anim calcmode="lin" valueType="num">
                                      <p:cBhvr>
                                        <p:cTn id="66"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32"/>
                                        </p:tgtEl>
                                        <p:attrNameLst>
                                          <p:attrName>ppt_y</p:attrName>
                                        </p:attrNameLst>
                                      </p:cBhvr>
                                      <p:tavLst>
                                        <p:tav tm="0" fmla="#ppt_y+(sin(-2*pi*(1-$))*-#ppt_x+cos(-2*pi*(1-$))*(1-#ppt_y))*(1-$)">
                                          <p:val>
                                            <p:fltVal val="0"/>
                                          </p:val>
                                        </p:tav>
                                        <p:tav tm="100000">
                                          <p:val>
                                            <p:fltVal val="1"/>
                                          </p:val>
                                        </p:tav>
                                      </p:tavLst>
                                    </p:anim>
                                  </p:childTnLst>
                                </p:cTn>
                              </p:par>
                              <p:par>
                                <p:cTn id="68" presetID="53" presetClass="entr" presetSubtype="16" fill="hold" grpId="0" nodeType="withEffect">
                                  <p:stCondLst>
                                    <p:cond delay="450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cTn>
                              </p:par>
                              <p:par>
                                <p:cTn id="73" presetID="15" presetClass="entr" presetSubtype="0" fill="hold" grpId="0" nodeType="withEffect">
                                  <p:stCondLst>
                                    <p:cond delay="4500"/>
                                  </p:stCondLst>
                                  <p:childTnLst>
                                    <p:set>
                                      <p:cBhvr>
                                        <p:cTn id="74" dur="1" fill="hold">
                                          <p:stCondLst>
                                            <p:cond delay="0"/>
                                          </p:stCondLst>
                                        </p:cTn>
                                        <p:tgtEl>
                                          <p:spTgt spid="37"/>
                                        </p:tgtEl>
                                        <p:attrNameLst>
                                          <p:attrName>style.visibility</p:attrName>
                                        </p:attrNameLst>
                                      </p:cBhvr>
                                      <p:to>
                                        <p:strVal val="visible"/>
                                      </p:to>
                                    </p:set>
                                    <p:anim calcmode="lin" valueType="num">
                                      <p:cBhvr>
                                        <p:cTn id="75" dur="1000" fill="hold"/>
                                        <p:tgtEl>
                                          <p:spTgt spid="37"/>
                                        </p:tgtEl>
                                        <p:attrNameLst>
                                          <p:attrName>ppt_w</p:attrName>
                                        </p:attrNameLst>
                                      </p:cBhvr>
                                      <p:tavLst>
                                        <p:tav tm="0">
                                          <p:val>
                                            <p:fltVal val="0"/>
                                          </p:val>
                                        </p:tav>
                                        <p:tav tm="100000">
                                          <p:val>
                                            <p:strVal val="#ppt_w"/>
                                          </p:val>
                                        </p:tav>
                                      </p:tavLst>
                                    </p:anim>
                                    <p:anim calcmode="lin" valueType="num">
                                      <p:cBhvr>
                                        <p:cTn id="76" dur="1000" fill="hold"/>
                                        <p:tgtEl>
                                          <p:spTgt spid="37"/>
                                        </p:tgtEl>
                                        <p:attrNameLst>
                                          <p:attrName>ppt_h</p:attrName>
                                        </p:attrNameLst>
                                      </p:cBhvr>
                                      <p:tavLst>
                                        <p:tav tm="0">
                                          <p:val>
                                            <p:fltVal val="0"/>
                                          </p:val>
                                        </p:tav>
                                        <p:tav tm="100000">
                                          <p:val>
                                            <p:strVal val="#ppt_h"/>
                                          </p:val>
                                        </p:tav>
                                      </p:tavLst>
                                    </p:anim>
                                    <p:anim calcmode="lin" valueType="num">
                                      <p:cBhvr>
                                        <p:cTn id="77"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37"/>
                                        </p:tgtEl>
                                        <p:attrNameLst>
                                          <p:attrName>ppt_y</p:attrName>
                                        </p:attrNameLst>
                                      </p:cBhvr>
                                      <p:tavLst>
                                        <p:tav tm="0" fmla="#ppt_y+(sin(-2*pi*(1-$))*-#ppt_x+cos(-2*pi*(1-$))*(1-#ppt_y))*(1-$)">
                                          <p:val>
                                            <p:fltVal val="0"/>
                                          </p:val>
                                        </p:tav>
                                        <p:tav tm="100000">
                                          <p:val>
                                            <p:fltVal val="1"/>
                                          </p:val>
                                        </p:tav>
                                      </p:tavLst>
                                    </p:anim>
                                  </p:childTnLst>
                                </p:cTn>
                              </p:par>
                              <p:par>
                                <p:cTn id="79" presetID="53" presetClass="entr" presetSubtype="16" fill="hold" grpId="0" nodeType="withEffect">
                                  <p:stCondLst>
                                    <p:cond delay="550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par>
                                <p:cTn id="84" presetID="15" presetClass="entr" presetSubtype="0" fill="hold" grpId="0" nodeType="withEffect">
                                  <p:stCondLst>
                                    <p:cond delay="550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fltVal val="0"/>
                                          </p:val>
                                        </p:tav>
                                        <p:tav tm="100000">
                                          <p:val>
                                            <p:strVal val="#ppt_w"/>
                                          </p:val>
                                        </p:tav>
                                      </p:tavLst>
                                    </p:anim>
                                    <p:anim calcmode="lin" valueType="num">
                                      <p:cBhvr>
                                        <p:cTn id="87" dur="1000" fill="hold"/>
                                        <p:tgtEl>
                                          <p:spTgt spid="41"/>
                                        </p:tgtEl>
                                        <p:attrNameLst>
                                          <p:attrName>ppt_h</p:attrName>
                                        </p:attrNameLst>
                                      </p:cBhvr>
                                      <p:tavLst>
                                        <p:tav tm="0">
                                          <p:val>
                                            <p:fltVal val="0"/>
                                          </p:val>
                                        </p:tav>
                                        <p:tav tm="100000">
                                          <p:val>
                                            <p:strVal val="#ppt_h"/>
                                          </p:val>
                                        </p:tav>
                                      </p:tavLst>
                                    </p:anim>
                                    <p:anim calcmode="lin" valueType="num">
                                      <p:cBhvr>
                                        <p:cTn id="88"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16" grpId="0" animBg="1"/>
      <p:bldP spid="17" grpId="0" animBg="1"/>
      <p:bldP spid="17" grpId="1" animBg="1"/>
      <p:bldP spid="18" grpId="0" animBg="1"/>
      <p:bldP spid="18" grpId="1" animBg="1"/>
      <p:bldP spid="22" grpId="0" animBg="1"/>
      <p:bldP spid="24" grpId="0"/>
      <p:bldP spid="30" grpId="0" animBg="1"/>
      <p:bldP spid="32" grpId="0"/>
      <p:bldP spid="35" grpId="0" animBg="1"/>
      <p:bldP spid="37" grpId="0"/>
      <p:bldP spid="39" grpId="0" animBg="1"/>
      <p:bldP spid="41" grpId="0"/>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1"/>
          <p:cNvSpPr/>
          <p:nvPr/>
        </p:nvSpPr>
        <p:spPr>
          <a:xfrm>
            <a:off x="4367744" y="332213"/>
            <a:ext cx="4738668" cy="4809705"/>
          </a:xfrm>
          <a:custGeom>
            <a:avLst/>
            <a:gdLst/>
            <a:ahLst/>
            <a:cxnLst/>
            <a:rect l="l" t="t" r="r" b="b"/>
            <a:pathLst>
              <a:path w="4738667" h="4809705">
                <a:moveTo>
                  <a:pt x="4738667" y="0"/>
                </a:moveTo>
                <a:lnTo>
                  <a:pt x="4738667" y="1029020"/>
                </a:lnTo>
                <a:lnTo>
                  <a:pt x="1013823" y="4809705"/>
                </a:lnTo>
                <a:lnTo>
                  <a:pt x="0" y="48097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3" name="组合 1032"/>
          <p:cNvGrpSpPr/>
          <p:nvPr/>
        </p:nvGrpSpPr>
        <p:grpSpPr>
          <a:xfrm>
            <a:off x="6437235" y="1567782"/>
            <a:ext cx="2151378" cy="1825267"/>
            <a:chOff x="917575" y="1467648"/>
            <a:chExt cx="2859088" cy="2425700"/>
          </a:xfrm>
        </p:grpSpPr>
        <p:grpSp>
          <p:nvGrpSpPr>
            <p:cNvPr id="1028" name="组合 1027"/>
            <p:cNvGrpSpPr/>
            <p:nvPr/>
          </p:nvGrpSpPr>
          <p:grpSpPr>
            <a:xfrm>
              <a:off x="1563688" y="1586710"/>
              <a:ext cx="1566863" cy="2306638"/>
              <a:chOff x="1563688" y="1971675"/>
              <a:chExt cx="1566863" cy="2306638"/>
            </a:xfrm>
            <a:solidFill>
              <a:schemeClr val="tx2">
                <a:lumMod val="60000"/>
                <a:lumOff val="40000"/>
              </a:schemeClr>
            </a:solidFill>
          </p:grpSpPr>
          <p:sp>
            <p:nvSpPr>
              <p:cNvPr id="24" name="Oval 23"/>
              <p:cNvSpPr>
                <a:spLocks noChangeArrowheads="1"/>
              </p:cNvSpPr>
              <p:nvPr/>
            </p:nvSpPr>
            <p:spPr bwMode="auto">
              <a:xfrm>
                <a:off x="2198688" y="1971675"/>
                <a:ext cx="296863" cy="296863"/>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4"/>
              <p:cNvSpPr>
                <a:spLocks noEditPoints="1"/>
              </p:cNvSpPr>
              <p:nvPr/>
            </p:nvSpPr>
            <p:spPr bwMode="auto">
              <a:xfrm>
                <a:off x="1563688" y="2301875"/>
                <a:ext cx="1566863" cy="1976438"/>
              </a:xfrm>
              <a:custGeom>
                <a:avLst/>
                <a:gdLst>
                  <a:gd name="T0" fmla="*/ 896 w 930"/>
                  <a:gd name="T1" fmla="*/ 538 h 1173"/>
                  <a:gd name="T2" fmla="*/ 674 w 930"/>
                  <a:gd name="T3" fmla="*/ 538 h 1173"/>
                  <a:gd name="T4" fmla="*/ 581 w 930"/>
                  <a:gd name="T5" fmla="*/ 538 h 1173"/>
                  <a:gd name="T6" fmla="*/ 581 w 930"/>
                  <a:gd name="T7" fmla="*/ 147 h 1173"/>
                  <a:gd name="T8" fmla="*/ 622 w 930"/>
                  <a:gd name="T9" fmla="*/ 147 h 1173"/>
                  <a:gd name="T10" fmla="*/ 622 w 930"/>
                  <a:gd name="T11" fmla="*/ 408 h 1173"/>
                  <a:gd name="T12" fmla="*/ 622 w 930"/>
                  <a:gd name="T13" fmla="*/ 408 h 1173"/>
                  <a:gd name="T14" fmla="*/ 657 w 930"/>
                  <a:gd name="T15" fmla="*/ 444 h 1173"/>
                  <a:gd name="T16" fmla="*/ 692 w 930"/>
                  <a:gd name="T17" fmla="*/ 408 h 1173"/>
                  <a:gd name="T18" fmla="*/ 692 w 930"/>
                  <a:gd name="T19" fmla="*/ 408 h 1173"/>
                  <a:gd name="T20" fmla="*/ 692 w 930"/>
                  <a:gd name="T21" fmla="*/ 61 h 1173"/>
                  <a:gd name="T22" fmla="*/ 631 w 930"/>
                  <a:gd name="T23" fmla="*/ 0 h 1173"/>
                  <a:gd name="T24" fmla="*/ 528 w 930"/>
                  <a:gd name="T25" fmla="*/ 0 h 1173"/>
                  <a:gd name="T26" fmla="*/ 499 w 930"/>
                  <a:gd name="T27" fmla="*/ 138 h 1173"/>
                  <a:gd name="T28" fmla="*/ 495 w 930"/>
                  <a:gd name="T29" fmla="*/ 138 h 1173"/>
                  <a:gd name="T30" fmla="*/ 467 w 930"/>
                  <a:gd name="T31" fmla="*/ 60 h 1173"/>
                  <a:gd name="T32" fmla="*/ 484 w 930"/>
                  <a:gd name="T33" fmla="*/ 43 h 1173"/>
                  <a:gd name="T34" fmla="*/ 462 w 930"/>
                  <a:gd name="T35" fmla="*/ 21 h 1173"/>
                  <a:gd name="T36" fmla="*/ 439 w 930"/>
                  <a:gd name="T37" fmla="*/ 43 h 1173"/>
                  <a:gd name="T38" fmla="*/ 457 w 930"/>
                  <a:gd name="T39" fmla="*/ 60 h 1173"/>
                  <a:gd name="T40" fmla="*/ 433 w 930"/>
                  <a:gd name="T41" fmla="*/ 138 h 1173"/>
                  <a:gd name="T42" fmla="*/ 428 w 930"/>
                  <a:gd name="T43" fmla="*/ 138 h 1173"/>
                  <a:gd name="T44" fmla="*/ 392 w 930"/>
                  <a:gd name="T45" fmla="*/ 0 h 1173"/>
                  <a:gd name="T46" fmla="*/ 298 w 930"/>
                  <a:gd name="T47" fmla="*/ 0 h 1173"/>
                  <a:gd name="T48" fmla="*/ 237 w 930"/>
                  <a:gd name="T49" fmla="*/ 61 h 1173"/>
                  <a:gd name="T50" fmla="*/ 237 w 930"/>
                  <a:gd name="T51" fmla="*/ 408 h 1173"/>
                  <a:gd name="T52" fmla="*/ 237 w 930"/>
                  <a:gd name="T53" fmla="*/ 408 h 1173"/>
                  <a:gd name="T54" fmla="*/ 272 w 930"/>
                  <a:gd name="T55" fmla="*/ 444 h 1173"/>
                  <a:gd name="T56" fmla="*/ 308 w 930"/>
                  <a:gd name="T57" fmla="*/ 408 h 1173"/>
                  <a:gd name="T58" fmla="*/ 308 w 930"/>
                  <a:gd name="T59" fmla="*/ 408 h 1173"/>
                  <a:gd name="T60" fmla="*/ 308 w 930"/>
                  <a:gd name="T61" fmla="*/ 147 h 1173"/>
                  <a:gd name="T62" fmla="*/ 348 w 930"/>
                  <a:gd name="T63" fmla="*/ 147 h 1173"/>
                  <a:gd name="T64" fmla="*/ 348 w 930"/>
                  <a:gd name="T65" fmla="*/ 538 h 1173"/>
                  <a:gd name="T66" fmla="*/ 255 w 930"/>
                  <a:gd name="T67" fmla="*/ 538 h 1173"/>
                  <a:gd name="T68" fmla="*/ 34 w 930"/>
                  <a:gd name="T69" fmla="*/ 538 h 1173"/>
                  <a:gd name="T70" fmla="*/ 0 w 930"/>
                  <a:gd name="T71" fmla="*/ 572 h 1173"/>
                  <a:gd name="T72" fmla="*/ 34 w 930"/>
                  <a:gd name="T73" fmla="*/ 606 h 1173"/>
                  <a:gd name="T74" fmla="*/ 255 w 930"/>
                  <a:gd name="T75" fmla="*/ 606 h 1173"/>
                  <a:gd name="T76" fmla="*/ 255 w 930"/>
                  <a:gd name="T77" fmla="*/ 1121 h 1173"/>
                  <a:gd name="T78" fmla="*/ 207 w 930"/>
                  <a:gd name="T79" fmla="*/ 1121 h 1173"/>
                  <a:gd name="T80" fmla="*/ 181 w 930"/>
                  <a:gd name="T81" fmla="*/ 1147 h 1173"/>
                  <a:gd name="T82" fmla="*/ 207 w 930"/>
                  <a:gd name="T83" fmla="*/ 1173 h 1173"/>
                  <a:gd name="T84" fmla="*/ 255 w 930"/>
                  <a:gd name="T85" fmla="*/ 1173 h 1173"/>
                  <a:gd name="T86" fmla="*/ 666 w 930"/>
                  <a:gd name="T87" fmla="*/ 1173 h 1173"/>
                  <a:gd name="T88" fmla="*/ 674 w 930"/>
                  <a:gd name="T89" fmla="*/ 1173 h 1173"/>
                  <a:gd name="T90" fmla="*/ 722 w 930"/>
                  <a:gd name="T91" fmla="*/ 1173 h 1173"/>
                  <a:gd name="T92" fmla="*/ 748 w 930"/>
                  <a:gd name="T93" fmla="*/ 1147 h 1173"/>
                  <a:gd name="T94" fmla="*/ 722 w 930"/>
                  <a:gd name="T95" fmla="*/ 1121 h 1173"/>
                  <a:gd name="T96" fmla="*/ 674 w 930"/>
                  <a:gd name="T97" fmla="*/ 1121 h 1173"/>
                  <a:gd name="T98" fmla="*/ 674 w 930"/>
                  <a:gd name="T99" fmla="*/ 606 h 1173"/>
                  <a:gd name="T100" fmla="*/ 896 w 930"/>
                  <a:gd name="T101" fmla="*/ 606 h 1173"/>
                  <a:gd name="T102" fmla="*/ 930 w 930"/>
                  <a:gd name="T103" fmla="*/ 572 h 1173"/>
                  <a:gd name="T104" fmla="*/ 896 w 930"/>
                  <a:gd name="T105" fmla="*/ 538 h 1173"/>
                  <a:gd name="T106" fmla="*/ 484 w 930"/>
                  <a:gd name="T107" fmla="*/ 538 h 1173"/>
                  <a:gd name="T108" fmla="*/ 445 w 930"/>
                  <a:gd name="T109" fmla="*/ 538 h 1173"/>
                  <a:gd name="T110" fmla="*/ 445 w 930"/>
                  <a:gd name="T111" fmla="*/ 456 h 1173"/>
                  <a:gd name="T112" fmla="*/ 484 w 930"/>
                  <a:gd name="T113" fmla="*/ 456 h 1173"/>
                  <a:gd name="T114" fmla="*/ 484 w 930"/>
                  <a:gd name="T115" fmla="*/ 53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0" h="1173">
                    <a:moveTo>
                      <a:pt x="896" y="538"/>
                    </a:moveTo>
                    <a:cubicBezTo>
                      <a:pt x="674" y="538"/>
                      <a:pt x="674" y="538"/>
                      <a:pt x="674" y="538"/>
                    </a:cubicBezTo>
                    <a:cubicBezTo>
                      <a:pt x="581" y="538"/>
                      <a:pt x="581" y="538"/>
                      <a:pt x="581" y="538"/>
                    </a:cubicBezTo>
                    <a:cubicBezTo>
                      <a:pt x="581" y="147"/>
                      <a:pt x="581" y="147"/>
                      <a:pt x="581" y="147"/>
                    </a:cubicBezTo>
                    <a:cubicBezTo>
                      <a:pt x="622" y="147"/>
                      <a:pt x="622" y="147"/>
                      <a:pt x="622" y="147"/>
                    </a:cubicBezTo>
                    <a:cubicBezTo>
                      <a:pt x="622" y="408"/>
                      <a:pt x="622" y="408"/>
                      <a:pt x="622" y="408"/>
                    </a:cubicBezTo>
                    <a:cubicBezTo>
                      <a:pt x="622" y="408"/>
                      <a:pt x="622" y="408"/>
                      <a:pt x="622" y="408"/>
                    </a:cubicBezTo>
                    <a:cubicBezTo>
                      <a:pt x="622" y="428"/>
                      <a:pt x="638" y="444"/>
                      <a:pt x="657" y="444"/>
                    </a:cubicBezTo>
                    <a:cubicBezTo>
                      <a:pt x="677" y="444"/>
                      <a:pt x="692" y="428"/>
                      <a:pt x="692" y="408"/>
                    </a:cubicBezTo>
                    <a:cubicBezTo>
                      <a:pt x="692" y="408"/>
                      <a:pt x="692" y="408"/>
                      <a:pt x="692" y="408"/>
                    </a:cubicBezTo>
                    <a:cubicBezTo>
                      <a:pt x="692" y="61"/>
                      <a:pt x="692" y="61"/>
                      <a:pt x="692" y="61"/>
                    </a:cubicBezTo>
                    <a:cubicBezTo>
                      <a:pt x="692" y="27"/>
                      <a:pt x="665" y="0"/>
                      <a:pt x="631" y="0"/>
                    </a:cubicBezTo>
                    <a:cubicBezTo>
                      <a:pt x="528" y="0"/>
                      <a:pt x="528" y="0"/>
                      <a:pt x="528" y="0"/>
                    </a:cubicBezTo>
                    <a:cubicBezTo>
                      <a:pt x="499" y="138"/>
                      <a:pt x="499" y="138"/>
                      <a:pt x="499" y="138"/>
                    </a:cubicBezTo>
                    <a:cubicBezTo>
                      <a:pt x="495" y="138"/>
                      <a:pt x="495" y="138"/>
                      <a:pt x="495" y="138"/>
                    </a:cubicBezTo>
                    <a:cubicBezTo>
                      <a:pt x="467" y="60"/>
                      <a:pt x="467" y="60"/>
                      <a:pt x="467" y="60"/>
                    </a:cubicBezTo>
                    <a:cubicBezTo>
                      <a:pt x="484" y="43"/>
                      <a:pt x="484" y="43"/>
                      <a:pt x="484" y="43"/>
                    </a:cubicBezTo>
                    <a:cubicBezTo>
                      <a:pt x="462" y="21"/>
                      <a:pt x="462" y="21"/>
                      <a:pt x="462" y="21"/>
                    </a:cubicBezTo>
                    <a:cubicBezTo>
                      <a:pt x="439" y="43"/>
                      <a:pt x="439" y="43"/>
                      <a:pt x="439" y="43"/>
                    </a:cubicBezTo>
                    <a:cubicBezTo>
                      <a:pt x="457" y="60"/>
                      <a:pt x="457" y="60"/>
                      <a:pt x="457" y="60"/>
                    </a:cubicBezTo>
                    <a:cubicBezTo>
                      <a:pt x="433" y="138"/>
                      <a:pt x="433" y="138"/>
                      <a:pt x="433" y="138"/>
                    </a:cubicBezTo>
                    <a:cubicBezTo>
                      <a:pt x="428" y="138"/>
                      <a:pt x="428" y="138"/>
                      <a:pt x="428" y="138"/>
                    </a:cubicBezTo>
                    <a:cubicBezTo>
                      <a:pt x="392" y="0"/>
                      <a:pt x="392" y="0"/>
                      <a:pt x="392" y="0"/>
                    </a:cubicBezTo>
                    <a:cubicBezTo>
                      <a:pt x="298" y="0"/>
                      <a:pt x="298" y="0"/>
                      <a:pt x="298" y="0"/>
                    </a:cubicBezTo>
                    <a:cubicBezTo>
                      <a:pt x="264" y="0"/>
                      <a:pt x="237" y="27"/>
                      <a:pt x="237" y="61"/>
                    </a:cubicBezTo>
                    <a:cubicBezTo>
                      <a:pt x="237" y="408"/>
                      <a:pt x="237" y="408"/>
                      <a:pt x="237" y="408"/>
                    </a:cubicBezTo>
                    <a:cubicBezTo>
                      <a:pt x="237" y="408"/>
                      <a:pt x="237" y="408"/>
                      <a:pt x="237" y="408"/>
                    </a:cubicBezTo>
                    <a:cubicBezTo>
                      <a:pt x="237" y="428"/>
                      <a:pt x="253" y="444"/>
                      <a:pt x="272" y="444"/>
                    </a:cubicBezTo>
                    <a:cubicBezTo>
                      <a:pt x="292" y="444"/>
                      <a:pt x="308" y="428"/>
                      <a:pt x="308" y="408"/>
                    </a:cubicBezTo>
                    <a:cubicBezTo>
                      <a:pt x="308" y="408"/>
                      <a:pt x="308" y="408"/>
                      <a:pt x="308" y="408"/>
                    </a:cubicBezTo>
                    <a:cubicBezTo>
                      <a:pt x="308" y="147"/>
                      <a:pt x="308" y="147"/>
                      <a:pt x="308" y="147"/>
                    </a:cubicBezTo>
                    <a:cubicBezTo>
                      <a:pt x="348" y="147"/>
                      <a:pt x="348" y="147"/>
                      <a:pt x="348" y="147"/>
                    </a:cubicBezTo>
                    <a:cubicBezTo>
                      <a:pt x="348" y="538"/>
                      <a:pt x="348" y="538"/>
                      <a:pt x="348" y="538"/>
                    </a:cubicBezTo>
                    <a:cubicBezTo>
                      <a:pt x="255" y="538"/>
                      <a:pt x="255" y="538"/>
                      <a:pt x="255" y="538"/>
                    </a:cubicBezTo>
                    <a:cubicBezTo>
                      <a:pt x="34" y="538"/>
                      <a:pt x="34" y="538"/>
                      <a:pt x="34" y="538"/>
                    </a:cubicBezTo>
                    <a:cubicBezTo>
                      <a:pt x="15" y="538"/>
                      <a:pt x="0" y="553"/>
                      <a:pt x="0" y="572"/>
                    </a:cubicBezTo>
                    <a:cubicBezTo>
                      <a:pt x="0" y="591"/>
                      <a:pt x="15" y="606"/>
                      <a:pt x="34" y="606"/>
                    </a:cubicBezTo>
                    <a:cubicBezTo>
                      <a:pt x="255" y="606"/>
                      <a:pt x="255" y="606"/>
                      <a:pt x="255" y="606"/>
                    </a:cubicBezTo>
                    <a:cubicBezTo>
                      <a:pt x="255" y="1121"/>
                      <a:pt x="255" y="1121"/>
                      <a:pt x="255" y="1121"/>
                    </a:cubicBezTo>
                    <a:cubicBezTo>
                      <a:pt x="207" y="1121"/>
                      <a:pt x="207" y="1121"/>
                      <a:pt x="207" y="1121"/>
                    </a:cubicBezTo>
                    <a:cubicBezTo>
                      <a:pt x="193" y="1121"/>
                      <a:pt x="181" y="1133"/>
                      <a:pt x="181" y="1147"/>
                    </a:cubicBezTo>
                    <a:cubicBezTo>
                      <a:pt x="181" y="1161"/>
                      <a:pt x="193" y="1173"/>
                      <a:pt x="207" y="1173"/>
                    </a:cubicBezTo>
                    <a:cubicBezTo>
                      <a:pt x="255" y="1173"/>
                      <a:pt x="255" y="1173"/>
                      <a:pt x="255" y="1173"/>
                    </a:cubicBezTo>
                    <a:cubicBezTo>
                      <a:pt x="666" y="1173"/>
                      <a:pt x="666" y="1173"/>
                      <a:pt x="666" y="1173"/>
                    </a:cubicBezTo>
                    <a:cubicBezTo>
                      <a:pt x="674" y="1173"/>
                      <a:pt x="674" y="1173"/>
                      <a:pt x="674" y="1173"/>
                    </a:cubicBezTo>
                    <a:cubicBezTo>
                      <a:pt x="722" y="1173"/>
                      <a:pt x="722" y="1173"/>
                      <a:pt x="722" y="1173"/>
                    </a:cubicBezTo>
                    <a:cubicBezTo>
                      <a:pt x="737" y="1173"/>
                      <a:pt x="748" y="1161"/>
                      <a:pt x="748" y="1147"/>
                    </a:cubicBezTo>
                    <a:cubicBezTo>
                      <a:pt x="748" y="1133"/>
                      <a:pt x="737" y="1121"/>
                      <a:pt x="722" y="1121"/>
                    </a:cubicBezTo>
                    <a:cubicBezTo>
                      <a:pt x="674" y="1121"/>
                      <a:pt x="674" y="1121"/>
                      <a:pt x="674" y="1121"/>
                    </a:cubicBezTo>
                    <a:cubicBezTo>
                      <a:pt x="674" y="606"/>
                      <a:pt x="674" y="606"/>
                      <a:pt x="674" y="606"/>
                    </a:cubicBezTo>
                    <a:cubicBezTo>
                      <a:pt x="896" y="606"/>
                      <a:pt x="896" y="606"/>
                      <a:pt x="896" y="606"/>
                    </a:cubicBezTo>
                    <a:cubicBezTo>
                      <a:pt x="915" y="606"/>
                      <a:pt x="930" y="591"/>
                      <a:pt x="930" y="572"/>
                    </a:cubicBezTo>
                    <a:cubicBezTo>
                      <a:pt x="930" y="553"/>
                      <a:pt x="915" y="538"/>
                      <a:pt x="896" y="538"/>
                    </a:cubicBezTo>
                    <a:close/>
                    <a:moveTo>
                      <a:pt x="484" y="538"/>
                    </a:moveTo>
                    <a:cubicBezTo>
                      <a:pt x="445" y="538"/>
                      <a:pt x="445" y="538"/>
                      <a:pt x="445" y="538"/>
                    </a:cubicBezTo>
                    <a:cubicBezTo>
                      <a:pt x="445" y="456"/>
                      <a:pt x="445" y="456"/>
                      <a:pt x="445" y="456"/>
                    </a:cubicBezTo>
                    <a:cubicBezTo>
                      <a:pt x="484" y="456"/>
                      <a:pt x="484" y="456"/>
                      <a:pt x="484" y="456"/>
                    </a:cubicBezTo>
                    <a:lnTo>
                      <a:pt x="484" y="53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0" name="组合 1029"/>
            <p:cNvGrpSpPr/>
            <p:nvPr/>
          </p:nvGrpSpPr>
          <p:grpSpPr>
            <a:xfrm>
              <a:off x="2817813" y="2078835"/>
              <a:ext cx="958850" cy="1814513"/>
              <a:chOff x="2817813" y="2463800"/>
              <a:chExt cx="958850" cy="1814513"/>
            </a:xfrm>
            <a:solidFill>
              <a:schemeClr val="tx1">
                <a:lumMod val="75000"/>
                <a:lumOff val="25000"/>
              </a:schemeClr>
            </a:solidFill>
          </p:grpSpPr>
          <p:sp>
            <p:nvSpPr>
              <p:cNvPr id="26" name="Freeform 25"/>
              <p:cNvSpPr/>
              <p:nvPr/>
            </p:nvSpPr>
            <p:spPr bwMode="auto">
              <a:xfrm>
                <a:off x="3005138" y="2941638"/>
                <a:ext cx="771525" cy="1336675"/>
              </a:xfrm>
              <a:custGeom>
                <a:avLst/>
                <a:gdLst>
                  <a:gd name="T0" fmla="*/ 408 w 458"/>
                  <a:gd name="T1" fmla="*/ 0 h 794"/>
                  <a:gd name="T2" fmla="*/ 358 w 458"/>
                  <a:gd name="T3" fmla="*/ 50 h 794"/>
                  <a:gd name="T4" fmla="*/ 358 w 458"/>
                  <a:gd name="T5" fmla="*/ 387 h 794"/>
                  <a:gd name="T6" fmla="*/ 50 w 458"/>
                  <a:gd name="T7" fmla="*/ 387 h 794"/>
                  <a:gd name="T8" fmla="*/ 0 w 458"/>
                  <a:gd name="T9" fmla="*/ 437 h 794"/>
                  <a:gd name="T10" fmla="*/ 50 w 458"/>
                  <a:gd name="T11" fmla="*/ 487 h 794"/>
                  <a:gd name="T12" fmla="*/ 216 w 458"/>
                  <a:gd name="T13" fmla="*/ 487 h 794"/>
                  <a:gd name="T14" fmla="*/ 216 w 458"/>
                  <a:gd name="T15" fmla="*/ 749 h 794"/>
                  <a:gd name="T16" fmla="*/ 99 w 458"/>
                  <a:gd name="T17" fmla="*/ 749 h 794"/>
                  <a:gd name="T18" fmla="*/ 99 w 458"/>
                  <a:gd name="T19" fmla="*/ 749 h 794"/>
                  <a:gd name="T20" fmla="*/ 99 w 458"/>
                  <a:gd name="T21" fmla="*/ 749 h 794"/>
                  <a:gd name="T22" fmla="*/ 77 w 458"/>
                  <a:gd name="T23" fmla="*/ 771 h 794"/>
                  <a:gd name="T24" fmla="*/ 99 w 458"/>
                  <a:gd name="T25" fmla="*/ 794 h 794"/>
                  <a:gd name="T26" fmla="*/ 99 w 458"/>
                  <a:gd name="T27" fmla="*/ 794 h 794"/>
                  <a:gd name="T28" fmla="*/ 99 w 458"/>
                  <a:gd name="T29" fmla="*/ 794 h 794"/>
                  <a:gd name="T30" fmla="*/ 343 w 458"/>
                  <a:gd name="T31" fmla="*/ 794 h 794"/>
                  <a:gd name="T32" fmla="*/ 343 w 458"/>
                  <a:gd name="T33" fmla="*/ 794 h 794"/>
                  <a:gd name="T34" fmla="*/ 366 w 458"/>
                  <a:gd name="T35" fmla="*/ 771 h 794"/>
                  <a:gd name="T36" fmla="*/ 343 w 458"/>
                  <a:gd name="T37" fmla="*/ 749 h 794"/>
                  <a:gd name="T38" fmla="*/ 343 w 458"/>
                  <a:gd name="T39" fmla="*/ 749 h 794"/>
                  <a:gd name="T40" fmla="*/ 244 w 458"/>
                  <a:gd name="T41" fmla="*/ 749 h 794"/>
                  <a:gd name="T42" fmla="*/ 244 w 458"/>
                  <a:gd name="T43" fmla="*/ 487 h 794"/>
                  <a:gd name="T44" fmla="*/ 410 w 458"/>
                  <a:gd name="T45" fmla="*/ 487 h 794"/>
                  <a:gd name="T46" fmla="*/ 410 w 458"/>
                  <a:gd name="T47" fmla="*/ 487 h 794"/>
                  <a:gd name="T48" fmla="*/ 458 w 458"/>
                  <a:gd name="T49" fmla="*/ 437 h 794"/>
                  <a:gd name="T50" fmla="*/ 458 w 458"/>
                  <a:gd name="T51" fmla="*/ 50 h 794"/>
                  <a:gd name="T52" fmla="*/ 408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408" y="0"/>
                    </a:moveTo>
                    <a:cubicBezTo>
                      <a:pt x="380" y="0"/>
                      <a:pt x="358" y="22"/>
                      <a:pt x="358" y="50"/>
                    </a:cubicBezTo>
                    <a:cubicBezTo>
                      <a:pt x="358" y="387"/>
                      <a:pt x="358" y="387"/>
                      <a:pt x="358" y="387"/>
                    </a:cubicBezTo>
                    <a:cubicBezTo>
                      <a:pt x="50" y="387"/>
                      <a:pt x="50" y="387"/>
                      <a:pt x="50" y="387"/>
                    </a:cubicBezTo>
                    <a:cubicBezTo>
                      <a:pt x="22" y="387"/>
                      <a:pt x="0" y="409"/>
                      <a:pt x="0" y="437"/>
                    </a:cubicBezTo>
                    <a:cubicBezTo>
                      <a:pt x="0" y="464"/>
                      <a:pt x="22" y="487"/>
                      <a:pt x="50" y="487"/>
                    </a:cubicBezTo>
                    <a:cubicBezTo>
                      <a:pt x="216" y="487"/>
                      <a:pt x="216" y="487"/>
                      <a:pt x="216" y="487"/>
                    </a:cubicBezTo>
                    <a:cubicBezTo>
                      <a:pt x="216" y="749"/>
                      <a:pt x="216" y="749"/>
                      <a:pt x="216" y="749"/>
                    </a:cubicBezTo>
                    <a:cubicBezTo>
                      <a:pt x="99" y="749"/>
                      <a:pt x="99" y="749"/>
                      <a:pt x="99" y="749"/>
                    </a:cubicBezTo>
                    <a:cubicBezTo>
                      <a:pt x="99" y="749"/>
                      <a:pt x="99" y="749"/>
                      <a:pt x="99" y="749"/>
                    </a:cubicBezTo>
                    <a:cubicBezTo>
                      <a:pt x="99" y="749"/>
                      <a:pt x="99" y="749"/>
                      <a:pt x="99" y="749"/>
                    </a:cubicBezTo>
                    <a:cubicBezTo>
                      <a:pt x="87" y="749"/>
                      <a:pt x="77" y="759"/>
                      <a:pt x="77" y="771"/>
                    </a:cubicBezTo>
                    <a:cubicBezTo>
                      <a:pt x="77" y="784"/>
                      <a:pt x="87" y="794"/>
                      <a:pt x="99" y="794"/>
                    </a:cubicBezTo>
                    <a:cubicBezTo>
                      <a:pt x="99" y="794"/>
                      <a:pt x="99" y="794"/>
                      <a:pt x="99" y="794"/>
                    </a:cubicBezTo>
                    <a:cubicBezTo>
                      <a:pt x="99" y="794"/>
                      <a:pt x="99" y="794"/>
                      <a:pt x="99" y="794"/>
                    </a:cubicBezTo>
                    <a:cubicBezTo>
                      <a:pt x="343" y="794"/>
                      <a:pt x="343" y="794"/>
                      <a:pt x="343" y="794"/>
                    </a:cubicBezTo>
                    <a:cubicBezTo>
                      <a:pt x="343" y="794"/>
                      <a:pt x="343" y="794"/>
                      <a:pt x="343" y="794"/>
                    </a:cubicBezTo>
                    <a:cubicBezTo>
                      <a:pt x="356" y="794"/>
                      <a:pt x="366" y="784"/>
                      <a:pt x="366" y="771"/>
                    </a:cubicBezTo>
                    <a:cubicBezTo>
                      <a:pt x="366" y="759"/>
                      <a:pt x="356" y="749"/>
                      <a:pt x="343" y="749"/>
                    </a:cubicBezTo>
                    <a:cubicBezTo>
                      <a:pt x="343" y="749"/>
                      <a:pt x="343" y="749"/>
                      <a:pt x="343" y="749"/>
                    </a:cubicBezTo>
                    <a:cubicBezTo>
                      <a:pt x="244" y="749"/>
                      <a:pt x="244" y="749"/>
                      <a:pt x="244" y="749"/>
                    </a:cubicBezTo>
                    <a:cubicBezTo>
                      <a:pt x="244" y="487"/>
                      <a:pt x="244" y="487"/>
                      <a:pt x="244" y="487"/>
                    </a:cubicBezTo>
                    <a:cubicBezTo>
                      <a:pt x="410" y="487"/>
                      <a:pt x="410" y="487"/>
                      <a:pt x="410" y="487"/>
                    </a:cubicBezTo>
                    <a:cubicBezTo>
                      <a:pt x="410" y="487"/>
                      <a:pt x="410" y="487"/>
                      <a:pt x="410" y="487"/>
                    </a:cubicBezTo>
                    <a:cubicBezTo>
                      <a:pt x="437" y="485"/>
                      <a:pt x="458" y="464"/>
                      <a:pt x="458" y="437"/>
                    </a:cubicBezTo>
                    <a:cubicBezTo>
                      <a:pt x="458" y="50"/>
                      <a:pt x="458" y="50"/>
                      <a:pt x="458" y="50"/>
                    </a:cubicBezTo>
                    <a:cubicBezTo>
                      <a:pt x="458" y="22"/>
                      <a:pt x="435" y="0"/>
                      <a:pt x="40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Oval 26"/>
              <p:cNvSpPr>
                <a:spLocks noChangeArrowheads="1"/>
              </p:cNvSpPr>
              <p:nvPr/>
            </p:nvSpPr>
            <p:spPr bwMode="auto">
              <a:xfrm>
                <a:off x="3259138"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7"/>
              <p:cNvSpPr/>
              <p:nvPr/>
            </p:nvSpPr>
            <p:spPr bwMode="auto">
              <a:xfrm>
                <a:off x="2817813" y="2817813"/>
                <a:ext cx="749300" cy="1341438"/>
              </a:xfrm>
              <a:custGeom>
                <a:avLst/>
                <a:gdLst>
                  <a:gd name="T0" fmla="*/ 354 w 445"/>
                  <a:gd name="T1" fmla="*/ 0 h 796"/>
                  <a:gd name="T2" fmla="*/ 292 w 445"/>
                  <a:gd name="T3" fmla="*/ 24 h 796"/>
                  <a:gd name="T4" fmla="*/ 292 w 445"/>
                  <a:gd name="T5" fmla="*/ 24 h 796"/>
                  <a:gd name="T6" fmla="*/ 292 w 445"/>
                  <a:gd name="T7" fmla="*/ 24 h 796"/>
                  <a:gd name="T8" fmla="*/ 284 w 445"/>
                  <a:gd name="T9" fmla="*/ 32 h 796"/>
                  <a:gd name="T10" fmla="*/ 171 w 445"/>
                  <a:gd name="T11" fmla="*/ 148 h 796"/>
                  <a:gd name="T12" fmla="*/ 30 w 445"/>
                  <a:gd name="T13" fmla="*/ 148 h 796"/>
                  <a:gd name="T14" fmla="*/ 0 w 445"/>
                  <a:gd name="T15" fmla="*/ 178 h 796"/>
                  <a:gd name="T16" fmla="*/ 30 w 445"/>
                  <a:gd name="T17" fmla="*/ 208 h 796"/>
                  <a:gd name="T18" fmla="*/ 190 w 445"/>
                  <a:gd name="T19" fmla="*/ 208 h 796"/>
                  <a:gd name="T20" fmla="*/ 262 w 445"/>
                  <a:gd name="T21" fmla="*/ 135 h 796"/>
                  <a:gd name="T22" fmla="*/ 262 w 445"/>
                  <a:gd name="T23" fmla="*/ 348 h 796"/>
                  <a:gd name="T24" fmla="*/ 30 w 445"/>
                  <a:gd name="T25" fmla="*/ 348 h 796"/>
                  <a:gd name="T26" fmla="*/ 30 w 445"/>
                  <a:gd name="T27" fmla="*/ 348 h 796"/>
                  <a:gd name="T28" fmla="*/ 1 w 445"/>
                  <a:gd name="T29" fmla="*/ 377 h 796"/>
                  <a:gd name="T30" fmla="*/ 1 w 445"/>
                  <a:gd name="T31" fmla="*/ 378 h 796"/>
                  <a:gd name="T32" fmla="*/ 1 w 445"/>
                  <a:gd name="T33" fmla="*/ 378 h 796"/>
                  <a:gd name="T34" fmla="*/ 1 w 445"/>
                  <a:gd name="T35" fmla="*/ 747 h 796"/>
                  <a:gd name="T36" fmla="*/ 50 w 445"/>
                  <a:gd name="T37" fmla="*/ 796 h 796"/>
                  <a:gd name="T38" fmla="*/ 99 w 445"/>
                  <a:gd name="T39" fmla="*/ 747 h 796"/>
                  <a:gd name="T40" fmla="*/ 99 w 445"/>
                  <a:gd name="T41" fmla="*/ 456 h 796"/>
                  <a:gd name="T42" fmla="*/ 354 w 445"/>
                  <a:gd name="T43" fmla="*/ 456 h 796"/>
                  <a:gd name="T44" fmla="*/ 445 w 445"/>
                  <a:gd name="T45" fmla="*/ 364 h 796"/>
                  <a:gd name="T46" fmla="*/ 445 w 445"/>
                  <a:gd name="T47" fmla="*/ 92 h 796"/>
                  <a:gd name="T48" fmla="*/ 354 w 445"/>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796">
                    <a:moveTo>
                      <a:pt x="354" y="0"/>
                    </a:moveTo>
                    <a:cubicBezTo>
                      <a:pt x="330" y="0"/>
                      <a:pt x="309" y="9"/>
                      <a:pt x="292" y="24"/>
                    </a:cubicBezTo>
                    <a:cubicBezTo>
                      <a:pt x="292" y="24"/>
                      <a:pt x="292" y="24"/>
                      <a:pt x="292" y="24"/>
                    </a:cubicBezTo>
                    <a:cubicBezTo>
                      <a:pt x="292" y="24"/>
                      <a:pt x="292" y="24"/>
                      <a:pt x="292" y="24"/>
                    </a:cubicBezTo>
                    <a:cubicBezTo>
                      <a:pt x="289" y="26"/>
                      <a:pt x="287" y="29"/>
                      <a:pt x="284" y="32"/>
                    </a:cubicBezTo>
                    <a:cubicBezTo>
                      <a:pt x="171" y="148"/>
                      <a:pt x="171" y="148"/>
                      <a:pt x="171" y="148"/>
                    </a:cubicBezTo>
                    <a:cubicBezTo>
                      <a:pt x="30" y="148"/>
                      <a:pt x="30" y="148"/>
                      <a:pt x="30" y="148"/>
                    </a:cubicBezTo>
                    <a:cubicBezTo>
                      <a:pt x="13" y="148"/>
                      <a:pt x="0" y="161"/>
                      <a:pt x="0" y="178"/>
                    </a:cubicBezTo>
                    <a:cubicBezTo>
                      <a:pt x="0" y="195"/>
                      <a:pt x="13" y="208"/>
                      <a:pt x="30" y="208"/>
                    </a:cubicBezTo>
                    <a:cubicBezTo>
                      <a:pt x="190" y="208"/>
                      <a:pt x="190" y="208"/>
                      <a:pt x="190" y="208"/>
                    </a:cubicBezTo>
                    <a:cubicBezTo>
                      <a:pt x="262" y="135"/>
                      <a:pt x="262" y="135"/>
                      <a:pt x="262" y="135"/>
                    </a:cubicBezTo>
                    <a:cubicBezTo>
                      <a:pt x="262" y="348"/>
                      <a:pt x="262" y="348"/>
                      <a:pt x="262" y="348"/>
                    </a:cubicBezTo>
                    <a:cubicBezTo>
                      <a:pt x="30" y="348"/>
                      <a:pt x="30" y="348"/>
                      <a:pt x="30" y="348"/>
                    </a:cubicBezTo>
                    <a:cubicBezTo>
                      <a:pt x="30" y="348"/>
                      <a:pt x="30" y="348"/>
                      <a:pt x="30" y="348"/>
                    </a:cubicBezTo>
                    <a:cubicBezTo>
                      <a:pt x="14" y="348"/>
                      <a:pt x="1" y="361"/>
                      <a:pt x="1" y="377"/>
                    </a:cubicBezTo>
                    <a:cubicBezTo>
                      <a:pt x="1" y="378"/>
                      <a:pt x="1" y="378"/>
                      <a:pt x="1" y="378"/>
                    </a:cubicBezTo>
                    <a:cubicBezTo>
                      <a:pt x="1" y="378"/>
                      <a:pt x="1" y="378"/>
                      <a:pt x="1" y="378"/>
                    </a:cubicBezTo>
                    <a:cubicBezTo>
                      <a:pt x="1" y="747"/>
                      <a:pt x="1" y="747"/>
                      <a:pt x="1" y="747"/>
                    </a:cubicBezTo>
                    <a:cubicBezTo>
                      <a:pt x="1" y="774"/>
                      <a:pt x="23" y="796"/>
                      <a:pt x="50" y="796"/>
                    </a:cubicBezTo>
                    <a:cubicBezTo>
                      <a:pt x="77" y="796"/>
                      <a:pt x="99" y="774"/>
                      <a:pt x="99" y="747"/>
                    </a:cubicBezTo>
                    <a:cubicBezTo>
                      <a:pt x="99" y="456"/>
                      <a:pt x="99" y="456"/>
                      <a:pt x="99" y="456"/>
                    </a:cubicBezTo>
                    <a:cubicBezTo>
                      <a:pt x="354" y="456"/>
                      <a:pt x="354" y="456"/>
                      <a:pt x="354" y="456"/>
                    </a:cubicBezTo>
                    <a:cubicBezTo>
                      <a:pt x="404" y="456"/>
                      <a:pt x="445" y="415"/>
                      <a:pt x="445" y="364"/>
                    </a:cubicBezTo>
                    <a:cubicBezTo>
                      <a:pt x="445" y="92"/>
                      <a:pt x="445" y="92"/>
                      <a:pt x="445" y="92"/>
                    </a:cubicBezTo>
                    <a:cubicBezTo>
                      <a:pt x="445" y="41"/>
                      <a:pt x="404" y="0"/>
                      <a:pt x="3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29" name="组合 1028"/>
            <p:cNvGrpSpPr/>
            <p:nvPr/>
          </p:nvGrpSpPr>
          <p:grpSpPr>
            <a:xfrm>
              <a:off x="917575" y="2078835"/>
              <a:ext cx="958850" cy="1814513"/>
              <a:chOff x="917575" y="2463800"/>
              <a:chExt cx="958850" cy="1814513"/>
            </a:xfrm>
            <a:solidFill>
              <a:schemeClr val="tx1">
                <a:lumMod val="75000"/>
                <a:lumOff val="25000"/>
              </a:schemeClr>
            </a:solidFill>
          </p:grpSpPr>
          <p:sp>
            <p:nvSpPr>
              <p:cNvPr id="29" name="Freeform 28"/>
              <p:cNvSpPr/>
              <p:nvPr/>
            </p:nvSpPr>
            <p:spPr bwMode="auto">
              <a:xfrm>
                <a:off x="917575" y="2941638"/>
                <a:ext cx="771525" cy="1336675"/>
              </a:xfrm>
              <a:custGeom>
                <a:avLst/>
                <a:gdLst>
                  <a:gd name="T0" fmla="*/ 50 w 458"/>
                  <a:gd name="T1" fmla="*/ 0 h 794"/>
                  <a:gd name="T2" fmla="*/ 100 w 458"/>
                  <a:gd name="T3" fmla="*/ 50 h 794"/>
                  <a:gd name="T4" fmla="*/ 100 w 458"/>
                  <a:gd name="T5" fmla="*/ 387 h 794"/>
                  <a:gd name="T6" fmla="*/ 408 w 458"/>
                  <a:gd name="T7" fmla="*/ 387 h 794"/>
                  <a:gd name="T8" fmla="*/ 458 w 458"/>
                  <a:gd name="T9" fmla="*/ 437 h 794"/>
                  <a:gd name="T10" fmla="*/ 408 w 458"/>
                  <a:gd name="T11" fmla="*/ 487 h 794"/>
                  <a:gd name="T12" fmla="*/ 241 w 458"/>
                  <a:gd name="T13" fmla="*/ 487 h 794"/>
                  <a:gd name="T14" fmla="*/ 241 w 458"/>
                  <a:gd name="T15" fmla="*/ 749 h 794"/>
                  <a:gd name="T16" fmla="*/ 358 w 458"/>
                  <a:gd name="T17" fmla="*/ 749 h 794"/>
                  <a:gd name="T18" fmla="*/ 358 w 458"/>
                  <a:gd name="T19" fmla="*/ 749 h 794"/>
                  <a:gd name="T20" fmla="*/ 358 w 458"/>
                  <a:gd name="T21" fmla="*/ 749 h 794"/>
                  <a:gd name="T22" fmla="*/ 381 w 458"/>
                  <a:gd name="T23" fmla="*/ 771 h 794"/>
                  <a:gd name="T24" fmla="*/ 358 w 458"/>
                  <a:gd name="T25" fmla="*/ 794 h 794"/>
                  <a:gd name="T26" fmla="*/ 358 w 458"/>
                  <a:gd name="T27" fmla="*/ 794 h 794"/>
                  <a:gd name="T28" fmla="*/ 358 w 458"/>
                  <a:gd name="T29" fmla="*/ 794 h 794"/>
                  <a:gd name="T30" fmla="*/ 114 w 458"/>
                  <a:gd name="T31" fmla="*/ 794 h 794"/>
                  <a:gd name="T32" fmla="*/ 114 w 458"/>
                  <a:gd name="T33" fmla="*/ 794 h 794"/>
                  <a:gd name="T34" fmla="*/ 92 w 458"/>
                  <a:gd name="T35" fmla="*/ 771 h 794"/>
                  <a:gd name="T36" fmla="*/ 114 w 458"/>
                  <a:gd name="T37" fmla="*/ 749 h 794"/>
                  <a:gd name="T38" fmla="*/ 114 w 458"/>
                  <a:gd name="T39" fmla="*/ 749 h 794"/>
                  <a:gd name="T40" fmla="*/ 214 w 458"/>
                  <a:gd name="T41" fmla="*/ 749 h 794"/>
                  <a:gd name="T42" fmla="*/ 214 w 458"/>
                  <a:gd name="T43" fmla="*/ 487 h 794"/>
                  <a:gd name="T44" fmla="*/ 47 w 458"/>
                  <a:gd name="T45" fmla="*/ 487 h 794"/>
                  <a:gd name="T46" fmla="*/ 47 w 458"/>
                  <a:gd name="T47" fmla="*/ 487 h 794"/>
                  <a:gd name="T48" fmla="*/ 0 w 458"/>
                  <a:gd name="T49" fmla="*/ 437 h 794"/>
                  <a:gd name="T50" fmla="*/ 0 w 458"/>
                  <a:gd name="T51" fmla="*/ 50 h 794"/>
                  <a:gd name="T52" fmla="*/ 50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50" y="0"/>
                    </a:moveTo>
                    <a:cubicBezTo>
                      <a:pt x="77" y="0"/>
                      <a:pt x="100" y="22"/>
                      <a:pt x="100" y="50"/>
                    </a:cubicBezTo>
                    <a:cubicBezTo>
                      <a:pt x="100" y="387"/>
                      <a:pt x="100" y="387"/>
                      <a:pt x="100" y="387"/>
                    </a:cubicBezTo>
                    <a:cubicBezTo>
                      <a:pt x="408" y="387"/>
                      <a:pt x="408" y="387"/>
                      <a:pt x="408" y="387"/>
                    </a:cubicBezTo>
                    <a:cubicBezTo>
                      <a:pt x="435" y="387"/>
                      <a:pt x="458" y="409"/>
                      <a:pt x="458" y="437"/>
                    </a:cubicBezTo>
                    <a:cubicBezTo>
                      <a:pt x="458" y="464"/>
                      <a:pt x="435" y="487"/>
                      <a:pt x="408" y="487"/>
                    </a:cubicBezTo>
                    <a:cubicBezTo>
                      <a:pt x="241" y="487"/>
                      <a:pt x="241" y="487"/>
                      <a:pt x="241" y="487"/>
                    </a:cubicBezTo>
                    <a:cubicBezTo>
                      <a:pt x="241" y="749"/>
                      <a:pt x="241" y="749"/>
                      <a:pt x="241" y="749"/>
                    </a:cubicBezTo>
                    <a:cubicBezTo>
                      <a:pt x="358" y="749"/>
                      <a:pt x="358" y="749"/>
                      <a:pt x="358" y="749"/>
                    </a:cubicBezTo>
                    <a:cubicBezTo>
                      <a:pt x="358" y="749"/>
                      <a:pt x="358" y="749"/>
                      <a:pt x="358" y="749"/>
                    </a:cubicBezTo>
                    <a:cubicBezTo>
                      <a:pt x="358" y="749"/>
                      <a:pt x="358" y="749"/>
                      <a:pt x="358" y="749"/>
                    </a:cubicBezTo>
                    <a:cubicBezTo>
                      <a:pt x="371" y="749"/>
                      <a:pt x="381" y="759"/>
                      <a:pt x="381" y="771"/>
                    </a:cubicBezTo>
                    <a:cubicBezTo>
                      <a:pt x="381" y="784"/>
                      <a:pt x="371" y="794"/>
                      <a:pt x="358" y="794"/>
                    </a:cubicBezTo>
                    <a:cubicBezTo>
                      <a:pt x="358" y="794"/>
                      <a:pt x="358" y="794"/>
                      <a:pt x="358" y="794"/>
                    </a:cubicBezTo>
                    <a:cubicBezTo>
                      <a:pt x="358" y="794"/>
                      <a:pt x="358" y="794"/>
                      <a:pt x="358" y="794"/>
                    </a:cubicBezTo>
                    <a:cubicBezTo>
                      <a:pt x="114" y="794"/>
                      <a:pt x="114" y="794"/>
                      <a:pt x="114" y="794"/>
                    </a:cubicBezTo>
                    <a:cubicBezTo>
                      <a:pt x="114" y="794"/>
                      <a:pt x="114" y="794"/>
                      <a:pt x="114" y="794"/>
                    </a:cubicBezTo>
                    <a:cubicBezTo>
                      <a:pt x="102" y="794"/>
                      <a:pt x="92" y="784"/>
                      <a:pt x="92" y="771"/>
                    </a:cubicBezTo>
                    <a:cubicBezTo>
                      <a:pt x="92" y="759"/>
                      <a:pt x="102" y="749"/>
                      <a:pt x="114" y="749"/>
                    </a:cubicBezTo>
                    <a:cubicBezTo>
                      <a:pt x="114" y="749"/>
                      <a:pt x="114" y="749"/>
                      <a:pt x="114" y="749"/>
                    </a:cubicBezTo>
                    <a:cubicBezTo>
                      <a:pt x="214" y="749"/>
                      <a:pt x="214" y="749"/>
                      <a:pt x="214" y="749"/>
                    </a:cubicBezTo>
                    <a:cubicBezTo>
                      <a:pt x="214" y="487"/>
                      <a:pt x="214" y="487"/>
                      <a:pt x="214" y="487"/>
                    </a:cubicBezTo>
                    <a:cubicBezTo>
                      <a:pt x="47" y="487"/>
                      <a:pt x="47" y="487"/>
                      <a:pt x="47" y="487"/>
                    </a:cubicBezTo>
                    <a:cubicBezTo>
                      <a:pt x="47" y="487"/>
                      <a:pt x="47" y="487"/>
                      <a:pt x="47" y="487"/>
                    </a:cubicBezTo>
                    <a:cubicBezTo>
                      <a:pt x="21" y="485"/>
                      <a:pt x="0" y="464"/>
                      <a:pt x="0" y="437"/>
                    </a:cubicBezTo>
                    <a:cubicBezTo>
                      <a:pt x="0" y="50"/>
                      <a:pt x="0" y="50"/>
                      <a:pt x="0" y="50"/>
                    </a:cubicBezTo>
                    <a:cubicBezTo>
                      <a:pt x="0" y="22"/>
                      <a:pt x="22" y="0"/>
                      <a:pt x="5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Oval 29"/>
              <p:cNvSpPr>
                <a:spLocks noChangeArrowheads="1"/>
              </p:cNvSpPr>
              <p:nvPr/>
            </p:nvSpPr>
            <p:spPr bwMode="auto">
              <a:xfrm>
                <a:off x="1133475"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0"/>
              <p:cNvSpPr/>
              <p:nvPr/>
            </p:nvSpPr>
            <p:spPr bwMode="auto">
              <a:xfrm>
                <a:off x="1123950" y="2817813"/>
                <a:ext cx="752475" cy="1341438"/>
              </a:xfrm>
              <a:custGeom>
                <a:avLst/>
                <a:gdLst>
                  <a:gd name="T0" fmla="*/ 92 w 446"/>
                  <a:gd name="T1" fmla="*/ 0 h 796"/>
                  <a:gd name="T2" fmla="*/ 153 w 446"/>
                  <a:gd name="T3" fmla="*/ 24 h 796"/>
                  <a:gd name="T4" fmla="*/ 153 w 446"/>
                  <a:gd name="T5" fmla="*/ 24 h 796"/>
                  <a:gd name="T6" fmla="*/ 153 w 446"/>
                  <a:gd name="T7" fmla="*/ 24 h 796"/>
                  <a:gd name="T8" fmla="*/ 161 w 446"/>
                  <a:gd name="T9" fmla="*/ 32 h 796"/>
                  <a:gd name="T10" fmla="*/ 274 w 446"/>
                  <a:gd name="T11" fmla="*/ 148 h 796"/>
                  <a:gd name="T12" fmla="*/ 416 w 446"/>
                  <a:gd name="T13" fmla="*/ 148 h 796"/>
                  <a:gd name="T14" fmla="*/ 446 w 446"/>
                  <a:gd name="T15" fmla="*/ 178 h 796"/>
                  <a:gd name="T16" fmla="*/ 416 w 446"/>
                  <a:gd name="T17" fmla="*/ 208 h 796"/>
                  <a:gd name="T18" fmla="*/ 256 w 446"/>
                  <a:gd name="T19" fmla="*/ 208 h 796"/>
                  <a:gd name="T20" fmla="*/ 183 w 446"/>
                  <a:gd name="T21" fmla="*/ 135 h 796"/>
                  <a:gd name="T22" fmla="*/ 183 w 446"/>
                  <a:gd name="T23" fmla="*/ 348 h 796"/>
                  <a:gd name="T24" fmla="*/ 416 w 446"/>
                  <a:gd name="T25" fmla="*/ 348 h 796"/>
                  <a:gd name="T26" fmla="*/ 416 w 446"/>
                  <a:gd name="T27" fmla="*/ 348 h 796"/>
                  <a:gd name="T28" fmla="*/ 445 w 446"/>
                  <a:gd name="T29" fmla="*/ 377 h 796"/>
                  <a:gd name="T30" fmla="*/ 445 w 446"/>
                  <a:gd name="T31" fmla="*/ 378 h 796"/>
                  <a:gd name="T32" fmla="*/ 445 w 446"/>
                  <a:gd name="T33" fmla="*/ 378 h 796"/>
                  <a:gd name="T34" fmla="*/ 445 w 446"/>
                  <a:gd name="T35" fmla="*/ 747 h 796"/>
                  <a:gd name="T36" fmla="*/ 395 w 446"/>
                  <a:gd name="T37" fmla="*/ 796 h 796"/>
                  <a:gd name="T38" fmla="*/ 346 w 446"/>
                  <a:gd name="T39" fmla="*/ 747 h 796"/>
                  <a:gd name="T40" fmla="*/ 346 w 446"/>
                  <a:gd name="T41" fmla="*/ 456 h 796"/>
                  <a:gd name="T42" fmla="*/ 92 w 446"/>
                  <a:gd name="T43" fmla="*/ 456 h 796"/>
                  <a:gd name="T44" fmla="*/ 0 w 446"/>
                  <a:gd name="T45" fmla="*/ 364 h 796"/>
                  <a:gd name="T46" fmla="*/ 0 w 446"/>
                  <a:gd name="T47" fmla="*/ 92 h 796"/>
                  <a:gd name="T48" fmla="*/ 92 w 446"/>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6" h="796">
                    <a:moveTo>
                      <a:pt x="92" y="0"/>
                    </a:moveTo>
                    <a:cubicBezTo>
                      <a:pt x="115" y="0"/>
                      <a:pt x="137" y="9"/>
                      <a:pt x="153" y="24"/>
                    </a:cubicBezTo>
                    <a:cubicBezTo>
                      <a:pt x="153" y="24"/>
                      <a:pt x="153" y="24"/>
                      <a:pt x="153" y="24"/>
                    </a:cubicBezTo>
                    <a:cubicBezTo>
                      <a:pt x="153" y="24"/>
                      <a:pt x="153" y="24"/>
                      <a:pt x="153" y="24"/>
                    </a:cubicBezTo>
                    <a:cubicBezTo>
                      <a:pt x="156" y="26"/>
                      <a:pt x="159" y="29"/>
                      <a:pt x="161" y="32"/>
                    </a:cubicBezTo>
                    <a:cubicBezTo>
                      <a:pt x="274" y="148"/>
                      <a:pt x="274" y="148"/>
                      <a:pt x="274" y="148"/>
                    </a:cubicBezTo>
                    <a:cubicBezTo>
                      <a:pt x="416" y="148"/>
                      <a:pt x="416" y="148"/>
                      <a:pt x="416" y="148"/>
                    </a:cubicBezTo>
                    <a:cubicBezTo>
                      <a:pt x="432" y="148"/>
                      <a:pt x="446" y="161"/>
                      <a:pt x="446" y="178"/>
                    </a:cubicBezTo>
                    <a:cubicBezTo>
                      <a:pt x="446" y="195"/>
                      <a:pt x="432" y="208"/>
                      <a:pt x="416" y="208"/>
                    </a:cubicBezTo>
                    <a:cubicBezTo>
                      <a:pt x="256" y="208"/>
                      <a:pt x="256" y="208"/>
                      <a:pt x="256" y="208"/>
                    </a:cubicBezTo>
                    <a:cubicBezTo>
                      <a:pt x="183" y="135"/>
                      <a:pt x="183" y="135"/>
                      <a:pt x="183" y="135"/>
                    </a:cubicBezTo>
                    <a:cubicBezTo>
                      <a:pt x="183" y="348"/>
                      <a:pt x="183" y="348"/>
                      <a:pt x="183" y="348"/>
                    </a:cubicBezTo>
                    <a:cubicBezTo>
                      <a:pt x="416" y="348"/>
                      <a:pt x="416" y="348"/>
                      <a:pt x="416" y="348"/>
                    </a:cubicBezTo>
                    <a:cubicBezTo>
                      <a:pt x="416" y="348"/>
                      <a:pt x="416" y="348"/>
                      <a:pt x="416" y="348"/>
                    </a:cubicBezTo>
                    <a:cubicBezTo>
                      <a:pt x="432" y="348"/>
                      <a:pt x="445" y="361"/>
                      <a:pt x="445" y="377"/>
                    </a:cubicBezTo>
                    <a:cubicBezTo>
                      <a:pt x="445" y="378"/>
                      <a:pt x="445" y="378"/>
                      <a:pt x="445" y="378"/>
                    </a:cubicBezTo>
                    <a:cubicBezTo>
                      <a:pt x="445" y="378"/>
                      <a:pt x="445" y="378"/>
                      <a:pt x="445" y="378"/>
                    </a:cubicBezTo>
                    <a:cubicBezTo>
                      <a:pt x="445" y="747"/>
                      <a:pt x="445" y="747"/>
                      <a:pt x="445" y="747"/>
                    </a:cubicBezTo>
                    <a:cubicBezTo>
                      <a:pt x="445" y="774"/>
                      <a:pt x="423" y="796"/>
                      <a:pt x="395" y="796"/>
                    </a:cubicBezTo>
                    <a:cubicBezTo>
                      <a:pt x="368" y="796"/>
                      <a:pt x="346" y="774"/>
                      <a:pt x="346" y="747"/>
                    </a:cubicBezTo>
                    <a:cubicBezTo>
                      <a:pt x="346" y="456"/>
                      <a:pt x="346" y="456"/>
                      <a:pt x="346" y="456"/>
                    </a:cubicBezTo>
                    <a:cubicBezTo>
                      <a:pt x="92" y="456"/>
                      <a:pt x="92" y="456"/>
                      <a:pt x="92" y="456"/>
                    </a:cubicBezTo>
                    <a:cubicBezTo>
                      <a:pt x="41" y="456"/>
                      <a:pt x="0" y="415"/>
                      <a:pt x="0" y="364"/>
                    </a:cubicBezTo>
                    <a:cubicBezTo>
                      <a:pt x="0" y="92"/>
                      <a:pt x="0" y="92"/>
                      <a:pt x="0" y="92"/>
                    </a:cubicBezTo>
                    <a:cubicBezTo>
                      <a:pt x="0" y="41"/>
                      <a:pt x="41" y="0"/>
                      <a:pt x="9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24" name="Freeform 31"/>
            <p:cNvSpPr/>
            <p:nvPr/>
          </p:nvSpPr>
          <p:spPr bwMode="auto">
            <a:xfrm>
              <a:off x="952500" y="1467648"/>
              <a:ext cx="544513" cy="536575"/>
            </a:xfrm>
            <a:custGeom>
              <a:avLst/>
              <a:gdLst>
                <a:gd name="T0" fmla="*/ 323 w 323"/>
                <a:gd name="T1" fmla="*/ 130 h 318"/>
                <a:gd name="T2" fmla="*/ 161 w 323"/>
                <a:gd name="T3" fmla="*/ 0 h 318"/>
                <a:gd name="T4" fmla="*/ 0 w 323"/>
                <a:gd name="T5" fmla="*/ 130 h 318"/>
                <a:gd name="T6" fmla="*/ 161 w 323"/>
                <a:gd name="T7" fmla="*/ 261 h 318"/>
                <a:gd name="T8" fmla="*/ 179 w 323"/>
                <a:gd name="T9" fmla="*/ 260 h 318"/>
                <a:gd name="T10" fmla="*/ 244 w 323"/>
                <a:gd name="T11" fmla="*/ 318 h 318"/>
                <a:gd name="T12" fmla="*/ 244 w 323"/>
                <a:gd name="T13" fmla="*/ 242 h 318"/>
                <a:gd name="T14" fmla="*/ 323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323" y="130"/>
                  </a:moveTo>
                  <a:cubicBezTo>
                    <a:pt x="323" y="58"/>
                    <a:pt x="250" y="0"/>
                    <a:pt x="161" y="0"/>
                  </a:cubicBezTo>
                  <a:cubicBezTo>
                    <a:pt x="72" y="0"/>
                    <a:pt x="0" y="58"/>
                    <a:pt x="0" y="130"/>
                  </a:cubicBezTo>
                  <a:cubicBezTo>
                    <a:pt x="0" y="203"/>
                    <a:pt x="72" y="261"/>
                    <a:pt x="161" y="261"/>
                  </a:cubicBezTo>
                  <a:cubicBezTo>
                    <a:pt x="167" y="261"/>
                    <a:pt x="173" y="261"/>
                    <a:pt x="179" y="260"/>
                  </a:cubicBezTo>
                  <a:cubicBezTo>
                    <a:pt x="244" y="318"/>
                    <a:pt x="244" y="318"/>
                    <a:pt x="244" y="318"/>
                  </a:cubicBezTo>
                  <a:cubicBezTo>
                    <a:pt x="244" y="242"/>
                    <a:pt x="244" y="242"/>
                    <a:pt x="244" y="242"/>
                  </a:cubicBezTo>
                  <a:cubicBezTo>
                    <a:pt x="291" y="220"/>
                    <a:pt x="323" y="178"/>
                    <a:pt x="323"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5" name="Freeform 32"/>
            <p:cNvSpPr/>
            <p:nvPr/>
          </p:nvSpPr>
          <p:spPr bwMode="auto">
            <a:xfrm>
              <a:off x="3197225" y="1467648"/>
              <a:ext cx="544513" cy="536575"/>
            </a:xfrm>
            <a:custGeom>
              <a:avLst/>
              <a:gdLst>
                <a:gd name="T0" fmla="*/ 0 w 323"/>
                <a:gd name="T1" fmla="*/ 130 h 318"/>
                <a:gd name="T2" fmla="*/ 161 w 323"/>
                <a:gd name="T3" fmla="*/ 0 h 318"/>
                <a:gd name="T4" fmla="*/ 323 w 323"/>
                <a:gd name="T5" fmla="*/ 130 h 318"/>
                <a:gd name="T6" fmla="*/ 161 w 323"/>
                <a:gd name="T7" fmla="*/ 261 h 318"/>
                <a:gd name="T8" fmla="*/ 143 w 323"/>
                <a:gd name="T9" fmla="*/ 260 h 318"/>
                <a:gd name="T10" fmla="*/ 78 w 323"/>
                <a:gd name="T11" fmla="*/ 318 h 318"/>
                <a:gd name="T12" fmla="*/ 78 w 323"/>
                <a:gd name="T13" fmla="*/ 242 h 318"/>
                <a:gd name="T14" fmla="*/ 0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0" y="130"/>
                  </a:moveTo>
                  <a:cubicBezTo>
                    <a:pt x="0" y="58"/>
                    <a:pt x="72" y="0"/>
                    <a:pt x="161" y="0"/>
                  </a:cubicBezTo>
                  <a:cubicBezTo>
                    <a:pt x="250" y="0"/>
                    <a:pt x="323" y="58"/>
                    <a:pt x="323" y="130"/>
                  </a:cubicBezTo>
                  <a:cubicBezTo>
                    <a:pt x="323" y="203"/>
                    <a:pt x="250" y="261"/>
                    <a:pt x="161" y="261"/>
                  </a:cubicBezTo>
                  <a:cubicBezTo>
                    <a:pt x="155" y="261"/>
                    <a:pt x="149" y="261"/>
                    <a:pt x="143" y="260"/>
                  </a:cubicBezTo>
                  <a:cubicBezTo>
                    <a:pt x="78" y="318"/>
                    <a:pt x="78" y="318"/>
                    <a:pt x="78" y="318"/>
                  </a:cubicBezTo>
                  <a:cubicBezTo>
                    <a:pt x="78" y="242"/>
                    <a:pt x="78" y="242"/>
                    <a:pt x="78" y="242"/>
                  </a:cubicBezTo>
                  <a:cubicBezTo>
                    <a:pt x="31" y="220"/>
                    <a:pt x="0" y="178"/>
                    <a:pt x="0"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6" name="Freeform 33"/>
            <p:cNvSpPr>
              <a:spLocks noEditPoints="1"/>
            </p:cNvSpPr>
            <p:nvPr/>
          </p:nvSpPr>
          <p:spPr bwMode="auto">
            <a:xfrm>
              <a:off x="3394075" y="1597823"/>
              <a:ext cx="149225" cy="188913"/>
            </a:xfrm>
            <a:custGeom>
              <a:avLst/>
              <a:gdLst>
                <a:gd name="T0" fmla="*/ 5 w 88"/>
                <a:gd name="T1" fmla="*/ 0 h 112"/>
                <a:gd name="T2" fmla="*/ 84 w 88"/>
                <a:gd name="T3" fmla="*/ 9 h 112"/>
                <a:gd name="T4" fmla="*/ 72 w 88"/>
                <a:gd name="T5" fmla="*/ 41 h 112"/>
                <a:gd name="T6" fmla="*/ 72 w 88"/>
                <a:gd name="T7" fmla="*/ 73 h 112"/>
                <a:gd name="T8" fmla="*/ 88 w 88"/>
                <a:gd name="T9" fmla="*/ 108 h 112"/>
                <a:gd name="T10" fmla="*/ 0 w 88"/>
                <a:gd name="T11" fmla="*/ 108 h 112"/>
                <a:gd name="T12" fmla="*/ 16 w 88"/>
                <a:gd name="T13" fmla="*/ 73 h 112"/>
                <a:gd name="T14" fmla="*/ 16 w 88"/>
                <a:gd name="T15" fmla="*/ 41 h 112"/>
                <a:gd name="T16" fmla="*/ 5 w 88"/>
                <a:gd name="T17" fmla="*/ 9 h 112"/>
                <a:gd name="T18" fmla="*/ 60 w 88"/>
                <a:gd name="T19" fmla="*/ 84 h 112"/>
                <a:gd name="T20" fmla="*/ 14 w 88"/>
                <a:gd name="T21" fmla="*/ 103 h 112"/>
                <a:gd name="T22" fmla="*/ 16 w 88"/>
                <a:gd name="T23" fmla="*/ 89 h 112"/>
                <a:gd name="T24" fmla="*/ 62 w 88"/>
                <a:gd name="T25" fmla="*/ 80 h 112"/>
                <a:gd name="T26" fmla="*/ 68 w 88"/>
                <a:gd name="T27" fmla="*/ 75 h 112"/>
                <a:gd name="T28" fmla="*/ 47 w 88"/>
                <a:gd name="T29" fmla="*/ 59 h 112"/>
                <a:gd name="T30" fmla="*/ 47 w 88"/>
                <a:gd name="T31" fmla="*/ 59 h 112"/>
                <a:gd name="T32" fmla="*/ 46 w 88"/>
                <a:gd name="T33" fmla="*/ 59 h 112"/>
                <a:gd name="T34" fmla="*/ 46 w 88"/>
                <a:gd name="T35" fmla="*/ 57 h 112"/>
                <a:gd name="T36" fmla="*/ 46 w 88"/>
                <a:gd name="T37" fmla="*/ 57 h 112"/>
                <a:gd name="T38" fmla="*/ 46 w 88"/>
                <a:gd name="T39" fmla="*/ 57 h 112"/>
                <a:gd name="T40" fmla="*/ 46 w 88"/>
                <a:gd name="T41" fmla="*/ 56 h 112"/>
                <a:gd name="T42" fmla="*/ 46 w 88"/>
                <a:gd name="T43" fmla="*/ 55 h 112"/>
                <a:gd name="T44" fmla="*/ 47 w 88"/>
                <a:gd name="T45" fmla="*/ 55 h 112"/>
                <a:gd name="T46" fmla="*/ 48 w 88"/>
                <a:gd name="T47" fmla="*/ 55 h 112"/>
                <a:gd name="T48" fmla="*/ 75 w 88"/>
                <a:gd name="T49" fmla="*/ 9 h 112"/>
                <a:gd name="T50" fmla="*/ 21 w 88"/>
                <a:gd name="T51" fmla="*/ 39 h 112"/>
                <a:gd name="T52" fmla="*/ 41 w 88"/>
                <a:gd name="T53" fmla="*/ 55 h 112"/>
                <a:gd name="T54" fmla="*/ 42 w 88"/>
                <a:gd name="T55" fmla="*/ 55 h 112"/>
                <a:gd name="T56" fmla="*/ 42 w 88"/>
                <a:gd name="T57" fmla="*/ 55 h 112"/>
                <a:gd name="T58" fmla="*/ 43 w 88"/>
                <a:gd name="T59" fmla="*/ 57 h 112"/>
                <a:gd name="T60" fmla="*/ 43 w 88"/>
                <a:gd name="T61" fmla="*/ 57 h 112"/>
                <a:gd name="T62" fmla="*/ 43 w 88"/>
                <a:gd name="T63" fmla="*/ 57 h 112"/>
                <a:gd name="T64" fmla="*/ 42 w 88"/>
                <a:gd name="T65" fmla="*/ 58 h 112"/>
                <a:gd name="T66" fmla="*/ 42 w 88"/>
                <a:gd name="T67" fmla="*/ 59 h 112"/>
                <a:gd name="T68" fmla="*/ 42 w 88"/>
                <a:gd name="T69" fmla="*/ 59 h 112"/>
                <a:gd name="T70" fmla="*/ 41 w 88"/>
                <a:gd name="T71" fmla="*/ 59 h 112"/>
                <a:gd name="T72" fmla="*/ 16 w 88"/>
                <a:gd name="T73" fmla="*/ 89 h 112"/>
                <a:gd name="T74" fmla="*/ 30 w 88"/>
                <a:gd name="T75" fmla="*/ 43 h 112"/>
                <a:gd name="T76" fmla="*/ 42 w 88"/>
                <a:gd name="T77" fmla="*/ 50 h 112"/>
                <a:gd name="T78" fmla="*/ 43 w 88"/>
                <a:gd name="T79" fmla="*/ 51 h 112"/>
                <a:gd name="T80" fmla="*/ 45 w 88"/>
                <a:gd name="T81" fmla="*/ 51 h 112"/>
                <a:gd name="T82" fmla="*/ 46 w 88"/>
                <a:gd name="T83" fmla="*/ 50 h 112"/>
                <a:gd name="T84" fmla="*/ 67 w 88"/>
                <a:gd name="T85" fmla="*/ 31 h 112"/>
                <a:gd name="T86" fmla="*/ 55 w 88"/>
                <a:gd name="T87" fmla="*/ 40 h 112"/>
                <a:gd name="T88" fmla="*/ 45 w 88"/>
                <a:gd name="T89" fmla="*/ 46 h 112"/>
                <a:gd name="T90" fmla="*/ 44 w 88"/>
                <a:gd name="T91" fmla="*/ 46 h 112"/>
                <a:gd name="T92" fmla="*/ 33 w 88"/>
                <a:gd name="T93" fmla="*/ 40 h 112"/>
                <a:gd name="T94" fmla="*/ 22 w 88"/>
                <a:gd name="T95" fmla="*/ 31 h 112"/>
                <a:gd name="T96" fmla="*/ 45 w 88"/>
                <a:gd name="T97" fmla="*/ 4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12">
                  <a:moveTo>
                    <a:pt x="5" y="9"/>
                  </a:moveTo>
                  <a:cubicBezTo>
                    <a:pt x="2" y="9"/>
                    <a:pt x="0" y="7"/>
                    <a:pt x="0" y="5"/>
                  </a:cubicBezTo>
                  <a:cubicBezTo>
                    <a:pt x="0" y="2"/>
                    <a:pt x="2" y="0"/>
                    <a:pt x="5" y="0"/>
                  </a:cubicBezTo>
                  <a:cubicBezTo>
                    <a:pt x="84" y="0"/>
                    <a:pt x="84" y="0"/>
                    <a:pt x="84" y="0"/>
                  </a:cubicBezTo>
                  <a:cubicBezTo>
                    <a:pt x="86" y="0"/>
                    <a:pt x="88" y="2"/>
                    <a:pt x="88" y="5"/>
                  </a:cubicBezTo>
                  <a:cubicBezTo>
                    <a:pt x="88" y="7"/>
                    <a:pt x="86" y="9"/>
                    <a:pt x="84" y="9"/>
                  </a:cubicBezTo>
                  <a:cubicBezTo>
                    <a:pt x="80" y="9"/>
                    <a:pt x="80" y="9"/>
                    <a:pt x="80" y="9"/>
                  </a:cubicBezTo>
                  <a:cubicBezTo>
                    <a:pt x="79" y="23"/>
                    <a:pt x="77" y="33"/>
                    <a:pt x="72" y="41"/>
                  </a:cubicBezTo>
                  <a:cubicBezTo>
                    <a:pt x="72" y="41"/>
                    <a:pt x="72" y="41"/>
                    <a:pt x="72" y="41"/>
                  </a:cubicBezTo>
                  <a:cubicBezTo>
                    <a:pt x="67" y="49"/>
                    <a:pt x="62" y="54"/>
                    <a:pt x="55" y="57"/>
                  </a:cubicBezTo>
                  <a:cubicBezTo>
                    <a:pt x="62" y="60"/>
                    <a:pt x="67" y="65"/>
                    <a:pt x="72" y="73"/>
                  </a:cubicBezTo>
                  <a:cubicBezTo>
                    <a:pt x="72" y="73"/>
                    <a:pt x="72" y="73"/>
                    <a:pt x="72" y="73"/>
                  </a:cubicBezTo>
                  <a:cubicBezTo>
                    <a:pt x="76" y="80"/>
                    <a:pt x="79" y="90"/>
                    <a:pt x="80" y="103"/>
                  </a:cubicBezTo>
                  <a:cubicBezTo>
                    <a:pt x="84" y="103"/>
                    <a:pt x="84" y="103"/>
                    <a:pt x="84" y="103"/>
                  </a:cubicBezTo>
                  <a:cubicBezTo>
                    <a:pt x="86" y="103"/>
                    <a:pt x="88" y="105"/>
                    <a:pt x="88" y="108"/>
                  </a:cubicBezTo>
                  <a:cubicBezTo>
                    <a:pt x="88" y="110"/>
                    <a:pt x="86" y="112"/>
                    <a:pt x="84" y="112"/>
                  </a:cubicBezTo>
                  <a:cubicBezTo>
                    <a:pt x="5" y="112"/>
                    <a:pt x="5" y="112"/>
                    <a:pt x="5" y="112"/>
                  </a:cubicBezTo>
                  <a:cubicBezTo>
                    <a:pt x="2" y="112"/>
                    <a:pt x="0" y="110"/>
                    <a:pt x="0" y="108"/>
                  </a:cubicBezTo>
                  <a:cubicBezTo>
                    <a:pt x="0" y="105"/>
                    <a:pt x="2" y="103"/>
                    <a:pt x="5" y="103"/>
                  </a:cubicBezTo>
                  <a:cubicBezTo>
                    <a:pt x="8" y="103"/>
                    <a:pt x="8" y="103"/>
                    <a:pt x="8" y="103"/>
                  </a:cubicBezTo>
                  <a:cubicBezTo>
                    <a:pt x="9" y="90"/>
                    <a:pt x="12" y="80"/>
                    <a:pt x="16" y="73"/>
                  </a:cubicBezTo>
                  <a:cubicBezTo>
                    <a:pt x="16" y="73"/>
                    <a:pt x="16" y="73"/>
                    <a:pt x="16" y="73"/>
                  </a:cubicBezTo>
                  <a:cubicBezTo>
                    <a:pt x="21" y="65"/>
                    <a:pt x="27" y="60"/>
                    <a:pt x="33" y="57"/>
                  </a:cubicBezTo>
                  <a:cubicBezTo>
                    <a:pt x="27" y="54"/>
                    <a:pt x="21" y="49"/>
                    <a:pt x="16" y="41"/>
                  </a:cubicBezTo>
                  <a:cubicBezTo>
                    <a:pt x="16" y="41"/>
                    <a:pt x="16" y="41"/>
                    <a:pt x="16" y="41"/>
                  </a:cubicBezTo>
                  <a:cubicBezTo>
                    <a:pt x="12" y="33"/>
                    <a:pt x="9" y="23"/>
                    <a:pt x="8" y="9"/>
                  </a:cubicBezTo>
                  <a:cubicBezTo>
                    <a:pt x="5" y="9"/>
                    <a:pt x="5" y="9"/>
                    <a:pt x="5" y="9"/>
                  </a:cubicBezTo>
                  <a:close/>
                  <a:moveTo>
                    <a:pt x="74" y="103"/>
                  </a:moveTo>
                  <a:cubicBezTo>
                    <a:pt x="74" y="103"/>
                    <a:pt x="74" y="103"/>
                    <a:pt x="74" y="103"/>
                  </a:cubicBezTo>
                  <a:cubicBezTo>
                    <a:pt x="72" y="94"/>
                    <a:pt x="66" y="88"/>
                    <a:pt x="60" y="84"/>
                  </a:cubicBezTo>
                  <a:cubicBezTo>
                    <a:pt x="55" y="81"/>
                    <a:pt x="50" y="80"/>
                    <a:pt x="44" y="80"/>
                  </a:cubicBezTo>
                  <a:cubicBezTo>
                    <a:pt x="39" y="80"/>
                    <a:pt x="33" y="81"/>
                    <a:pt x="28" y="84"/>
                  </a:cubicBezTo>
                  <a:cubicBezTo>
                    <a:pt x="22" y="88"/>
                    <a:pt x="17" y="94"/>
                    <a:pt x="14" y="103"/>
                  </a:cubicBezTo>
                  <a:cubicBezTo>
                    <a:pt x="74" y="103"/>
                    <a:pt x="74" y="103"/>
                    <a:pt x="74" y="103"/>
                  </a:cubicBezTo>
                  <a:close/>
                  <a:moveTo>
                    <a:pt x="16" y="89"/>
                  </a:moveTo>
                  <a:cubicBezTo>
                    <a:pt x="16" y="89"/>
                    <a:pt x="16" y="89"/>
                    <a:pt x="16" y="89"/>
                  </a:cubicBezTo>
                  <a:cubicBezTo>
                    <a:pt x="18" y="85"/>
                    <a:pt x="22" y="82"/>
                    <a:pt x="26" y="80"/>
                  </a:cubicBezTo>
                  <a:cubicBezTo>
                    <a:pt x="31" y="76"/>
                    <a:pt x="38" y="75"/>
                    <a:pt x="44" y="75"/>
                  </a:cubicBezTo>
                  <a:cubicBezTo>
                    <a:pt x="50" y="75"/>
                    <a:pt x="57" y="76"/>
                    <a:pt x="62" y="80"/>
                  </a:cubicBezTo>
                  <a:cubicBezTo>
                    <a:pt x="66" y="82"/>
                    <a:pt x="70" y="85"/>
                    <a:pt x="73" y="89"/>
                  </a:cubicBezTo>
                  <a:cubicBezTo>
                    <a:pt x="72" y="84"/>
                    <a:pt x="70" y="79"/>
                    <a:pt x="68" y="76"/>
                  </a:cubicBezTo>
                  <a:cubicBezTo>
                    <a:pt x="68" y="75"/>
                    <a:pt x="68" y="75"/>
                    <a:pt x="68" y="75"/>
                  </a:cubicBezTo>
                  <a:cubicBezTo>
                    <a:pt x="62" y="67"/>
                    <a:pt x="55" y="62"/>
                    <a:pt x="48"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6" y="59"/>
                    <a:pt x="46" y="59"/>
                    <a:pt x="46" y="59"/>
                  </a:cubicBezTo>
                  <a:cubicBezTo>
                    <a:pt x="46" y="59"/>
                    <a:pt x="46" y="59"/>
                    <a:pt x="46" y="59"/>
                  </a:cubicBezTo>
                  <a:cubicBezTo>
                    <a:pt x="46" y="59"/>
                    <a:pt x="46" y="59"/>
                    <a:pt x="46" y="59"/>
                  </a:cubicBezTo>
                  <a:cubicBezTo>
                    <a:pt x="46" y="58"/>
                    <a:pt x="46" y="58"/>
                    <a:pt x="46" y="58"/>
                  </a:cubicBezTo>
                  <a:cubicBezTo>
                    <a:pt x="46" y="58"/>
                    <a:pt x="46" y="58"/>
                    <a:pt x="46" y="58"/>
                  </a:cubicBezTo>
                  <a:cubicBezTo>
                    <a:pt x="46" y="58"/>
                    <a:pt x="46" y="58"/>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6"/>
                    <a:pt x="46" y="56"/>
                    <a:pt x="46" y="56"/>
                  </a:cubicBezTo>
                  <a:cubicBezTo>
                    <a:pt x="46" y="56"/>
                    <a:pt x="46" y="56"/>
                    <a:pt x="46" y="56"/>
                  </a:cubicBezTo>
                  <a:cubicBezTo>
                    <a:pt x="46" y="56"/>
                    <a:pt x="46" y="56"/>
                    <a:pt x="46" y="55"/>
                  </a:cubicBezTo>
                  <a:cubicBezTo>
                    <a:pt x="46" y="55"/>
                    <a:pt x="46" y="55"/>
                    <a:pt x="46" y="55"/>
                  </a:cubicBezTo>
                  <a:cubicBezTo>
                    <a:pt x="46" y="55"/>
                    <a:pt x="46" y="55"/>
                    <a:pt x="46" y="55"/>
                  </a:cubicBezTo>
                  <a:cubicBezTo>
                    <a:pt x="47" y="55"/>
                    <a:pt x="47" y="55"/>
                    <a:pt x="47" y="55"/>
                  </a:cubicBezTo>
                  <a:cubicBezTo>
                    <a:pt x="47" y="55"/>
                    <a:pt x="47" y="55"/>
                    <a:pt x="47" y="55"/>
                  </a:cubicBezTo>
                  <a:cubicBezTo>
                    <a:pt x="47" y="55"/>
                    <a:pt x="47" y="55"/>
                    <a:pt x="47" y="55"/>
                  </a:cubicBezTo>
                  <a:cubicBezTo>
                    <a:pt x="47" y="55"/>
                    <a:pt x="47" y="55"/>
                    <a:pt x="47" y="55"/>
                  </a:cubicBezTo>
                  <a:cubicBezTo>
                    <a:pt x="47" y="55"/>
                    <a:pt x="47" y="55"/>
                    <a:pt x="47" y="55"/>
                  </a:cubicBezTo>
                  <a:cubicBezTo>
                    <a:pt x="48" y="55"/>
                    <a:pt x="48" y="55"/>
                    <a:pt x="48" y="55"/>
                  </a:cubicBezTo>
                  <a:cubicBezTo>
                    <a:pt x="55" y="52"/>
                    <a:pt x="62" y="47"/>
                    <a:pt x="68" y="39"/>
                  </a:cubicBezTo>
                  <a:cubicBezTo>
                    <a:pt x="68" y="38"/>
                    <a:pt x="68" y="38"/>
                    <a:pt x="68" y="38"/>
                  </a:cubicBezTo>
                  <a:cubicBezTo>
                    <a:pt x="72" y="31"/>
                    <a:pt x="74" y="22"/>
                    <a:pt x="75" y="9"/>
                  </a:cubicBezTo>
                  <a:cubicBezTo>
                    <a:pt x="13" y="9"/>
                    <a:pt x="13" y="9"/>
                    <a:pt x="13" y="9"/>
                  </a:cubicBezTo>
                  <a:cubicBezTo>
                    <a:pt x="14" y="22"/>
                    <a:pt x="17" y="31"/>
                    <a:pt x="21" y="38"/>
                  </a:cubicBezTo>
                  <a:cubicBezTo>
                    <a:pt x="21" y="39"/>
                    <a:pt x="21" y="39"/>
                    <a:pt x="21" y="39"/>
                  </a:cubicBezTo>
                  <a:cubicBezTo>
                    <a:pt x="26" y="47"/>
                    <a:pt x="33" y="52"/>
                    <a:pt x="41" y="55"/>
                  </a:cubicBezTo>
                  <a:cubicBezTo>
                    <a:pt x="41" y="55"/>
                    <a:pt x="41" y="55"/>
                    <a:pt x="41" y="55"/>
                  </a:cubicBezTo>
                  <a:cubicBezTo>
                    <a:pt x="41" y="55"/>
                    <a:pt x="41" y="55"/>
                    <a:pt x="41" y="55"/>
                  </a:cubicBezTo>
                  <a:cubicBezTo>
                    <a:pt x="41" y="55"/>
                    <a:pt x="41"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6"/>
                    <a:pt x="42" y="56"/>
                    <a:pt x="42" y="56"/>
                  </a:cubicBezTo>
                  <a:cubicBezTo>
                    <a:pt x="42" y="56"/>
                    <a:pt x="42" y="56"/>
                    <a:pt x="42" y="56"/>
                  </a:cubicBezTo>
                  <a:cubicBezTo>
                    <a:pt x="42" y="56"/>
                    <a:pt x="42" y="56"/>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2" y="58"/>
                    <a:pt x="42" y="58"/>
                    <a:pt x="42" y="58"/>
                  </a:cubicBezTo>
                  <a:cubicBezTo>
                    <a:pt x="42" y="58"/>
                    <a:pt x="42" y="58"/>
                    <a:pt x="42" y="58"/>
                  </a:cubicBezTo>
                  <a:cubicBezTo>
                    <a:pt x="42" y="58"/>
                    <a:pt x="42" y="58"/>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1" y="59"/>
                    <a:pt x="41" y="59"/>
                    <a:pt x="41" y="59"/>
                  </a:cubicBezTo>
                  <a:cubicBezTo>
                    <a:pt x="41" y="59"/>
                    <a:pt x="41" y="59"/>
                    <a:pt x="41" y="59"/>
                  </a:cubicBezTo>
                  <a:cubicBezTo>
                    <a:pt x="41" y="59"/>
                    <a:pt x="41" y="59"/>
                    <a:pt x="41" y="59"/>
                  </a:cubicBezTo>
                  <a:cubicBezTo>
                    <a:pt x="33" y="62"/>
                    <a:pt x="26" y="67"/>
                    <a:pt x="21" y="75"/>
                  </a:cubicBezTo>
                  <a:cubicBezTo>
                    <a:pt x="21" y="76"/>
                    <a:pt x="21" y="76"/>
                    <a:pt x="21" y="76"/>
                  </a:cubicBezTo>
                  <a:cubicBezTo>
                    <a:pt x="19" y="79"/>
                    <a:pt x="17" y="84"/>
                    <a:pt x="16" y="89"/>
                  </a:cubicBezTo>
                  <a:close/>
                  <a:moveTo>
                    <a:pt x="22" y="31"/>
                  </a:moveTo>
                  <a:cubicBezTo>
                    <a:pt x="22" y="31"/>
                    <a:pt x="22" y="31"/>
                    <a:pt x="22" y="31"/>
                  </a:cubicBezTo>
                  <a:cubicBezTo>
                    <a:pt x="24" y="35"/>
                    <a:pt x="26" y="40"/>
                    <a:pt x="30" y="43"/>
                  </a:cubicBezTo>
                  <a:cubicBezTo>
                    <a:pt x="33" y="46"/>
                    <a:pt x="37" y="49"/>
                    <a:pt x="42" y="50"/>
                  </a:cubicBezTo>
                  <a:cubicBezTo>
                    <a:pt x="42" y="50"/>
                    <a:pt x="42" y="50"/>
                    <a:pt x="42" y="50"/>
                  </a:cubicBezTo>
                  <a:cubicBezTo>
                    <a:pt x="42" y="50"/>
                    <a:pt x="42" y="50"/>
                    <a:pt x="42" y="50"/>
                  </a:cubicBezTo>
                  <a:cubicBezTo>
                    <a:pt x="43" y="51"/>
                    <a:pt x="43" y="51"/>
                    <a:pt x="43" y="51"/>
                  </a:cubicBezTo>
                  <a:cubicBezTo>
                    <a:pt x="43" y="51"/>
                    <a:pt x="43" y="51"/>
                    <a:pt x="43" y="51"/>
                  </a:cubicBezTo>
                  <a:cubicBezTo>
                    <a:pt x="43" y="51"/>
                    <a:pt x="43" y="51"/>
                    <a:pt x="43" y="51"/>
                  </a:cubicBezTo>
                  <a:cubicBezTo>
                    <a:pt x="44" y="51"/>
                    <a:pt x="44" y="51"/>
                    <a:pt x="44" y="51"/>
                  </a:cubicBezTo>
                  <a:cubicBezTo>
                    <a:pt x="44" y="51"/>
                    <a:pt x="45" y="51"/>
                    <a:pt x="45" y="51"/>
                  </a:cubicBezTo>
                  <a:cubicBezTo>
                    <a:pt x="45" y="51"/>
                    <a:pt x="45" y="51"/>
                    <a:pt x="45" y="51"/>
                  </a:cubicBezTo>
                  <a:cubicBezTo>
                    <a:pt x="46" y="50"/>
                    <a:pt x="46" y="50"/>
                    <a:pt x="46" y="50"/>
                  </a:cubicBezTo>
                  <a:cubicBezTo>
                    <a:pt x="46" y="50"/>
                    <a:pt x="46" y="50"/>
                    <a:pt x="46" y="50"/>
                  </a:cubicBezTo>
                  <a:cubicBezTo>
                    <a:pt x="46" y="50"/>
                    <a:pt x="46" y="50"/>
                    <a:pt x="46" y="50"/>
                  </a:cubicBezTo>
                  <a:cubicBezTo>
                    <a:pt x="51" y="49"/>
                    <a:pt x="55" y="46"/>
                    <a:pt x="59" y="43"/>
                  </a:cubicBezTo>
                  <a:cubicBezTo>
                    <a:pt x="59" y="43"/>
                    <a:pt x="59" y="43"/>
                    <a:pt x="59" y="43"/>
                  </a:cubicBezTo>
                  <a:cubicBezTo>
                    <a:pt x="62" y="40"/>
                    <a:pt x="65" y="35"/>
                    <a:pt x="67" y="31"/>
                  </a:cubicBezTo>
                  <a:cubicBezTo>
                    <a:pt x="67" y="29"/>
                    <a:pt x="66" y="28"/>
                    <a:pt x="65" y="27"/>
                  </a:cubicBezTo>
                  <a:cubicBezTo>
                    <a:pt x="64" y="27"/>
                    <a:pt x="62" y="27"/>
                    <a:pt x="62" y="29"/>
                  </a:cubicBezTo>
                  <a:cubicBezTo>
                    <a:pt x="60" y="33"/>
                    <a:pt x="58" y="37"/>
                    <a:pt x="55" y="40"/>
                  </a:cubicBezTo>
                  <a:cubicBezTo>
                    <a:pt x="52" y="42"/>
                    <a:pt x="49" y="44"/>
                    <a:pt x="45" y="46"/>
                  </a:cubicBezTo>
                  <a:cubicBezTo>
                    <a:pt x="45" y="46"/>
                    <a:pt x="45" y="46"/>
                    <a:pt x="45" y="46"/>
                  </a:cubicBezTo>
                  <a:cubicBezTo>
                    <a:pt x="45" y="46"/>
                    <a:pt x="45" y="46"/>
                    <a:pt x="45" y="46"/>
                  </a:cubicBezTo>
                  <a:cubicBezTo>
                    <a:pt x="44" y="46"/>
                    <a:pt x="44" y="46"/>
                    <a:pt x="44" y="46"/>
                  </a:cubicBezTo>
                  <a:cubicBezTo>
                    <a:pt x="44" y="46"/>
                    <a:pt x="44" y="46"/>
                    <a:pt x="44" y="46"/>
                  </a:cubicBezTo>
                  <a:cubicBezTo>
                    <a:pt x="44" y="46"/>
                    <a:pt x="44" y="46"/>
                    <a:pt x="44" y="46"/>
                  </a:cubicBezTo>
                  <a:cubicBezTo>
                    <a:pt x="44" y="46"/>
                    <a:pt x="44" y="46"/>
                    <a:pt x="44" y="46"/>
                  </a:cubicBezTo>
                  <a:cubicBezTo>
                    <a:pt x="44" y="46"/>
                    <a:pt x="44" y="46"/>
                    <a:pt x="44" y="46"/>
                  </a:cubicBezTo>
                  <a:cubicBezTo>
                    <a:pt x="39" y="44"/>
                    <a:pt x="36" y="42"/>
                    <a:pt x="33" y="40"/>
                  </a:cubicBezTo>
                  <a:cubicBezTo>
                    <a:pt x="30" y="37"/>
                    <a:pt x="28" y="33"/>
                    <a:pt x="27" y="29"/>
                  </a:cubicBezTo>
                  <a:cubicBezTo>
                    <a:pt x="26" y="27"/>
                    <a:pt x="25" y="27"/>
                    <a:pt x="23" y="27"/>
                  </a:cubicBezTo>
                  <a:cubicBezTo>
                    <a:pt x="22" y="28"/>
                    <a:pt x="21" y="29"/>
                    <a:pt x="22" y="31"/>
                  </a:cubicBezTo>
                  <a:close/>
                  <a:moveTo>
                    <a:pt x="45" y="46"/>
                  </a:moveTo>
                  <a:cubicBezTo>
                    <a:pt x="45" y="46"/>
                    <a:pt x="45" y="46"/>
                    <a:pt x="45" y="46"/>
                  </a:cubicBezTo>
                  <a:cubicBezTo>
                    <a:pt x="45" y="46"/>
                    <a:pt x="45" y="46"/>
                    <a:pt x="45" y="46"/>
                  </a:cubicBezTo>
                  <a:cubicBezTo>
                    <a:pt x="45" y="46"/>
                    <a:pt x="45" y="46"/>
                    <a:pt x="45" y="4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34"/>
            <p:cNvSpPr>
              <a:spLocks noEditPoints="1"/>
            </p:cNvSpPr>
            <p:nvPr/>
          </p:nvSpPr>
          <p:spPr bwMode="auto">
            <a:xfrm>
              <a:off x="1130300" y="1604173"/>
              <a:ext cx="187325" cy="176213"/>
            </a:xfrm>
            <a:custGeom>
              <a:avLst/>
              <a:gdLst>
                <a:gd name="T0" fmla="*/ 5 w 112"/>
                <a:gd name="T1" fmla="*/ 57 h 105"/>
                <a:gd name="T2" fmla="*/ 13 w 112"/>
                <a:gd name="T3" fmla="*/ 9 h 105"/>
                <a:gd name="T4" fmla="*/ 22 w 112"/>
                <a:gd name="T5" fmla="*/ 0 h 105"/>
                <a:gd name="T6" fmla="*/ 97 w 112"/>
                <a:gd name="T7" fmla="*/ 3 h 105"/>
                <a:gd name="T8" fmla="*/ 100 w 112"/>
                <a:gd name="T9" fmla="*/ 9 h 105"/>
                <a:gd name="T10" fmla="*/ 108 w 112"/>
                <a:gd name="T11" fmla="*/ 57 h 105"/>
                <a:gd name="T12" fmla="*/ 112 w 112"/>
                <a:gd name="T13" fmla="*/ 61 h 105"/>
                <a:gd name="T14" fmla="*/ 108 w 112"/>
                <a:gd name="T15" fmla="*/ 105 h 105"/>
                <a:gd name="T16" fmla="*/ 5 w 112"/>
                <a:gd name="T17" fmla="*/ 105 h 105"/>
                <a:gd name="T18" fmla="*/ 0 w 112"/>
                <a:gd name="T19" fmla="*/ 100 h 105"/>
                <a:gd name="T20" fmla="*/ 5 w 112"/>
                <a:gd name="T21" fmla="*/ 57 h 105"/>
                <a:gd name="T22" fmla="*/ 18 w 112"/>
                <a:gd name="T23" fmla="*/ 57 h 105"/>
                <a:gd name="T24" fmla="*/ 34 w 112"/>
                <a:gd name="T25" fmla="*/ 61 h 105"/>
                <a:gd name="T26" fmla="*/ 56 w 112"/>
                <a:gd name="T27" fmla="*/ 79 h 105"/>
                <a:gd name="T28" fmla="*/ 78 w 112"/>
                <a:gd name="T29" fmla="*/ 61 h 105"/>
                <a:gd name="T30" fmla="*/ 83 w 112"/>
                <a:gd name="T31" fmla="*/ 57 h 105"/>
                <a:gd name="T32" fmla="*/ 95 w 112"/>
                <a:gd name="T33" fmla="*/ 9 h 105"/>
                <a:gd name="T34" fmla="*/ 93 w 112"/>
                <a:gd name="T35" fmla="*/ 6 h 105"/>
                <a:gd name="T36" fmla="*/ 22 w 112"/>
                <a:gd name="T37" fmla="*/ 5 h 105"/>
                <a:gd name="T38" fmla="*/ 18 w 112"/>
                <a:gd name="T39" fmla="*/ 9 h 105"/>
                <a:gd name="T40" fmla="*/ 32 w 112"/>
                <a:gd name="T41" fmla="*/ 35 h 105"/>
                <a:gd name="T42" fmla="*/ 49 w 112"/>
                <a:gd name="T43" fmla="*/ 52 h 105"/>
                <a:gd name="T44" fmla="*/ 55 w 112"/>
                <a:gd name="T45" fmla="*/ 52 h 105"/>
                <a:gd name="T46" fmla="*/ 86 w 112"/>
                <a:gd name="T47" fmla="*/ 21 h 105"/>
                <a:gd name="T48" fmla="*/ 80 w 112"/>
                <a:gd name="T49" fmla="*/ 15 h 105"/>
                <a:gd name="T50" fmla="*/ 38 w 112"/>
                <a:gd name="T51" fmla="*/ 29 h 105"/>
                <a:gd name="T52" fmla="*/ 32 w 112"/>
                <a:gd name="T53" fmla="*/ 35 h 105"/>
                <a:gd name="T54" fmla="*/ 27 w 112"/>
                <a:gd name="T55" fmla="*/ 66 h 105"/>
                <a:gd name="T56" fmla="*/ 9 w 112"/>
                <a:gd name="T57" fmla="*/ 96 h 105"/>
                <a:gd name="T58" fmla="*/ 103 w 112"/>
                <a:gd name="T59" fmla="*/ 66 h 105"/>
                <a:gd name="T60" fmla="*/ 76 w 112"/>
                <a:gd name="T61" fmla="*/ 81 h 105"/>
                <a:gd name="T62" fmla="*/ 36 w 112"/>
                <a:gd name="T63"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05">
                  <a:moveTo>
                    <a:pt x="5" y="57"/>
                  </a:moveTo>
                  <a:cubicBezTo>
                    <a:pt x="5" y="57"/>
                    <a:pt x="5" y="57"/>
                    <a:pt x="5" y="57"/>
                  </a:cubicBezTo>
                  <a:cubicBezTo>
                    <a:pt x="13" y="57"/>
                    <a:pt x="13" y="57"/>
                    <a:pt x="13" y="57"/>
                  </a:cubicBezTo>
                  <a:cubicBezTo>
                    <a:pt x="13" y="9"/>
                    <a:pt x="13" y="9"/>
                    <a:pt x="13" y="9"/>
                  </a:cubicBezTo>
                  <a:cubicBezTo>
                    <a:pt x="13" y="7"/>
                    <a:pt x="14" y="4"/>
                    <a:pt x="15" y="3"/>
                  </a:cubicBezTo>
                  <a:cubicBezTo>
                    <a:pt x="17" y="1"/>
                    <a:pt x="20" y="0"/>
                    <a:pt x="22" y="0"/>
                  </a:cubicBezTo>
                  <a:cubicBezTo>
                    <a:pt x="90" y="0"/>
                    <a:pt x="90" y="0"/>
                    <a:pt x="90" y="0"/>
                  </a:cubicBezTo>
                  <a:cubicBezTo>
                    <a:pt x="93" y="0"/>
                    <a:pt x="95" y="1"/>
                    <a:pt x="97" y="3"/>
                  </a:cubicBezTo>
                  <a:cubicBezTo>
                    <a:pt x="97" y="3"/>
                    <a:pt x="97" y="3"/>
                    <a:pt x="97" y="3"/>
                  </a:cubicBezTo>
                  <a:cubicBezTo>
                    <a:pt x="99" y="4"/>
                    <a:pt x="100" y="7"/>
                    <a:pt x="100" y="9"/>
                  </a:cubicBezTo>
                  <a:cubicBezTo>
                    <a:pt x="100" y="57"/>
                    <a:pt x="100" y="57"/>
                    <a:pt x="100" y="57"/>
                  </a:cubicBezTo>
                  <a:cubicBezTo>
                    <a:pt x="108" y="57"/>
                    <a:pt x="108" y="57"/>
                    <a:pt x="108" y="57"/>
                  </a:cubicBezTo>
                  <a:cubicBezTo>
                    <a:pt x="110" y="57"/>
                    <a:pt x="112" y="59"/>
                    <a:pt x="112" y="61"/>
                  </a:cubicBezTo>
                  <a:cubicBezTo>
                    <a:pt x="112" y="61"/>
                    <a:pt x="112" y="61"/>
                    <a:pt x="112" y="61"/>
                  </a:cubicBezTo>
                  <a:cubicBezTo>
                    <a:pt x="112" y="100"/>
                    <a:pt x="112" y="100"/>
                    <a:pt x="112" y="100"/>
                  </a:cubicBezTo>
                  <a:cubicBezTo>
                    <a:pt x="112" y="103"/>
                    <a:pt x="110" y="105"/>
                    <a:pt x="108" y="105"/>
                  </a:cubicBezTo>
                  <a:cubicBezTo>
                    <a:pt x="108" y="105"/>
                    <a:pt x="108" y="105"/>
                    <a:pt x="108" y="105"/>
                  </a:cubicBezTo>
                  <a:cubicBezTo>
                    <a:pt x="5" y="105"/>
                    <a:pt x="5" y="105"/>
                    <a:pt x="5" y="105"/>
                  </a:cubicBezTo>
                  <a:cubicBezTo>
                    <a:pt x="2" y="105"/>
                    <a:pt x="0" y="103"/>
                    <a:pt x="0" y="100"/>
                  </a:cubicBezTo>
                  <a:cubicBezTo>
                    <a:pt x="0" y="100"/>
                    <a:pt x="0" y="100"/>
                    <a:pt x="0" y="100"/>
                  </a:cubicBezTo>
                  <a:cubicBezTo>
                    <a:pt x="0" y="61"/>
                    <a:pt x="0" y="61"/>
                    <a:pt x="0" y="61"/>
                  </a:cubicBezTo>
                  <a:cubicBezTo>
                    <a:pt x="0" y="59"/>
                    <a:pt x="2" y="57"/>
                    <a:pt x="5" y="57"/>
                  </a:cubicBezTo>
                  <a:close/>
                  <a:moveTo>
                    <a:pt x="18" y="57"/>
                  </a:moveTo>
                  <a:cubicBezTo>
                    <a:pt x="18" y="57"/>
                    <a:pt x="18" y="57"/>
                    <a:pt x="18" y="57"/>
                  </a:cubicBezTo>
                  <a:cubicBezTo>
                    <a:pt x="30" y="57"/>
                    <a:pt x="30" y="57"/>
                    <a:pt x="30" y="57"/>
                  </a:cubicBezTo>
                  <a:cubicBezTo>
                    <a:pt x="32" y="57"/>
                    <a:pt x="34" y="59"/>
                    <a:pt x="34" y="61"/>
                  </a:cubicBezTo>
                  <a:cubicBezTo>
                    <a:pt x="35" y="66"/>
                    <a:pt x="38" y="71"/>
                    <a:pt x="42" y="74"/>
                  </a:cubicBezTo>
                  <a:cubicBezTo>
                    <a:pt x="46" y="77"/>
                    <a:pt x="51" y="79"/>
                    <a:pt x="56" y="79"/>
                  </a:cubicBezTo>
                  <a:cubicBezTo>
                    <a:pt x="62" y="79"/>
                    <a:pt x="67" y="77"/>
                    <a:pt x="71" y="74"/>
                  </a:cubicBezTo>
                  <a:cubicBezTo>
                    <a:pt x="75" y="71"/>
                    <a:pt x="77" y="66"/>
                    <a:pt x="78" y="61"/>
                  </a:cubicBezTo>
                  <a:cubicBezTo>
                    <a:pt x="79" y="59"/>
                    <a:pt x="81" y="57"/>
                    <a:pt x="83" y="57"/>
                  </a:cubicBezTo>
                  <a:cubicBezTo>
                    <a:pt x="83" y="57"/>
                    <a:pt x="83" y="57"/>
                    <a:pt x="83" y="57"/>
                  </a:cubicBezTo>
                  <a:cubicBezTo>
                    <a:pt x="95" y="57"/>
                    <a:pt x="95" y="57"/>
                    <a:pt x="95" y="57"/>
                  </a:cubicBezTo>
                  <a:cubicBezTo>
                    <a:pt x="95" y="9"/>
                    <a:pt x="95" y="9"/>
                    <a:pt x="95" y="9"/>
                  </a:cubicBezTo>
                  <a:cubicBezTo>
                    <a:pt x="95" y="8"/>
                    <a:pt x="94" y="7"/>
                    <a:pt x="93" y="6"/>
                  </a:cubicBezTo>
                  <a:cubicBezTo>
                    <a:pt x="93" y="6"/>
                    <a:pt x="93" y="6"/>
                    <a:pt x="93" y="6"/>
                  </a:cubicBezTo>
                  <a:cubicBezTo>
                    <a:pt x="92" y="5"/>
                    <a:pt x="91" y="5"/>
                    <a:pt x="90" y="5"/>
                  </a:cubicBezTo>
                  <a:cubicBezTo>
                    <a:pt x="22" y="5"/>
                    <a:pt x="22" y="5"/>
                    <a:pt x="22" y="5"/>
                  </a:cubicBezTo>
                  <a:cubicBezTo>
                    <a:pt x="21" y="5"/>
                    <a:pt x="20" y="5"/>
                    <a:pt x="19" y="6"/>
                  </a:cubicBezTo>
                  <a:cubicBezTo>
                    <a:pt x="18" y="7"/>
                    <a:pt x="18" y="8"/>
                    <a:pt x="18" y="9"/>
                  </a:cubicBezTo>
                  <a:cubicBezTo>
                    <a:pt x="18" y="57"/>
                    <a:pt x="18" y="57"/>
                    <a:pt x="18" y="57"/>
                  </a:cubicBezTo>
                  <a:close/>
                  <a:moveTo>
                    <a:pt x="32" y="35"/>
                  </a:moveTo>
                  <a:cubicBezTo>
                    <a:pt x="32" y="35"/>
                    <a:pt x="32" y="35"/>
                    <a:pt x="32" y="35"/>
                  </a:cubicBezTo>
                  <a:cubicBezTo>
                    <a:pt x="49" y="52"/>
                    <a:pt x="49" y="52"/>
                    <a:pt x="49" y="52"/>
                  </a:cubicBezTo>
                  <a:cubicBezTo>
                    <a:pt x="51" y="53"/>
                    <a:pt x="53" y="53"/>
                    <a:pt x="55" y="52"/>
                  </a:cubicBezTo>
                  <a:cubicBezTo>
                    <a:pt x="55" y="52"/>
                    <a:pt x="55" y="52"/>
                    <a:pt x="55" y="52"/>
                  </a:cubicBezTo>
                  <a:cubicBezTo>
                    <a:pt x="55" y="52"/>
                    <a:pt x="55" y="52"/>
                    <a:pt x="55" y="52"/>
                  </a:cubicBezTo>
                  <a:cubicBezTo>
                    <a:pt x="86" y="21"/>
                    <a:pt x="86" y="21"/>
                    <a:pt x="86" y="21"/>
                  </a:cubicBezTo>
                  <a:cubicBezTo>
                    <a:pt x="87" y="19"/>
                    <a:pt x="87" y="17"/>
                    <a:pt x="86" y="15"/>
                  </a:cubicBezTo>
                  <a:cubicBezTo>
                    <a:pt x="84" y="13"/>
                    <a:pt x="81" y="13"/>
                    <a:pt x="80" y="15"/>
                  </a:cubicBezTo>
                  <a:cubicBezTo>
                    <a:pt x="52" y="43"/>
                    <a:pt x="52" y="43"/>
                    <a:pt x="52" y="43"/>
                  </a:cubicBezTo>
                  <a:cubicBezTo>
                    <a:pt x="38" y="29"/>
                    <a:pt x="38" y="29"/>
                    <a:pt x="38" y="29"/>
                  </a:cubicBezTo>
                  <a:cubicBezTo>
                    <a:pt x="36" y="27"/>
                    <a:pt x="34" y="27"/>
                    <a:pt x="32" y="29"/>
                  </a:cubicBezTo>
                  <a:cubicBezTo>
                    <a:pt x="30" y="30"/>
                    <a:pt x="30" y="33"/>
                    <a:pt x="32" y="35"/>
                  </a:cubicBezTo>
                  <a:close/>
                  <a:moveTo>
                    <a:pt x="27" y="66"/>
                  </a:moveTo>
                  <a:cubicBezTo>
                    <a:pt x="27" y="66"/>
                    <a:pt x="27" y="66"/>
                    <a:pt x="27" y="66"/>
                  </a:cubicBezTo>
                  <a:cubicBezTo>
                    <a:pt x="9" y="66"/>
                    <a:pt x="9" y="66"/>
                    <a:pt x="9" y="66"/>
                  </a:cubicBezTo>
                  <a:cubicBezTo>
                    <a:pt x="9" y="96"/>
                    <a:pt x="9" y="96"/>
                    <a:pt x="9" y="96"/>
                  </a:cubicBezTo>
                  <a:cubicBezTo>
                    <a:pt x="103" y="96"/>
                    <a:pt x="103" y="96"/>
                    <a:pt x="103" y="96"/>
                  </a:cubicBezTo>
                  <a:cubicBezTo>
                    <a:pt x="103" y="66"/>
                    <a:pt x="103" y="66"/>
                    <a:pt x="103" y="66"/>
                  </a:cubicBezTo>
                  <a:cubicBezTo>
                    <a:pt x="86" y="66"/>
                    <a:pt x="86" y="66"/>
                    <a:pt x="86" y="66"/>
                  </a:cubicBezTo>
                  <a:cubicBezTo>
                    <a:pt x="84" y="72"/>
                    <a:pt x="81" y="77"/>
                    <a:pt x="76" y="81"/>
                  </a:cubicBezTo>
                  <a:cubicBezTo>
                    <a:pt x="71" y="85"/>
                    <a:pt x="64" y="88"/>
                    <a:pt x="56" y="88"/>
                  </a:cubicBezTo>
                  <a:cubicBezTo>
                    <a:pt x="49" y="88"/>
                    <a:pt x="42" y="85"/>
                    <a:pt x="36" y="81"/>
                  </a:cubicBezTo>
                  <a:cubicBezTo>
                    <a:pt x="32" y="77"/>
                    <a:pt x="28" y="72"/>
                    <a:pt x="27" y="6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rgbClr val="1D9A78"/>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描述</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35" name="Rectangle 20"/>
          <p:cNvSpPr>
            <a:spLocks noChangeArrowheads="1"/>
          </p:cNvSpPr>
          <p:nvPr/>
        </p:nvSpPr>
        <p:spPr bwMode="auto">
          <a:xfrm>
            <a:off x="1490874" y="1755141"/>
            <a:ext cx="2964657" cy="157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400" dirty="0">
                <a:latin typeface="微软雅黑" panose="020B0503020204020204" pitchFamily="34" charset="-122"/>
                <a:ea typeface="微软雅黑" panose="020B0503020204020204" pitchFamily="34" charset="-122"/>
              </a:rPr>
              <a:t>       通过观察静止中的人物形态，完成人物的描摹训练。通过进行彩色动态人物的描摹与绘画训练，学习动态人物创意绘画的基本方法，以及动态人物绘画的基本要素和原则。</a:t>
            </a:r>
          </a:p>
        </p:txBody>
      </p:sp>
    </p:spTree>
    <p:extLst>
      <p:ext uri="{BB962C8B-B14F-4D97-AF65-F5344CB8AC3E}">
        <p14:creationId xmlns:p14="http://schemas.microsoft.com/office/powerpoint/2010/main" val="2256143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anim calcmode="lin" valueType="num">
                                      <p:cBhvr>
                                        <p:cTn id="25" dur="500" fill="hold"/>
                                        <p:tgtEl>
                                          <p:spTgt spid="35"/>
                                        </p:tgtEl>
                                        <p:attrNameLst>
                                          <p:attrName>ppt_x</p:attrName>
                                        </p:attrNameLst>
                                      </p:cBhvr>
                                      <p:tavLst>
                                        <p:tav tm="0">
                                          <p:val>
                                            <p:strVal val="#ppt_x"/>
                                          </p:val>
                                        </p:tav>
                                        <p:tav tm="100000">
                                          <p:val>
                                            <p:strVal val="#ppt_x"/>
                                          </p:val>
                                        </p:tav>
                                      </p:tavLst>
                                    </p:anim>
                                    <p:anim calcmode="lin" valueType="num">
                                      <p:cBhvr>
                                        <p:cTn id="26" dur="500" fill="hold"/>
                                        <p:tgtEl>
                                          <p:spTgt spid="3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1500"/>
                                  </p:stCondLst>
                                  <p:childTnLst>
                                    <p:set>
                                      <p:cBhvr>
                                        <p:cTn id="28" dur="1" fill="hold">
                                          <p:stCondLst>
                                            <p:cond delay="0"/>
                                          </p:stCondLst>
                                        </p:cTn>
                                        <p:tgtEl>
                                          <p:spTgt spid="1033"/>
                                        </p:tgtEl>
                                        <p:attrNameLst>
                                          <p:attrName>style.visibility</p:attrName>
                                        </p:attrNameLst>
                                      </p:cBhvr>
                                      <p:to>
                                        <p:strVal val="visible"/>
                                      </p:to>
                                    </p:set>
                                    <p:animEffect transition="in" filter="fade">
                                      <p:cBhvr>
                                        <p:cTn id="29" dur="500"/>
                                        <p:tgtEl>
                                          <p:spTgt spid="1033"/>
                                        </p:tgtEl>
                                      </p:cBhvr>
                                    </p:animEffect>
                                    <p:anim calcmode="lin" valueType="num">
                                      <p:cBhvr>
                                        <p:cTn id="30" dur="500" fill="hold"/>
                                        <p:tgtEl>
                                          <p:spTgt spid="1033"/>
                                        </p:tgtEl>
                                        <p:attrNameLst>
                                          <p:attrName>ppt_x</p:attrName>
                                        </p:attrNameLst>
                                      </p:cBhvr>
                                      <p:tavLst>
                                        <p:tav tm="0">
                                          <p:val>
                                            <p:strVal val="#ppt_x"/>
                                          </p:val>
                                        </p:tav>
                                        <p:tav tm="100000">
                                          <p:val>
                                            <p:strVal val="#ppt_x"/>
                                          </p:val>
                                        </p:tav>
                                      </p:tavLst>
                                    </p:anim>
                                    <p:anim calcmode="lin" valueType="num">
                                      <p:cBhvr>
                                        <p:cTn id="31" dur="500" fill="hold"/>
                                        <p:tgtEl>
                                          <p:spTgt spid="1033"/>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150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0" grpId="0" animBg="1"/>
      <p:bldP spid="40" grpId="1" animBg="1"/>
      <p:bldP spid="41" grpId="0" animBg="1"/>
      <p:bldP spid="41" grpId="1" animBg="1"/>
      <p:bldP spid="42"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工作</a:t>
            </a:r>
            <a:r>
              <a:rPr lang="zh-CN" altLang="en-US" sz="2000" b="1" dirty="0">
                <a:solidFill>
                  <a:schemeClr val="accent2"/>
                </a:solidFill>
                <a:latin typeface="Impact" pitchFamily="34" charset="0"/>
                <a:ea typeface="微软雅黑" pitchFamily="34" charset="-122"/>
                <a:cs typeface="宋体" pitchFamily="2" charset="-122"/>
              </a:rPr>
              <a:t>环境</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6" name="菱形 5"/>
          <p:cNvSpPr/>
          <p:nvPr/>
        </p:nvSpPr>
        <p:spPr>
          <a:xfrm>
            <a:off x="4210373" y="1202805"/>
            <a:ext cx="720080" cy="720080"/>
          </a:xfrm>
          <a:prstGeom prst="diamond">
            <a:avLst/>
          </a:prstGeom>
          <a:solidFill>
            <a:srgbClr val="AE77D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8" name="直接连接符 7"/>
          <p:cNvCxnSpPr>
            <a:stCxn id="6" idx="2"/>
            <a:endCxn id="23" idx="0"/>
          </p:cNvCxnSpPr>
          <p:nvPr/>
        </p:nvCxnSpPr>
        <p:spPr>
          <a:xfrm>
            <a:off x="4570412" y="1922889"/>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1"/>
          </p:cNvCxnSpPr>
          <p:nvPr/>
        </p:nvCxnSpPr>
        <p:spPr>
          <a:xfrm flipH="1">
            <a:off x="3922341" y="156284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2065" y="1074448"/>
            <a:ext cx="2376263" cy="2805779"/>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13" name="直接连接符 12"/>
          <p:cNvCxnSpPr/>
          <p:nvPr/>
        </p:nvCxnSpPr>
        <p:spPr>
          <a:xfrm>
            <a:off x="1487885" y="156284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20"/>
          <p:cNvSpPr>
            <a:spLocks noChangeArrowheads="1"/>
          </p:cNvSpPr>
          <p:nvPr/>
        </p:nvSpPr>
        <p:spPr bwMode="auto">
          <a:xfrm>
            <a:off x="1487884" y="1301150"/>
            <a:ext cx="1426344"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环境要求</a:t>
            </a:r>
          </a:p>
        </p:txBody>
      </p:sp>
      <p:sp>
        <p:nvSpPr>
          <p:cNvPr id="23" name="菱形 22"/>
          <p:cNvSpPr/>
          <p:nvPr/>
        </p:nvSpPr>
        <p:spPr>
          <a:xfrm>
            <a:off x="4210373" y="3582340"/>
            <a:ext cx="720080" cy="720080"/>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24" name="直接连接符 23"/>
          <p:cNvCxnSpPr/>
          <p:nvPr/>
        </p:nvCxnSpPr>
        <p:spPr>
          <a:xfrm flipH="1">
            <a:off x="4930451" y="3942379"/>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356758" y="1706956"/>
            <a:ext cx="2376263" cy="2886874"/>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27" name="直接连接符 26"/>
          <p:cNvCxnSpPr/>
          <p:nvPr/>
        </p:nvCxnSpPr>
        <p:spPr>
          <a:xfrm>
            <a:off x="5442664" y="3942379"/>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0"/>
          <p:cNvSpPr>
            <a:spLocks noChangeArrowheads="1"/>
          </p:cNvSpPr>
          <p:nvPr/>
        </p:nvSpPr>
        <p:spPr bwMode="auto">
          <a:xfrm>
            <a:off x="5442664" y="3680685"/>
            <a:ext cx="1426344" cy="19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所需工具</a:t>
            </a:r>
          </a:p>
        </p:txBody>
      </p:sp>
      <p:sp>
        <p:nvSpPr>
          <p:cNvPr id="29" name="Rectangle 20"/>
          <p:cNvSpPr>
            <a:spLocks noChangeArrowheads="1"/>
          </p:cNvSpPr>
          <p:nvPr/>
        </p:nvSpPr>
        <p:spPr bwMode="auto">
          <a:xfrm>
            <a:off x="5442664" y="4015965"/>
            <a:ext cx="2218432" cy="38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000" dirty="0">
                <a:latin typeface="微软雅黑" panose="020B0503020204020204" pitchFamily="34" charset="-122"/>
                <a:ea typeface="微软雅黑" panose="020B0503020204020204" pitchFamily="34" charset="-122"/>
              </a:rPr>
              <a:t>数位板、压感笔、绘图纸、画笔、画板等</a:t>
            </a:r>
          </a:p>
        </p:txBody>
      </p:sp>
      <p:sp>
        <p:nvSpPr>
          <p:cNvPr id="20" name="Rectangle 20"/>
          <p:cNvSpPr>
            <a:spLocks noChangeArrowheads="1"/>
          </p:cNvSpPr>
          <p:nvPr/>
        </p:nvSpPr>
        <p:spPr bwMode="auto">
          <a:xfrm>
            <a:off x="1487885" y="1636429"/>
            <a:ext cx="2218432" cy="18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000" dirty="0">
                <a:latin typeface="微软雅黑" panose="020B0503020204020204" pitchFamily="34" charset="-122"/>
                <a:ea typeface="微软雅黑" panose="020B0503020204020204" pitchFamily="34" charset="-122"/>
              </a:rPr>
              <a:t>教室、多媒体机房、实物投影仪等。</a:t>
            </a: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884" y="1979115"/>
            <a:ext cx="2218433" cy="1663825"/>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795" r="6946" b="13021"/>
          <a:stretch/>
        </p:blipFill>
        <p:spPr>
          <a:xfrm>
            <a:off x="5442664" y="1979114"/>
            <a:ext cx="2209169" cy="1589432"/>
          </a:xfrm>
          <a:prstGeom prst="rect">
            <a:avLst/>
          </a:prstGeom>
        </p:spPr>
      </p:pic>
    </p:spTree>
    <p:extLst>
      <p:ext uri="{BB962C8B-B14F-4D97-AF65-F5344CB8AC3E}">
        <p14:creationId xmlns:p14="http://schemas.microsoft.com/office/powerpoint/2010/main" val="348314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10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2" presetClass="entr" presetSubtype="2" fill="hold" nodeType="withEffect">
                                  <p:stCondLst>
                                    <p:cond delay="150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par>
                                <p:cTn id="30" presetID="2" presetClass="entr" presetSubtype="8"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200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par>
                                <p:cTn id="42" presetID="22" presetClass="entr" presetSubtype="1" fill="hold" nodeType="withEffect">
                                  <p:stCondLst>
                                    <p:cond delay="250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par>
                                <p:cTn id="45" presetID="53" presetClass="entr" presetSubtype="16" fill="hold" grpId="0" nodeType="withEffect">
                                  <p:stCondLst>
                                    <p:cond delay="300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22" presetClass="entr" presetSubtype="8" fill="hold" nodeType="withEffect">
                                  <p:stCondLst>
                                    <p:cond delay="350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 presetClass="entr" presetSubtype="2" fill="hold" grpId="0" nodeType="withEffect">
                                  <p:stCondLst>
                                    <p:cond delay="400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1+#ppt_w/2"/>
                                          </p:val>
                                        </p:tav>
                                        <p:tav tm="100000">
                                          <p:val>
                                            <p:strVal val="#ppt_x"/>
                                          </p:val>
                                        </p:tav>
                                      </p:tavLst>
                                    </p:anim>
                                    <p:anim calcmode="lin" valueType="num">
                                      <p:cBhvr additive="base">
                                        <p:cTn id="56" dur="500" fill="hold"/>
                                        <p:tgtEl>
                                          <p:spTgt spid="25"/>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400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1+#ppt_w/2"/>
                                          </p:val>
                                        </p:tav>
                                        <p:tav tm="100000">
                                          <p:val>
                                            <p:strVal val="#ppt_x"/>
                                          </p:val>
                                        </p:tav>
                                      </p:tavLst>
                                    </p:anim>
                                    <p:anim calcmode="lin" valueType="num">
                                      <p:cBhvr additive="base">
                                        <p:cTn id="60" dur="500" fill="hold"/>
                                        <p:tgtEl>
                                          <p:spTgt spid="28"/>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400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1+#ppt_w/2"/>
                                          </p:val>
                                        </p:tav>
                                        <p:tav tm="100000">
                                          <p:val>
                                            <p:strVal val="#ppt_x"/>
                                          </p:val>
                                        </p:tav>
                                      </p:tavLst>
                                    </p:anim>
                                    <p:anim calcmode="lin" valueType="num">
                                      <p:cBhvr additive="base">
                                        <p:cTn id="64" dur="500" fill="hold"/>
                                        <p:tgtEl>
                                          <p:spTgt spid="27"/>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400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1+#ppt_w/2"/>
                                          </p:val>
                                        </p:tav>
                                        <p:tav tm="100000">
                                          <p:val>
                                            <p:strVal val="#ppt_x"/>
                                          </p:val>
                                        </p:tav>
                                      </p:tavLst>
                                    </p:anim>
                                    <p:anim calcmode="lin" valueType="num">
                                      <p:cBhvr additive="base">
                                        <p:cTn id="68" dur="500" fill="hold"/>
                                        <p:tgtEl>
                                          <p:spTgt spid="29"/>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200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200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0-#ppt_w/2"/>
                                          </p:val>
                                        </p:tav>
                                        <p:tav tm="100000">
                                          <p:val>
                                            <p:strVal val="#ppt_x"/>
                                          </p:val>
                                        </p:tav>
                                      </p:tavLst>
                                    </p:anim>
                                    <p:anim calcmode="lin" valueType="num">
                                      <p:cBhvr additive="base">
                                        <p:cTn id="76" dur="500" fill="hold"/>
                                        <p:tgtEl>
                                          <p:spTgt spid="20"/>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400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1+#ppt_w/2"/>
                                          </p:val>
                                        </p:tav>
                                        <p:tav tm="100000">
                                          <p:val>
                                            <p:strVal val="#ppt_x"/>
                                          </p:val>
                                        </p:tav>
                                      </p:tavLst>
                                    </p:anim>
                                    <p:anim calcmode="lin" valueType="num">
                                      <p:cBhvr additive="base">
                                        <p:cTn id="8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6" grpId="0" animBg="1"/>
      <p:bldP spid="9" grpId="0" animBg="1"/>
      <p:bldP spid="14" grpId="0"/>
      <p:bldP spid="23" grpId="0" animBg="1"/>
      <p:bldP spid="25" grpId="0" animBg="1"/>
      <p:bldP spid="28" grpId="0"/>
      <p:bldP spid="2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2">
            <a:extLst>
              <a:ext uri="{28A0092B-C50C-407E-A947-70E740481C1C}">
                <a14:useLocalDpi xmlns:a14="http://schemas.microsoft.com/office/drawing/2010/main" val="0"/>
              </a:ext>
            </a:extLst>
          </a:blip>
          <a:srcRect l="9143" t="811" r="14293" b="6384"/>
          <a:stretch/>
        </p:blipFill>
        <p:spPr>
          <a:xfrm>
            <a:off x="1316442" y="1211896"/>
            <a:ext cx="2998543" cy="2980851"/>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598532"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546933"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5251280" y="1946223"/>
            <a:ext cx="2735955"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）静态人物绘画欣赏。</a:t>
            </a:r>
          </a:p>
          <a:p>
            <a:pPr marL="171450" indent="-171450">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．静态人物绘画名作如图</a:t>
            </a:r>
            <a:r>
              <a:rPr lang="en-US" altLang="zh-CN" sz="1200" dirty="0">
                <a:latin typeface="微软雅黑" panose="020B0503020204020204" pitchFamily="34" charset="-122"/>
                <a:ea typeface="微软雅黑" panose="020B0503020204020204" pitchFamily="34" charset="-122"/>
              </a:rPr>
              <a:t>2-2-53</a:t>
            </a:r>
            <a:r>
              <a:rPr lang="zh-CN" altLang="en-US" sz="1200" dirty="0">
                <a:latin typeface="微软雅黑" panose="020B0503020204020204" pitchFamily="34" charset="-122"/>
                <a:ea typeface="微软雅黑" panose="020B0503020204020204" pitchFamily="34" charset="-122"/>
              </a:rPr>
              <a:t>、图</a:t>
            </a:r>
            <a:r>
              <a:rPr lang="en-US" altLang="zh-CN" sz="1200" dirty="0">
                <a:latin typeface="微软雅黑" panose="020B0503020204020204" pitchFamily="34" charset="-122"/>
                <a:ea typeface="微软雅黑" panose="020B0503020204020204" pitchFamily="34" charset="-122"/>
              </a:rPr>
              <a:t>2-2-54</a:t>
            </a:r>
            <a:r>
              <a:rPr lang="zh-CN" altLang="en-US" sz="1200" dirty="0">
                <a:latin typeface="微软雅黑" panose="020B0503020204020204" pitchFamily="34" charset="-122"/>
                <a:ea typeface="微软雅黑" panose="020B0503020204020204" pitchFamily="34" charset="-122"/>
              </a:rPr>
              <a:t>、图</a:t>
            </a:r>
            <a:r>
              <a:rPr lang="en-US" altLang="zh-CN" sz="1200" dirty="0">
                <a:latin typeface="微软雅黑" panose="020B0503020204020204" pitchFamily="34" charset="-122"/>
                <a:ea typeface="微软雅黑" panose="020B0503020204020204" pitchFamily="34" charset="-122"/>
              </a:rPr>
              <a:t>2-2-55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657536" y="3232661"/>
            <a:ext cx="1451857"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单色静态</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人物插画</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14:presetBounceEnd="60000">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14:bounceEnd="60000">
                                          <p:cBhvr additive="base">
                                            <p:cTn id="71"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0"/>
                                            </p:tgtEl>
                                            <p:attrNameLst>
                                              <p:attrName>style.visibility</p:attrName>
                                            </p:attrNameLst>
                                          </p:cBhvr>
                                          <p:to>
                                            <p:strVal val="visible"/>
                                          </p:to>
                                        </p:set>
                                        <p:animEffect transition="in" filter="wheel(1)">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cBhvr additive="base">
                                            <p:cTn id="71" dur="500" fill="hold"/>
                                            <p:tgtEl>
                                              <p:spTgt spid="120"/>
                                            </p:tgtEl>
                                            <p:attrNameLst>
                                              <p:attrName>ppt_x</p:attrName>
                                            </p:attrNameLst>
                                          </p:cBhvr>
                                          <p:tavLst>
                                            <p:tav tm="0">
                                              <p:val>
                                                <p:strVal val="1+#ppt_w/2"/>
                                              </p:val>
                                            </p:tav>
                                            <p:tav tm="100000">
                                              <p:val>
                                                <p:strVal val="#ppt_x"/>
                                              </p:val>
                                            </p:tav>
                                          </p:tavLst>
                                        </p:anim>
                                        <p:anim calcmode="lin" valueType="num">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0"/>
                                            </p:tgtEl>
                                            <p:attrNameLst>
                                              <p:attrName>style.visibility</p:attrName>
                                            </p:attrNameLst>
                                          </p:cBhvr>
                                          <p:to>
                                            <p:strVal val="visible"/>
                                          </p:to>
                                        </p:set>
                                        <p:animEffect transition="in" filter="wheel(1)">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3046</TotalTime>
  <Words>1243</Words>
  <Application>Microsoft Office PowerPoint</Application>
  <PresentationFormat>自定义</PresentationFormat>
  <Paragraphs>106</Paragraphs>
  <Slides>32</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32</vt:i4>
      </vt:variant>
    </vt:vector>
  </HeadingPairs>
  <TitlesOfParts>
    <vt:vector size="39" baseType="lpstr">
      <vt:lpstr>微软雅黑</vt:lpstr>
      <vt:lpstr>Arial</vt:lpstr>
      <vt:lpstr>Calibri</vt:lpstr>
      <vt:lpstr>Calibri Light</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ma chong</cp:lastModifiedBy>
  <cp:revision>311</cp:revision>
  <dcterms:created xsi:type="dcterms:W3CDTF">2016-02-29T06:04:00Z</dcterms:created>
  <dcterms:modified xsi:type="dcterms:W3CDTF">2023-03-11T04:57:11Z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2052-10.1.0.5559</vt:lpwstr>
  </property>
</Properties>
</file>