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x-wav"/>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Lst>
  <p:notesMasterIdLst>
    <p:notesMasterId r:id="rId35"/>
  </p:notesMasterIdLst>
  <p:sldIdLst>
    <p:sldId id="256" r:id="rId3"/>
    <p:sldId id="355" r:id="rId4"/>
    <p:sldId id="257" r:id="rId5"/>
    <p:sldId id="258" r:id="rId6"/>
    <p:sldId id="259" r:id="rId7"/>
    <p:sldId id="260" r:id="rId8"/>
    <p:sldId id="261" r:id="rId9"/>
    <p:sldId id="263" r:id="rId10"/>
    <p:sldId id="264" r:id="rId11"/>
    <p:sldId id="265" r:id="rId12"/>
    <p:sldId id="262" r:id="rId13"/>
    <p:sldId id="266" r:id="rId14"/>
    <p:sldId id="267" r:id="rId15"/>
    <p:sldId id="268" r:id="rId16"/>
    <p:sldId id="270" r:id="rId17"/>
    <p:sldId id="269"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359" r:id="rId33"/>
    <p:sldId id="362" r:id="rId34"/>
  </p:sldIdLst>
  <p:sldSz cx="9144000" cy="6858000" type="screen4x3"/>
  <p:notesSz cx="6858000" cy="9144000"/>
  <p:custDataLst>
    <p:tags r:id="rId36"/>
  </p:custDataLst>
  <p:defaultTextStyle>
    <a:defPPr>
      <a:defRPr lang="ru-RU"/>
    </a:defPPr>
    <a:lvl1pPr marL="0" lvl="0" indent="0" algn="l" defTabSz="914400" rtl="0" eaLnBrk="1" fontAlgn="base" latinLnBrk="0" hangingPunct="1">
      <a:lnSpc>
        <a:spcPct val="100000"/>
      </a:lnSpc>
      <a:spcBef>
        <a:spcPct val="0"/>
      </a:spcBef>
      <a:spcAft>
        <a:spcPct val="0"/>
      </a:spcAft>
      <a:buSzPct val="100000"/>
      <a:buNone/>
      <a:defRPr sz="2000" b="1" i="0" u="none" kern="1200">
        <a:solidFill>
          <a:schemeClr val="hlink"/>
        </a:solidFill>
        <a:latin typeface="Arial" panose="020B0604020202020204"/>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SzPct val="100000"/>
      <a:buFontTx/>
      <a:buNone/>
      <a:defRPr sz="1800" b="0" i="0" u="none" kern="1200">
        <a:solidFill>
          <a:schemeClr val="tx1"/>
        </a:solidFill>
        <a:latin typeface="Arial" panose="020B0604020202020204"/>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ClrTx/>
      <a:buSzPct val="100000"/>
      <a:buFontTx/>
      <a:buNone/>
      <a:defRPr sz="1800" b="0" i="0" u="none" kern="1200">
        <a:solidFill>
          <a:schemeClr val="tx1"/>
        </a:solidFill>
        <a:latin typeface="Arial" panose="020B0604020202020204"/>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0" d="100"/>
          <a:sy n="110" d="100"/>
        </p:scale>
        <p:origin x="161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35.wmf"/><Relationship Id="rId1" Type="http://schemas.openxmlformats.org/officeDocument/2006/relationships/image" Target="../media/image34.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1.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页眉占位符 1"/>
          <p:cNvSpPr>
            <a:spLocks noGrp="1"/>
          </p:cNvSpPr>
          <p:nvPr>
            <p:ph type="hdr" sz="quarter"/>
          </p:nvPr>
        </p:nvSpPr>
        <p:spPr>
          <a:xfrm>
            <a:off x="0" y="0"/>
            <a:ext cx="2971800" cy="458788"/>
          </a:xfrm>
          <a:prstGeom prst="rect">
            <a:avLst/>
          </a:prstGeom>
          <a:noFill/>
          <a:ln w="9525">
            <a:noFill/>
          </a:ln>
        </p:spPr>
        <p:txBody>
          <a:bodyPr lIns="91440" tIns="45720" rIns="91440" bIns="45720"/>
          <a:lstStyle/>
          <a:p>
            <a:pPr lvl="0"/>
            <a:endParaRPr lang="zh-CN" altLang="en-US" sz="1200" b="0"/>
          </a:p>
        </p:txBody>
      </p:sp>
      <p:sp>
        <p:nvSpPr>
          <p:cNvPr id="4099" name="日期占位符 2"/>
          <p:cNvSpPr>
            <a:spLocks noGrp="1"/>
          </p:cNvSpPr>
          <p:nvPr>
            <p:ph type="dt" idx="1"/>
          </p:nvPr>
        </p:nvSpPr>
        <p:spPr>
          <a:xfrm>
            <a:off x="3884613" y="0"/>
            <a:ext cx="2971800" cy="458788"/>
          </a:xfrm>
          <a:prstGeom prst="rect">
            <a:avLst/>
          </a:prstGeom>
          <a:noFill/>
          <a:ln w="9525">
            <a:noFill/>
          </a:ln>
        </p:spPr>
        <p:txBody>
          <a:bodyPr lIns="91440" tIns="45720" rIns="91440" bIns="45720"/>
          <a:lstStyle/>
          <a:p>
            <a:pPr lvl="0" algn="r"/>
            <a:endParaRPr lang="zh-CN" altLang="en-US" sz="1200" b="0"/>
          </a:p>
        </p:txBody>
      </p:sp>
      <p:sp>
        <p:nvSpPr>
          <p:cNvPr id="4100" name="幻灯片图像占位符 3"/>
          <p:cNvSpPr>
            <a:spLocks noGrp="1" noRot="1" noChangeAspect="1"/>
          </p:cNvSpPr>
          <p:nvPr>
            <p:ph type="sldImg" idx="2"/>
          </p:nvPr>
        </p:nvSpPr>
        <p:spPr>
          <a:xfrm>
            <a:off x="1371600" y="1143000"/>
            <a:ext cx="4114800" cy="3086100"/>
          </a:xfrm>
          <a:prstGeom prst="rect">
            <a:avLst/>
          </a:prstGeom>
          <a:noFill/>
          <a:ln w="12700" cap="flat" cmpd="sng">
            <a:solidFill>
              <a:srgbClr val="000000"/>
            </a:solidFill>
            <a:prstDash val="solid"/>
            <a:round/>
            <a:headEnd type="none" w="med" len="med"/>
            <a:tailEnd type="none" w="med" len="med"/>
          </a:ln>
        </p:spPr>
        <p:txBody>
          <a:bodyPr/>
          <a:lstStyle/>
          <a:p>
            <a:pPr lvl="0"/>
            <a:endParaRPr b="0"/>
          </a:p>
        </p:txBody>
      </p:sp>
      <p:sp>
        <p:nvSpPr>
          <p:cNvPr id="4101" name="备注占位符 4"/>
          <p:cNvSpPr>
            <a:spLocks noGrp="1"/>
          </p:cNvSpPr>
          <p:nvPr>
            <p:ph type="body" sz="quarter" idx="3"/>
          </p:nvPr>
        </p:nvSpPr>
        <p:spPr>
          <a:xfrm>
            <a:off x="685800" y="4400550"/>
            <a:ext cx="5486400" cy="3600450"/>
          </a:xfrm>
          <a:prstGeom prst="rect">
            <a:avLst/>
          </a:prstGeom>
          <a:noFill/>
          <a:ln w="9525">
            <a:noFill/>
          </a:ln>
        </p:spPr>
        <p:txBody>
          <a:bodyPr lIns="91440" tIns="45720" rIns="91440" bIns="45720"/>
          <a:lstStyle/>
          <a:p>
            <a:pPr lvl="0"/>
            <a:r>
              <a:rPr lang="zh-CN" altLang="en-US" b="0"/>
              <a:t>单击此处编辑母版文本样式</a:t>
            </a:r>
          </a:p>
          <a:p>
            <a:pPr lvl="1"/>
            <a:r>
              <a:rPr lang="zh-CN" altLang="en-US" b="0"/>
              <a:t>第二级</a:t>
            </a:r>
          </a:p>
          <a:p>
            <a:pPr lvl="2"/>
            <a:r>
              <a:rPr lang="zh-CN" altLang="en-US" b="0"/>
              <a:t>第三级</a:t>
            </a:r>
          </a:p>
          <a:p>
            <a:pPr lvl="3"/>
            <a:r>
              <a:rPr lang="zh-CN" altLang="en-US" b="0"/>
              <a:t>第四级</a:t>
            </a:r>
          </a:p>
          <a:p>
            <a:pPr lvl="4"/>
            <a:r>
              <a:rPr lang="zh-CN" altLang="en-US" b="0"/>
              <a:t>第五级</a:t>
            </a:r>
          </a:p>
        </p:txBody>
      </p:sp>
      <p:sp>
        <p:nvSpPr>
          <p:cNvPr id="4102" name="页脚占位符 5"/>
          <p:cNvSpPr>
            <a:spLocks noGrp="1"/>
          </p:cNvSpPr>
          <p:nvPr>
            <p:ph type="ftr" sz="quarter" idx="4"/>
          </p:nvPr>
        </p:nvSpPr>
        <p:spPr>
          <a:xfrm>
            <a:off x="0" y="8685213"/>
            <a:ext cx="2971800" cy="458787"/>
          </a:xfrm>
          <a:prstGeom prst="rect">
            <a:avLst/>
          </a:prstGeom>
          <a:noFill/>
          <a:ln w="9525">
            <a:noFill/>
          </a:ln>
        </p:spPr>
        <p:txBody>
          <a:bodyPr lIns="91440" tIns="45720" rIns="91440" bIns="45720" anchor="b" anchorCtr="0"/>
          <a:lstStyle/>
          <a:p>
            <a:pPr lvl="0"/>
            <a:endParaRPr lang="zh-CN" altLang="en-US" sz="1200" b="0"/>
          </a:p>
        </p:txBody>
      </p:sp>
      <p:sp>
        <p:nvSpPr>
          <p:cNvPr id="4103" name="灯片编号占位符 6"/>
          <p:cNvSpPr>
            <a:spLocks noGrp="1"/>
          </p:cNvSpPr>
          <p:nvPr>
            <p:ph type="sldNum" sz="quarter" idx="5"/>
          </p:nvPr>
        </p:nvSpPr>
        <p:spPr>
          <a:xfrm>
            <a:off x="3884613" y="8685213"/>
            <a:ext cx="2971800" cy="458787"/>
          </a:xfrm>
          <a:prstGeom prst="rect">
            <a:avLst/>
          </a:prstGeom>
          <a:noFill/>
          <a:ln w="9525">
            <a:noFill/>
          </a:ln>
        </p:spPr>
        <p:txBody>
          <a:bodyPr lIns="91440" tIns="45720" rIns="91440" bIns="45720" anchor="b" anchorCtr="0"/>
          <a:lstStyle/>
          <a:p>
            <a:pPr lvl="0" algn="r"/>
            <a:fld id="{9A0DB2DC-4C9A-4742-B13C-FB6460FD3503}" type="slidenum">
              <a:rPr lang="zh-CN" altLang="en-US" sz="1200" b="0"/>
              <a:t>‹#›</a:t>
            </a:fld>
            <a:endParaRPr lang="zh-CN" altLang="en-US" sz="1200" b="0"/>
          </a:p>
        </p:txBody>
      </p:sp>
    </p:spTree>
    <p:extLst>
      <p:ext uri="{BB962C8B-B14F-4D97-AF65-F5344CB8AC3E}">
        <p14:creationId xmlns:p14="http://schemas.microsoft.com/office/powerpoint/2010/main" val="1455946514"/>
      </p:ext>
    </p:extLst>
  </p:cSld>
  <p:clrMap bg1="lt1" tx1="dk1" bg2="lt2" tx2="dk2" accent1="accent1" accent2="accent2" accent3="accent3" accent4="accent4" accent5="accent5" accent6="accent6" hlink="hlink" folHlink="folHlink"/>
  <p:hf hdr="0" ftr="0" dt="0"/>
  <p:notesStyle>
    <a:lvl1pPr marL="0" lvl="0"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1pPr>
    <a:lvl2pPr marL="457200" lvl="1"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2pPr>
    <a:lvl3pPr marL="914400" lvl="2"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3pPr>
    <a:lvl4pPr marL="1371600" lvl="3"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4pPr>
    <a:lvl5pPr marL="1828800" lvl="4"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5pPr>
    <a:lvl6pPr marL="2286000" lvl="5"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6pPr>
    <a:lvl7pPr marL="2743200" lvl="6"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7pPr>
    <a:lvl8pPr marL="3200400" lvl="7"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8pPr>
    <a:lvl9pPr marL="3657600" lvl="8" indent="0" algn="l" defTabSz="457200" rtl="0" eaLnBrk="0" fontAlgn="base" latinLnBrk="0" hangingPunct="0">
      <a:lnSpc>
        <a:spcPct val="100000"/>
      </a:lnSpc>
      <a:spcBef>
        <a:spcPct val="30000"/>
      </a:spcBef>
      <a:spcAft>
        <a:spcPct val="0"/>
      </a:spcAft>
      <a:buNone/>
      <a:defRPr sz="1200" b="0" i="0" u="none" kern="1200" baseline="0">
        <a:solidFill>
          <a:schemeClr val="tx1"/>
        </a:solidFill>
        <a:latin typeface="Arial" panose="020B0604020202020204"/>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 name="幻灯片图像占位符 1"/>
          <p:cNvSpPr>
            <a:spLocks noGrp="1" noRot="1" noChangeAspect="1"/>
          </p:cNvSpPr>
          <p:nvPr>
            <p:ph type="sldImg"/>
          </p:nvPr>
        </p:nvSpPr>
        <p:spPr>
          <a:xfrm>
            <a:off x="1371600" y="1143000"/>
            <a:ext cx="4114800" cy="3086100"/>
          </a:xfrm>
          <a:noFill/>
          <a:ln w="12700" cap="flat" cmpd="sng">
            <a:solidFill>
              <a:srgbClr val="000000"/>
            </a:solidFill>
            <a:prstDash val="solid"/>
            <a:round/>
            <a:headEnd type="none" w="med" len="med"/>
            <a:tailEnd type="none" w="med" len="med"/>
          </a:ln>
        </p:spPr>
        <p:txBody>
          <a:bodyPr/>
          <a:lstStyle/>
          <a:p>
            <a:pPr lvl="0"/>
            <a:endParaRPr/>
          </a:p>
        </p:txBody>
      </p:sp>
      <p:sp>
        <p:nvSpPr>
          <p:cNvPr id="4107" name="备注占位符 2"/>
          <p:cNvSpPr>
            <a:spLocks noGrp="1"/>
          </p:cNvSpPr>
          <p:nvPr>
            <p:ph type="body" idx="1"/>
          </p:nvPr>
        </p:nvSpPr>
        <p:spPr>
          <a:xfrm>
            <a:off x="685800" y="4400550"/>
            <a:ext cx="5486400" cy="3600450"/>
          </a:xfrm>
          <a:noFill/>
          <a:ln w="9525">
            <a:noFill/>
          </a:ln>
        </p:spPr>
        <p:txBody>
          <a:bodyPr/>
          <a:lstStyle/>
          <a:p>
            <a:pPr lvl="0"/>
            <a:endParaRPr lang="zh-CN" altLang="en-US"/>
          </a:p>
        </p:txBody>
      </p:sp>
      <p:sp>
        <p:nvSpPr>
          <p:cNvPr id="4108" name="灯片编号占位符 3"/>
          <p:cNvSpPr>
            <a:spLocks noGrp="1"/>
          </p:cNvSpPr>
          <p:nvPr/>
        </p:nvSpPr>
        <p:spPr>
          <a:xfrm>
            <a:off x="3884613" y="8685213"/>
            <a:ext cx="2971800" cy="458787"/>
          </a:xfrm>
          <a:noFill/>
          <a:ln w="9525">
            <a:noFill/>
          </a:ln>
        </p:spPr>
        <p:txBody>
          <a:bodyPr/>
          <a:lstStyle/>
          <a:p>
            <a:pPr lvl="0"/>
            <a:fld id="{9A0DB2DC-4C9A-4742-B13C-FB6460FD3503}" type="slidenum">
              <a:rPr lang="en-US" altLang="zh-CN" b="0"/>
              <a:t>31</a:t>
            </a:fld>
            <a:endParaRPr lang="en-US" altLang="zh-CN" b="0"/>
          </a:p>
        </p:txBody>
      </p:sp>
    </p:spTree>
    <p:extLst>
      <p:ext uri="{BB962C8B-B14F-4D97-AF65-F5344CB8AC3E}">
        <p14:creationId xmlns:p14="http://schemas.microsoft.com/office/powerpoint/2010/main" val="27434864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cSld name="标题幻灯片">
    <p:bg>
      <p:bgPr>
        <a:solidFill>
          <a:schemeClr val="bg1"/>
        </a:solidFill>
        <a:effectLst/>
      </p:bgPr>
    </p:bg>
    <p:spTree>
      <p:nvGrpSpPr>
        <p:cNvPr id="1" name=""/>
        <p:cNvGrpSpPr/>
        <p:nvPr/>
      </p:nvGrpSpPr>
      <p:grpSpPr>
        <a:xfrm>
          <a:off x="0" y="0"/>
          <a:ext cx="0" cy="0"/>
          <a:chOff x="0" y="0"/>
          <a:chExt cx="0" cy="0"/>
        </a:xfrm>
      </p:grpSpPr>
      <p:grpSp>
        <p:nvGrpSpPr>
          <p:cNvPr id="2050" name="组合 2049"/>
          <p:cNvGrpSpPr/>
          <p:nvPr/>
        </p:nvGrpSpPr>
        <p:grpSpPr>
          <a:xfrm>
            <a:off x="0" y="0"/>
            <a:ext cx="8763000" cy="5943600"/>
            <a:chOff x="0" y="0"/>
            <a:chExt cx="5520" cy="3744"/>
          </a:xfrm>
        </p:grpSpPr>
        <p:sp>
          <p:nvSpPr>
            <p:cNvPr id="2051" name="矩形 2050"/>
            <p:cNvSpPr/>
            <p:nvPr/>
          </p:nvSpPr>
          <p:spPr>
            <a:xfrm>
              <a:off x="0" y="0"/>
              <a:ext cx="1104" cy="3072"/>
            </a:xfrm>
            <a:prstGeom prst="rect">
              <a:avLst/>
            </a:prstGeom>
            <a:solidFill>
              <a:srgbClr val="CCCC99"/>
            </a:solidFill>
            <a:ln w="9525">
              <a:noFill/>
            </a:ln>
          </p:spPr>
          <p:txBody>
            <a:bodyPr wrap="none" anchor="ctr" anchorCtr="0"/>
            <a:lstStyle/>
            <a:p>
              <a:pPr lvl="0" algn="ctr"/>
              <a:endParaRPr sz="2400" b="0">
                <a:solidFill>
                  <a:schemeClr val="tx1"/>
                </a:solidFill>
                <a:latin typeface="Times New Roman" panose="02020603050405020304" pitchFamily="18" charset="0"/>
              </a:endParaRPr>
            </a:p>
          </p:txBody>
        </p:sp>
        <p:grpSp>
          <p:nvGrpSpPr>
            <p:cNvPr id="2052" name="组合 2051"/>
            <p:cNvGrpSpPr/>
            <p:nvPr/>
          </p:nvGrpSpPr>
          <p:grpSpPr>
            <a:xfrm>
              <a:off x="0" y="2208"/>
              <a:ext cx="5520" cy="1536"/>
              <a:chOff x="0" y="2208"/>
              <a:chExt cx="5520" cy="1536"/>
            </a:xfrm>
          </p:grpSpPr>
          <p:sp>
            <p:nvSpPr>
              <p:cNvPr id="2053" name="矩形 2052"/>
              <p:cNvSpPr/>
              <p:nvPr/>
            </p:nvSpPr>
            <p:spPr>
              <a:xfrm>
                <a:off x="624" y="2208"/>
                <a:ext cx="4896" cy="1536"/>
              </a:xfrm>
              <a:prstGeom prst="rect">
                <a:avLst/>
              </a:prstGeom>
              <a:solidFill>
                <a:srgbClr val="330033"/>
              </a:solidFill>
              <a:ln w="9525">
                <a:noFill/>
              </a:ln>
            </p:spPr>
            <p:txBody>
              <a:bodyPr wrap="none" anchor="ctr" anchorCtr="0"/>
              <a:lstStyle/>
              <a:p>
                <a:pPr lvl="0" algn="ctr"/>
                <a:endParaRPr sz="2400" b="0">
                  <a:solidFill>
                    <a:schemeClr val="tx1"/>
                  </a:solidFill>
                  <a:latin typeface="Times New Roman" panose="02020603050405020304" pitchFamily="18" charset="0"/>
                </a:endParaRPr>
              </a:p>
            </p:txBody>
          </p:sp>
          <p:sp>
            <p:nvSpPr>
              <p:cNvPr id="2054" name="矩形 2053"/>
              <p:cNvSpPr/>
              <p:nvPr/>
            </p:nvSpPr>
            <p:spPr>
              <a:xfrm>
                <a:off x="654" y="2352"/>
                <a:ext cx="4818" cy="1347"/>
              </a:xfrm>
              <a:prstGeom prst="rect">
                <a:avLst/>
              </a:prstGeom>
              <a:solidFill>
                <a:srgbClr val="FFFFE1"/>
              </a:solidFill>
              <a:ln w="9525">
                <a:noFill/>
              </a:ln>
            </p:spPr>
            <p:txBody>
              <a:bodyPr wrap="none" anchor="ctr" anchorCtr="0"/>
              <a:lstStyle/>
              <a:p>
                <a:pPr lvl="0" algn="ctr"/>
                <a:endParaRPr sz="2400" b="0">
                  <a:solidFill>
                    <a:schemeClr val="tx1"/>
                  </a:solidFill>
                  <a:latin typeface="Times New Roman" panose="02020603050405020304" pitchFamily="18" charset="0"/>
                </a:endParaRPr>
              </a:p>
            </p:txBody>
          </p:sp>
          <p:cxnSp>
            <p:nvCxnSpPr>
              <p:cNvPr id="2055" name="直接连接符 2054"/>
              <p:cNvCxnSpPr/>
              <p:nvPr/>
            </p:nvCxnSpPr>
            <p:spPr>
              <a:xfrm>
                <a:off x="0" y="3072"/>
                <a:ext cx="624" cy="0"/>
              </a:xfrm>
              <a:prstGeom prst="line">
                <a:avLst/>
              </a:prstGeom>
              <a:ln w="50800" cap="flat" cmpd="sng">
                <a:solidFill>
                  <a:srgbClr val="330033"/>
                </a:solidFill>
                <a:prstDash val="solid"/>
                <a:headEnd type="none" w="med" len="med"/>
                <a:tailEnd type="none" w="med" len="med"/>
              </a:ln>
            </p:spPr>
          </p:cxnSp>
        </p:grpSp>
        <p:grpSp>
          <p:nvGrpSpPr>
            <p:cNvPr id="2056" name="组合 2055"/>
            <p:cNvGrpSpPr/>
            <p:nvPr/>
          </p:nvGrpSpPr>
          <p:grpSpPr>
            <a:xfrm>
              <a:off x="400" y="336"/>
              <a:ext cx="5088" cy="192"/>
              <a:chOff x="400" y="336"/>
              <a:chExt cx="5088" cy="192"/>
            </a:xfrm>
          </p:grpSpPr>
          <p:sp>
            <p:nvSpPr>
              <p:cNvPr id="2057" name="矩形 2056"/>
              <p:cNvSpPr/>
              <p:nvPr/>
            </p:nvSpPr>
            <p:spPr>
              <a:xfrm>
                <a:off x="3952" y="336"/>
                <a:ext cx="1536" cy="192"/>
              </a:xfrm>
              <a:prstGeom prst="rect">
                <a:avLst/>
              </a:prstGeom>
              <a:solidFill>
                <a:srgbClr val="B2B2B2"/>
              </a:solidFill>
              <a:ln w="9525">
                <a:noFill/>
              </a:ln>
            </p:spPr>
            <p:txBody>
              <a:bodyPr wrap="none" anchor="ctr" anchorCtr="0"/>
              <a:lstStyle/>
              <a:p>
                <a:pPr lvl="0" algn="ctr"/>
                <a:endParaRPr sz="2400" b="0">
                  <a:solidFill>
                    <a:schemeClr val="tx1"/>
                  </a:solidFill>
                  <a:latin typeface="Times New Roman" panose="02020603050405020304" pitchFamily="18" charset="0"/>
                </a:endParaRPr>
              </a:p>
            </p:txBody>
          </p:sp>
          <p:cxnSp>
            <p:nvCxnSpPr>
              <p:cNvPr id="2058" name="直接连接符 2057"/>
              <p:cNvCxnSpPr/>
              <p:nvPr/>
            </p:nvCxnSpPr>
            <p:spPr>
              <a:xfrm>
                <a:off x="400" y="432"/>
                <a:ext cx="5088" cy="0"/>
              </a:xfrm>
              <a:prstGeom prst="line">
                <a:avLst/>
              </a:prstGeom>
              <a:ln w="44450" cap="flat" cmpd="sng">
                <a:solidFill>
                  <a:srgbClr val="330033"/>
                </a:solidFill>
                <a:prstDash val="solid"/>
                <a:headEnd type="none" w="med" len="med"/>
                <a:tailEnd type="none" w="med" len="med"/>
              </a:ln>
            </p:spPr>
          </p:cxnSp>
        </p:grpSp>
      </p:grpSp>
      <p:sp>
        <p:nvSpPr>
          <p:cNvPr id="2059" name="标题 2058"/>
          <p:cNvSpPr>
            <a:spLocks noGrp="1"/>
          </p:cNvSpPr>
          <p:nvPr>
            <p:ph type="ctrTitle"/>
          </p:nvPr>
        </p:nvSpPr>
        <p:spPr>
          <a:xfrm>
            <a:off x="2057400" y="1143000"/>
            <a:ext cx="6629400" cy="22098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0"/>
              </a:spcBef>
              <a:spcAft>
                <a:spcPct val="0"/>
              </a:spcAft>
              <a:buClrTx/>
              <a:buSzPct val="100000"/>
              <a:buFontTx/>
              <a:buNone/>
              <a:defRPr sz="4800" b="1" i="0" u="none">
                <a:solidFill>
                  <a:schemeClr val="hlink"/>
                </a:solidFill>
                <a:latin typeface="Times New Roman" panose="02020603050405020304" pitchFamily="18" charset="0"/>
                <a:ea typeface="宋体" panose="02010600030101010101" pitchFamily="2" charset="-122"/>
              </a:defRPr>
            </a:lvl1pPr>
          </a:lstStyle>
          <a:p>
            <a:pPr lvl="0"/>
            <a:r>
              <a:rPr lang="zh-CN" altLang="en-US"/>
              <a:t>单击此处编辑母版标题样式</a:t>
            </a:r>
          </a:p>
        </p:txBody>
      </p:sp>
      <p:sp>
        <p:nvSpPr>
          <p:cNvPr id="2060" name="副标题 2059"/>
          <p:cNvSpPr>
            <a:spLocks noGrp="1"/>
          </p:cNvSpPr>
          <p:nvPr>
            <p:ph type="subTitle" idx="1"/>
          </p:nvPr>
        </p:nvSpPr>
        <p:spPr>
          <a:xfrm>
            <a:off x="1371600" y="3962400"/>
            <a:ext cx="6858000" cy="1600200"/>
          </a:xfrm>
          <a:prstGeom prst="rect">
            <a:avLst/>
          </a:prstGeom>
          <a:noFill/>
          <a:ln w="9525">
            <a:noFill/>
          </a:ln>
        </p:spPr>
        <p:txBody>
          <a:bodyPr anchor="ctr" anchorCtr="0"/>
          <a:lstStyle>
            <a:lvl1pPr marL="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defRPr sz="2800" b="1" i="0" u="none">
                <a:solidFill>
                  <a:schemeClr val="tx1"/>
                </a:solidFill>
                <a:latin typeface="Arial" panose="020B0604020202020204"/>
                <a:ea typeface="宋体" panose="02010600030101010101" pitchFamily="2" charset="-122"/>
              </a:defRPr>
            </a:lvl1pPr>
            <a:lvl2pPr marL="457200" lvl="1" indent="0" algn="ctr"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None/>
              <a:defRPr sz="2600" b="1" i="0" u="none">
                <a:solidFill>
                  <a:schemeClr val="tx1"/>
                </a:solidFill>
                <a:latin typeface="Arial" panose="020B0604020202020204"/>
                <a:ea typeface="宋体" panose="02010600030101010101" pitchFamily="2" charset="-122"/>
              </a:defRPr>
            </a:lvl2pPr>
            <a:lvl3pPr marL="914400" lvl="2" indent="0" algn="ctr"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None/>
              <a:defRPr sz="2300" b="1" i="0" u="none">
                <a:solidFill>
                  <a:schemeClr val="tx1"/>
                </a:solidFill>
                <a:latin typeface="Arial" panose="020B0604020202020204"/>
                <a:ea typeface="宋体" panose="02010600030101010101" pitchFamily="2" charset="-122"/>
              </a:defRPr>
            </a:lvl3pPr>
            <a:lvl4pPr marL="1371600" lvl="3" indent="0" algn="ctr"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None/>
              <a:defRPr sz="2000" b="1" i="0" u="none">
                <a:solidFill>
                  <a:schemeClr val="tx1"/>
                </a:solidFill>
                <a:latin typeface="Arial" panose="020B0604020202020204"/>
                <a:ea typeface="宋体" panose="02010600030101010101" pitchFamily="2" charset="-122"/>
              </a:defRPr>
            </a:lvl4pPr>
            <a:lvl5pPr marL="1828800" lvl="4" indent="0" algn="ctr"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None/>
              <a:defRPr sz="2000" b="1" i="0" u="none">
                <a:solidFill>
                  <a:schemeClr val="tx1"/>
                </a:solidFill>
                <a:latin typeface="Arial" panose="020B0604020202020204"/>
                <a:ea typeface="宋体" panose="02010600030101010101" pitchFamily="2" charset="-122"/>
              </a:defRPr>
            </a:lvl5pPr>
          </a:lstStyle>
          <a:p>
            <a:pPr lvl="0"/>
            <a:r>
              <a:rPr lang="zh-CN" altLang="en-US"/>
              <a:t>单击此处编辑母版副标题样式</a:t>
            </a:r>
          </a:p>
        </p:txBody>
      </p:sp>
      <p:sp>
        <p:nvSpPr>
          <p:cNvPr id="2061" name="日期占位符 2060"/>
          <p:cNvSpPr>
            <a:spLocks noGrp="1"/>
          </p:cNvSpPr>
          <p:nvPr>
            <p:ph type="dt" sz="half" idx="2"/>
          </p:nvPr>
        </p:nvSpPr>
        <p:spPr>
          <a:xfrm>
            <a:off x="912813" y="6251575"/>
            <a:ext cx="1905000" cy="457200"/>
          </a:xfrm>
          <a:prstGeom prst="rect">
            <a:avLst/>
          </a:prstGeom>
          <a:noFill/>
          <a:ln w="9525">
            <a:noFill/>
          </a:ln>
        </p:spPr>
        <p:txBody>
          <a:bodyPr anchor="t" anchorCtr="0"/>
          <a:lstStyle>
            <a:lvl1pPr>
              <a:defRPr sz="1000" b="0"/>
            </a:lvl1pPr>
          </a:lstStyle>
          <a:p>
            <a:fld id="{BB962C8B-B14F-4D97-AF65-F5344CB8AC3E}" type="datetime1">
              <a:rPr lang="ru-RU"/>
              <a:t>28.04.2021</a:t>
            </a:fld>
            <a:endParaRPr lang="ru-RU"/>
          </a:p>
        </p:txBody>
      </p:sp>
      <p:sp>
        <p:nvSpPr>
          <p:cNvPr id="2062" name="页脚占位符 2061"/>
          <p:cNvSpPr>
            <a:spLocks noGrp="1"/>
          </p:cNvSpPr>
          <p:nvPr>
            <p:ph type="ftr" sz="quarter" idx="3"/>
          </p:nvPr>
        </p:nvSpPr>
        <p:spPr>
          <a:xfrm>
            <a:off x="3354388" y="6248400"/>
            <a:ext cx="2895600" cy="457200"/>
          </a:xfrm>
          <a:prstGeom prst="rect">
            <a:avLst/>
          </a:prstGeom>
          <a:noFill/>
          <a:ln w="9525">
            <a:noFill/>
          </a:ln>
        </p:spPr>
        <p:txBody>
          <a:bodyPr anchor="t" anchorCtr="0"/>
          <a:lstStyle>
            <a:lvl1pPr algn="ctr">
              <a:defRPr sz="1000" b="0"/>
            </a:lvl1pPr>
          </a:lstStyle>
          <a:p>
            <a:endParaRPr lang="ru-RU"/>
          </a:p>
        </p:txBody>
      </p:sp>
      <p:sp>
        <p:nvSpPr>
          <p:cNvPr id="2063" name="灯片编号占位符 2062"/>
          <p:cNvSpPr>
            <a:spLocks noGrp="1"/>
          </p:cNvSpPr>
          <p:nvPr>
            <p:ph type="sldNum" sz="quarter" idx="4"/>
          </p:nvPr>
        </p:nvSpPr>
        <p:spPr>
          <a:xfrm>
            <a:off x="6781800" y="6248400"/>
            <a:ext cx="1905000" cy="457200"/>
          </a:xfrm>
          <a:prstGeom prst="rect">
            <a:avLst/>
          </a:prstGeom>
          <a:noFill/>
          <a:ln w="9525">
            <a:noFill/>
          </a:ln>
        </p:spPr>
        <p:txBody>
          <a:bodyPr anchor="t" anchorCtr="0"/>
          <a:lstStyle>
            <a:lvl1pPr algn="r">
              <a:defRPr sz="1000" b="0"/>
            </a:lvl1pPr>
          </a:lstStyle>
          <a:p>
            <a:fld id="{9A0DB2DC-4C9A-4742-B13C-FB6460FD3503}" type="slidenum">
              <a:rPr lang="ru-RU"/>
              <a:t>‹#›</a:t>
            </a:fld>
            <a:endParaRPr lang="ru-RU"/>
          </a:p>
        </p:txBody>
      </p:sp>
    </p:spTree>
  </p:cSld>
  <p:clrMapOvr>
    <a:masterClrMapping/>
  </p:clrMapOvr>
  <p:transition>
    <p:wheel spokes="8"/>
    <p:sndAc>
      <p:stSnd>
        <p:snd r:embed="rId1" name="chimes.wav"/>
      </p:stSnd>
    </p:sndAc>
  </p:transition>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6" name="灯片编号占位符 5"/>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911182" y="50800"/>
            <a:ext cx="2101056" cy="661828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8013" y="50800"/>
            <a:ext cx="6181368" cy="661828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6" name="灯片编号占位符 5"/>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5" name="页脚占位符 4"/>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6" name="灯片编号占位符 5"/>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5" name="页脚占位符 4"/>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6" name="灯片编号占位符 5"/>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5" name="页脚占位符 4"/>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6" name="灯片编号占位符 5"/>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6" name="页脚占位符 5"/>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7" name="灯片编号占位符 6"/>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8" name="页脚占位符 7"/>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9" name="灯片编号占位符 8"/>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4" name="页脚占位符 3"/>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5" name="灯片编号占位符 4"/>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3" name="页脚占位符 2"/>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4" name="灯片编号占位符 3"/>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6" name="页脚占位符 5"/>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7" name="灯片编号占位符 6"/>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6" name="灯片编号占位符 5"/>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6" name="页脚占位符 5"/>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7" name="灯片编号占位符 6"/>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5" name="页脚占位符 4"/>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6" name="灯片编号占位符 5"/>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5" name="页脚占位符 4"/>
          <p:cNvSpPr>
            <a:spLocks noGrp="1"/>
          </p:cNvSpPr>
          <p:nvPr>
            <p:ph type="ftr" sz="quarter" idx="11"/>
          </p:nvPr>
        </p:nvSpPr>
        <p:spPr/>
        <p:txBody>
          <a:bodyPr/>
          <a:lstStyle/>
          <a:p>
            <a:pPr lvl="0" defTabSz="914400" rtl="0" eaLnBrk="1" hangingPunct="1">
              <a:lnSpc>
                <a:spcPct val="100000"/>
              </a:lnSpc>
              <a:spcBef>
                <a:spcPct val="0"/>
              </a:spcBef>
              <a:spcAft>
                <a:spcPct val="0"/>
              </a:spcAft>
              <a:buClrTx/>
              <a:buSzPct val="100000"/>
            </a:pPr>
            <a:endParaRPr lang="zh-CN" altLang="en-US"/>
          </a:p>
        </p:txBody>
      </p:sp>
      <p:sp>
        <p:nvSpPr>
          <p:cNvPr id="6" name="灯片编号占位符 5"/>
          <p:cNvSpPr>
            <a:spLocks noGrp="1"/>
          </p:cNvSpPr>
          <p:nvPr>
            <p:ph type="sldNum" sz="quarter" idx="12"/>
          </p:nvPr>
        </p:nvSpPr>
        <p:spPr/>
        <p:txBody>
          <a:body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5" name="页脚占位符 4"/>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6" name="灯片编号占位符 5"/>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08013" y="1108075"/>
            <a:ext cx="4118070" cy="55610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894168" y="1108075"/>
            <a:ext cx="4118070" cy="556101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6" name="页脚占位符 5"/>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7" name="灯片编号占位符 6"/>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8" name="页脚占位符 7"/>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9" name="灯片编号占位符 8"/>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4" name="页脚占位符 3"/>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5" name="灯片编号占位符 4"/>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3" name="页脚占位符 2"/>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4" name="灯片编号占位符 3"/>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6" name="页脚占位符 5"/>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7" name="灯片编号占位符 6"/>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6" name="页脚占位符 5"/>
          <p:cNvSpPr>
            <a:spLocks noGrp="1"/>
          </p:cNvSpPr>
          <p:nvPr>
            <p:ph type="ftr" sz="quarter" idx="11"/>
          </p:nvPr>
        </p:nvSpPr>
        <p:spPr/>
        <p:txBody>
          <a:bodyPr/>
          <a:lstStyle/>
          <a:p>
            <a:pPr lvl="0" defTabSz="914400" rtl="0" eaLnBrk="1" latinLnBrk="0" hangingPunct="1">
              <a:lnSpc>
                <a:spcPct val="100000"/>
              </a:lnSpc>
              <a:spcBef>
                <a:spcPct val="0"/>
              </a:spcBef>
              <a:spcAft>
                <a:spcPct val="0"/>
              </a:spcAft>
              <a:buClrTx/>
              <a:buSzPct val="100000"/>
            </a:pPr>
            <a:endParaRPr lang="ru-RU"/>
          </a:p>
        </p:txBody>
      </p:sp>
      <p:sp>
        <p:nvSpPr>
          <p:cNvPr id="7" name="灯片编号占位符 6"/>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spTree>
  </p:cSld>
  <p:clrMapOvr>
    <a:masterClrMapping/>
  </p:clrMapOvr>
  <p:transition>
    <p:wheel spokes="8"/>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矩形 1025"/>
          <p:cNvSpPr/>
          <p:nvPr/>
        </p:nvSpPr>
        <p:spPr>
          <a:xfrm>
            <a:off x="0" y="0"/>
            <a:ext cx="609600" cy="4876800"/>
          </a:xfrm>
          <a:prstGeom prst="rect">
            <a:avLst/>
          </a:prstGeom>
          <a:solidFill>
            <a:srgbClr val="CCCC99"/>
          </a:solidFill>
          <a:ln w="9525">
            <a:noFill/>
          </a:ln>
        </p:spPr>
        <p:txBody>
          <a:bodyPr vert="eaVert" wrap="none" anchor="ctr" anchorCtr="0"/>
          <a:lstStyle/>
          <a:p>
            <a:pPr lvl="0" algn="ctr"/>
            <a:r>
              <a:rPr lang="zh-CN" altLang="en-US" sz="2400" b="1">
                <a:solidFill>
                  <a:schemeClr val="hlink"/>
                </a:solidFill>
                <a:latin typeface="Times New Roman" panose="02020603050405020304" pitchFamily="18" charset="0"/>
              </a:rPr>
              <a:t>实体项目</a:t>
            </a:r>
            <a:r>
              <a:rPr lang="en-US" altLang="zh-CN" sz="2400" b="1">
                <a:solidFill>
                  <a:schemeClr val="hlink"/>
                </a:solidFill>
                <a:latin typeface="Times New Roman" panose="02020603050405020304" pitchFamily="18" charset="0"/>
              </a:rPr>
              <a:t>——</a:t>
            </a:r>
            <a:r>
              <a:rPr lang="zh-CN" altLang="en-US" sz="2400" b="1">
                <a:solidFill>
                  <a:schemeClr val="hlink"/>
                </a:solidFill>
                <a:latin typeface="Times New Roman" panose="02020603050405020304" pitchFamily="18" charset="0"/>
              </a:rPr>
              <a:t>砼及钢筋砼工程</a:t>
            </a:r>
          </a:p>
        </p:txBody>
      </p:sp>
      <p:grpSp>
        <p:nvGrpSpPr>
          <p:cNvPr id="1027" name="组合 1026"/>
          <p:cNvGrpSpPr/>
          <p:nvPr/>
        </p:nvGrpSpPr>
        <p:grpSpPr>
          <a:xfrm>
            <a:off x="604838" y="911225"/>
            <a:ext cx="8305800" cy="182563"/>
            <a:chOff x="240" y="893"/>
            <a:chExt cx="5232" cy="115"/>
          </a:xfrm>
        </p:grpSpPr>
        <p:sp>
          <p:nvSpPr>
            <p:cNvPr id="1028" name="矩形 1027"/>
            <p:cNvSpPr/>
            <p:nvPr/>
          </p:nvSpPr>
          <p:spPr>
            <a:xfrm>
              <a:off x="4320" y="893"/>
              <a:ext cx="1152" cy="115"/>
            </a:xfrm>
            <a:prstGeom prst="rect">
              <a:avLst/>
            </a:prstGeom>
            <a:solidFill>
              <a:srgbClr val="B2B2B2"/>
            </a:solidFill>
            <a:ln w="9525">
              <a:noFill/>
            </a:ln>
          </p:spPr>
          <p:txBody>
            <a:bodyPr wrap="none" anchor="ctr" anchorCtr="0"/>
            <a:lstStyle/>
            <a:p>
              <a:pPr lvl="0" algn="ctr"/>
              <a:endParaRPr sz="2400" b="0">
                <a:solidFill>
                  <a:schemeClr val="tx1"/>
                </a:solidFill>
                <a:latin typeface="Times New Roman" panose="02020603050405020304" pitchFamily="18" charset="0"/>
              </a:endParaRPr>
            </a:p>
          </p:txBody>
        </p:sp>
        <p:cxnSp>
          <p:nvCxnSpPr>
            <p:cNvPr id="1029" name="直接连接符 1028"/>
            <p:cNvCxnSpPr/>
            <p:nvPr/>
          </p:nvCxnSpPr>
          <p:spPr>
            <a:xfrm>
              <a:off x="240" y="941"/>
              <a:ext cx="5232" cy="0"/>
            </a:xfrm>
            <a:prstGeom prst="line">
              <a:avLst/>
            </a:prstGeom>
            <a:ln w="19050" cap="flat" cmpd="sng">
              <a:solidFill>
                <a:srgbClr val="330033"/>
              </a:solidFill>
              <a:prstDash val="solid"/>
              <a:headEnd type="none" w="med" len="med"/>
              <a:tailEnd type="none" w="med" len="med"/>
            </a:ln>
          </p:spPr>
        </p:cxnSp>
      </p:grpSp>
      <p:sp>
        <p:nvSpPr>
          <p:cNvPr id="1030" name="标题 1029"/>
          <p:cNvSpPr>
            <a:spLocks noGrp="1"/>
          </p:cNvSpPr>
          <p:nvPr>
            <p:ph type="title"/>
          </p:nvPr>
        </p:nvSpPr>
        <p:spPr>
          <a:xfrm>
            <a:off x="633413" y="50800"/>
            <a:ext cx="7246937" cy="847725"/>
          </a:xfrm>
          <a:prstGeom prst="rect">
            <a:avLst/>
          </a:prstGeom>
          <a:noFill/>
          <a:ln w="9525">
            <a:noFill/>
          </a:ln>
        </p:spPr>
        <p:txBody>
          <a:bodyPr anchor="ctr" anchorCtr="0"/>
          <a:lstStyle/>
          <a:p>
            <a:pPr lvl="0"/>
            <a:r>
              <a:rPr lang="zh-CN" altLang="en-US"/>
              <a:t>单击此处编辑母版标题样式</a:t>
            </a:r>
          </a:p>
        </p:txBody>
      </p:sp>
      <p:sp>
        <p:nvSpPr>
          <p:cNvPr id="1031" name="文本占位符 1030"/>
          <p:cNvSpPr>
            <a:spLocks noGrp="1"/>
          </p:cNvSpPr>
          <p:nvPr>
            <p:ph type="body" idx="1"/>
          </p:nvPr>
        </p:nvSpPr>
        <p:spPr>
          <a:xfrm>
            <a:off x="608013" y="1108075"/>
            <a:ext cx="8404225" cy="5561013"/>
          </a:xfrm>
          <a:prstGeom prst="rect">
            <a:avLst/>
          </a:prstGeom>
          <a:noFill/>
          <a:ln w="9525">
            <a:noFill/>
          </a:ln>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32" name="日期占位符 1031"/>
          <p:cNvSpPr>
            <a:spLocks noGrp="1"/>
          </p:cNvSpPr>
          <p:nvPr>
            <p:ph type="dt" sz="half" idx="2"/>
          </p:nvPr>
        </p:nvSpPr>
        <p:spPr>
          <a:xfrm>
            <a:off x="914400" y="6251575"/>
            <a:ext cx="1981200" cy="457200"/>
          </a:xfrm>
          <a:prstGeom prst="rect">
            <a:avLst/>
          </a:prstGeom>
          <a:noFill/>
          <a:ln w="9525">
            <a:noFill/>
          </a:ln>
        </p:spPr>
        <p:txBody>
          <a:bodyPr/>
          <a:lstStyle>
            <a:lvl1pPr marL="0" indent="0" algn="l" fontAlgn="base">
              <a:buFont typeface="Arial" panose="020B0604020202020204"/>
              <a:defRPr sz="1000" b="0">
                <a:solidFill>
                  <a:schemeClr val="tx1"/>
                </a:solidFill>
              </a:defRPr>
            </a:lvl1pPr>
          </a:lstStyle>
          <a:p>
            <a:pPr lvl="0" defTabSz="914400" rtl="0" eaLnBrk="1" latinLnBrk="0" hangingPunct="1">
              <a:lnSpc>
                <a:spcPct val="100000"/>
              </a:lnSpc>
              <a:spcBef>
                <a:spcPct val="0"/>
              </a:spcBef>
              <a:spcAft>
                <a:spcPct val="0"/>
              </a:spcAft>
              <a:buClrTx/>
              <a:buSzPct val="100000"/>
            </a:pPr>
            <a:fld id="{BB962C8B-B14F-4D97-AF65-F5344CB8AC3E}" type="datetime1">
              <a:rPr lang="ru-RU"/>
              <a:t>28.04.2021</a:t>
            </a:fld>
            <a:endParaRPr lang="ru-RU"/>
          </a:p>
        </p:txBody>
      </p:sp>
      <p:sp>
        <p:nvSpPr>
          <p:cNvPr id="1033" name="页脚占位符 1032"/>
          <p:cNvSpPr>
            <a:spLocks noGrp="1"/>
          </p:cNvSpPr>
          <p:nvPr>
            <p:ph type="ftr" sz="quarter" idx="3"/>
          </p:nvPr>
        </p:nvSpPr>
        <p:spPr>
          <a:xfrm>
            <a:off x="3352800" y="6248400"/>
            <a:ext cx="2971800" cy="457200"/>
          </a:xfrm>
          <a:prstGeom prst="rect">
            <a:avLst/>
          </a:prstGeom>
          <a:noFill/>
          <a:ln w="9525">
            <a:noFill/>
          </a:ln>
        </p:spPr>
        <p:txBody>
          <a:bodyPr/>
          <a:lstStyle>
            <a:lvl1pPr marL="0" indent="0" algn="ctr" fontAlgn="base">
              <a:buFont typeface="Arial" panose="020B0604020202020204"/>
              <a:defRPr sz="1000" b="0">
                <a:solidFill>
                  <a:schemeClr val="tx1"/>
                </a:solidFill>
              </a:defRPr>
            </a:lvl1pPr>
          </a:lstStyle>
          <a:p>
            <a:pPr lvl="0" defTabSz="914400" rtl="0" eaLnBrk="1" latinLnBrk="0" hangingPunct="1">
              <a:lnSpc>
                <a:spcPct val="100000"/>
              </a:lnSpc>
              <a:spcBef>
                <a:spcPct val="0"/>
              </a:spcBef>
              <a:spcAft>
                <a:spcPct val="0"/>
              </a:spcAft>
              <a:buClrTx/>
              <a:buSzPct val="100000"/>
            </a:pPr>
            <a:endParaRPr lang="ru-RU"/>
          </a:p>
        </p:txBody>
      </p:sp>
      <p:sp>
        <p:nvSpPr>
          <p:cNvPr id="1034" name="灯片编号占位符 1033"/>
          <p:cNvSpPr>
            <a:spLocks noGrp="1"/>
          </p:cNvSpPr>
          <p:nvPr>
            <p:ph type="sldNum" sz="quarter" idx="4"/>
          </p:nvPr>
        </p:nvSpPr>
        <p:spPr>
          <a:xfrm>
            <a:off x="6781800" y="6248400"/>
            <a:ext cx="1905000" cy="457200"/>
          </a:xfrm>
          <a:prstGeom prst="rect">
            <a:avLst/>
          </a:prstGeom>
          <a:noFill/>
          <a:ln w="9525">
            <a:noFill/>
          </a:ln>
        </p:spPr>
        <p:txBody>
          <a:bodyPr/>
          <a:lstStyle>
            <a:lvl1pPr marL="0" indent="0" algn="r" fontAlgn="base">
              <a:buFont typeface="Arial" panose="020B0604020202020204"/>
              <a:defRPr sz="1000" b="0">
                <a:solidFill>
                  <a:schemeClr val="tx1"/>
                </a:solidFill>
              </a:defRPr>
            </a:lvl1pPr>
          </a:lstStyle>
          <a:p>
            <a:pPr lvl="0" defTabSz="914400" rtl="0" eaLnBrk="1" latinLnBrk="0" hangingPunct="1">
              <a:lnSpc>
                <a:spcPct val="100000"/>
              </a:lnSpc>
              <a:spcBef>
                <a:spcPct val="0"/>
              </a:spcBef>
              <a:spcAft>
                <a:spcPct val="0"/>
              </a:spcAft>
              <a:buClrTx/>
              <a:buSzPct val="100000"/>
            </a:pPr>
            <a:fld id="{9A0DB2DC-4C9A-4742-B13C-FB6460FD3503}" type="slidenum">
              <a:rPr lang="ru-RU"/>
              <a:t>‹#›</a:t>
            </a:fld>
            <a:endParaRPr lang="ru-RU" sz="1000" b="0" u="none">
              <a:solidFill>
                <a:schemeClr val="tx1"/>
              </a:solidFill>
            </a:endParaRPr>
          </a:p>
        </p:txBody>
      </p:sp>
      <p:cxnSp>
        <p:nvCxnSpPr>
          <p:cNvPr id="1035" name="直接连接符 1034"/>
          <p:cNvCxnSpPr/>
          <p:nvPr/>
        </p:nvCxnSpPr>
        <p:spPr>
          <a:xfrm>
            <a:off x="0" y="4876800"/>
            <a:ext cx="609600" cy="0"/>
          </a:xfrm>
          <a:prstGeom prst="line">
            <a:avLst/>
          </a:prstGeom>
          <a:ln w="44450" cap="flat" cmpd="sng">
            <a:solidFill>
              <a:srgbClr val="330033"/>
            </a:solidFill>
            <a:prstDash val="solid"/>
            <a:headEnd type="none" w="med" len="med"/>
            <a:tailEnd type="none" w="med" len="med"/>
          </a:ln>
        </p:spPr>
      </p:cxnSp>
      <p:sp>
        <p:nvSpPr>
          <p:cNvPr id="1036" name="动作按钮: 前进或下一项 1035">
            <a:hlinkClick r:id="" action="ppaction://hlinkshowjump?jump=nextslide"/>
          </p:cNvPr>
          <p:cNvSpPr/>
          <p:nvPr/>
        </p:nvSpPr>
        <p:spPr>
          <a:xfrm>
            <a:off x="7926388" y="168275"/>
            <a:ext cx="1117600" cy="666750"/>
          </a:xfrm>
          <a:prstGeom prst="actionButtonForwardNext">
            <a:avLst/>
          </a:prstGeom>
          <a:gradFill rotWithShape="1">
            <a:gsLst>
              <a:gs pos="0">
                <a:srgbClr val="CCCC99">
                  <a:alpha val="100000"/>
                </a:srgbClr>
              </a:gs>
              <a:gs pos="50000">
                <a:srgbClr val="FFFFE1">
                  <a:alpha val="100000"/>
                </a:srgbClr>
              </a:gs>
              <a:gs pos="100000">
                <a:srgbClr val="CCCC99"/>
              </a:gs>
            </a:gsLst>
            <a:lin ang="5400000"/>
            <a:tileRect/>
          </a:gradFill>
          <a:ln w="9525">
            <a:noFill/>
          </a:ln>
        </p:spPr>
        <p:txBody>
          <a:bodyPr/>
          <a:lstStyle/>
          <a:p>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8"/>
    <p:sndAc>
      <p:stSnd>
        <p:snd r:embed="rId13" name="chimes.wav"/>
      </p:stSnd>
    </p:sndAc>
  </p:transition>
  <p:hf hdr="0" ftr="0" dt="0"/>
  <p:txStyles>
    <p:titleStyle>
      <a:lvl1pPr marL="0" lvl="0" indent="0" algn="ctr" defTabSz="914400" rtl="0" eaLnBrk="1" fontAlgn="base" latinLnBrk="0" hangingPunct="1">
        <a:lnSpc>
          <a:spcPct val="100000"/>
        </a:lnSpc>
        <a:spcBef>
          <a:spcPct val="0"/>
        </a:spcBef>
        <a:spcAft>
          <a:spcPct val="0"/>
        </a:spcAft>
        <a:buSzPct val="100000"/>
        <a:buNone/>
        <a:defRPr sz="4200" b="1" i="0" u="none" kern="1200">
          <a:solidFill>
            <a:schemeClr val="hlink"/>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i="0" u="none" kern="120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i="0" u="none" kern="1200">
          <a:solidFill>
            <a:schemeClr val="tx1"/>
          </a:solidFill>
          <a:latin typeface="Arial" panose="020B0604020202020204"/>
          <a:ea typeface="宋体" panose="02010600030101010101" pitchFamily="2" charset="-122"/>
          <a:cs typeface="+mn-cs"/>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i="0" u="none" kern="1200">
          <a:solidFill>
            <a:schemeClr val="tx1"/>
          </a:solidFill>
          <a:latin typeface="Arial" panose="020B0604020202020204"/>
          <a:ea typeface="宋体" panose="02010600030101010101" pitchFamily="2" charset="-122"/>
          <a:cs typeface="+mn-cs"/>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i="0" u="none" kern="1200">
          <a:solidFill>
            <a:schemeClr val="tx1"/>
          </a:solidFill>
          <a:latin typeface="Arial" panose="020B0604020202020204"/>
          <a:ea typeface="宋体" panose="02010600030101010101" pitchFamily="2" charset="-122"/>
          <a:cs typeface="+mn-cs"/>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i="0" u="none" kern="1200">
          <a:solidFill>
            <a:schemeClr val="tx1"/>
          </a:solidFill>
          <a:latin typeface="Arial" panose="020B0604020202020204"/>
          <a:ea typeface="宋体" panose="02010600030101010101" pitchFamily="2" charset="-122"/>
          <a:cs typeface="+mn-cs"/>
        </a:defRPr>
      </a:lvl5pPr>
      <a:lvl6pPr marL="2514600" lvl="5"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i="0" u="none" kern="1200">
          <a:solidFill>
            <a:schemeClr val="tx1"/>
          </a:solidFill>
          <a:latin typeface="Arial" panose="020B0604020202020204"/>
          <a:ea typeface="宋体" panose="02010600030101010101" pitchFamily="2" charset="-122"/>
          <a:cs typeface="+mn-cs"/>
        </a:defRPr>
      </a:lvl6pPr>
      <a:lvl7pPr marL="2971800" lvl="6"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i="0" u="none" kern="1200">
          <a:solidFill>
            <a:schemeClr val="tx1"/>
          </a:solidFill>
          <a:latin typeface="Arial" panose="020B0604020202020204"/>
          <a:ea typeface="宋体" panose="02010600030101010101" pitchFamily="2" charset="-122"/>
          <a:cs typeface="+mn-cs"/>
        </a:defRPr>
      </a:lvl7pPr>
      <a:lvl8pPr marL="3429000" lvl="7"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i="0" u="none" kern="1200">
          <a:solidFill>
            <a:schemeClr val="tx1"/>
          </a:solidFill>
          <a:latin typeface="Arial" panose="020B0604020202020204"/>
          <a:ea typeface="宋体" panose="02010600030101010101" pitchFamily="2" charset="-122"/>
          <a:cs typeface="+mn-cs"/>
        </a:defRPr>
      </a:lvl8pPr>
      <a:lvl9pPr marL="3886200" lvl="8"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i="0" u="none" kern="1200">
          <a:solidFill>
            <a:schemeClr val="tx1"/>
          </a:solidFill>
          <a:latin typeface="Arial" panose="020B0604020202020204"/>
          <a:ea typeface="宋体" panose="02010600030101010101" pitchFamily="2" charset="-122"/>
          <a:cs typeface="+mn-cs"/>
        </a:defRPr>
      </a:lvl9pPr>
    </p:bodyStyle>
    <p:otherStyle>
      <a:lvl1pPr marL="0" lvl="0"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ClrTx/>
        <a:buSzPct val="100000"/>
        <a:buFont typeface="Arial" panose="020B0604020202020204"/>
        <a:buNone/>
        <a:defRPr sz="1800" b="0" i="0" u="none" kern="120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ClrTx/>
        <a:buSzPct val="100000"/>
        <a:buFont typeface="Arial" panose="020B0604020202020204"/>
        <a:buNone/>
        <a:defRPr sz="1800" b="0" i="0" u="none" kern="120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ClrTx/>
        <a:buSzPct val="100000"/>
        <a:buFont typeface="Arial" panose="020B0604020202020204"/>
        <a:buNone/>
        <a:defRPr sz="1800" b="0" i="0" u="none" kern="120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ClrTx/>
        <a:buSzPct val="100000"/>
        <a:buFont typeface="Arial" panose="020B0604020202020204"/>
        <a:buNone/>
        <a:defRPr sz="1800" b="0" i="0" u="none"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标题占位符 1"/>
          <p:cNvSpPr>
            <a:spLocks noGrp="1"/>
          </p:cNvSpPr>
          <p:nvPr>
            <p:ph type="title"/>
          </p:nvPr>
        </p:nvSpPr>
        <p:spPr>
          <a:xfrm>
            <a:off x="628650" y="365125"/>
            <a:ext cx="7886700" cy="1325563"/>
          </a:xfrm>
          <a:prstGeom prst="rect">
            <a:avLst/>
          </a:prstGeom>
          <a:noFill/>
          <a:ln w="9525">
            <a:noFill/>
          </a:ln>
        </p:spPr>
        <p:txBody>
          <a:bodyPr lIns="91440" tIns="45720" rIns="91440" bIns="45720" anchor="ctr" anchorCtr="0"/>
          <a:lstStyle/>
          <a:p>
            <a:pPr lvl="0"/>
            <a:r>
              <a:rPr lang="zh-CN" altLang="en-US"/>
              <a:t>单击此处编辑母版标题样式</a:t>
            </a:r>
          </a:p>
        </p:txBody>
      </p:sp>
      <p:sp>
        <p:nvSpPr>
          <p:cNvPr id="1040" name="文本占位符 2"/>
          <p:cNvSpPr>
            <a:spLocks noGrp="1"/>
          </p:cNvSpPr>
          <p:nvPr>
            <p:ph type="body" idx="1"/>
          </p:nvPr>
        </p:nvSpPr>
        <p:spPr>
          <a:xfrm>
            <a:off x="628650" y="1825625"/>
            <a:ext cx="7886700" cy="4351338"/>
          </a:xfrm>
          <a:prstGeom prst="rect">
            <a:avLst/>
          </a:prstGeom>
          <a:noFill/>
          <a:ln w="9525">
            <a:noFill/>
          </a:ln>
        </p:spPr>
        <p:txBody>
          <a:bodyPr lIns="91440" tIns="45720" rIns="91440" bIns="4572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41" name="日期占位符 3"/>
          <p:cNvSpPr>
            <a:spLocks noGrp="1"/>
          </p:cNvSpPr>
          <p:nvPr>
            <p:ph type="dt" sz="half" idx="2"/>
          </p:nvPr>
        </p:nvSpPr>
        <p:spPr>
          <a:xfrm>
            <a:off x="628650" y="6356350"/>
            <a:ext cx="2057400" cy="365125"/>
          </a:xfrm>
          <a:prstGeom prst="rect">
            <a:avLst/>
          </a:prstGeom>
          <a:noFill/>
          <a:ln w="9525">
            <a:noFill/>
          </a:ln>
        </p:spPr>
        <p:txBody>
          <a:bodyPr lIns="91440" tIns="45720" rIns="91440" bIns="45720" anchor="ctr" anchorCtr="0"/>
          <a:lstStyle>
            <a:lvl1pPr marL="0" indent="0" algn="l" fontAlgn="base">
              <a:defRPr sz="1200" b="0">
                <a:solidFill>
                  <a:schemeClr val="tx1"/>
                </a:solidFill>
                <a:latin typeface="Calibri" panose="020F0502020204030204" charset="0"/>
                <a:ea typeface="Arial" panose="020B0604020202020204"/>
              </a:defRPr>
            </a:lvl1pPr>
          </a:lstStyle>
          <a:p>
            <a:pPr lvl="0" defTabSz="914400" rtl="0" eaLnBrk="1" hangingPunct="1">
              <a:lnSpc>
                <a:spcPct val="100000"/>
              </a:lnSpc>
              <a:spcBef>
                <a:spcPct val="0"/>
              </a:spcBef>
              <a:spcAft>
                <a:spcPct val="0"/>
              </a:spcAft>
              <a:buClrTx/>
              <a:buSzPct val="100000"/>
            </a:pPr>
            <a:fld id="{BB962C8B-B14F-4D97-AF65-F5344CB8AC3E}" type="datetime1">
              <a:rPr lang="zh-CN" altLang="en-US"/>
              <a:t>2021/4/28</a:t>
            </a:fld>
            <a:endParaRPr lang="zh-CN" altLang="en-US"/>
          </a:p>
        </p:txBody>
      </p:sp>
      <p:sp>
        <p:nvSpPr>
          <p:cNvPr id="1042" name="页脚占位符 4"/>
          <p:cNvSpPr>
            <a:spLocks noGrp="1"/>
          </p:cNvSpPr>
          <p:nvPr>
            <p:ph type="ftr" sz="quarter" idx="3"/>
          </p:nvPr>
        </p:nvSpPr>
        <p:spPr>
          <a:xfrm>
            <a:off x="3028950" y="6356350"/>
            <a:ext cx="3086100" cy="365125"/>
          </a:xfrm>
          <a:prstGeom prst="rect">
            <a:avLst/>
          </a:prstGeom>
          <a:noFill/>
          <a:ln w="9525">
            <a:noFill/>
          </a:ln>
        </p:spPr>
        <p:txBody>
          <a:bodyPr lIns="91440" tIns="45720" rIns="91440" bIns="45720" anchor="ctr" anchorCtr="0"/>
          <a:lstStyle>
            <a:lvl1pPr marL="0" indent="0" algn="ctr" fontAlgn="base">
              <a:defRPr sz="1200" b="0">
                <a:solidFill>
                  <a:schemeClr val="tx1"/>
                </a:solidFill>
                <a:latin typeface="Calibri" panose="020F0502020204030204" charset="0"/>
                <a:ea typeface="Arial" panose="020B0604020202020204"/>
              </a:defRPr>
            </a:lvl1pPr>
          </a:lstStyle>
          <a:p>
            <a:pPr lvl="0" defTabSz="914400" rtl="0" eaLnBrk="1" hangingPunct="1">
              <a:lnSpc>
                <a:spcPct val="100000"/>
              </a:lnSpc>
              <a:spcBef>
                <a:spcPct val="0"/>
              </a:spcBef>
              <a:spcAft>
                <a:spcPct val="0"/>
              </a:spcAft>
              <a:buClrTx/>
              <a:buSzPct val="100000"/>
            </a:pPr>
            <a:endParaRPr lang="zh-CN" altLang="en-US"/>
          </a:p>
        </p:txBody>
      </p:sp>
      <p:sp>
        <p:nvSpPr>
          <p:cNvPr id="1043" name="灯片编号占位符 5"/>
          <p:cNvSpPr>
            <a:spLocks noGrp="1"/>
          </p:cNvSpPr>
          <p:nvPr>
            <p:ph type="sldNum" sz="quarter" idx="4"/>
          </p:nvPr>
        </p:nvSpPr>
        <p:spPr>
          <a:xfrm>
            <a:off x="6457950" y="6356350"/>
            <a:ext cx="2057400" cy="365125"/>
          </a:xfrm>
          <a:prstGeom prst="rect">
            <a:avLst/>
          </a:prstGeom>
          <a:noFill/>
          <a:ln w="9525">
            <a:noFill/>
          </a:ln>
        </p:spPr>
        <p:txBody>
          <a:bodyPr lIns="91440" tIns="45720" rIns="91440" bIns="45720" anchor="ctr" anchorCtr="0"/>
          <a:lstStyle>
            <a:lvl1pPr marL="0" indent="0" algn="r" fontAlgn="base">
              <a:defRPr sz="1200" b="0">
                <a:solidFill>
                  <a:schemeClr val="tx1"/>
                </a:solidFill>
                <a:latin typeface="Calibri" panose="020F0502020204030204" charset="0"/>
                <a:ea typeface="Arial" panose="020B0604020202020204"/>
              </a:defRPr>
            </a:lvl1pPr>
          </a:lstStyle>
          <a:p>
            <a:pPr lvl="0" defTabSz="914400" rtl="0" eaLnBrk="1" hangingPunct="1">
              <a:lnSpc>
                <a:spcPct val="100000"/>
              </a:lnSpc>
              <a:spcBef>
                <a:spcPct val="0"/>
              </a:spcBef>
              <a:spcAft>
                <a:spcPct val="0"/>
              </a:spcAft>
              <a:buClrTx/>
              <a:buSzPct val="100000"/>
            </a:pPr>
            <a:fld id="{9A0DB2DC-4C9A-4742-B13C-FB6460FD3503}" type="slidenum">
              <a:rPr lang="zh-CN" altLang="en-US"/>
              <a:t>‹#›</a:t>
            </a:fld>
            <a:endParaRPr lang="zh-CN" altLang="en-US" sz="1200" b="0" u="none">
              <a:solidFill>
                <a:schemeClr val="tx1"/>
              </a:solidFill>
              <a:latin typeface="Calibri" panose="020F0502020204030204" charset="0"/>
              <a:ea typeface="Arial" panose="020B0604020202020204"/>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lvl="0" algn="l" defTabSz="914400" rtl="0" eaLnBrk="1" hangingPunct="1">
        <a:lnSpc>
          <a:spcPct val="90000"/>
        </a:lnSpc>
        <a:spcBef>
          <a:spcPct val="0"/>
        </a:spcBef>
        <a:buNone/>
        <a:defRPr sz="4400" kern="1200">
          <a:solidFill>
            <a:schemeClr val="tx1"/>
          </a:solidFill>
          <a:latin typeface="+mj-lt"/>
          <a:ea typeface="+mj-ea"/>
          <a:cs typeface="+mj-cs"/>
        </a:defRPr>
      </a:lvl1pPr>
    </p:titleStyle>
    <p:bodyStyle>
      <a:lvl1pPr marL="228600" lvl="0" indent="-228600" algn="l" defTabSz="914400" rtl="0" ea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lvl="1" indent="-228600" algn="l" defTabSz="914400" rtl="0" eaLnBrk="1" hangingPunct="1">
        <a:lnSpc>
          <a:spcPct val="90000"/>
        </a:lnSpc>
        <a:spcBef>
          <a:spcPts val="500"/>
        </a:spcBef>
        <a:buFont typeface="Arial" panose="020B0604020202020204" pitchFamily="34" charset="0"/>
        <a:buChar char="•"/>
        <a:defRPr sz="2400" kern="1200">
          <a:solidFill>
            <a:schemeClr val="tx1"/>
          </a:solidFill>
          <a:latin typeface="Calibri" panose="020F0502020204030204" charset="0"/>
          <a:ea typeface="Arial" panose="020B0604020202020204"/>
          <a:cs typeface="+mn-cs"/>
        </a:defRPr>
      </a:lvl2pPr>
      <a:lvl3pPr marL="1143000" lvl="2" indent="-228600" algn="l" defTabSz="914400" rtl="0" eaLnBrk="1" hangingPunct="1">
        <a:lnSpc>
          <a:spcPct val="90000"/>
        </a:lnSpc>
        <a:spcBef>
          <a:spcPts val="500"/>
        </a:spcBef>
        <a:buFont typeface="Arial" panose="020B0604020202020204" pitchFamily="34" charset="0"/>
        <a:buChar char="•"/>
        <a:defRPr sz="2000" kern="1200">
          <a:solidFill>
            <a:schemeClr val="tx1"/>
          </a:solidFill>
          <a:latin typeface="Calibri" panose="020F0502020204030204" charset="0"/>
          <a:ea typeface="Arial" panose="020B0604020202020204"/>
          <a:cs typeface="+mn-cs"/>
        </a:defRPr>
      </a:lvl3pPr>
      <a:lvl4pPr marL="1600200" lvl="3" indent="-228600" algn="l" defTabSz="914400" rtl="0" eaLnBrk="1" hangingPunct="1">
        <a:lnSpc>
          <a:spcPct val="90000"/>
        </a:lnSpc>
        <a:spcBef>
          <a:spcPts val="500"/>
        </a:spcBef>
        <a:buFont typeface="Arial" panose="020B0604020202020204" pitchFamily="34" charset="0"/>
        <a:buChar char="•"/>
        <a:defRPr sz="1800" kern="1200">
          <a:solidFill>
            <a:schemeClr val="tx1"/>
          </a:solidFill>
          <a:latin typeface="Calibri" panose="020F0502020204030204" charset="0"/>
          <a:ea typeface="Arial" panose="020B0604020202020204"/>
          <a:cs typeface="+mn-cs"/>
        </a:defRPr>
      </a:lvl4pPr>
      <a:lvl5pPr marL="2057400" lvl="4" indent="-228600" algn="l" defTabSz="914400" rtl="0" eaLnBrk="1" hangingPunct="1">
        <a:lnSpc>
          <a:spcPct val="90000"/>
        </a:lnSpc>
        <a:spcBef>
          <a:spcPts val="500"/>
        </a:spcBef>
        <a:buFont typeface="Arial" panose="020B0604020202020204" pitchFamily="34" charset="0"/>
        <a:buChar char="•"/>
        <a:defRPr sz="1800" kern="1200">
          <a:solidFill>
            <a:schemeClr val="tx1"/>
          </a:solidFill>
          <a:latin typeface="Calibri" panose="020F0502020204030204" charset="0"/>
          <a:ea typeface="Arial" panose="020B0604020202020204"/>
          <a:cs typeface="+mn-cs"/>
        </a:defRPr>
      </a:lvl5pPr>
      <a:lvl6pPr marL="2514600" lvl="5" indent="-228600" algn="l" defTabSz="914400" rtl="0" eaLnBrk="1" hangingPunct="1">
        <a:lnSpc>
          <a:spcPct val="90000"/>
        </a:lnSpc>
        <a:spcBef>
          <a:spcPts val="500"/>
        </a:spcBef>
        <a:buFont typeface="Arial" panose="020B0604020202020204" pitchFamily="34" charset="0"/>
        <a:buChar char="•"/>
        <a:defRPr sz="1800" kern="1200">
          <a:solidFill>
            <a:schemeClr val="tx1"/>
          </a:solidFill>
          <a:latin typeface="Calibri" panose="020F0502020204030204" charset="0"/>
          <a:ea typeface="Arial" panose="020B0604020202020204"/>
          <a:cs typeface="+mn-cs"/>
        </a:defRPr>
      </a:lvl6pPr>
      <a:lvl7pPr marL="2971800" lvl="6" indent="-228600" algn="l" defTabSz="914400" rtl="0" eaLnBrk="1" hangingPunct="1">
        <a:lnSpc>
          <a:spcPct val="90000"/>
        </a:lnSpc>
        <a:spcBef>
          <a:spcPts val="500"/>
        </a:spcBef>
        <a:buFont typeface="Arial" panose="020B0604020202020204" pitchFamily="34" charset="0"/>
        <a:buChar char="•"/>
        <a:defRPr sz="1800" kern="1200">
          <a:solidFill>
            <a:schemeClr val="tx1"/>
          </a:solidFill>
          <a:latin typeface="Calibri" panose="020F0502020204030204" charset="0"/>
          <a:ea typeface="Arial" panose="020B0604020202020204"/>
          <a:cs typeface="+mn-cs"/>
        </a:defRPr>
      </a:lvl7pPr>
      <a:lvl8pPr marL="3429000" lvl="7" indent="-228600" algn="l" defTabSz="914400" rtl="0" eaLnBrk="1" hangingPunct="1">
        <a:lnSpc>
          <a:spcPct val="90000"/>
        </a:lnSpc>
        <a:spcBef>
          <a:spcPts val="500"/>
        </a:spcBef>
        <a:buFont typeface="Arial" panose="020B0604020202020204" pitchFamily="34" charset="0"/>
        <a:buChar char="•"/>
        <a:defRPr sz="1800" kern="1200">
          <a:solidFill>
            <a:schemeClr val="tx1"/>
          </a:solidFill>
          <a:latin typeface="Calibri" panose="020F0502020204030204" charset="0"/>
          <a:ea typeface="Arial" panose="020B0604020202020204"/>
          <a:cs typeface="+mn-cs"/>
        </a:defRPr>
      </a:lvl8pPr>
      <a:lvl9pPr marL="3886200" lvl="8" indent="-228600" algn="l" defTabSz="914400" rtl="0" eaLnBrk="1" hangingPunct="1">
        <a:lnSpc>
          <a:spcPct val="90000"/>
        </a:lnSpc>
        <a:spcBef>
          <a:spcPts val="500"/>
        </a:spcBef>
        <a:buFont typeface="Arial" panose="020B0604020202020204" pitchFamily="34" charset="0"/>
        <a:buChar char="•"/>
        <a:defRPr sz="1800" kern="1200">
          <a:solidFill>
            <a:schemeClr val="tx1"/>
          </a:solidFill>
          <a:latin typeface="Calibri" panose="020F0502020204030204" charset="0"/>
          <a:ea typeface="Arial" panose="020B0604020202020204"/>
          <a:cs typeface="+mn-cs"/>
        </a:defRPr>
      </a:lvl9pPr>
    </p:bodyStyle>
    <p:otherStyle>
      <a:lvl1pPr marL="0" lvl="0"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2pPr>
      <a:lvl3pPr marL="914400" lvl="2"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3pPr>
      <a:lvl4pPr marL="1371600" lvl="3"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4pPr>
      <a:lvl5pPr marL="1828800" lvl="4"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5pPr>
      <a:lvl6pPr marL="2286000" lvl="5"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6pPr>
      <a:lvl7pPr marL="2743200" lvl="6"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7pPr>
      <a:lvl8pPr marL="3200400" lvl="7"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8pPr>
      <a:lvl9pPr marL="3657600" lvl="8" indent="0" algn="l" defTabSz="914400" rtl="0" eaLnBrk="1" fontAlgn="base" latinLnBrk="0" hangingPunct="1">
        <a:lnSpc>
          <a:spcPct val="100000"/>
        </a:lnSpc>
        <a:spcBef>
          <a:spcPct val="0"/>
        </a:spcBef>
        <a:spcAft>
          <a:spcPct val="0"/>
        </a:spcAft>
        <a:buSzPct val="100000"/>
        <a:buFont typeface="Arial" panose="020B0604020202020204"/>
        <a:buNone/>
        <a:defRPr sz="1800" b="0" i="0" u="none" kern="1200" baseline="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audio" Target="../media/audio1.wav"/><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21.png"/><Relationship Id="rId5" Type="http://schemas.openxmlformats.org/officeDocument/2006/relationships/image" Target="../media/image19.wmf"/><Relationship Id="rId4" Type="http://schemas.openxmlformats.org/officeDocument/2006/relationships/oleObject" Target="../embeddings/oleObject18.bin"/></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23.png"/><Relationship Id="rId5" Type="http://schemas.openxmlformats.org/officeDocument/2006/relationships/image" Target="../media/image22.wmf"/><Relationship Id="rId4" Type="http://schemas.openxmlformats.org/officeDocument/2006/relationships/oleObject" Target="../embeddings/oleObject20.bin"/></Relationships>
</file>

<file path=ppt/slides/_rels/slide1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5.png"/><Relationship Id="rId5" Type="http://schemas.openxmlformats.org/officeDocument/2006/relationships/image" Target="../media/image24.wmf"/><Relationship Id="rId4" Type="http://schemas.openxmlformats.org/officeDocument/2006/relationships/oleObject" Target="../embeddings/oleObject21.bin"/></Relationships>
</file>

<file path=ppt/slides/_rels/slide1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slideLayout" Target="../slideLayouts/slideLayout7.xml"/><Relationship Id="rId7" Type="http://schemas.openxmlformats.org/officeDocument/2006/relationships/oleObject" Target="../embeddings/oleObject23.bin"/><Relationship Id="rId2" Type="http://schemas.openxmlformats.org/officeDocument/2006/relationships/vmlDrawing" Target="../drawings/vmlDrawing9.vml"/><Relationship Id="rId1" Type="http://schemas.openxmlformats.org/officeDocument/2006/relationships/themeOverride" Target="../theme/themeOverride1.xml"/><Relationship Id="rId6" Type="http://schemas.openxmlformats.org/officeDocument/2006/relationships/image" Target="../media/image24.wmf"/><Relationship Id="rId11" Type="http://schemas.openxmlformats.org/officeDocument/2006/relationships/image" Target="../media/image28.wmf"/><Relationship Id="rId5" Type="http://schemas.openxmlformats.org/officeDocument/2006/relationships/oleObject" Target="../embeddings/oleObject22.bin"/><Relationship Id="rId10" Type="http://schemas.openxmlformats.org/officeDocument/2006/relationships/image" Target="../media/image27.wmf"/><Relationship Id="rId4" Type="http://schemas.openxmlformats.org/officeDocument/2006/relationships/audio" Target="../media/audio1.wav"/><Relationship Id="rId9" Type="http://schemas.openxmlformats.org/officeDocument/2006/relationships/image" Target="../media/image26.wmf"/></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25.bin"/><Relationship Id="rId5" Type="http://schemas.openxmlformats.org/officeDocument/2006/relationships/image" Target="../media/image31.wmf"/><Relationship Id="rId4" Type="http://schemas.openxmlformats.org/officeDocument/2006/relationships/oleObject" Target="../embeddings/oleObject24.bin"/></Relationships>
</file>

<file path=ppt/slides/_rels/slide2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33.wmf"/><Relationship Id="rId4" Type="http://schemas.openxmlformats.org/officeDocument/2006/relationships/oleObject" Target="../embeddings/oleObject26.bin"/></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35.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28.bin"/><Relationship Id="rId5" Type="http://schemas.openxmlformats.org/officeDocument/2006/relationships/image" Target="../media/image34.wmf"/><Relationship Id="rId4" Type="http://schemas.openxmlformats.org/officeDocument/2006/relationships/oleObject" Target="../embeddings/oleObject27.bin"/></Relationships>
</file>

<file path=ppt/slides/_rels/slide2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4.wmf"/><Relationship Id="rId4" Type="http://schemas.openxmlformats.org/officeDocument/2006/relationships/oleObject" Target="../embeddings/oleObject29.bin"/></Relationships>
</file>

<file path=ppt/slides/_rels/slide2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6.wmf"/><Relationship Id="rId4" Type="http://schemas.openxmlformats.org/officeDocument/2006/relationships/oleObject" Target="../embeddings/oleObject30.bin"/></Relationships>
</file>

<file path=ppt/slides/_rels/slide2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37.wmf"/><Relationship Id="rId4" Type="http://schemas.openxmlformats.org/officeDocument/2006/relationships/oleObject" Target="../embeddings/oleObject31.bin"/></Relationships>
</file>

<file path=ppt/slides/_rels/slide28.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38.wmf"/><Relationship Id="rId4" Type="http://schemas.openxmlformats.org/officeDocument/2006/relationships/oleObject" Target="../embeddings/oleObject32.bin"/></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image" Target="../media/image40.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2.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audio" Target="../media/audio1.wav"/><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5.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audio" Target="../media/audio1.wav"/><Relationship Id="rId7" Type="http://schemas.openxmlformats.org/officeDocument/2006/relationships/image" Target="../media/image8.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7.wmf"/><Relationship Id="rId10" Type="http://schemas.openxmlformats.org/officeDocument/2006/relationships/image" Target="../media/image10.png"/><Relationship Id="rId4" Type="http://schemas.openxmlformats.org/officeDocument/2006/relationships/oleObject" Target="../embeddings/oleObject7.bin"/><Relationship Id="rId9" Type="http://schemas.openxmlformats.org/officeDocument/2006/relationships/image" Target="../media/image9.wmf"/></Relationships>
</file>

<file path=ppt/slides/_rels/slide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audio" Target="../media/audio1.wav"/><Relationship Id="rId7" Type="http://schemas.openxmlformats.org/officeDocument/2006/relationships/oleObject" Target="../embeddings/oleObject11.bin"/><Relationship Id="rId12"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5.png"/><Relationship Id="rId11" Type="http://schemas.openxmlformats.org/officeDocument/2006/relationships/oleObject" Target="../embeddings/oleObject13.bin"/><Relationship Id="rId5" Type="http://schemas.openxmlformats.org/officeDocument/2006/relationships/image" Target="../media/image11.wmf"/><Relationship Id="rId10" Type="http://schemas.openxmlformats.org/officeDocument/2006/relationships/image" Target="../media/image13.wmf"/><Relationship Id="rId4" Type="http://schemas.openxmlformats.org/officeDocument/2006/relationships/oleObject" Target="../embeddings/oleObject10.bin"/><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audio" Target="../media/audio1.wav"/><Relationship Id="rId7" Type="http://schemas.openxmlformats.org/officeDocument/2006/relationships/oleObject" Target="../embeddings/oleObject15.bin"/><Relationship Id="rId12" Type="http://schemas.openxmlformats.org/officeDocument/2006/relationships/image" Target="../media/image18.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5.png"/><Relationship Id="rId11" Type="http://schemas.openxmlformats.org/officeDocument/2006/relationships/oleObject" Target="../embeddings/oleObject17.bin"/><Relationship Id="rId5" Type="http://schemas.openxmlformats.org/officeDocument/2006/relationships/image" Target="../media/image11.wmf"/><Relationship Id="rId10" Type="http://schemas.openxmlformats.org/officeDocument/2006/relationships/image" Target="../media/image17.wmf"/><Relationship Id="rId4" Type="http://schemas.openxmlformats.org/officeDocument/2006/relationships/oleObject" Target="../embeddings/oleObject14.bin"/><Relationship Id="rId9"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
          </p:nvPr>
        </p:nvSpPr>
        <p:spPr/>
        <p:txBody>
          <a:bodyPr/>
          <a:lstStyle/>
          <a:p>
            <a:fld id="{9A0DB2DC-4C9A-4742-B13C-FB6460FD3503}" type="slidenum">
              <a:rPr lang="ru-RU"/>
              <a:t>1</a:t>
            </a:fld>
            <a:endParaRPr lang="ru-RU"/>
          </a:p>
        </p:txBody>
      </p:sp>
      <p:sp>
        <p:nvSpPr>
          <p:cNvPr id="2066" name="标题 2065"/>
          <p:cNvSpPr>
            <a:spLocks noGrp="1"/>
          </p:cNvSpPr>
          <p:nvPr>
            <p:ph type="ctrTitle"/>
          </p:nvPr>
        </p:nvSpPr>
        <p:spPr>
          <a:ln/>
        </p:spPr>
        <p:txBody>
          <a:bodyPr anchor="ctr" anchorCtr="0"/>
          <a:lstStyle/>
          <a:p>
            <a:pPr defTabSz="914400">
              <a:buSzPct val="100000"/>
              <a:buFontTx/>
              <a:buNone/>
            </a:pPr>
            <a:endParaRPr lang="zh-CN" altLang="en-US" kern="1200">
              <a:latin typeface="Times New Roman" panose="02020603050405020304" pitchFamily="18" charset="0"/>
              <a:ea typeface="宋体" panose="02010600030101010101" pitchFamily="2" charset="-122"/>
            </a:endParaRPr>
          </a:p>
        </p:txBody>
      </p:sp>
      <p:sp>
        <p:nvSpPr>
          <p:cNvPr id="2067" name="副标题 2066"/>
          <p:cNvSpPr>
            <a:spLocks noGrp="1"/>
          </p:cNvSpPr>
          <p:nvPr>
            <p:ph type="subTitle" idx="4294967295"/>
          </p:nvPr>
        </p:nvSpPr>
        <p:spPr>
          <a:xfrm>
            <a:off x="1371600" y="3962400"/>
            <a:ext cx="6858000" cy="1600200"/>
          </a:xfrm>
          <a:ln/>
        </p:spPr>
        <p:txBody>
          <a:bodyPr anchor="ctr" anchorCtr="0"/>
          <a:lstStyle>
            <a:lvl1pPr marL="0" lvl="0" indent="0" algn="ctr"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None/>
              <a:defRPr sz="2800" b="1" i="0" u="none">
                <a:solidFill>
                  <a:schemeClr val="tx1"/>
                </a:solidFill>
                <a:latin typeface="Arial" panose="020B0604020202020204"/>
                <a:ea typeface="宋体" panose="02010600030101010101" pitchFamily="2" charset="-122"/>
              </a:defRPr>
            </a:lvl1pPr>
            <a:lvl2pPr marL="457200" lvl="1" indent="0" algn="ctr"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None/>
              <a:defRPr sz="2600" b="1" i="0" u="none">
                <a:solidFill>
                  <a:schemeClr val="tx1"/>
                </a:solidFill>
                <a:latin typeface="Arial" panose="020B0604020202020204"/>
                <a:ea typeface="宋体" panose="02010600030101010101" pitchFamily="2" charset="-122"/>
              </a:defRPr>
            </a:lvl2pPr>
            <a:lvl3pPr marL="914400" lvl="2" indent="0" algn="ctr"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None/>
              <a:defRPr sz="2300" b="1" i="0" u="none">
                <a:solidFill>
                  <a:schemeClr val="tx1"/>
                </a:solidFill>
                <a:latin typeface="Arial" panose="020B0604020202020204"/>
                <a:ea typeface="宋体" panose="02010600030101010101" pitchFamily="2" charset="-122"/>
              </a:defRPr>
            </a:lvl3pPr>
            <a:lvl4pPr marL="1371600" lvl="3" indent="0" algn="ctr"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None/>
              <a:defRPr sz="2000" b="1" i="0" u="none">
                <a:solidFill>
                  <a:schemeClr val="tx1"/>
                </a:solidFill>
                <a:latin typeface="Arial" panose="020B0604020202020204"/>
                <a:ea typeface="宋体" panose="02010600030101010101" pitchFamily="2" charset="-122"/>
              </a:defRPr>
            </a:lvl4pPr>
            <a:lvl5pPr marL="1828800" lvl="4" indent="0" algn="ctr"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None/>
              <a:defRPr sz="2000" b="1" i="0" u="none">
                <a:solidFill>
                  <a:schemeClr val="tx1"/>
                </a:solidFill>
                <a:latin typeface="Arial" panose="020B0604020202020204"/>
                <a:ea typeface="宋体" panose="02010600030101010101" pitchFamily="2" charset="-122"/>
              </a:defRPr>
            </a:lvl5pPr>
          </a:lstStyle>
          <a:p>
            <a:pPr lvl="0" algn="l"/>
            <a:r>
              <a:rPr lang="zh-CN" altLang="en-US">
                <a:solidFill>
                  <a:schemeClr val="hlink"/>
                </a:solidFill>
              </a:rPr>
              <a:t>工程项目</a:t>
            </a:r>
            <a:r>
              <a:rPr lang="en-US" altLang="zh-CN">
                <a:solidFill>
                  <a:schemeClr val="hlink"/>
                </a:solidFill>
              </a:rPr>
              <a:t>——</a:t>
            </a:r>
          </a:p>
          <a:p>
            <a:pPr lvl="0"/>
            <a:r>
              <a:rPr lang="en-US" altLang="zh-CN">
                <a:solidFill>
                  <a:schemeClr val="hlink"/>
                </a:solidFill>
              </a:rPr>
              <a:t>               </a:t>
            </a:r>
            <a:r>
              <a:rPr lang="zh-CN" altLang="en-US">
                <a:solidFill>
                  <a:schemeClr val="hlink"/>
                </a:solidFill>
              </a:rPr>
              <a:t>砼及钢筋砼工程工程量计算规则</a:t>
            </a:r>
          </a:p>
          <a:p>
            <a:pPr lvl="0"/>
            <a:r>
              <a:rPr lang="zh-CN" altLang="en-US">
                <a:solidFill>
                  <a:schemeClr val="hlink"/>
                </a:solidFill>
              </a:rPr>
              <a:t>                                             </a:t>
            </a:r>
            <a:r>
              <a:rPr lang="en-US" altLang="zh-CN">
                <a:solidFill>
                  <a:schemeClr val="hlink"/>
                </a:solidFill>
              </a:rPr>
              <a:t>——</a:t>
            </a:r>
            <a:r>
              <a:rPr lang="zh-CN" altLang="en-US">
                <a:solidFill>
                  <a:schemeClr val="hlink"/>
                </a:solidFill>
              </a:rPr>
              <a:t>砼工程</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childTnLst>
                                    <p:set>
                                      <p:cBhvr additive="base">
                                        <p:cTn id="6" fill="hold">
                                          <p:stCondLst>
                                            <p:cond delay="0"/>
                                          </p:stCondLst>
                                        </p:cTn>
                                        <p:tgtEl>
                                          <p:spTgt spid="2066"/>
                                        </p:tgtEl>
                                        <p:attrNameLst>
                                          <p:attrName>style.visibility</p:attrName>
                                        </p:attrNameLst>
                                      </p:cBhvr>
                                      <p:to>
                                        <p:strVal val="visible"/>
                                      </p:to>
                                    </p:set>
                                    <p:anim calcmode="lin" valueType="num">
                                      <p:cBhvr additive="base">
                                        <p:cTn id="7" dur="1000" fill="hold"/>
                                        <p:tgtEl>
                                          <p:spTgt spid="2066"/>
                                        </p:tgtEl>
                                        <p:attrNameLst>
                                          <p:attrName>ppt_x</p:attrName>
                                        </p:attrNameLst>
                                      </p:cBhvr>
                                      <p:tavLst>
                                        <p:tav tm="0">
                                          <p:val>
                                            <p:strVal val="#ppt_x-.2"/>
                                          </p:val>
                                        </p:tav>
                                        <p:tav tm="100000">
                                          <p:val>
                                            <p:strVal val="#ppt_x"/>
                                          </p:val>
                                        </p:tav>
                                      </p:tavLst>
                                    </p:anim>
                                    <p:anim calcmode="lin" valueType="num">
                                      <p:cBhvr additive="base">
                                        <p:cTn id="8" dur="1000" fill="hold"/>
                                        <p:tgtEl>
                                          <p:spTgt spid="2066"/>
                                        </p:tgtEl>
                                        <p:attrNameLst>
                                          <p:attrName>ppt_y</p:attrName>
                                        </p:attrNameLst>
                                      </p:cBhvr>
                                      <p:tavLst>
                                        <p:tav tm="0">
                                          <p:val>
                                            <p:strVal val="#ppt_y"/>
                                          </p:val>
                                        </p:tav>
                                        <p:tav tm="100000">
                                          <p:val>
                                            <p:strVal val="#ppt_y"/>
                                          </p:val>
                                        </p:tav>
                                      </p:tavLst>
                                    </p:anim>
                                    <p:animEffect transition="in" filter="wipe(right)">
                                      <p:cBhvr additive="base">
                                        <p:cTn id="9" dur="1000"/>
                                        <p:tgtEl>
                                          <p:spTgt spid="2066"/>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grpId="1" nodeType="clickEffect">
                                  <p:childTnLst>
                                    <p:set>
                                      <p:cBhvr additive="base">
                                        <p:cTn id="13" fill="hold">
                                          <p:stCondLst>
                                            <p:cond delay="0"/>
                                          </p:stCondLst>
                                        </p:cTn>
                                        <p:tgtEl>
                                          <p:spTgt spid="2067">
                                            <p:bg/>
                                          </p:spTgt>
                                        </p:tgtEl>
                                        <p:attrNameLst>
                                          <p:attrName>style.visibility</p:attrName>
                                        </p:attrNameLst>
                                      </p:cBhvr>
                                      <p:to>
                                        <p:strVal val="visible"/>
                                      </p:to>
                                    </p:set>
                                    <p:animEffect transition="in" filter="fade">
                                      <p:cBhvr additive="base">
                                        <p:cTn id="14" dur="500"/>
                                        <p:tgtEl>
                                          <p:spTgt spid="2067">
                                            <p:bg/>
                                          </p:spTgt>
                                        </p:tgtEl>
                                      </p:cBhvr>
                                    </p:animEffect>
                                    <p:anim calcmode="lin" valueType="num">
                                      <p:cBhvr additive="base">
                                        <p:cTn id="15" dur="500" fill="hold"/>
                                        <p:tgtEl>
                                          <p:spTgt spid="2067">
                                            <p:bg/>
                                          </p:spTgt>
                                        </p:tgtEl>
                                        <p:attrNameLst>
                                          <p:attrName>ppt_x</p:attrName>
                                        </p:attrNameLst>
                                      </p:cBhvr>
                                      <p:tavLst>
                                        <p:tav tm="0">
                                          <p:val>
                                            <p:strVal val="#ppt_x"/>
                                          </p:val>
                                        </p:tav>
                                        <p:tav tm="100000">
                                          <p:val>
                                            <p:strVal val="#ppt_x"/>
                                          </p:val>
                                        </p:tav>
                                      </p:tavLst>
                                    </p:anim>
                                    <p:anim calcmode="lin" valueType="num">
                                      <p:cBhvr additive="base">
                                        <p:cTn id="16" dur="500" fill="hold"/>
                                        <p:tgtEl>
                                          <p:spTgt spid="2067">
                                            <p:bg/>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4" presetClass="entr" presetSubtype="0" fill="hold" grpId="1" nodeType="clickEffect">
                                  <p:childTnLst>
                                    <p:set>
                                      <p:cBhvr additive="base">
                                        <p:cTn id="20" fill="hold">
                                          <p:stCondLst>
                                            <p:cond delay="0"/>
                                          </p:stCondLst>
                                        </p:cTn>
                                        <p:tgtEl>
                                          <p:spTgt spid="2067">
                                            <p:bg/>
                                          </p:spTgt>
                                        </p:tgtEl>
                                        <p:attrNameLst>
                                          <p:attrName>style.visibility</p:attrName>
                                        </p:attrNameLst>
                                      </p:cBhvr>
                                      <p:to>
                                        <p:strVal val="visible"/>
                                      </p:to>
                                    </p:set>
                                    <p:animEffect transition="in" filter="fade">
                                      <p:cBhvr additive="base">
                                        <p:cTn id="21" dur="500"/>
                                        <p:tgtEl>
                                          <p:spTgt spid="2067">
                                            <p:bg/>
                                          </p:spTgt>
                                        </p:tgtEl>
                                      </p:cBhvr>
                                    </p:animEffect>
                                    <p:anim calcmode="lin" valueType="num">
                                      <p:cBhvr additive="base">
                                        <p:cTn id="22" dur="500" fill="hold"/>
                                        <p:tgtEl>
                                          <p:spTgt spid="2067">
                                            <p:bg/>
                                          </p:spTgt>
                                        </p:tgtEl>
                                        <p:attrNameLst>
                                          <p:attrName>ppt_x</p:attrName>
                                        </p:attrNameLst>
                                      </p:cBhvr>
                                      <p:tavLst>
                                        <p:tav tm="0">
                                          <p:val>
                                            <p:strVal val="#ppt_x"/>
                                          </p:val>
                                        </p:tav>
                                        <p:tav tm="100000">
                                          <p:val>
                                            <p:strVal val="#ppt_x"/>
                                          </p:val>
                                        </p:tav>
                                      </p:tavLst>
                                    </p:anim>
                                    <p:anim calcmode="lin" valueType="num">
                                      <p:cBhvr additive="base">
                                        <p:cTn id="23" dur="500" fill="hold"/>
                                        <p:tgtEl>
                                          <p:spTgt spid="2067">
                                            <p:bg/>
                                          </p:spTgt>
                                        </p:tgtEl>
                                        <p:attrNameLst>
                                          <p:attrName>ppt_y</p:attrName>
                                        </p:attrNameLst>
                                      </p:cBhvr>
                                      <p:tavLst>
                                        <p:tav tm="0">
                                          <p:val>
                                            <p:strVal val="#ppt_y+.05"/>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1" nodeType="clickEffect">
                                  <p:childTnLst>
                                    <p:set>
                                      <p:cBhvr additive="base">
                                        <p:cTn id="27" fill="hold">
                                          <p:stCondLst>
                                            <p:cond delay="0"/>
                                          </p:stCondLst>
                                        </p:cTn>
                                        <p:tgtEl>
                                          <p:spTgt spid="2067">
                                            <p:bg/>
                                          </p:spTgt>
                                        </p:tgtEl>
                                        <p:attrNameLst>
                                          <p:attrName>style.visibility</p:attrName>
                                        </p:attrNameLst>
                                      </p:cBhvr>
                                      <p:to>
                                        <p:strVal val="visible"/>
                                      </p:to>
                                    </p:set>
                                    <p:animEffect transition="in" filter="fade">
                                      <p:cBhvr additive="base">
                                        <p:cTn id="28" dur="500"/>
                                        <p:tgtEl>
                                          <p:spTgt spid="2067">
                                            <p:bg/>
                                          </p:spTgt>
                                        </p:tgtEl>
                                      </p:cBhvr>
                                    </p:animEffect>
                                    <p:anim calcmode="lin" valueType="num">
                                      <p:cBhvr additive="base">
                                        <p:cTn id="29" dur="500" fill="hold"/>
                                        <p:tgtEl>
                                          <p:spTgt spid="2067">
                                            <p:bg/>
                                          </p:spTgt>
                                        </p:tgtEl>
                                        <p:attrNameLst>
                                          <p:attrName>ppt_x</p:attrName>
                                        </p:attrNameLst>
                                      </p:cBhvr>
                                      <p:tavLst>
                                        <p:tav tm="0">
                                          <p:val>
                                            <p:strVal val="#ppt_x"/>
                                          </p:val>
                                        </p:tav>
                                        <p:tav tm="100000">
                                          <p:val>
                                            <p:strVal val="#ppt_x"/>
                                          </p:val>
                                        </p:tav>
                                      </p:tavLst>
                                    </p:anim>
                                    <p:anim calcmode="lin" valueType="num">
                                      <p:cBhvr additive="base">
                                        <p:cTn id="30" dur="500" fill="hold"/>
                                        <p:tgtEl>
                                          <p:spTgt spid="2067">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6" grpId="0" animBg="1"/>
      <p:bldP spid="2067" grpI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10</a:t>
            </a:fld>
            <a:endParaRPr lang="ru-RU" sz="1000" b="0" u="none">
              <a:solidFill>
                <a:schemeClr val="tx1"/>
              </a:solidFill>
            </a:endParaRPr>
          </a:p>
        </p:txBody>
      </p:sp>
      <p:sp>
        <p:nvSpPr>
          <p:cNvPr id="2193" name="标题 2192"/>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194" name="文本占位符 2193"/>
          <p:cNvSpPr>
            <a:spLocks noGrp="1"/>
          </p:cNvSpPr>
          <p:nvPr>
            <p:ph type="body" idx="4294967295"/>
          </p:nvPr>
        </p:nvSpPr>
        <p:spPr>
          <a:xfrm>
            <a:off x="608013" y="1108075"/>
            <a:ext cx="8404225" cy="900113"/>
          </a:xfrm>
          <a:ln/>
        </p:spPr>
        <p:txBody>
          <a:bodyPr/>
          <a:lstStyle/>
          <a:p>
            <a:pPr>
              <a:buClr>
                <a:schemeClr val="folHlink"/>
              </a:buClr>
            </a:pPr>
            <a:r>
              <a:rPr lang="en-US" altLang="zh-CN"/>
              <a:t>2.2  </a:t>
            </a:r>
            <a:r>
              <a:rPr lang="zh-CN" altLang="en-US"/>
              <a:t>现浇砼基础</a:t>
            </a:r>
          </a:p>
          <a:p>
            <a:pPr>
              <a:buClr>
                <a:schemeClr val="folHlink"/>
              </a:buClr>
            </a:pPr>
            <a:r>
              <a:rPr lang="en-US" altLang="zh-CN" sz="2400"/>
              <a:t>4</a:t>
            </a:r>
            <a:r>
              <a:rPr lang="zh-CN" altLang="en-US" sz="2400"/>
              <a:t>、满堂基础</a:t>
            </a:r>
            <a:r>
              <a:rPr lang="en-US" altLang="zh-CN" sz="2400"/>
              <a:t>——</a:t>
            </a:r>
            <a:r>
              <a:rPr lang="zh-CN" altLang="en-US" sz="2400"/>
              <a:t>筏板基础</a:t>
            </a:r>
            <a:endParaRPr lang="zh-CN" altLang="en-US"/>
          </a:p>
        </p:txBody>
      </p:sp>
      <p:sp>
        <p:nvSpPr>
          <p:cNvPr id="2195" name="矩形 2194"/>
          <p:cNvSpPr/>
          <p:nvPr/>
        </p:nvSpPr>
        <p:spPr>
          <a:xfrm>
            <a:off x="623888" y="2024063"/>
            <a:ext cx="2076450"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无梁式筏板基础</a:t>
            </a:r>
          </a:p>
        </p:txBody>
      </p:sp>
      <p:graphicFrame>
        <p:nvGraphicFramePr>
          <p:cNvPr id="2196" name="对象 2195"/>
          <p:cNvGraphicFramePr>
            <a:graphicFrameLocks noChangeAspect="1"/>
          </p:cNvGraphicFramePr>
          <p:nvPr/>
        </p:nvGraphicFramePr>
        <p:xfrm>
          <a:off x="620713" y="2693988"/>
          <a:ext cx="7331075" cy="460375"/>
        </p:xfrm>
        <a:graphic>
          <a:graphicData uri="http://schemas.openxmlformats.org/presentationml/2006/ole">
            <mc:AlternateContent xmlns:mc="http://schemas.openxmlformats.org/markup-compatibility/2006">
              <mc:Choice xmlns:v="urn:schemas-microsoft-com:vml" Requires="v">
                <p:oleObj spid="_x0000_s8195" r:id="rId4" imgW="1626870" imgH="203200" progId="Equation.3">
                  <p:embed/>
                </p:oleObj>
              </mc:Choice>
              <mc:Fallback>
                <p:oleObj r:id="rId4" imgW="1626870" imgH="203200" progId="Equation.3">
                  <p:embed/>
                  <p:pic>
                    <p:nvPicPr>
                      <p:cNvPr id="0" name="图片 3093"/>
                      <p:cNvPicPr/>
                      <p:nvPr/>
                    </p:nvPicPr>
                    <p:blipFill>
                      <a:blip r:embed="rId5"/>
                      <a:stretch>
                        <a:fillRect/>
                      </a:stretch>
                    </p:blipFill>
                    <p:spPr>
                      <a:xfrm>
                        <a:off x="620713" y="2693988"/>
                        <a:ext cx="7331075" cy="460375"/>
                      </a:xfrm>
                      <a:prstGeom prst="rect">
                        <a:avLst/>
                      </a:prstGeom>
                      <a:noFill/>
                      <a:ln w="38100">
                        <a:noFill/>
                        <a:miter/>
                      </a:ln>
                    </p:spPr>
                  </p:pic>
                </p:oleObj>
              </mc:Fallback>
            </mc:AlternateContent>
          </a:graphicData>
        </a:graphic>
      </p:graphicFrame>
      <p:sp>
        <p:nvSpPr>
          <p:cNvPr id="2197" name="矩形 2196"/>
          <p:cNvSpPr/>
          <p:nvPr/>
        </p:nvSpPr>
        <p:spPr>
          <a:xfrm>
            <a:off x="596900" y="3303588"/>
            <a:ext cx="2168525"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有梁式筏板基础</a:t>
            </a:r>
          </a:p>
        </p:txBody>
      </p:sp>
      <p:pic>
        <p:nvPicPr>
          <p:cNvPr id="2198" name="图片 2197"/>
          <p:cNvPicPr>
            <a:picLocks noChangeAspect="1"/>
          </p:cNvPicPr>
          <p:nvPr/>
        </p:nvPicPr>
        <p:blipFill>
          <a:blip r:embed="rId6">
            <a:clrChange>
              <a:clrFrom>
                <a:srgbClr val="FEFEFE"/>
              </a:clrFrom>
              <a:clrTo>
                <a:srgbClr val="FEFEFE">
                  <a:alpha val="0"/>
                </a:srgbClr>
              </a:clrTo>
            </a:clrChange>
          </a:blip>
          <a:srcRect l="26314" t="47041" r="31236" b="43684"/>
          <a:stretch>
            <a:fillRect/>
          </a:stretch>
        </p:blipFill>
        <p:spPr>
          <a:xfrm>
            <a:off x="4643438" y="1052513"/>
            <a:ext cx="4500562" cy="1587500"/>
          </a:xfrm>
          <a:prstGeom prst="rect">
            <a:avLst/>
          </a:prstGeom>
          <a:noFill/>
          <a:ln w="9525">
            <a:noFill/>
          </a:ln>
        </p:spPr>
      </p:pic>
      <p:sp>
        <p:nvSpPr>
          <p:cNvPr id="2199" name="矩形 2198"/>
          <p:cNvSpPr/>
          <p:nvPr/>
        </p:nvSpPr>
        <p:spPr>
          <a:xfrm>
            <a:off x="8243888" y="2708275"/>
            <a:ext cx="752475" cy="396875"/>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zh-CN" altLang="en-US"/>
              <a:t>底板</a:t>
            </a:r>
          </a:p>
        </p:txBody>
      </p:sp>
      <p:sp>
        <p:nvSpPr>
          <p:cNvPr id="2200" name="矩形 2199"/>
          <p:cNvSpPr/>
          <p:nvPr/>
        </p:nvSpPr>
        <p:spPr>
          <a:xfrm>
            <a:off x="6384925" y="1263650"/>
            <a:ext cx="752475" cy="396875"/>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zh-CN" altLang="en-US"/>
              <a:t>柱墩</a:t>
            </a:r>
          </a:p>
        </p:txBody>
      </p:sp>
      <p:cxnSp>
        <p:nvCxnSpPr>
          <p:cNvPr id="2201" name="直接连接符 2200"/>
          <p:cNvCxnSpPr/>
          <p:nvPr/>
        </p:nvCxnSpPr>
        <p:spPr>
          <a:xfrm flipH="1">
            <a:off x="5059363" y="1462088"/>
            <a:ext cx="1325562" cy="765175"/>
          </a:xfrm>
          <a:prstGeom prst="line">
            <a:avLst/>
          </a:prstGeom>
          <a:ln w="47625" cap="flat" cmpd="sng">
            <a:solidFill>
              <a:srgbClr val="008080"/>
            </a:solidFill>
            <a:prstDash val="solid"/>
            <a:headEnd type="none" w="med" len="med"/>
            <a:tailEnd type="triangle" w="med" len="med"/>
          </a:ln>
        </p:spPr>
      </p:cxnSp>
      <p:cxnSp>
        <p:nvCxnSpPr>
          <p:cNvPr id="2202" name="直接连接符 2201"/>
          <p:cNvCxnSpPr/>
          <p:nvPr/>
        </p:nvCxnSpPr>
        <p:spPr>
          <a:xfrm flipH="1">
            <a:off x="6194425" y="1660525"/>
            <a:ext cx="566738" cy="552450"/>
          </a:xfrm>
          <a:prstGeom prst="line">
            <a:avLst/>
          </a:prstGeom>
          <a:ln w="47625" cap="flat" cmpd="sng">
            <a:solidFill>
              <a:srgbClr val="008080"/>
            </a:solidFill>
            <a:prstDash val="solid"/>
            <a:headEnd type="none" w="med" len="med"/>
            <a:tailEnd type="triangle" w="med" len="med"/>
          </a:ln>
        </p:spPr>
      </p:cxnSp>
      <p:cxnSp>
        <p:nvCxnSpPr>
          <p:cNvPr id="2203" name="直接连接符 2202"/>
          <p:cNvCxnSpPr/>
          <p:nvPr/>
        </p:nvCxnSpPr>
        <p:spPr>
          <a:xfrm>
            <a:off x="6761163" y="1660525"/>
            <a:ext cx="584200" cy="522288"/>
          </a:xfrm>
          <a:prstGeom prst="line">
            <a:avLst/>
          </a:prstGeom>
          <a:ln w="47625" cap="flat" cmpd="sng">
            <a:solidFill>
              <a:srgbClr val="008080"/>
            </a:solidFill>
            <a:prstDash val="solid"/>
            <a:headEnd type="none" w="med" len="med"/>
            <a:tailEnd type="triangle" w="med" len="med"/>
          </a:ln>
        </p:spPr>
      </p:cxnSp>
      <p:cxnSp>
        <p:nvCxnSpPr>
          <p:cNvPr id="2204" name="直接连接符 2203"/>
          <p:cNvCxnSpPr/>
          <p:nvPr/>
        </p:nvCxnSpPr>
        <p:spPr>
          <a:xfrm>
            <a:off x="7137400" y="1462088"/>
            <a:ext cx="1328738" cy="706437"/>
          </a:xfrm>
          <a:prstGeom prst="line">
            <a:avLst/>
          </a:prstGeom>
          <a:ln w="47625" cap="flat" cmpd="sng">
            <a:solidFill>
              <a:srgbClr val="008080"/>
            </a:solidFill>
            <a:prstDash val="solid"/>
            <a:headEnd type="none" w="med" len="med"/>
            <a:tailEnd type="triangle" w="med" len="med"/>
          </a:ln>
        </p:spPr>
      </p:cxnSp>
      <p:cxnSp>
        <p:nvCxnSpPr>
          <p:cNvPr id="2205" name="直接连接符 2204"/>
          <p:cNvCxnSpPr/>
          <p:nvPr/>
        </p:nvCxnSpPr>
        <p:spPr>
          <a:xfrm flipH="1" flipV="1">
            <a:off x="7300913" y="2419350"/>
            <a:ext cx="1319212" cy="288925"/>
          </a:xfrm>
          <a:prstGeom prst="line">
            <a:avLst/>
          </a:prstGeom>
          <a:ln w="47625" cap="flat" cmpd="sng">
            <a:solidFill>
              <a:srgbClr val="008080"/>
            </a:solidFill>
            <a:prstDash val="solid"/>
            <a:headEnd type="none" w="med" len="med"/>
            <a:tailEnd type="none" w="med" len="med"/>
          </a:ln>
        </p:spPr>
      </p:cxnSp>
      <p:pic>
        <p:nvPicPr>
          <p:cNvPr id="2206" name="图片 2205"/>
          <p:cNvPicPr>
            <a:picLocks noChangeAspect="1"/>
          </p:cNvPicPr>
          <p:nvPr/>
        </p:nvPicPr>
        <p:blipFill>
          <a:blip r:embed="rId6">
            <a:clrChange>
              <a:clrFrom>
                <a:srgbClr val="FEFEFE"/>
              </a:clrFrom>
              <a:clrTo>
                <a:srgbClr val="FEFEFE">
                  <a:alpha val="0"/>
                </a:srgbClr>
              </a:clrTo>
            </a:clrChange>
          </a:blip>
          <a:srcRect l="28354" t="72417" r="33034" b="8783"/>
          <a:stretch>
            <a:fillRect/>
          </a:stretch>
        </p:blipFill>
        <p:spPr>
          <a:xfrm>
            <a:off x="3843338" y="3141663"/>
            <a:ext cx="5195887" cy="3660775"/>
          </a:xfrm>
          <a:prstGeom prst="rect">
            <a:avLst/>
          </a:prstGeom>
          <a:noFill/>
          <a:ln w="9525">
            <a:noFill/>
          </a:ln>
        </p:spPr>
      </p:pic>
      <p:graphicFrame>
        <p:nvGraphicFramePr>
          <p:cNvPr id="2207" name="对象 2206"/>
          <p:cNvGraphicFramePr>
            <a:graphicFrameLocks noChangeAspect="1"/>
          </p:cNvGraphicFramePr>
          <p:nvPr/>
        </p:nvGraphicFramePr>
        <p:xfrm>
          <a:off x="698500" y="3871913"/>
          <a:ext cx="2549525" cy="1525587"/>
        </p:xfrm>
        <a:graphic>
          <a:graphicData uri="http://schemas.openxmlformats.org/presentationml/2006/ole">
            <mc:AlternateContent xmlns:mc="http://schemas.openxmlformats.org/markup-compatibility/2006">
              <mc:Choice xmlns:v="urn:schemas-microsoft-com:vml" Requires="v">
                <p:oleObj spid="_x0000_s8196" r:id="rId7" imgW="1129665" imgH="652780" progId="Equation.3">
                  <p:embed/>
                </p:oleObj>
              </mc:Choice>
              <mc:Fallback>
                <p:oleObj r:id="rId7" imgW="1129665" imgH="652780" progId="Equation.3">
                  <p:embed/>
                  <p:pic>
                    <p:nvPicPr>
                      <p:cNvPr id="0" name="图片 3092"/>
                      <p:cNvPicPr/>
                      <p:nvPr/>
                    </p:nvPicPr>
                    <p:blipFill>
                      <a:blip r:embed="rId8"/>
                      <a:stretch>
                        <a:fillRect/>
                      </a:stretch>
                    </p:blipFill>
                    <p:spPr>
                      <a:xfrm>
                        <a:off x="698500" y="3871913"/>
                        <a:ext cx="2549525" cy="1525587"/>
                      </a:xfrm>
                      <a:prstGeom prst="rect">
                        <a:avLst/>
                      </a:prstGeom>
                      <a:noFill/>
                      <a:ln w="38100">
                        <a:noFill/>
                        <a:miter/>
                      </a:ln>
                    </p:spPr>
                  </p:pic>
                </p:oleObj>
              </mc:Fallback>
            </mc:AlternateContent>
          </a:graphicData>
        </a:graphic>
      </p:graphicFrame>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193"/>
                                        </p:tgtEl>
                                        <p:attrNameLst>
                                          <p:attrName>ppt_x</p:attrName>
                                          <p:attrName>ppt_y</p:attrName>
                                        </p:attrNameLst>
                                      </p:cBhvr>
                                    </p:animMotion>
                                    <p:animRot by="1500000">
                                      <p:cBhvr additive="base">
                                        <p:cTn id="7" dur="125" fill="hold">
                                          <p:stCondLst>
                                            <p:cond delay="0"/>
                                          </p:stCondLst>
                                        </p:cTn>
                                        <p:tgtEl>
                                          <p:spTgt spid="2193"/>
                                        </p:tgtEl>
                                        <p:attrNameLst>
                                          <p:attrName>r</p:attrName>
                                        </p:attrNameLst>
                                      </p:cBhvr>
                                    </p:animRot>
                                    <p:animRot by="-1500000">
                                      <p:cBhvr additive="base">
                                        <p:cTn id="8" dur="125" fill="hold">
                                          <p:stCondLst>
                                            <p:cond delay="125"/>
                                          </p:stCondLst>
                                        </p:cTn>
                                        <p:tgtEl>
                                          <p:spTgt spid="2193"/>
                                        </p:tgtEl>
                                        <p:attrNameLst>
                                          <p:attrName>r</p:attrName>
                                        </p:attrNameLst>
                                      </p:cBhvr>
                                    </p:animRot>
                                    <p:animRot by="-1500000">
                                      <p:cBhvr additive="base">
                                        <p:cTn id="9" dur="125" fill="hold">
                                          <p:stCondLst>
                                            <p:cond delay="250"/>
                                          </p:stCondLst>
                                        </p:cTn>
                                        <p:tgtEl>
                                          <p:spTgt spid="2193"/>
                                        </p:tgtEl>
                                        <p:attrNameLst>
                                          <p:attrName>r</p:attrName>
                                        </p:attrNameLst>
                                      </p:cBhvr>
                                    </p:animRot>
                                    <p:animRot by="1500000">
                                      <p:cBhvr additive="base">
                                        <p:cTn id="10" dur="125" fill="hold">
                                          <p:stCondLst>
                                            <p:cond delay="375"/>
                                          </p:stCondLst>
                                        </p:cTn>
                                        <p:tgtEl>
                                          <p:spTgt spid="219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94">
                                            <p:bg/>
                                          </p:spTgt>
                                        </p:tgtEl>
                                        <p:attrNameLst>
                                          <p:attrName>style.visibility</p:attrName>
                                        </p:attrNameLst>
                                      </p:cBhvr>
                                      <p:to>
                                        <p:strVal val="visible"/>
                                      </p:to>
                                    </p:set>
                                    <p:animEffect transition="in" filter="fade">
                                      <p:cBhvr additive="base">
                                        <p:cTn id="15" dur="500"/>
                                        <p:tgtEl>
                                          <p:spTgt spid="2194">
                                            <p:bg/>
                                          </p:spTgt>
                                        </p:tgtEl>
                                      </p:cBhvr>
                                    </p:animEffect>
                                    <p:anim calcmode="lin" valueType="num">
                                      <p:cBhvr additive="base">
                                        <p:cTn id="16" dur="500" fill="hold"/>
                                        <p:tgtEl>
                                          <p:spTgt spid="2194">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94">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194">
                                            <p:bg/>
                                          </p:spTgt>
                                        </p:tgtEl>
                                        <p:attrNameLst>
                                          <p:attrName>style.visibility</p:attrName>
                                        </p:attrNameLst>
                                      </p:cBhvr>
                                      <p:to>
                                        <p:strVal val="visible"/>
                                      </p:to>
                                    </p:set>
                                    <p:animEffect transition="in" filter="fade">
                                      <p:cBhvr additive="base">
                                        <p:cTn id="22" dur="500"/>
                                        <p:tgtEl>
                                          <p:spTgt spid="2194">
                                            <p:bg/>
                                          </p:spTgt>
                                        </p:tgtEl>
                                      </p:cBhvr>
                                    </p:animEffect>
                                    <p:anim calcmode="lin" valueType="num">
                                      <p:cBhvr additive="base">
                                        <p:cTn id="23" dur="500" fill="hold"/>
                                        <p:tgtEl>
                                          <p:spTgt spid="2194">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194">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2" nodeType="clickEffect">
                                  <p:childTnLst>
                                    <p:set>
                                      <p:cBhvr additive="base">
                                        <p:cTn id="28" dur="1" fill="hold">
                                          <p:stCondLst>
                                            <p:cond delay="0"/>
                                          </p:stCondLst>
                                        </p:cTn>
                                        <p:tgtEl>
                                          <p:spTgt spid="2195"/>
                                        </p:tgtEl>
                                        <p:attrNameLst>
                                          <p:attrName>style.visibility</p:attrName>
                                        </p:attrNameLst>
                                      </p:cBhvr>
                                      <p:to>
                                        <p:strVal val="visible"/>
                                      </p:to>
                                    </p:set>
                                    <p:anim calcmode="lin" valueType="num">
                                      <p:cBhvr additive="base">
                                        <p:cTn id="29" dur="500" fill="hold"/>
                                        <p:tgtEl>
                                          <p:spTgt spid="2195"/>
                                        </p:tgtEl>
                                        <p:attrNameLst>
                                          <p:attrName>ppt_x</p:attrName>
                                        </p:attrNameLst>
                                      </p:cBhvr>
                                      <p:tavLst>
                                        <p:tav tm="0">
                                          <p:val>
                                            <p:strVal val="#ppt_x"/>
                                          </p:val>
                                        </p:tav>
                                        <p:tav tm="100000">
                                          <p:val>
                                            <p:strVal val="#ppt_x"/>
                                          </p:val>
                                        </p:tav>
                                      </p:tavLst>
                                    </p:anim>
                                    <p:anim calcmode="lin" valueType="num">
                                      <p:cBhvr additive="base">
                                        <p:cTn id="30" dur="500" fill="hold"/>
                                        <p:tgtEl>
                                          <p:spTgt spid="219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childTnLst>
                                    <p:set>
                                      <p:cBhvr additive="base">
                                        <p:cTn id="34" dur="1" fill="hold">
                                          <p:stCondLst>
                                            <p:cond delay="0"/>
                                          </p:stCondLst>
                                        </p:cTn>
                                        <p:tgtEl>
                                          <p:spTgt spid="2198"/>
                                        </p:tgtEl>
                                        <p:attrNameLst>
                                          <p:attrName>style.visibility</p:attrName>
                                        </p:attrNameLst>
                                      </p:cBhvr>
                                      <p:to>
                                        <p:strVal val="visible"/>
                                      </p:to>
                                    </p:set>
                                    <p:anim calcmode="lin" valueType="num">
                                      <p:cBhvr additive="base">
                                        <p:cTn id="35" dur="500" fill="hold"/>
                                        <p:tgtEl>
                                          <p:spTgt spid="2198"/>
                                        </p:tgtEl>
                                        <p:attrNameLst>
                                          <p:attrName>ppt_x</p:attrName>
                                        </p:attrNameLst>
                                      </p:cBhvr>
                                      <p:tavLst>
                                        <p:tav tm="0">
                                          <p:val>
                                            <p:strVal val="#ppt_x"/>
                                          </p:val>
                                        </p:tav>
                                        <p:tav tm="100000">
                                          <p:val>
                                            <p:strVal val="#ppt_x"/>
                                          </p:val>
                                        </p:tav>
                                      </p:tavLst>
                                    </p:anim>
                                    <p:anim calcmode="lin" valueType="num">
                                      <p:cBhvr additive="base">
                                        <p:cTn id="36" dur="500" fill="hold"/>
                                        <p:tgtEl>
                                          <p:spTgt spid="219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4" nodeType="clickEffect">
                                  <p:childTnLst>
                                    <p:set>
                                      <p:cBhvr additive="base">
                                        <p:cTn id="40" dur="1" fill="hold">
                                          <p:stCondLst>
                                            <p:cond delay="0"/>
                                          </p:stCondLst>
                                        </p:cTn>
                                        <p:tgtEl>
                                          <p:spTgt spid="2199"/>
                                        </p:tgtEl>
                                        <p:attrNameLst>
                                          <p:attrName>style.visibility</p:attrName>
                                        </p:attrNameLst>
                                      </p:cBhvr>
                                      <p:to>
                                        <p:strVal val="visible"/>
                                      </p:to>
                                    </p:set>
                                    <p:animEffect transition="in" filter="box(in)">
                                      <p:cBhvr additive="base">
                                        <p:cTn id="41" dur="500"/>
                                        <p:tgtEl>
                                          <p:spTgt spid="2199"/>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12" fill="hold" nodeType="clickEffect">
                                  <p:childTnLst>
                                    <p:set>
                                      <p:cBhvr additive="base">
                                        <p:cTn id="45" dur="1" fill="hold">
                                          <p:stCondLst>
                                            <p:cond delay="0"/>
                                          </p:stCondLst>
                                        </p:cTn>
                                        <p:tgtEl>
                                          <p:spTgt spid="2205"/>
                                        </p:tgtEl>
                                        <p:attrNameLst>
                                          <p:attrName>style.visibility</p:attrName>
                                        </p:attrNameLst>
                                      </p:cBhvr>
                                      <p:to>
                                        <p:strVal val="visible"/>
                                      </p:to>
                                    </p:set>
                                    <p:animEffect transition="in" filter="strips(downLeft)">
                                      <p:cBhvr additive="base">
                                        <p:cTn id="46" dur="500"/>
                                        <p:tgtEl>
                                          <p:spTgt spid="2205"/>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grpId="5" nodeType="clickEffect">
                                  <p:childTnLst>
                                    <p:set>
                                      <p:cBhvr additive="base">
                                        <p:cTn id="50" dur="1" fill="hold">
                                          <p:stCondLst>
                                            <p:cond delay="0"/>
                                          </p:stCondLst>
                                        </p:cTn>
                                        <p:tgtEl>
                                          <p:spTgt spid="2200"/>
                                        </p:tgtEl>
                                        <p:attrNameLst>
                                          <p:attrName>style.visibility</p:attrName>
                                        </p:attrNameLst>
                                      </p:cBhvr>
                                      <p:to>
                                        <p:strVal val="visible"/>
                                      </p:to>
                                    </p:set>
                                    <p:animEffect transition="in" filter="box(in)">
                                      <p:cBhvr additive="base">
                                        <p:cTn id="51" dur="500"/>
                                        <p:tgtEl>
                                          <p:spTgt spid="2200"/>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6" fill="hold" nodeType="clickEffect">
                                  <p:childTnLst>
                                    <p:set>
                                      <p:cBhvr additive="base">
                                        <p:cTn id="55" dur="1" fill="hold">
                                          <p:stCondLst>
                                            <p:cond delay="0"/>
                                          </p:stCondLst>
                                        </p:cTn>
                                        <p:tgtEl>
                                          <p:spTgt spid="2201"/>
                                        </p:tgtEl>
                                        <p:attrNameLst>
                                          <p:attrName>style.visibility</p:attrName>
                                        </p:attrNameLst>
                                      </p:cBhvr>
                                      <p:to>
                                        <p:strVal val="visible"/>
                                      </p:to>
                                    </p:set>
                                    <p:animEffect transition="in" filter="strips(downRight)">
                                      <p:cBhvr additive="base">
                                        <p:cTn id="56" dur="500"/>
                                        <p:tgtEl>
                                          <p:spTgt spid="2201"/>
                                        </p:tgtEl>
                                      </p:cBhvr>
                                    </p:animEffect>
                                  </p:childTnLst>
                                </p:cTn>
                              </p:par>
                              <p:par>
                                <p:cTn id="57" presetID="18" presetClass="entr" presetSubtype="6" fill="hold" nodeType="withEffect">
                                  <p:childTnLst>
                                    <p:set>
                                      <p:cBhvr additive="base">
                                        <p:cTn id="58" dur="1" fill="hold">
                                          <p:stCondLst>
                                            <p:cond delay="0"/>
                                          </p:stCondLst>
                                        </p:cTn>
                                        <p:tgtEl>
                                          <p:spTgt spid="2202"/>
                                        </p:tgtEl>
                                        <p:attrNameLst>
                                          <p:attrName>style.visibility</p:attrName>
                                        </p:attrNameLst>
                                      </p:cBhvr>
                                      <p:to>
                                        <p:strVal val="visible"/>
                                      </p:to>
                                    </p:set>
                                    <p:animEffect transition="in" filter="strips(downRight)">
                                      <p:cBhvr additive="base">
                                        <p:cTn id="59" dur="500"/>
                                        <p:tgtEl>
                                          <p:spTgt spid="2202"/>
                                        </p:tgtEl>
                                      </p:cBhvr>
                                    </p:animEffect>
                                  </p:childTnLst>
                                </p:cTn>
                              </p:par>
                              <p:par>
                                <p:cTn id="60" presetID="18" presetClass="entr" presetSubtype="6" fill="hold" nodeType="withEffect">
                                  <p:childTnLst>
                                    <p:set>
                                      <p:cBhvr additive="base">
                                        <p:cTn id="61" dur="1" fill="hold">
                                          <p:stCondLst>
                                            <p:cond delay="0"/>
                                          </p:stCondLst>
                                        </p:cTn>
                                        <p:tgtEl>
                                          <p:spTgt spid="2203"/>
                                        </p:tgtEl>
                                        <p:attrNameLst>
                                          <p:attrName>style.visibility</p:attrName>
                                        </p:attrNameLst>
                                      </p:cBhvr>
                                      <p:to>
                                        <p:strVal val="visible"/>
                                      </p:to>
                                    </p:set>
                                    <p:animEffect transition="in" filter="strips(downRight)">
                                      <p:cBhvr additive="base">
                                        <p:cTn id="62" dur="500"/>
                                        <p:tgtEl>
                                          <p:spTgt spid="2203"/>
                                        </p:tgtEl>
                                      </p:cBhvr>
                                    </p:animEffect>
                                  </p:childTnLst>
                                </p:cTn>
                              </p:par>
                              <p:par>
                                <p:cTn id="63" presetID="18" presetClass="entr" presetSubtype="6" fill="hold" nodeType="withEffect">
                                  <p:childTnLst>
                                    <p:set>
                                      <p:cBhvr additive="base">
                                        <p:cTn id="64" dur="1" fill="hold">
                                          <p:stCondLst>
                                            <p:cond delay="0"/>
                                          </p:stCondLst>
                                        </p:cTn>
                                        <p:tgtEl>
                                          <p:spTgt spid="2204"/>
                                        </p:tgtEl>
                                        <p:attrNameLst>
                                          <p:attrName>style.visibility</p:attrName>
                                        </p:attrNameLst>
                                      </p:cBhvr>
                                      <p:to>
                                        <p:strVal val="visible"/>
                                      </p:to>
                                    </p:set>
                                    <p:animEffect transition="in" filter="strips(downRight)">
                                      <p:cBhvr additive="base">
                                        <p:cTn id="65" dur="500"/>
                                        <p:tgtEl>
                                          <p:spTgt spid="2204"/>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nodeType="clickEffect">
                                  <p:childTnLst>
                                    <p:set>
                                      <p:cBhvr additive="base">
                                        <p:cTn id="69" dur="1" fill="hold">
                                          <p:stCondLst>
                                            <p:cond delay="0"/>
                                          </p:stCondLst>
                                        </p:cTn>
                                        <p:tgtEl>
                                          <p:spTgt spid="2196"/>
                                        </p:tgtEl>
                                        <p:attrNameLst>
                                          <p:attrName>style.visibility</p:attrName>
                                        </p:attrNameLst>
                                      </p:cBhvr>
                                      <p:to>
                                        <p:strVal val="visible"/>
                                      </p:to>
                                    </p:set>
                                    <p:animEffect transition="in" filter="box(in)">
                                      <p:cBhvr additive="base">
                                        <p:cTn id="70" dur="500"/>
                                        <p:tgtEl>
                                          <p:spTgt spid="2196"/>
                                        </p:tgtEl>
                                      </p:cBhvr>
                                    </p:animEffec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3" nodeType="clickEffect">
                                  <p:childTnLst>
                                    <p:set>
                                      <p:cBhvr additive="base">
                                        <p:cTn id="74" dur="1" fill="hold">
                                          <p:stCondLst>
                                            <p:cond delay="0"/>
                                          </p:stCondLst>
                                        </p:cTn>
                                        <p:tgtEl>
                                          <p:spTgt spid="2197"/>
                                        </p:tgtEl>
                                        <p:attrNameLst>
                                          <p:attrName>style.visibility</p:attrName>
                                        </p:attrNameLst>
                                      </p:cBhvr>
                                      <p:to>
                                        <p:strVal val="visible"/>
                                      </p:to>
                                    </p:set>
                                    <p:anim calcmode="lin" valueType="num">
                                      <p:cBhvr additive="base">
                                        <p:cTn id="75" dur="500" fill="hold"/>
                                        <p:tgtEl>
                                          <p:spTgt spid="2197"/>
                                        </p:tgtEl>
                                        <p:attrNameLst>
                                          <p:attrName>ppt_x</p:attrName>
                                        </p:attrNameLst>
                                      </p:cBhvr>
                                      <p:tavLst>
                                        <p:tav tm="0">
                                          <p:val>
                                            <p:strVal val="#ppt_x"/>
                                          </p:val>
                                        </p:tav>
                                        <p:tav tm="100000">
                                          <p:val>
                                            <p:strVal val="#ppt_x"/>
                                          </p:val>
                                        </p:tav>
                                      </p:tavLst>
                                    </p:anim>
                                    <p:anim calcmode="lin" valueType="num">
                                      <p:cBhvr additive="base">
                                        <p:cTn id="76" dur="500" fill="hold"/>
                                        <p:tgtEl>
                                          <p:spTgt spid="2197"/>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nodeType="clickEffect">
                                  <p:childTnLst>
                                    <p:set>
                                      <p:cBhvr additive="base">
                                        <p:cTn id="80" dur="1" fill="hold">
                                          <p:stCondLst>
                                            <p:cond delay="0"/>
                                          </p:stCondLst>
                                        </p:cTn>
                                        <p:tgtEl>
                                          <p:spTgt spid="2206"/>
                                        </p:tgtEl>
                                        <p:attrNameLst>
                                          <p:attrName>style.visibility</p:attrName>
                                        </p:attrNameLst>
                                      </p:cBhvr>
                                      <p:to>
                                        <p:strVal val="visible"/>
                                      </p:to>
                                    </p:set>
                                    <p:anim calcmode="lin" valueType="num">
                                      <p:cBhvr additive="base">
                                        <p:cTn id="81" dur="500" fill="hold"/>
                                        <p:tgtEl>
                                          <p:spTgt spid="2206"/>
                                        </p:tgtEl>
                                        <p:attrNameLst>
                                          <p:attrName>ppt_x</p:attrName>
                                        </p:attrNameLst>
                                      </p:cBhvr>
                                      <p:tavLst>
                                        <p:tav tm="0">
                                          <p:val>
                                            <p:strVal val="#ppt_x"/>
                                          </p:val>
                                        </p:tav>
                                        <p:tav tm="100000">
                                          <p:val>
                                            <p:strVal val="#ppt_x"/>
                                          </p:val>
                                        </p:tav>
                                      </p:tavLst>
                                    </p:anim>
                                    <p:anim calcmode="lin" valueType="num">
                                      <p:cBhvr additive="base">
                                        <p:cTn id="82" dur="500" fill="hold"/>
                                        <p:tgtEl>
                                          <p:spTgt spid="2206"/>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nodeType="clickEffect">
                                  <p:childTnLst>
                                    <p:set>
                                      <p:cBhvr additive="base">
                                        <p:cTn id="86" dur="1" fill="hold">
                                          <p:stCondLst>
                                            <p:cond delay="0"/>
                                          </p:stCondLst>
                                        </p:cTn>
                                        <p:tgtEl>
                                          <p:spTgt spid="2207"/>
                                        </p:tgtEl>
                                        <p:attrNameLst>
                                          <p:attrName>style.visibility</p:attrName>
                                        </p:attrNameLst>
                                      </p:cBhvr>
                                      <p:to>
                                        <p:strVal val="visible"/>
                                      </p:to>
                                    </p:set>
                                    <p:animEffect transition="in" filter="box(in)">
                                      <p:cBhvr additive="base">
                                        <p:cTn id="87" dur="500"/>
                                        <p:tgtEl>
                                          <p:spTgt spid="22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3" grpId="0" animBg="1"/>
      <p:bldP spid="2194" grpId="1" build="p" animBg="1"/>
      <p:bldP spid="2195" grpId="2" animBg="1"/>
      <p:bldP spid="2197" grpId="3" animBg="1"/>
      <p:bldP spid="2199" grpId="4" animBg="1"/>
      <p:bldP spid="2200" grpId="5"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11</a:t>
            </a:fld>
            <a:endParaRPr lang="ru-RU" sz="1000" b="0" u="none">
              <a:solidFill>
                <a:schemeClr val="tx1"/>
              </a:solidFill>
            </a:endParaRPr>
          </a:p>
        </p:txBody>
      </p:sp>
      <p:sp>
        <p:nvSpPr>
          <p:cNvPr id="2210" name="标题 2209"/>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211" name="文本占位符 2210"/>
          <p:cNvSpPr>
            <a:spLocks noGrp="1"/>
          </p:cNvSpPr>
          <p:nvPr>
            <p:ph type="body" idx="4294967295"/>
          </p:nvPr>
        </p:nvSpPr>
        <p:spPr>
          <a:xfrm>
            <a:off x="608013" y="1169988"/>
            <a:ext cx="3736975" cy="3338512"/>
          </a:xfrm>
          <a:ln/>
        </p:spPr>
        <p:txBody>
          <a:bodyPr/>
          <a:lstStyle/>
          <a:p>
            <a:pPr>
              <a:buClr>
                <a:schemeClr val="folHlink"/>
              </a:buClr>
            </a:pPr>
            <a:r>
              <a:rPr lang="en-US" altLang="zh-CN"/>
              <a:t>2.2  </a:t>
            </a:r>
            <a:r>
              <a:rPr lang="zh-CN" altLang="en-US"/>
              <a:t>现浇砼基础</a:t>
            </a:r>
          </a:p>
          <a:p>
            <a:pPr>
              <a:buClr>
                <a:schemeClr val="folHlink"/>
              </a:buClr>
            </a:pPr>
            <a:r>
              <a:rPr lang="en-US" altLang="zh-CN" sz="2400"/>
              <a:t>5</a:t>
            </a:r>
            <a:r>
              <a:rPr lang="zh-CN" altLang="en-US" sz="2400"/>
              <a:t>、箱形基础</a:t>
            </a:r>
          </a:p>
          <a:p>
            <a:pPr>
              <a:buClr>
                <a:schemeClr val="folHlink"/>
              </a:buClr>
            </a:pPr>
            <a:r>
              <a:rPr lang="zh-CN" altLang="en-US" sz="2400"/>
              <a:t>（</a:t>
            </a:r>
            <a:r>
              <a:rPr lang="en-US" altLang="zh-CN" sz="2400"/>
              <a:t>1</a:t>
            </a:r>
            <a:r>
              <a:rPr lang="zh-CN" altLang="en-US" sz="2400"/>
              <a:t>）概念</a:t>
            </a:r>
          </a:p>
          <a:p>
            <a:pPr>
              <a:buClr>
                <a:schemeClr val="folHlink"/>
              </a:buClr>
            </a:pPr>
            <a:r>
              <a:rPr lang="zh-CN" altLang="en-US" sz="2400"/>
              <a:t>箱形基础是指有钢筋砼底板、顶板，中间设有内外纵、横墙板或柱组成的整体性基础。多用于有地下室的高层建筑</a:t>
            </a:r>
          </a:p>
        </p:txBody>
      </p:sp>
      <p:pic>
        <p:nvPicPr>
          <p:cNvPr id="2212" name="图片 2211"/>
          <p:cNvPicPr>
            <a:picLocks noChangeAspect="1"/>
          </p:cNvPicPr>
          <p:nvPr/>
        </p:nvPicPr>
        <p:blipFill>
          <a:blip r:embed="rId3">
            <a:clrChange>
              <a:clrFrom>
                <a:srgbClr val="FEFEFE"/>
              </a:clrFrom>
              <a:clrTo>
                <a:srgbClr val="FEFEFE">
                  <a:alpha val="0"/>
                </a:srgbClr>
              </a:clrTo>
            </a:clrChange>
          </a:blip>
          <a:srcRect l="31850" t="13040" r="24757" b="69319"/>
          <a:stretch>
            <a:fillRect/>
          </a:stretch>
        </p:blipFill>
        <p:spPr>
          <a:xfrm>
            <a:off x="4125913" y="990600"/>
            <a:ext cx="4827587" cy="3019425"/>
          </a:xfrm>
          <a:prstGeom prst="rect">
            <a:avLst/>
          </a:prstGeom>
          <a:noFill/>
          <a:ln w="9525">
            <a:noFill/>
          </a:ln>
        </p:spPr>
      </p:pic>
      <p:sp>
        <p:nvSpPr>
          <p:cNvPr id="2213" name="矩形 2212"/>
          <p:cNvSpPr/>
          <p:nvPr/>
        </p:nvSpPr>
        <p:spPr>
          <a:xfrm>
            <a:off x="608013" y="4532313"/>
            <a:ext cx="8348662" cy="1992312"/>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zh-CN" altLang="en-US" sz="2400"/>
              <a:t>（</a:t>
            </a:r>
            <a:r>
              <a:rPr lang="en-US" altLang="zh-CN" sz="2400"/>
              <a:t>2</a:t>
            </a:r>
            <a:r>
              <a:rPr lang="zh-CN" altLang="en-US" sz="2400"/>
              <a:t>）工程量计算方法</a:t>
            </a:r>
          </a:p>
          <a:p>
            <a:pPr lvl="0">
              <a:buClr>
                <a:schemeClr val="folHlink"/>
              </a:buClr>
            </a:pPr>
            <a:r>
              <a:rPr lang="zh-CN" altLang="en-US" sz="2400"/>
              <a:t>箱形基础的工程量应分解计算。</a:t>
            </a:r>
            <a:r>
              <a:rPr lang="zh-CN" altLang="en-US" sz="2400">
                <a:solidFill>
                  <a:schemeClr val="hlink"/>
                </a:solidFill>
              </a:rPr>
              <a:t>底板按无梁满堂基础定额项目以</a:t>
            </a:r>
            <a:r>
              <a:rPr lang="en-US" altLang="zh-CN" sz="2400">
                <a:solidFill>
                  <a:schemeClr val="hlink"/>
                </a:solidFill>
              </a:rPr>
              <a:t>m</a:t>
            </a:r>
            <a:r>
              <a:rPr lang="en-US" altLang="zh-CN" sz="2400" baseline="30000">
                <a:solidFill>
                  <a:schemeClr val="hlink"/>
                </a:solidFill>
              </a:rPr>
              <a:t>3</a:t>
            </a:r>
            <a:r>
              <a:rPr lang="zh-CN" altLang="en-US" sz="2400">
                <a:solidFill>
                  <a:schemeClr val="hlink"/>
                </a:solidFill>
              </a:rPr>
              <a:t>计算。顶板按现浇板体积执行板定额。内外纵横墙体或柱按体积分别执行墙体或柱定额</a:t>
            </a:r>
            <a:r>
              <a:rPr lang="zh-CN" altLang="en-US" sz="2400"/>
              <a:t>。</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210"/>
                                        </p:tgtEl>
                                        <p:attrNameLst>
                                          <p:attrName>ppt_x</p:attrName>
                                          <p:attrName>ppt_y</p:attrName>
                                        </p:attrNameLst>
                                      </p:cBhvr>
                                    </p:animMotion>
                                    <p:animRot by="1500000">
                                      <p:cBhvr additive="base">
                                        <p:cTn id="7" dur="125" fill="hold">
                                          <p:stCondLst>
                                            <p:cond delay="0"/>
                                          </p:stCondLst>
                                        </p:cTn>
                                        <p:tgtEl>
                                          <p:spTgt spid="2210"/>
                                        </p:tgtEl>
                                        <p:attrNameLst>
                                          <p:attrName>r</p:attrName>
                                        </p:attrNameLst>
                                      </p:cBhvr>
                                    </p:animRot>
                                    <p:animRot by="-1500000">
                                      <p:cBhvr additive="base">
                                        <p:cTn id="8" dur="125" fill="hold">
                                          <p:stCondLst>
                                            <p:cond delay="125"/>
                                          </p:stCondLst>
                                        </p:cTn>
                                        <p:tgtEl>
                                          <p:spTgt spid="2210"/>
                                        </p:tgtEl>
                                        <p:attrNameLst>
                                          <p:attrName>r</p:attrName>
                                        </p:attrNameLst>
                                      </p:cBhvr>
                                    </p:animRot>
                                    <p:animRot by="-1500000">
                                      <p:cBhvr additive="base">
                                        <p:cTn id="9" dur="125" fill="hold">
                                          <p:stCondLst>
                                            <p:cond delay="250"/>
                                          </p:stCondLst>
                                        </p:cTn>
                                        <p:tgtEl>
                                          <p:spTgt spid="2210"/>
                                        </p:tgtEl>
                                        <p:attrNameLst>
                                          <p:attrName>r</p:attrName>
                                        </p:attrNameLst>
                                      </p:cBhvr>
                                    </p:animRot>
                                    <p:animRot by="1500000">
                                      <p:cBhvr additive="base">
                                        <p:cTn id="10" dur="125" fill="hold">
                                          <p:stCondLst>
                                            <p:cond delay="375"/>
                                          </p:stCondLst>
                                        </p:cTn>
                                        <p:tgtEl>
                                          <p:spTgt spid="221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211">
                                            <p:bg/>
                                          </p:spTgt>
                                        </p:tgtEl>
                                        <p:attrNameLst>
                                          <p:attrName>style.visibility</p:attrName>
                                        </p:attrNameLst>
                                      </p:cBhvr>
                                      <p:to>
                                        <p:strVal val="visible"/>
                                      </p:to>
                                    </p:set>
                                    <p:animEffect transition="in" filter="fade">
                                      <p:cBhvr additive="base">
                                        <p:cTn id="15" dur="500"/>
                                        <p:tgtEl>
                                          <p:spTgt spid="2211">
                                            <p:bg/>
                                          </p:spTgt>
                                        </p:tgtEl>
                                      </p:cBhvr>
                                    </p:animEffect>
                                    <p:anim calcmode="lin" valueType="num">
                                      <p:cBhvr additive="base">
                                        <p:cTn id="16" dur="500" fill="hold"/>
                                        <p:tgtEl>
                                          <p:spTgt spid="2211">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211">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211">
                                            <p:bg/>
                                          </p:spTgt>
                                        </p:tgtEl>
                                        <p:attrNameLst>
                                          <p:attrName>style.visibility</p:attrName>
                                        </p:attrNameLst>
                                      </p:cBhvr>
                                      <p:to>
                                        <p:strVal val="visible"/>
                                      </p:to>
                                    </p:set>
                                    <p:animEffect transition="in" filter="fade">
                                      <p:cBhvr additive="base">
                                        <p:cTn id="22" dur="500"/>
                                        <p:tgtEl>
                                          <p:spTgt spid="2211">
                                            <p:bg/>
                                          </p:spTgt>
                                        </p:tgtEl>
                                      </p:cBhvr>
                                    </p:animEffect>
                                    <p:anim calcmode="lin" valueType="num">
                                      <p:cBhvr additive="base">
                                        <p:cTn id="23" dur="500" fill="hold"/>
                                        <p:tgtEl>
                                          <p:spTgt spid="2211">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211">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childTnLst>
                                    <p:set>
                                      <p:cBhvr additive="base">
                                        <p:cTn id="28" dur="1" fill="hold">
                                          <p:stCondLst>
                                            <p:cond delay="0"/>
                                          </p:stCondLst>
                                        </p:cTn>
                                        <p:tgtEl>
                                          <p:spTgt spid="2212"/>
                                        </p:tgtEl>
                                        <p:attrNameLst>
                                          <p:attrName>style.visibility</p:attrName>
                                        </p:attrNameLst>
                                      </p:cBhvr>
                                      <p:to>
                                        <p:strVal val="visible"/>
                                      </p:to>
                                    </p:set>
                                    <p:anim calcmode="lin" valueType="num">
                                      <p:cBhvr additive="base">
                                        <p:cTn id="29" dur="500" fill="hold"/>
                                        <p:tgtEl>
                                          <p:spTgt spid="2212"/>
                                        </p:tgtEl>
                                        <p:attrNameLst>
                                          <p:attrName>ppt_x</p:attrName>
                                        </p:attrNameLst>
                                      </p:cBhvr>
                                      <p:tavLst>
                                        <p:tav tm="0">
                                          <p:val>
                                            <p:strVal val="#ppt_x"/>
                                          </p:val>
                                        </p:tav>
                                        <p:tav tm="100000">
                                          <p:val>
                                            <p:strVal val="#ppt_x"/>
                                          </p:val>
                                        </p:tav>
                                      </p:tavLst>
                                    </p:anim>
                                    <p:anim calcmode="lin" valueType="num">
                                      <p:cBhvr additive="base">
                                        <p:cTn id="30" dur="500" fill="hold"/>
                                        <p:tgtEl>
                                          <p:spTgt spid="22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1" nodeType="clickEffect">
                                  <p:childTnLst>
                                    <p:set>
                                      <p:cBhvr additive="base">
                                        <p:cTn id="34" fill="hold">
                                          <p:stCondLst>
                                            <p:cond delay="0"/>
                                          </p:stCondLst>
                                        </p:cTn>
                                        <p:tgtEl>
                                          <p:spTgt spid="2211">
                                            <p:bg/>
                                          </p:spTgt>
                                        </p:tgtEl>
                                        <p:attrNameLst>
                                          <p:attrName>style.visibility</p:attrName>
                                        </p:attrNameLst>
                                      </p:cBhvr>
                                      <p:to>
                                        <p:strVal val="visible"/>
                                      </p:to>
                                    </p:set>
                                    <p:animEffect transition="in" filter="fade">
                                      <p:cBhvr additive="base">
                                        <p:cTn id="35" dur="500"/>
                                        <p:tgtEl>
                                          <p:spTgt spid="2211">
                                            <p:bg/>
                                          </p:spTgt>
                                        </p:tgtEl>
                                      </p:cBhvr>
                                    </p:animEffect>
                                    <p:anim calcmode="lin" valueType="num">
                                      <p:cBhvr additive="base">
                                        <p:cTn id="36" dur="500" fill="hold"/>
                                        <p:tgtEl>
                                          <p:spTgt spid="2211">
                                            <p:bg/>
                                          </p:spTgt>
                                        </p:tgtEl>
                                        <p:attrNameLst>
                                          <p:attrName>ppt_x</p:attrName>
                                        </p:attrNameLst>
                                      </p:cBhvr>
                                      <p:tavLst>
                                        <p:tav tm="0">
                                          <p:val>
                                            <p:strVal val="#ppt_x"/>
                                          </p:val>
                                        </p:tav>
                                        <p:tav tm="100000">
                                          <p:val>
                                            <p:strVal val="#ppt_x"/>
                                          </p:val>
                                        </p:tav>
                                      </p:tavLst>
                                    </p:anim>
                                    <p:anim calcmode="lin" valueType="num">
                                      <p:cBhvr additive="base">
                                        <p:cTn id="37" dur="500" fill="hold"/>
                                        <p:tgtEl>
                                          <p:spTgt spid="2211">
                                            <p:bg/>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1" nodeType="clickEffect">
                                  <p:childTnLst>
                                    <p:set>
                                      <p:cBhvr additive="base">
                                        <p:cTn id="41" fill="hold">
                                          <p:stCondLst>
                                            <p:cond delay="0"/>
                                          </p:stCondLst>
                                        </p:cTn>
                                        <p:tgtEl>
                                          <p:spTgt spid="2211">
                                            <p:bg/>
                                          </p:spTgt>
                                        </p:tgtEl>
                                        <p:attrNameLst>
                                          <p:attrName>style.visibility</p:attrName>
                                        </p:attrNameLst>
                                      </p:cBhvr>
                                      <p:to>
                                        <p:strVal val="visible"/>
                                      </p:to>
                                    </p:set>
                                    <p:animEffect transition="in" filter="fade">
                                      <p:cBhvr additive="base">
                                        <p:cTn id="42" dur="500"/>
                                        <p:tgtEl>
                                          <p:spTgt spid="2211">
                                            <p:bg/>
                                          </p:spTgt>
                                        </p:tgtEl>
                                      </p:cBhvr>
                                    </p:animEffect>
                                    <p:anim calcmode="lin" valueType="num">
                                      <p:cBhvr additive="base">
                                        <p:cTn id="43" dur="500" fill="hold"/>
                                        <p:tgtEl>
                                          <p:spTgt spid="2211">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2211">
                                            <p:bg/>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2" nodeType="clickEffect">
                                  <p:childTnLst>
                                    <p:set>
                                      <p:cBhvr additive="base">
                                        <p:cTn id="48" fill="hold">
                                          <p:stCondLst>
                                            <p:cond delay="0"/>
                                          </p:stCondLst>
                                        </p:cTn>
                                        <p:tgtEl>
                                          <p:spTgt spid="2213">
                                            <p:bg/>
                                          </p:spTgt>
                                        </p:tgtEl>
                                        <p:attrNameLst>
                                          <p:attrName>style.visibility</p:attrName>
                                        </p:attrNameLst>
                                      </p:cBhvr>
                                      <p:to>
                                        <p:strVal val="visible"/>
                                      </p:to>
                                    </p:set>
                                    <p:animEffect transition="in" filter="fade">
                                      <p:cBhvr additive="base">
                                        <p:cTn id="49" dur="500"/>
                                        <p:tgtEl>
                                          <p:spTgt spid="2213">
                                            <p:bg/>
                                          </p:spTgt>
                                        </p:tgtEl>
                                      </p:cBhvr>
                                    </p:animEffect>
                                    <p:anim calcmode="lin" valueType="num">
                                      <p:cBhvr additive="base">
                                        <p:cTn id="50" dur="500" fill="hold"/>
                                        <p:tgtEl>
                                          <p:spTgt spid="2213">
                                            <p:bg/>
                                          </p:spTgt>
                                        </p:tgtEl>
                                        <p:attrNameLst>
                                          <p:attrName>ppt_x</p:attrName>
                                        </p:attrNameLst>
                                      </p:cBhvr>
                                      <p:tavLst>
                                        <p:tav tm="0">
                                          <p:val>
                                            <p:strVal val="#ppt_x"/>
                                          </p:val>
                                        </p:tav>
                                        <p:tav tm="100000">
                                          <p:val>
                                            <p:strVal val="#ppt_x"/>
                                          </p:val>
                                        </p:tav>
                                      </p:tavLst>
                                    </p:anim>
                                    <p:anim calcmode="lin" valueType="num">
                                      <p:cBhvr additive="base">
                                        <p:cTn id="51" dur="500" fill="hold"/>
                                        <p:tgtEl>
                                          <p:spTgt spid="2213">
                                            <p:bg/>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4" presetClass="entr" presetSubtype="0" fill="hold" grpId="2" nodeType="clickEffect">
                                  <p:childTnLst>
                                    <p:set>
                                      <p:cBhvr additive="base">
                                        <p:cTn id="55" fill="hold">
                                          <p:stCondLst>
                                            <p:cond delay="0"/>
                                          </p:stCondLst>
                                        </p:cTn>
                                        <p:tgtEl>
                                          <p:spTgt spid="2213">
                                            <p:bg/>
                                          </p:spTgt>
                                        </p:tgtEl>
                                        <p:attrNameLst>
                                          <p:attrName>style.visibility</p:attrName>
                                        </p:attrNameLst>
                                      </p:cBhvr>
                                      <p:to>
                                        <p:strVal val="visible"/>
                                      </p:to>
                                    </p:set>
                                    <p:animEffect transition="in" filter="fade">
                                      <p:cBhvr additive="base">
                                        <p:cTn id="56" dur="500"/>
                                        <p:tgtEl>
                                          <p:spTgt spid="2213">
                                            <p:bg/>
                                          </p:spTgt>
                                        </p:tgtEl>
                                      </p:cBhvr>
                                    </p:animEffect>
                                    <p:anim calcmode="lin" valueType="num">
                                      <p:cBhvr additive="base">
                                        <p:cTn id="57" dur="500" fill="hold"/>
                                        <p:tgtEl>
                                          <p:spTgt spid="2213">
                                            <p:bg/>
                                          </p:spTgt>
                                        </p:tgtEl>
                                        <p:attrNameLst>
                                          <p:attrName>ppt_x</p:attrName>
                                        </p:attrNameLst>
                                      </p:cBhvr>
                                      <p:tavLst>
                                        <p:tav tm="0">
                                          <p:val>
                                            <p:strVal val="#ppt_x"/>
                                          </p:val>
                                        </p:tav>
                                        <p:tav tm="100000">
                                          <p:val>
                                            <p:strVal val="#ppt_x"/>
                                          </p:val>
                                        </p:tav>
                                      </p:tavLst>
                                    </p:anim>
                                    <p:anim calcmode="lin" valueType="num">
                                      <p:cBhvr additive="base">
                                        <p:cTn id="58" dur="500" fill="hold"/>
                                        <p:tgtEl>
                                          <p:spTgt spid="2213">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0" grpId="0" animBg="1"/>
      <p:bldP spid="2211" grpId="1" build="p" animBg="1"/>
      <p:bldP spid="2213" grpId="2"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12</a:t>
            </a:fld>
            <a:endParaRPr lang="ru-RU" sz="1000" b="0" u="none">
              <a:solidFill>
                <a:schemeClr val="tx1"/>
              </a:solidFill>
            </a:endParaRPr>
          </a:p>
        </p:txBody>
      </p:sp>
      <p:sp>
        <p:nvSpPr>
          <p:cNvPr id="2216" name="标题 2215"/>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217" name="文本占位符 2216"/>
          <p:cNvSpPr>
            <a:spLocks noGrp="1"/>
          </p:cNvSpPr>
          <p:nvPr>
            <p:ph type="body" idx="4294967295"/>
          </p:nvPr>
        </p:nvSpPr>
        <p:spPr>
          <a:xfrm>
            <a:off x="608013" y="1169988"/>
            <a:ext cx="8285162" cy="5499100"/>
          </a:xfrm>
          <a:ln/>
        </p:spPr>
        <p:txBody>
          <a:bodyPr/>
          <a:lstStyle/>
          <a:p>
            <a:pPr>
              <a:buClr>
                <a:schemeClr val="folHlink"/>
              </a:buClr>
            </a:pPr>
            <a:r>
              <a:rPr lang="en-US" altLang="zh-CN" sz="3200"/>
              <a:t>2.2  </a:t>
            </a:r>
            <a:r>
              <a:rPr lang="zh-CN" altLang="en-US" sz="3200"/>
              <a:t>现浇砼基础</a:t>
            </a:r>
          </a:p>
          <a:p>
            <a:pPr>
              <a:buClr>
                <a:schemeClr val="folHlink"/>
              </a:buClr>
            </a:pPr>
            <a:r>
              <a:rPr lang="en-US" altLang="zh-CN"/>
              <a:t>6</a:t>
            </a:r>
            <a:r>
              <a:rPr lang="zh-CN" altLang="en-US"/>
              <a:t>、设备基础</a:t>
            </a:r>
          </a:p>
          <a:p>
            <a:pPr>
              <a:buClr>
                <a:schemeClr val="folHlink"/>
              </a:buClr>
            </a:pPr>
            <a:r>
              <a:rPr lang="zh-CN" altLang="en-US">
                <a:solidFill>
                  <a:schemeClr val="hlink"/>
                </a:solidFill>
              </a:rPr>
              <a:t>框架式设备基础应分别按基础、柱、梁、板相应定额以体积计算工程量。楼层上的设备基础以梁板体积和套用有梁板定额执行。</a:t>
            </a:r>
          </a:p>
          <a:p>
            <a:pPr>
              <a:buClr>
                <a:schemeClr val="folHlink"/>
              </a:buClr>
            </a:pPr>
            <a:r>
              <a:rPr lang="zh-CN" altLang="en-US"/>
              <a:t>设备基础定额中未包括地脚螺栓的价值，其价值一般包含在成套设备价值内。未包括在成套设备价值内时，地脚螺栓工程量应按实际重量计算。</a:t>
            </a:r>
          </a:p>
          <a:p>
            <a:pPr>
              <a:buClr>
                <a:schemeClr val="folHlink"/>
              </a:buClr>
            </a:pPr>
            <a:endParaRPr lang="zh-CN" altLang="en-US"/>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216"/>
                                        </p:tgtEl>
                                        <p:attrNameLst>
                                          <p:attrName>ppt_x</p:attrName>
                                          <p:attrName>ppt_y</p:attrName>
                                        </p:attrNameLst>
                                      </p:cBhvr>
                                    </p:animMotion>
                                    <p:animRot by="1500000">
                                      <p:cBhvr additive="base">
                                        <p:cTn id="7" dur="125" fill="hold">
                                          <p:stCondLst>
                                            <p:cond delay="0"/>
                                          </p:stCondLst>
                                        </p:cTn>
                                        <p:tgtEl>
                                          <p:spTgt spid="2216"/>
                                        </p:tgtEl>
                                        <p:attrNameLst>
                                          <p:attrName>r</p:attrName>
                                        </p:attrNameLst>
                                      </p:cBhvr>
                                    </p:animRot>
                                    <p:animRot by="-1500000">
                                      <p:cBhvr additive="base">
                                        <p:cTn id="8" dur="125" fill="hold">
                                          <p:stCondLst>
                                            <p:cond delay="125"/>
                                          </p:stCondLst>
                                        </p:cTn>
                                        <p:tgtEl>
                                          <p:spTgt spid="2216"/>
                                        </p:tgtEl>
                                        <p:attrNameLst>
                                          <p:attrName>r</p:attrName>
                                        </p:attrNameLst>
                                      </p:cBhvr>
                                    </p:animRot>
                                    <p:animRot by="-1500000">
                                      <p:cBhvr additive="base">
                                        <p:cTn id="9" dur="125" fill="hold">
                                          <p:stCondLst>
                                            <p:cond delay="250"/>
                                          </p:stCondLst>
                                        </p:cTn>
                                        <p:tgtEl>
                                          <p:spTgt spid="2216"/>
                                        </p:tgtEl>
                                        <p:attrNameLst>
                                          <p:attrName>r</p:attrName>
                                        </p:attrNameLst>
                                      </p:cBhvr>
                                    </p:animRot>
                                    <p:animRot by="1500000">
                                      <p:cBhvr additive="base">
                                        <p:cTn id="10" dur="125" fill="hold">
                                          <p:stCondLst>
                                            <p:cond delay="375"/>
                                          </p:stCondLst>
                                        </p:cTn>
                                        <p:tgtEl>
                                          <p:spTgt spid="221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217">
                                            <p:bg/>
                                          </p:spTgt>
                                        </p:tgtEl>
                                        <p:attrNameLst>
                                          <p:attrName>style.visibility</p:attrName>
                                        </p:attrNameLst>
                                      </p:cBhvr>
                                      <p:to>
                                        <p:strVal val="visible"/>
                                      </p:to>
                                    </p:set>
                                    <p:animEffect transition="in" filter="fade">
                                      <p:cBhvr additive="base">
                                        <p:cTn id="15" dur="500"/>
                                        <p:tgtEl>
                                          <p:spTgt spid="2217">
                                            <p:bg/>
                                          </p:spTgt>
                                        </p:tgtEl>
                                      </p:cBhvr>
                                    </p:animEffect>
                                    <p:anim calcmode="lin" valueType="num">
                                      <p:cBhvr additive="base">
                                        <p:cTn id="16" dur="500" fill="hold"/>
                                        <p:tgtEl>
                                          <p:spTgt spid="2217">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217">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217">
                                            <p:bg/>
                                          </p:spTgt>
                                        </p:tgtEl>
                                        <p:attrNameLst>
                                          <p:attrName>style.visibility</p:attrName>
                                        </p:attrNameLst>
                                      </p:cBhvr>
                                      <p:to>
                                        <p:strVal val="visible"/>
                                      </p:to>
                                    </p:set>
                                    <p:animEffect transition="in" filter="fade">
                                      <p:cBhvr additive="base">
                                        <p:cTn id="22" dur="500"/>
                                        <p:tgtEl>
                                          <p:spTgt spid="2217">
                                            <p:bg/>
                                          </p:spTgt>
                                        </p:tgtEl>
                                      </p:cBhvr>
                                    </p:animEffect>
                                    <p:anim calcmode="lin" valueType="num">
                                      <p:cBhvr additive="base">
                                        <p:cTn id="23" dur="500" fill="hold"/>
                                        <p:tgtEl>
                                          <p:spTgt spid="2217">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217">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217">
                                            <p:bg/>
                                          </p:spTgt>
                                        </p:tgtEl>
                                        <p:attrNameLst>
                                          <p:attrName>style.visibility</p:attrName>
                                        </p:attrNameLst>
                                      </p:cBhvr>
                                      <p:to>
                                        <p:strVal val="visible"/>
                                      </p:to>
                                    </p:set>
                                    <p:animEffect transition="in" filter="fade">
                                      <p:cBhvr additive="base">
                                        <p:cTn id="29" dur="500"/>
                                        <p:tgtEl>
                                          <p:spTgt spid="2217">
                                            <p:bg/>
                                          </p:spTgt>
                                        </p:tgtEl>
                                      </p:cBhvr>
                                    </p:animEffect>
                                    <p:anim calcmode="lin" valueType="num">
                                      <p:cBhvr additive="base">
                                        <p:cTn id="30" dur="500" fill="hold"/>
                                        <p:tgtEl>
                                          <p:spTgt spid="2217">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217">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217">
                                            <p:bg/>
                                          </p:spTgt>
                                        </p:tgtEl>
                                        <p:attrNameLst>
                                          <p:attrName>style.visibility</p:attrName>
                                        </p:attrNameLst>
                                      </p:cBhvr>
                                      <p:to>
                                        <p:strVal val="visible"/>
                                      </p:to>
                                    </p:set>
                                    <p:animEffect transition="in" filter="fade">
                                      <p:cBhvr additive="base">
                                        <p:cTn id="36" dur="500"/>
                                        <p:tgtEl>
                                          <p:spTgt spid="2217">
                                            <p:bg/>
                                          </p:spTgt>
                                        </p:tgtEl>
                                      </p:cBhvr>
                                    </p:animEffect>
                                    <p:anim calcmode="lin" valueType="num">
                                      <p:cBhvr additive="base">
                                        <p:cTn id="37" dur="500" fill="hold"/>
                                        <p:tgtEl>
                                          <p:spTgt spid="2217">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217">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6" grpId="0" animBg="1"/>
      <p:bldP spid="2217" grpId="1"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13</a:t>
            </a:fld>
            <a:endParaRPr lang="ru-RU" sz="1000" b="0" u="none">
              <a:solidFill>
                <a:schemeClr val="tx1"/>
              </a:solidFill>
            </a:endParaRPr>
          </a:p>
        </p:txBody>
      </p:sp>
      <p:sp>
        <p:nvSpPr>
          <p:cNvPr id="2220" name="文本占位符 2219"/>
          <p:cNvSpPr>
            <a:spLocks noGrp="1"/>
          </p:cNvSpPr>
          <p:nvPr>
            <p:ph type="body" idx="4294967295"/>
          </p:nvPr>
        </p:nvSpPr>
        <p:spPr>
          <a:xfrm>
            <a:off x="638175" y="1033463"/>
            <a:ext cx="8078788" cy="1339850"/>
          </a:xfrm>
          <a:ln/>
        </p:spPr>
        <p:txBody>
          <a:bodyPr/>
          <a:lstStyle/>
          <a:p>
            <a:pPr>
              <a:lnSpc>
                <a:spcPct val="90000"/>
              </a:lnSpc>
              <a:buClr>
                <a:schemeClr val="folHlink"/>
              </a:buClr>
            </a:pPr>
            <a:r>
              <a:rPr lang="en-US" altLang="zh-CN"/>
              <a:t>2.3  </a:t>
            </a:r>
            <a:r>
              <a:rPr lang="zh-CN" altLang="en-US"/>
              <a:t>现浇砼柱</a:t>
            </a:r>
          </a:p>
          <a:p>
            <a:pPr>
              <a:lnSpc>
                <a:spcPct val="90000"/>
              </a:lnSpc>
              <a:buClr>
                <a:schemeClr val="folHlink"/>
              </a:buClr>
            </a:pPr>
            <a:r>
              <a:rPr lang="en-US" altLang="zh-CN" sz="2400"/>
              <a:t>1</a:t>
            </a:r>
            <a:r>
              <a:rPr lang="zh-CN" altLang="en-US" sz="2400"/>
              <a:t>、计算公式</a:t>
            </a:r>
            <a:r>
              <a:rPr lang="en-US" altLang="zh-CN" sz="2400"/>
              <a:t>——</a:t>
            </a:r>
          </a:p>
          <a:p>
            <a:pPr>
              <a:lnSpc>
                <a:spcPct val="90000"/>
              </a:lnSpc>
              <a:buClr>
                <a:schemeClr val="folHlink"/>
              </a:buClr>
            </a:pPr>
            <a:r>
              <a:rPr lang="en-US" altLang="zh-CN" sz="2400"/>
              <a:t>2</a:t>
            </a:r>
            <a:r>
              <a:rPr lang="zh-CN" altLang="en-US" sz="2400"/>
              <a:t>、柱高的确定</a:t>
            </a:r>
          </a:p>
        </p:txBody>
      </p:sp>
      <p:sp>
        <p:nvSpPr>
          <p:cNvPr id="2221" name="标题 2220"/>
          <p:cNvSpPr>
            <a:spLocks noGrp="1"/>
          </p:cNvSpPr>
          <p:nvPr>
            <p:ph type="title" idx="4294967295"/>
          </p:nvPr>
        </p:nvSpPr>
        <p:spPr>
          <a:ln/>
        </p:spPr>
        <p:txBody>
          <a:bodyPr anchor="ctr" anchorCtr="0"/>
          <a:lstStyle/>
          <a:p>
            <a:r>
              <a:rPr lang="en-US" altLang="zh-CN"/>
              <a:t>2 </a:t>
            </a:r>
            <a:r>
              <a:rPr lang="zh-CN" altLang="en-US"/>
              <a:t>现浇砼工程量计算规则</a:t>
            </a:r>
          </a:p>
        </p:txBody>
      </p:sp>
      <p:graphicFrame>
        <p:nvGraphicFramePr>
          <p:cNvPr id="2222" name="对象 2221"/>
          <p:cNvGraphicFramePr>
            <a:graphicFrameLocks noChangeAspect="1"/>
          </p:cNvGraphicFramePr>
          <p:nvPr/>
        </p:nvGraphicFramePr>
        <p:xfrm>
          <a:off x="3448050" y="1481138"/>
          <a:ext cx="4230688" cy="431800"/>
        </p:xfrm>
        <a:graphic>
          <a:graphicData uri="http://schemas.openxmlformats.org/presentationml/2006/ole">
            <mc:AlternateContent xmlns:mc="http://schemas.openxmlformats.org/markup-compatibility/2006">
              <mc:Choice xmlns:v="urn:schemas-microsoft-com:vml" Requires="v">
                <p:oleObj spid="_x0000_s9218" r:id="rId4" imgW="1219200" imgH="203200" progId="Equation.3">
                  <p:embed/>
                </p:oleObj>
              </mc:Choice>
              <mc:Fallback>
                <p:oleObj r:id="rId4" imgW="1219200" imgH="203200" progId="Equation.3">
                  <p:embed/>
                  <p:pic>
                    <p:nvPicPr>
                      <p:cNvPr id="0" name="图片 3075"/>
                      <p:cNvPicPr/>
                      <p:nvPr/>
                    </p:nvPicPr>
                    <p:blipFill>
                      <a:blip r:embed="rId5"/>
                      <a:stretch>
                        <a:fillRect/>
                      </a:stretch>
                    </p:blipFill>
                    <p:spPr>
                      <a:xfrm>
                        <a:off x="3448050" y="1481138"/>
                        <a:ext cx="4230688" cy="431800"/>
                      </a:xfrm>
                      <a:prstGeom prst="rect">
                        <a:avLst/>
                      </a:prstGeom>
                      <a:noFill/>
                      <a:ln w="38100">
                        <a:noFill/>
                        <a:miter/>
                      </a:ln>
                    </p:spPr>
                  </p:pic>
                </p:oleObj>
              </mc:Fallback>
            </mc:AlternateContent>
          </a:graphicData>
        </a:graphic>
      </p:graphicFrame>
      <p:pic>
        <p:nvPicPr>
          <p:cNvPr id="2223" name="图片 2222"/>
          <p:cNvPicPr>
            <a:picLocks noChangeAspect="1"/>
          </p:cNvPicPr>
          <p:nvPr/>
        </p:nvPicPr>
        <p:blipFill>
          <a:blip r:embed="rId6">
            <a:clrChange>
              <a:clrFrom>
                <a:srgbClr val="FEFEFE"/>
              </a:clrFrom>
              <a:clrTo>
                <a:srgbClr val="FEFEFE">
                  <a:alpha val="0"/>
                </a:srgbClr>
              </a:clrTo>
            </a:clrChange>
          </a:blip>
          <a:srcRect l="5856" t="23283" r="65947" b="59416"/>
          <a:stretch>
            <a:fillRect/>
          </a:stretch>
        </p:blipFill>
        <p:spPr>
          <a:xfrm>
            <a:off x="601663" y="2289175"/>
            <a:ext cx="2846387" cy="3265488"/>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pic>
      <p:sp>
        <p:nvSpPr>
          <p:cNvPr id="2224" name="矩形 2223"/>
          <p:cNvSpPr/>
          <p:nvPr/>
        </p:nvSpPr>
        <p:spPr>
          <a:xfrm>
            <a:off x="847725" y="5675313"/>
            <a:ext cx="2241550" cy="1006475"/>
          </a:xfrm>
          <a:prstGeom prst="rect">
            <a:avLst/>
          </a:prstGeom>
          <a:noFill/>
          <a:ln w="47625">
            <a:noFill/>
          </a:ln>
        </p:spPr>
        <p:txBody>
          <a:bodyPr>
            <a:spAutoFit/>
          </a:bodyPr>
          <a:lstStyle/>
          <a:p>
            <a:pPr algn="ctr">
              <a:spcBef>
                <a:spcPct val="50000"/>
              </a:spcBef>
            </a:pPr>
            <a:r>
              <a:rPr lang="zh-CN" altLang="en-US"/>
              <a:t>有梁板柱高，自柱基的上表面至楼板的上表面计算</a:t>
            </a:r>
          </a:p>
        </p:txBody>
      </p:sp>
      <p:pic>
        <p:nvPicPr>
          <p:cNvPr id="2225" name="图片 2224"/>
          <p:cNvPicPr>
            <a:picLocks noChangeAspect="1"/>
          </p:cNvPicPr>
          <p:nvPr/>
        </p:nvPicPr>
        <p:blipFill>
          <a:blip r:embed="rId6">
            <a:clrChange>
              <a:clrFrom>
                <a:srgbClr val="FEFEFE"/>
              </a:clrFrom>
              <a:clrTo>
                <a:srgbClr val="FEFEFE">
                  <a:alpha val="0"/>
                </a:srgbClr>
              </a:clrTo>
            </a:clrChange>
          </a:blip>
          <a:srcRect l="41333" t="23268" r="34605" b="59691"/>
          <a:stretch>
            <a:fillRect/>
          </a:stretch>
        </p:blipFill>
        <p:spPr>
          <a:xfrm>
            <a:off x="3551238" y="2276475"/>
            <a:ext cx="2863850" cy="3270250"/>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pic>
      <p:sp>
        <p:nvSpPr>
          <p:cNvPr id="2226" name="矩形 2225"/>
          <p:cNvSpPr/>
          <p:nvPr/>
        </p:nvSpPr>
        <p:spPr>
          <a:xfrm>
            <a:off x="3716338" y="5661025"/>
            <a:ext cx="2300287" cy="1006475"/>
          </a:xfrm>
          <a:prstGeom prst="rect">
            <a:avLst/>
          </a:prstGeom>
          <a:noFill/>
          <a:ln w="47625">
            <a:noFill/>
          </a:ln>
        </p:spPr>
        <p:txBody>
          <a:bodyPr>
            <a:spAutoFit/>
          </a:bodyPr>
          <a:lstStyle/>
          <a:p>
            <a:pPr algn="ctr">
              <a:spcBef>
                <a:spcPct val="50000"/>
              </a:spcBef>
            </a:pPr>
            <a:r>
              <a:rPr lang="zh-CN" altLang="en-US"/>
              <a:t>无梁板柱高，自柱基的上表面至柱帽的下表面计算</a:t>
            </a:r>
          </a:p>
        </p:txBody>
      </p:sp>
      <p:pic>
        <p:nvPicPr>
          <p:cNvPr id="2227" name="图片 2226"/>
          <p:cNvPicPr>
            <a:picLocks noChangeAspect="1"/>
          </p:cNvPicPr>
          <p:nvPr/>
        </p:nvPicPr>
        <p:blipFill>
          <a:blip r:embed="rId6">
            <a:clrChange>
              <a:clrFrom>
                <a:srgbClr val="FEFEFE"/>
              </a:clrFrom>
              <a:clrTo>
                <a:srgbClr val="FEFEFE">
                  <a:alpha val="0"/>
                </a:srgbClr>
              </a:clrTo>
            </a:clrChange>
          </a:blip>
          <a:srcRect l="77223" t="23186" r="9431" b="58327"/>
          <a:stretch>
            <a:fillRect/>
          </a:stretch>
        </p:blipFill>
        <p:spPr>
          <a:xfrm>
            <a:off x="7035800" y="2290763"/>
            <a:ext cx="1838325" cy="3268662"/>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pic>
      <p:sp>
        <p:nvSpPr>
          <p:cNvPr id="2228" name="矩形 2227"/>
          <p:cNvSpPr/>
          <p:nvPr/>
        </p:nvSpPr>
        <p:spPr>
          <a:xfrm>
            <a:off x="6777038" y="5675313"/>
            <a:ext cx="2162175" cy="1006475"/>
          </a:xfrm>
          <a:prstGeom prst="rect">
            <a:avLst/>
          </a:prstGeom>
          <a:noFill/>
          <a:ln w="47625">
            <a:noFill/>
          </a:ln>
        </p:spPr>
        <p:txBody>
          <a:bodyPr>
            <a:spAutoFit/>
          </a:bodyPr>
          <a:lstStyle/>
          <a:p>
            <a:pPr algn="ctr">
              <a:spcBef>
                <a:spcPct val="50000"/>
              </a:spcBef>
            </a:pPr>
            <a:r>
              <a:rPr lang="zh-CN" altLang="en-US"/>
              <a:t>框架柱柱高，自柱基上表面至柱顶高度计算</a:t>
            </a:r>
          </a:p>
        </p:txBody>
      </p:sp>
      <p:cxnSp>
        <p:nvCxnSpPr>
          <p:cNvPr id="2229" name="直接连接符 2228"/>
          <p:cNvCxnSpPr/>
          <p:nvPr/>
        </p:nvCxnSpPr>
        <p:spPr>
          <a:xfrm>
            <a:off x="6659563" y="3429000"/>
            <a:ext cx="0" cy="0"/>
          </a:xfrm>
          <a:prstGeom prst="line">
            <a:avLst/>
          </a:prstGeom>
          <a:ln w="47625" cap="flat" cmpd="sng">
            <a:solidFill>
              <a:srgbClr val="008080"/>
            </a:solidFill>
            <a:prstDash val="solid"/>
            <a:headEnd type="none" w="med" len="med"/>
            <a:tailEnd type="none" w="med" len="med"/>
          </a:ln>
        </p:spPr>
      </p:cxnSp>
      <p:cxnSp>
        <p:nvCxnSpPr>
          <p:cNvPr id="2230" name="直接连接符 2229"/>
          <p:cNvCxnSpPr/>
          <p:nvPr/>
        </p:nvCxnSpPr>
        <p:spPr>
          <a:xfrm>
            <a:off x="6565900" y="5095875"/>
            <a:ext cx="484188" cy="0"/>
          </a:xfrm>
          <a:prstGeom prst="line">
            <a:avLst/>
          </a:prstGeom>
          <a:ln w="50800" cap="flat" cmpd="sng">
            <a:solidFill>
              <a:srgbClr val="008080"/>
            </a:solidFill>
            <a:prstDash val="solid"/>
            <a:headEnd type="none" w="med" len="med"/>
            <a:tailEnd type="none" w="med" len="med"/>
          </a:ln>
        </p:spPr>
      </p:cxnSp>
      <p:cxnSp>
        <p:nvCxnSpPr>
          <p:cNvPr id="2231" name="直接连接符 2230"/>
          <p:cNvCxnSpPr/>
          <p:nvPr/>
        </p:nvCxnSpPr>
        <p:spPr>
          <a:xfrm>
            <a:off x="6534150" y="2395538"/>
            <a:ext cx="515938" cy="0"/>
          </a:xfrm>
          <a:prstGeom prst="line">
            <a:avLst/>
          </a:prstGeom>
          <a:ln w="50800" cap="flat" cmpd="sng">
            <a:solidFill>
              <a:srgbClr val="008080"/>
            </a:solidFill>
            <a:prstDash val="solid"/>
            <a:headEnd type="none" w="med" len="med"/>
            <a:tailEnd type="none" w="med" len="med"/>
          </a:ln>
        </p:spPr>
      </p:cxnSp>
      <p:cxnSp>
        <p:nvCxnSpPr>
          <p:cNvPr id="2232" name="直接连接符 2231"/>
          <p:cNvCxnSpPr/>
          <p:nvPr/>
        </p:nvCxnSpPr>
        <p:spPr>
          <a:xfrm flipV="1">
            <a:off x="6877050" y="2389188"/>
            <a:ext cx="0" cy="2706687"/>
          </a:xfrm>
          <a:prstGeom prst="line">
            <a:avLst/>
          </a:prstGeom>
          <a:ln w="47625" cap="flat" cmpd="sng">
            <a:solidFill>
              <a:srgbClr val="008080"/>
            </a:solidFill>
            <a:prstDash val="solid"/>
            <a:headEnd type="triangle" w="med" len="med"/>
            <a:tailEnd type="triangle" w="med" len="med"/>
          </a:ln>
        </p:spPr>
      </p:cxnSp>
      <p:sp>
        <p:nvSpPr>
          <p:cNvPr id="2233" name="矩形 2232"/>
          <p:cNvSpPr/>
          <p:nvPr/>
        </p:nvSpPr>
        <p:spPr>
          <a:xfrm rot="16200000">
            <a:off x="6235700" y="3411538"/>
            <a:ext cx="758825" cy="366712"/>
          </a:xfrm>
          <a:prstGeom prst="rect">
            <a:avLst/>
          </a:prstGeom>
          <a:gradFill rotWithShape="1">
            <a:gsLst>
              <a:gs pos="0">
                <a:srgbClr val="CCFFFF">
                  <a:alpha val="100000"/>
                </a:srgbClr>
              </a:gs>
              <a:gs pos="50000">
                <a:srgbClr val="FFFFFF">
                  <a:alpha val="100000"/>
                </a:srgbClr>
              </a:gs>
              <a:gs pos="100000">
                <a:srgbClr val="CCFFFF"/>
              </a:gs>
            </a:gsLst>
            <a:lin ang="5400000"/>
            <a:tileRect/>
          </a:gradFill>
          <a:ln w="9525">
            <a:noFill/>
          </a:ln>
        </p:spPr>
        <p:txBody>
          <a:bodyPr/>
          <a:lstStyle/>
          <a:p>
            <a:pPr algn="ctr">
              <a:spcBef>
                <a:spcPct val="50000"/>
              </a:spcBef>
            </a:pPr>
            <a:r>
              <a:rPr lang="zh-CN" altLang="en-US">
                <a:solidFill>
                  <a:schemeClr val="tx1"/>
                </a:solidFill>
              </a:rPr>
              <a:t>柱高</a:t>
            </a:r>
          </a:p>
        </p:txBody>
      </p:sp>
      <p:sp>
        <p:nvSpPr>
          <p:cNvPr id="2234" name="动作按钮: 前进或下一项 2233"/>
          <p:cNvSpPr/>
          <p:nvPr/>
        </p:nvSpPr>
        <p:spPr>
          <a:xfrm>
            <a:off x="0" y="4868863"/>
            <a:ext cx="611188" cy="1989137"/>
          </a:xfrm>
          <a:prstGeom prst="actionButtonForwardNext">
            <a:avLst/>
          </a:prstGeom>
          <a:gradFill rotWithShape="1">
            <a:gsLst>
              <a:gs pos="0">
                <a:srgbClr val="CCCC99">
                  <a:alpha val="100000"/>
                </a:srgbClr>
              </a:gs>
              <a:gs pos="50000">
                <a:srgbClr val="FFFFE1">
                  <a:alpha val="100000"/>
                </a:srgbClr>
              </a:gs>
              <a:gs pos="100000">
                <a:srgbClr val="CCCC99"/>
              </a:gs>
            </a:gsLst>
            <a:lin ang="5400000"/>
            <a:tileRect/>
          </a:gradFill>
          <a:ln w="53975">
            <a:noFill/>
          </a:ln>
        </p:spPr>
        <p:txBody>
          <a:bodyPr/>
          <a:lstStyle/>
          <a:p>
            <a:endParaRPr lang="zh-CN" altLang="en-US"/>
          </a:p>
        </p:txBody>
      </p: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1" nodeType="clickEffect">
                                  <p:childTnLst>
                                    <p:animMotion origin="layout" path="M 0 0 L 0 -0.07213">
                                      <p:cBhvr additive="base">
                                        <p:cTn id="6" dur="250" accel="50000" decel="50000" fill="hold">
                                          <p:stCondLst>
                                            <p:cond delay="0"/>
                                          </p:stCondLst>
                                        </p:cTn>
                                        <p:tgtEl>
                                          <p:spTgt spid="2221"/>
                                        </p:tgtEl>
                                        <p:attrNameLst>
                                          <p:attrName>ppt_x</p:attrName>
                                          <p:attrName>ppt_y</p:attrName>
                                        </p:attrNameLst>
                                      </p:cBhvr>
                                    </p:animMotion>
                                    <p:animRot by="1500000">
                                      <p:cBhvr additive="base">
                                        <p:cTn id="7" dur="125" fill="hold">
                                          <p:stCondLst>
                                            <p:cond delay="0"/>
                                          </p:stCondLst>
                                        </p:cTn>
                                        <p:tgtEl>
                                          <p:spTgt spid="2221"/>
                                        </p:tgtEl>
                                        <p:attrNameLst>
                                          <p:attrName>r</p:attrName>
                                        </p:attrNameLst>
                                      </p:cBhvr>
                                    </p:animRot>
                                    <p:animRot by="-1500000">
                                      <p:cBhvr additive="base">
                                        <p:cTn id="8" dur="125" fill="hold">
                                          <p:stCondLst>
                                            <p:cond delay="125"/>
                                          </p:stCondLst>
                                        </p:cTn>
                                        <p:tgtEl>
                                          <p:spTgt spid="2221"/>
                                        </p:tgtEl>
                                        <p:attrNameLst>
                                          <p:attrName>r</p:attrName>
                                        </p:attrNameLst>
                                      </p:cBhvr>
                                    </p:animRot>
                                    <p:animRot by="-1500000">
                                      <p:cBhvr additive="base">
                                        <p:cTn id="9" dur="125" fill="hold">
                                          <p:stCondLst>
                                            <p:cond delay="250"/>
                                          </p:stCondLst>
                                        </p:cTn>
                                        <p:tgtEl>
                                          <p:spTgt spid="2221"/>
                                        </p:tgtEl>
                                        <p:attrNameLst>
                                          <p:attrName>r</p:attrName>
                                        </p:attrNameLst>
                                      </p:cBhvr>
                                    </p:animRot>
                                    <p:animRot by="1500000">
                                      <p:cBhvr additive="base">
                                        <p:cTn id="10" dur="125" fill="hold">
                                          <p:stCondLst>
                                            <p:cond delay="375"/>
                                          </p:stCondLst>
                                        </p:cTn>
                                        <p:tgtEl>
                                          <p:spTgt spid="2221"/>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childTnLst>
                                    <p:set>
                                      <p:cBhvr additive="base">
                                        <p:cTn id="14" fill="hold">
                                          <p:stCondLst>
                                            <p:cond delay="0"/>
                                          </p:stCondLst>
                                        </p:cTn>
                                        <p:tgtEl>
                                          <p:spTgt spid="2220">
                                            <p:txEl>
                                              <p:pRg st="0" end="0"/>
                                            </p:txEl>
                                          </p:spTgt>
                                        </p:tgtEl>
                                        <p:attrNameLst>
                                          <p:attrName>style.visibility</p:attrName>
                                        </p:attrNameLst>
                                      </p:cBhvr>
                                      <p:to>
                                        <p:strVal val="visible"/>
                                      </p:to>
                                    </p:set>
                                    <p:animEffect transition="in" filter="fade">
                                      <p:cBhvr additive="base">
                                        <p:cTn id="15" dur="500"/>
                                        <p:tgtEl>
                                          <p:spTgt spid="2220">
                                            <p:txEl>
                                              <p:pRg st="0" end="0"/>
                                            </p:txEl>
                                          </p:spTgt>
                                        </p:tgtEl>
                                      </p:cBhvr>
                                    </p:animEffect>
                                    <p:anim calcmode="lin" valueType="num">
                                      <p:cBhvr additive="base">
                                        <p:cTn id="16" dur="500" fill="hold"/>
                                        <p:tgtEl>
                                          <p:spTgt spid="2220">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20">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childTnLst>
                                    <p:set>
                                      <p:cBhvr additive="base">
                                        <p:cTn id="21" fill="hold">
                                          <p:stCondLst>
                                            <p:cond delay="0"/>
                                          </p:stCondLst>
                                        </p:cTn>
                                        <p:tgtEl>
                                          <p:spTgt spid="2220">
                                            <p:txEl>
                                              <p:pRg st="1" end="1"/>
                                            </p:txEl>
                                          </p:spTgt>
                                        </p:tgtEl>
                                        <p:attrNameLst>
                                          <p:attrName>style.visibility</p:attrName>
                                        </p:attrNameLst>
                                      </p:cBhvr>
                                      <p:to>
                                        <p:strVal val="visible"/>
                                      </p:to>
                                    </p:set>
                                    <p:animEffect transition="in" filter="fade">
                                      <p:cBhvr additive="base">
                                        <p:cTn id="22" dur="500"/>
                                        <p:tgtEl>
                                          <p:spTgt spid="2220">
                                            <p:txEl>
                                              <p:pRg st="1" end="1"/>
                                            </p:txEl>
                                          </p:spTgt>
                                        </p:tgtEl>
                                      </p:cBhvr>
                                    </p:animEffect>
                                    <p:anim calcmode="lin" valueType="num">
                                      <p:cBhvr additive="base">
                                        <p:cTn id="23" dur="500" fill="hold"/>
                                        <p:tgtEl>
                                          <p:spTgt spid="2220">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20">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childTnLst>
                                    <p:set>
                                      <p:cBhvr additive="base">
                                        <p:cTn id="28" dur="1" fill="hold">
                                          <p:stCondLst>
                                            <p:cond delay="0"/>
                                          </p:stCondLst>
                                        </p:cTn>
                                        <p:tgtEl>
                                          <p:spTgt spid="2222"/>
                                        </p:tgtEl>
                                        <p:attrNameLst>
                                          <p:attrName>style.visibility</p:attrName>
                                        </p:attrNameLst>
                                      </p:cBhvr>
                                      <p:to>
                                        <p:strVal val="visible"/>
                                      </p:to>
                                    </p:set>
                                    <p:anim calcmode="lin" valueType="num">
                                      <p:cBhvr additive="base">
                                        <p:cTn id="29" dur="500" fill="hold"/>
                                        <p:tgtEl>
                                          <p:spTgt spid="2222"/>
                                        </p:tgtEl>
                                        <p:attrNameLst>
                                          <p:attrName>ppt_x</p:attrName>
                                        </p:attrNameLst>
                                      </p:cBhvr>
                                      <p:tavLst>
                                        <p:tav tm="0">
                                          <p:val>
                                            <p:strVal val="1+#ppt_w/2"/>
                                          </p:val>
                                        </p:tav>
                                        <p:tav tm="100000">
                                          <p:val>
                                            <p:strVal val="#ppt_x"/>
                                          </p:val>
                                        </p:tav>
                                      </p:tavLst>
                                    </p:anim>
                                    <p:anim calcmode="lin" valueType="num">
                                      <p:cBhvr additive="base">
                                        <p:cTn id="30" dur="500" fill="hold"/>
                                        <p:tgtEl>
                                          <p:spTgt spid="2222"/>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0" nodeType="clickEffect">
                                  <p:childTnLst>
                                    <p:set>
                                      <p:cBhvr additive="base">
                                        <p:cTn id="34" fill="hold">
                                          <p:stCondLst>
                                            <p:cond delay="0"/>
                                          </p:stCondLst>
                                        </p:cTn>
                                        <p:tgtEl>
                                          <p:spTgt spid="2220">
                                            <p:txEl>
                                              <p:pRg st="2" end="2"/>
                                            </p:txEl>
                                          </p:spTgt>
                                        </p:tgtEl>
                                        <p:attrNameLst>
                                          <p:attrName>style.visibility</p:attrName>
                                        </p:attrNameLst>
                                      </p:cBhvr>
                                      <p:to>
                                        <p:strVal val="visible"/>
                                      </p:to>
                                    </p:set>
                                    <p:animEffect transition="in" filter="fade">
                                      <p:cBhvr additive="base">
                                        <p:cTn id="35" dur="500"/>
                                        <p:tgtEl>
                                          <p:spTgt spid="2220">
                                            <p:txEl>
                                              <p:pRg st="2" end="2"/>
                                            </p:txEl>
                                          </p:spTgt>
                                        </p:tgtEl>
                                      </p:cBhvr>
                                    </p:animEffect>
                                    <p:anim calcmode="lin" valueType="num">
                                      <p:cBhvr additive="base">
                                        <p:cTn id="36" dur="500" fill="hold"/>
                                        <p:tgtEl>
                                          <p:spTgt spid="2220">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220">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childTnLst>
                                    <p:set>
                                      <p:cBhvr additive="base">
                                        <p:cTn id="41" dur="1" fill="hold">
                                          <p:stCondLst>
                                            <p:cond delay="0"/>
                                          </p:stCondLst>
                                        </p:cTn>
                                        <p:tgtEl>
                                          <p:spTgt spid="2223"/>
                                        </p:tgtEl>
                                        <p:attrNameLst>
                                          <p:attrName>style.visibility</p:attrName>
                                        </p:attrNameLst>
                                      </p:cBhvr>
                                      <p:to>
                                        <p:strVal val="visible"/>
                                      </p:to>
                                    </p:set>
                                    <p:anim calcmode="lin" valueType="num">
                                      <p:cBhvr additive="base">
                                        <p:cTn id="42" dur="500" fill="hold"/>
                                        <p:tgtEl>
                                          <p:spTgt spid="2223"/>
                                        </p:tgtEl>
                                        <p:attrNameLst>
                                          <p:attrName>ppt_x</p:attrName>
                                        </p:attrNameLst>
                                      </p:cBhvr>
                                      <p:tavLst>
                                        <p:tav tm="0">
                                          <p:val>
                                            <p:strVal val="#ppt_x"/>
                                          </p:val>
                                        </p:tav>
                                        <p:tav tm="100000">
                                          <p:val>
                                            <p:strVal val="#ppt_x"/>
                                          </p:val>
                                        </p:tav>
                                      </p:tavLst>
                                    </p:anim>
                                    <p:anim calcmode="lin" valueType="num">
                                      <p:cBhvr additive="base">
                                        <p:cTn id="43" dur="500" fill="hold"/>
                                        <p:tgtEl>
                                          <p:spTgt spid="2223"/>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2" nodeType="clickEffect">
                                  <p:childTnLst>
                                    <p:set>
                                      <p:cBhvr additive="base">
                                        <p:cTn id="47" dur="1" fill="hold">
                                          <p:stCondLst>
                                            <p:cond delay="0"/>
                                          </p:stCondLst>
                                        </p:cTn>
                                        <p:tgtEl>
                                          <p:spTgt spid="2224"/>
                                        </p:tgtEl>
                                        <p:attrNameLst>
                                          <p:attrName>style.visibility</p:attrName>
                                        </p:attrNameLst>
                                      </p:cBhvr>
                                      <p:to>
                                        <p:strVal val="visible"/>
                                      </p:to>
                                    </p:set>
                                    <p:anim calcmode="lin" valueType="num">
                                      <p:cBhvr additive="base">
                                        <p:cTn id="48" dur="500" fill="hold"/>
                                        <p:tgtEl>
                                          <p:spTgt spid="2224"/>
                                        </p:tgtEl>
                                        <p:attrNameLst>
                                          <p:attrName>ppt_w</p:attrName>
                                        </p:attrNameLst>
                                      </p:cBhvr>
                                      <p:tavLst>
                                        <p:tav tm="0">
                                          <p:val>
                                            <p:fltVal val="0"/>
                                          </p:val>
                                        </p:tav>
                                        <p:tav tm="100000">
                                          <p:val>
                                            <p:strVal val="#ppt_w"/>
                                          </p:val>
                                        </p:tav>
                                      </p:tavLst>
                                    </p:anim>
                                    <p:anim calcmode="lin" valueType="num">
                                      <p:cBhvr additive="base">
                                        <p:cTn id="49" dur="500" fill="hold"/>
                                        <p:tgtEl>
                                          <p:spTgt spid="2224"/>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childTnLst>
                                    <p:set>
                                      <p:cBhvr additive="base">
                                        <p:cTn id="53" dur="1" fill="hold">
                                          <p:stCondLst>
                                            <p:cond delay="0"/>
                                          </p:stCondLst>
                                        </p:cTn>
                                        <p:tgtEl>
                                          <p:spTgt spid="2225"/>
                                        </p:tgtEl>
                                        <p:attrNameLst>
                                          <p:attrName>style.visibility</p:attrName>
                                        </p:attrNameLst>
                                      </p:cBhvr>
                                      <p:to>
                                        <p:strVal val="visible"/>
                                      </p:to>
                                    </p:set>
                                    <p:anim calcmode="lin" valueType="num">
                                      <p:cBhvr additive="base">
                                        <p:cTn id="54" dur="500" fill="hold"/>
                                        <p:tgtEl>
                                          <p:spTgt spid="2225"/>
                                        </p:tgtEl>
                                        <p:attrNameLst>
                                          <p:attrName>ppt_x</p:attrName>
                                        </p:attrNameLst>
                                      </p:cBhvr>
                                      <p:tavLst>
                                        <p:tav tm="0">
                                          <p:val>
                                            <p:strVal val="#ppt_x"/>
                                          </p:val>
                                        </p:tav>
                                        <p:tav tm="100000">
                                          <p:val>
                                            <p:strVal val="#ppt_x"/>
                                          </p:val>
                                        </p:tav>
                                      </p:tavLst>
                                    </p:anim>
                                    <p:anim calcmode="lin" valueType="num">
                                      <p:cBhvr additive="base">
                                        <p:cTn id="55" dur="500" fill="hold"/>
                                        <p:tgtEl>
                                          <p:spTgt spid="2225"/>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nodeType="clickEffect">
                                  <p:childTnLst>
                                    <p:set>
                                      <p:cBhvr additive="base">
                                        <p:cTn id="59" dur="1" fill="hold">
                                          <p:stCondLst>
                                            <p:cond delay="0"/>
                                          </p:stCondLst>
                                        </p:cTn>
                                        <p:tgtEl>
                                          <p:spTgt spid="2226">
                                            <p:txEl>
                                              <p:pRg st="0" end="0"/>
                                            </p:txEl>
                                          </p:spTgt>
                                        </p:tgtEl>
                                        <p:attrNameLst>
                                          <p:attrName>style.visibility</p:attrName>
                                        </p:attrNameLst>
                                      </p:cBhvr>
                                      <p:to>
                                        <p:strVal val="visible"/>
                                      </p:to>
                                    </p:set>
                                    <p:animEffect transition="in" filter="box(in)">
                                      <p:cBhvr additive="base">
                                        <p:cTn id="60" dur="500"/>
                                        <p:tgtEl>
                                          <p:spTgt spid="2226">
                                            <p:txEl>
                                              <p:pRg st="0" end="0"/>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childTnLst>
                                    <p:set>
                                      <p:cBhvr additive="base">
                                        <p:cTn id="64" dur="1" fill="hold">
                                          <p:stCondLst>
                                            <p:cond delay="0"/>
                                          </p:stCondLst>
                                        </p:cTn>
                                        <p:tgtEl>
                                          <p:spTgt spid="2227"/>
                                        </p:tgtEl>
                                        <p:attrNameLst>
                                          <p:attrName>style.visibility</p:attrName>
                                        </p:attrNameLst>
                                      </p:cBhvr>
                                      <p:to>
                                        <p:strVal val="visible"/>
                                      </p:to>
                                    </p:set>
                                    <p:anim calcmode="lin" valueType="num">
                                      <p:cBhvr additive="base">
                                        <p:cTn id="65" dur="500" fill="hold"/>
                                        <p:tgtEl>
                                          <p:spTgt spid="2227"/>
                                        </p:tgtEl>
                                        <p:attrNameLst>
                                          <p:attrName>ppt_x</p:attrName>
                                        </p:attrNameLst>
                                      </p:cBhvr>
                                      <p:tavLst>
                                        <p:tav tm="0">
                                          <p:val>
                                            <p:strVal val="#ppt_x"/>
                                          </p:val>
                                        </p:tav>
                                        <p:tav tm="100000">
                                          <p:val>
                                            <p:strVal val="#ppt_x"/>
                                          </p:val>
                                        </p:tav>
                                      </p:tavLst>
                                    </p:anim>
                                    <p:anim calcmode="lin" valueType="num">
                                      <p:cBhvr additive="base">
                                        <p:cTn id="66" dur="500" fill="hold"/>
                                        <p:tgtEl>
                                          <p:spTgt spid="2227"/>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18" presetClass="entr" presetSubtype="12" fill="hold" nodeType="clickEffect">
                                  <p:childTnLst>
                                    <p:set>
                                      <p:cBhvr additive="base">
                                        <p:cTn id="70" dur="1" fill="hold">
                                          <p:stCondLst>
                                            <p:cond delay="0"/>
                                          </p:stCondLst>
                                        </p:cTn>
                                        <p:tgtEl>
                                          <p:spTgt spid="2230"/>
                                        </p:tgtEl>
                                        <p:attrNameLst>
                                          <p:attrName>style.visibility</p:attrName>
                                        </p:attrNameLst>
                                      </p:cBhvr>
                                      <p:to>
                                        <p:strVal val="visible"/>
                                      </p:to>
                                    </p:set>
                                    <p:animEffect transition="in" filter="strips(downLeft)">
                                      <p:cBhvr additive="base">
                                        <p:cTn id="71" dur="500"/>
                                        <p:tgtEl>
                                          <p:spTgt spid="2230"/>
                                        </p:tgtEl>
                                      </p:cBhvr>
                                    </p:animEffect>
                                  </p:childTnLst>
                                </p:cTn>
                              </p:par>
                              <p:par>
                                <p:cTn id="72" presetID="18" presetClass="entr" presetSubtype="12" fill="hold" nodeType="withEffect">
                                  <p:childTnLst>
                                    <p:set>
                                      <p:cBhvr additive="base">
                                        <p:cTn id="73" dur="1" fill="hold">
                                          <p:stCondLst>
                                            <p:cond delay="0"/>
                                          </p:stCondLst>
                                        </p:cTn>
                                        <p:tgtEl>
                                          <p:spTgt spid="2231"/>
                                        </p:tgtEl>
                                        <p:attrNameLst>
                                          <p:attrName>style.visibility</p:attrName>
                                        </p:attrNameLst>
                                      </p:cBhvr>
                                      <p:to>
                                        <p:strVal val="visible"/>
                                      </p:to>
                                    </p:set>
                                    <p:animEffect transition="in" filter="strips(downLeft)">
                                      <p:cBhvr additive="base">
                                        <p:cTn id="74" dur="500"/>
                                        <p:tgtEl>
                                          <p:spTgt spid="2231"/>
                                        </p:tgtEl>
                                      </p:cBhvr>
                                    </p:animEffect>
                                  </p:childTnLst>
                                </p:cTn>
                              </p:par>
                              <p:par>
                                <p:cTn id="75" presetID="18" presetClass="entr" presetSubtype="12" fill="hold" nodeType="withEffect">
                                  <p:childTnLst>
                                    <p:set>
                                      <p:cBhvr additive="base">
                                        <p:cTn id="76" dur="1" fill="hold">
                                          <p:stCondLst>
                                            <p:cond delay="0"/>
                                          </p:stCondLst>
                                        </p:cTn>
                                        <p:tgtEl>
                                          <p:spTgt spid="2232"/>
                                        </p:tgtEl>
                                        <p:attrNameLst>
                                          <p:attrName>style.visibility</p:attrName>
                                        </p:attrNameLst>
                                      </p:cBhvr>
                                      <p:to>
                                        <p:strVal val="visible"/>
                                      </p:to>
                                    </p:set>
                                    <p:animEffect transition="in" filter="strips(downLeft)">
                                      <p:cBhvr additive="base">
                                        <p:cTn id="77" dur="500"/>
                                        <p:tgtEl>
                                          <p:spTgt spid="2232"/>
                                        </p:tgtEl>
                                      </p:cBhvr>
                                    </p:animEffect>
                                  </p:childTnLst>
                                </p:cTn>
                              </p:par>
                            </p:childTnLst>
                          </p:cTn>
                        </p:par>
                      </p:childTnLst>
                    </p:cTn>
                  </p:par>
                  <p:par>
                    <p:cTn id="78" fill="hold">
                      <p:stCondLst>
                        <p:cond delay="indefinite"/>
                      </p:stCondLst>
                      <p:childTnLst>
                        <p:par>
                          <p:cTn id="79" fill="hold">
                            <p:stCondLst>
                              <p:cond delay="0"/>
                            </p:stCondLst>
                            <p:childTnLst>
                              <p:par>
                                <p:cTn id="80" presetID="27" presetClass="entr" presetSubtype="0" fill="hold" grpId="4" nodeType="clickEffect">
                                  <p:childTnLst>
                                    <p:set>
                                      <p:cBhvr additive="base">
                                        <p:cTn id="81" dur="1" fill="hold">
                                          <p:stCondLst>
                                            <p:cond delay="0"/>
                                          </p:stCondLst>
                                        </p:cTn>
                                        <p:tgtEl>
                                          <p:spTgt spid="2233"/>
                                        </p:tgtEl>
                                        <p:attrNameLst>
                                          <p:attrName>style.visibility</p:attrName>
                                        </p:attrNameLst>
                                      </p:cBhvr>
                                      <p:to>
                                        <p:strVal val="visible"/>
                                      </p:to>
                                    </p:set>
                                    <p:anim calcmode="discrete" valueType="clr">
                                      <p:cBhvr additive="base">
                                        <p:cTn id="82" dur="80" fill="hold"/>
                                        <p:tgtEl>
                                          <p:spTgt spid="2233"/>
                                        </p:tgtEl>
                                        <p:attrNameLst>
                                          <p:attrName>style.color</p:attrName>
                                        </p:attrNameLst>
                                      </p:cBhvr>
                                      <p:tavLst>
                                        <p:tav tm="0">
                                          <p:val>
                                            <p:clrVal>
                                              <a:schemeClr val="accent2"/>
                                            </p:clrVal>
                                          </p:val>
                                        </p:tav>
                                        <p:tav tm="50000">
                                          <p:val>
                                            <p:clrVal>
                                              <a:schemeClr val="hlink"/>
                                            </p:clrVal>
                                          </p:val>
                                        </p:tav>
                                      </p:tavLst>
                                    </p:anim>
                                    <p:anim calcmode="discrete" valueType="clr">
                                      <p:cBhvr additive="base">
                                        <p:cTn id="83" dur="80" fill="hold"/>
                                        <p:tgtEl>
                                          <p:spTgt spid="2233"/>
                                        </p:tgtEl>
                                        <p:attrNameLst>
                                          <p:attrName>fillcolor</p:attrName>
                                        </p:attrNameLst>
                                      </p:cBhvr>
                                      <p:tavLst>
                                        <p:tav tm="0">
                                          <p:val>
                                            <p:clrVal>
                                              <a:schemeClr val="accent2"/>
                                            </p:clrVal>
                                          </p:val>
                                        </p:tav>
                                        <p:tav tm="50000">
                                          <p:val>
                                            <p:clrVal>
                                              <a:schemeClr val="hlink"/>
                                            </p:clrVal>
                                          </p:val>
                                        </p:tav>
                                      </p:tavLst>
                                    </p:anim>
                                    <p:set>
                                      <p:cBhvr additive="base">
                                        <p:cTn id="84" dur="80" fill="hold"/>
                                        <p:tgtEl>
                                          <p:spTgt spid="2233"/>
                                        </p:tgtEl>
                                        <p:attrNameLst>
                                          <p:attrName>fill.type</p:attrName>
                                        </p:attrNameLst>
                                      </p:cBhvr>
                                      <p:to>
                                        <p:strVal val="solid"/>
                                      </p:to>
                                    </p:set>
                                  </p:childTnLst>
                                </p:cTn>
                              </p:par>
                            </p:childTnLst>
                          </p:cTn>
                        </p:par>
                      </p:childTnLst>
                    </p:cTn>
                  </p:par>
                  <p:par>
                    <p:cTn id="85" fill="hold">
                      <p:stCondLst>
                        <p:cond delay="indefinite"/>
                      </p:stCondLst>
                      <p:childTnLst>
                        <p:par>
                          <p:cTn id="86" fill="hold">
                            <p:stCondLst>
                              <p:cond delay="0"/>
                            </p:stCondLst>
                            <p:childTnLst>
                              <p:par>
                                <p:cTn id="87" presetID="23" presetClass="entr" presetSubtype="16" fill="hold" grpId="3" nodeType="clickEffect">
                                  <p:childTnLst>
                                    <p:set>
                                      <p:cBhvr additive="base">
                                        <p:cTn id="88" dur="1" fill="hold">
                                          <p:stCondLst>
                                            <p:cond delay="0"/>
                                          </p:stCondLst>
                                        </p:cTn>
                                        <p:tgtEl>
                                          <p:spTgt spid="2228"/>
                                        </p:tgtEl>
                                        <p:attrNameLst>
                                          <p:attrName>style.visibility</p:attrName>
                                        </p:attrNameLst>
                                      </p:cBhvr>
                                      <p:to>
                                        <p:strVal val="visible"/>
                                      </p:to>
                                    </p:set>
                                    <p:anim calcmode="lin" valueType="num">
                                      <p:cBhvr additive="base">
                                        <p:cTn id="89" dur="500" fill="hold"/>
                                        <p:tgtEl>
                                          <p:spTgt spid="2228"/>
                                        </p:tgtEl>
                                        <p:attrNameLst>
                                          <p:attrName>ppt_w</p:attrName>
                                        </p:attrNameLst>
                                      </p:cBhvr>
                                      <p:tavLst>
                                        <p:tav tm="0">
                                          <p:val>
                                            <p:fltVal val="0"/>
                                          </p:val>
                                        </p:tav>
                                        <p:tav tm="100000">
                                          <p:val>
                                            <p:strVal val="#ppt_w"/>
                                          </p:val>
                                        </p:tav>
                                      </p:tavLst>
                                    </p:anim>
                                    <p:anim calcmode="lin" valueType="num">
                                      <p:cBhvr additive="base">
                                        <p:cTn id="90" dur="500" fill="hold"/>
                                        <p:tgtEl>
                                          <p:spTgt spid="222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0" grpId="0" uiExpand="1" build="p" animBg="1"/>
      <p:bldP spid="2221" grpId="1" animBg="1"/>
      <p:bldP spid="2224" grpId="2" animBg="1"/>
      <p:bldP spid="2228" grpId="3" animBg="1"/>
      <p:bldP spid="2233" grpId="4"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14</a:t>
            </a:fld>
            <a:endParaRPr lang="ru-RU" sz="1000" b="0" u="none">
              <a:solidFill>
                <a:schemeClr val="tx1"/>
              </a:solidFill>
            </a:endParaRPr>
          </a:p>
        </p:txBody>
      </p:sp>
      <p:sp>
        <p:nvSpPr>
          <p:cNvPr id="2237" name="文本占位符 2236"/>
          <p:cNvSpPr>
            <a:spLocks noGrp="1"/>
          </p:cNvSpPr>
          <p:nvPr>
            <p:ph type="body" idx="4294967295"/>
          </p:nvPr>
        </p:nvSpPr>
        <p:spPr>
          <a:xfrm>
            <a:off x="638175" y="1033463"/>
            <a:ext cx="5086350" cy="4772025"/>
          </a:xfrm>
          <a:ln/>
        </p:spPr>
        <p:txBody>
          <a:bodyPr/>
          <a:lstStyle/>
          <a:p>
            <a:pPr>
              <a:buClr>
                <a:schemeClr val="folHlink"/>
              </a:buClr>
            </a:pPr>
            <a:r>
              <a:rPr lang="en-US" altLang="zh-CN"/>
              <a:t>2.3  </a:t>
            </a:r>
            <a:r>
              <a:rPr lang="zh-CN" altLang="en-US"/>
              <a:t>现浇砼柱</a:t>
            </a:r>
          </a:p>
          <a:p>
            <a:pPr>
              <a:buClr>
                <a:schemeClr val="folHlink"/>
              </a:buClr>
            </a:pPr>
            <a:r>
              <a:rPr lang="en-US" altLang="zh-CN" sz="2400"/>
              <a:t>3</a:t>
            </a:r>
            <a:r>
              <a:rPr lang="zh-CN" altLang="en-US" sz="2400"/>
              <a:t>、构造柱工程量</a:t>
            </a:r>
          </a:p>
          <a:p>
            <a:pPr>
              <a:buClr>
                <a:schemeClr val="folHlink"/>
              </a:buClr>
            </a:pPr>
            <a:endParaRPr lang="zh-CN" altLang="en-US" sz="2400"/>
          </a:p>
          <a:p>
            <a:pPr>
              <a:buClr>
                <a:schemeClr val="folHlink"/>
              </a:buClr>
            </a:pPr>
            <a:r>
              <a:rPr lang="zh-CN" altLang="en-US" sz="2400"/>
              <a:t>（</a:t>
            </a:r>
            <a:r>
              <a:rPr lang="en-US" altLang="zh-CN" sz="2400"/>
              <a:t>1</a:t>
            </a:r>
            <a:r>
              <a:rPr lang="zh-CN" altLang="en-US" sz="2400"/>
              <a:t>）构造柱高：由于构造柱根部一般锚固在地圈梁内，因此，</a:t>
            </a:r>
            <a:r>
              <a:rPr lang="zh-CN" altLang="en-US" sz="2400">
                <a:solidFill>
                  <a:schemeClr val="hlink"/>
                </a:solidFill>
              </a:rPr>
              <a:t>柱高应自地圈梁的顶部至柱顶部高度计算</a:t>
            </a:r>
            <a:r>
              <a:rPr lang="zh-CN" altLang="en-US" sz="2400"/>
              <a:t>。</a:t>
            </a:r>
          </a:p>
          <a:p>
            <a:pPr>
              <a:buClr>
                <a:schemeClr val="folHlink"/>
              </a:buClr>
            </a:pPr>
            <a:r>
              <a:rPr lang="zh-CN" altLang="en-US" sz="2400"/>
              <a:t>（</a:t>
            </a:r>
            <a:r>
              <a:rPr lang="en-US" altLang="zh-CN" sz="2400"/>
              <a:t>2</a:t>
            </a:r>
            <a:r>
              <a:rPr lang="zh-CN" altLang="en-US" sz="2400"/>
              <a:t>）构造柱横截面面积：构造柱一般是先砌砖后浇砼。在砌砖时一般每隔五皮砖（约</a:t>
            </a:r>
            <a:r>
              <a:rPr lang="en-US" altLang="zh-CN" sz="2400"/>
              <a:t>300mm</a:t>
            </a:r>
            <a:r>
              <a:rPr lang="zh-CN" altLang="en-US" sz="2400"/>
              <a:t>）两边各留一马牙槎，</a:t>
            </a:r>
          </a:p>
          <a:p>
            <a:pPr>
              <a:buClr>
                <a:schemeClr val="folHlink"/>
              </a:buClr>
              <a:buNone/>
            </a:pPr>
            <a:r>
              <a:rPr lang="zh-CN" altLang="en-US" sz="2400"/>
              <a:t>    槎口宽度为</a:t>
            </a:r>
            <a:r>
              <a:rPr lang="en-US" altLang="zh-CN" sz="2400"/>
              <a:t>60mm</a:t>
            </a:r>
            <a:r>
              <a:rPr lang="zh-CN" altLang="en-US" sz="2400"/>
              <a:t>。</a:t>
            </a:r>
          </a:p>
        </p:txBody>
      </p:sp>
      <p:sp>
        <p:nvSpPr>
          <p:cNvPr id="2238" name="标题 2237"/>
          <p:cNvSpPr>
            <a:spLocks noGrp="1"/>
          </p:cNvSpPr>
          <p:nvPr>
            <p:ph type="title" idx="4294967295"/>
          </p:nvPr>
        </p:nvSpPr>
        <p:spPr>
          <a:ln/>
        </p:spPr>
        <p:txBody>
          <a:bodyPr anchor="ctr" anchorCtr="0"/>
          <a:lstStyle/>
          <a:p>
            <a:r>
              <a:rPr lang="en-US" altLang="zh-CN"/>
              <a:t>2 </a:t>
            </a:r>
            <a:r>
              <a:rPr lang="zh-CN" altLang="en-US"/>
              <a:t>现浇砼工程量计算规则</a:t>
            </a:r>
          </a:p>
        </p:txBody>
      </p:sp>
      <p:graphicFrame>
        <p:nvGraphicFramePr>
          <p:cNvPr id="2239" name="对象 2238"/>
          <p:cNvGraphicFramePr>
            <a:graphicFrameLocks noChangeAspect="1"/>
          </p:cNvGraphicFramePr>
          <p:nvPr/>
        </p:nvGraphicFramePr>
        <p:xfrm>
          <a:off x="957263" y="2000250"/>
          <a:ext cx="4619625" cy="431800"/>
        </p:xfrm>
        <a:graphic>
          <a:graphicData uri="http://schemas.openxmlformats.org/presentationml/2006/ole">
            <mc:AlternateContent xmlns:mc="http://schemas.openxmlformats.org/markup-compatibility/2006">
              <mc:Choice xmlns:v="urn:schemas-microsoft-com:vml" Requires="v">
                <p:oleObj spid="_x0000_s10242" r:id="rId4" imgW="1542415" imgH="203200" progId="Equation.3">
                  <p:embed/>
                </p:oleObj>
              </mc:Choice>
              <mc:Fallback>
                <p:oleObj r:id="rId4" imgW="1542415" imgH="203200" progId="Equation.3">
                  <p:embed/>
                  <p:pic>
                    <p:nvPicPr>
                      <p:cNvPr id="0" name="图片 3076"/>
                      <p:cNvPicPr/>
                      <p:nvPr/>
                    </p:nvPicPr>
                    <p:blipFill>
                      <a:blip r:embed="rId5"/>
                      <a:stretch>
                        <a:fillRect/>
                      </a:stretch>
                    </p:blipFill>
                    <p:spPr>
                      <a:xfrm>
                        <a:off x="957263" y="2000250"/>
                        <a:ext cx="4619625" cy="431800"/>
                      </a:xfrm>
                      <a:prstGeom prst="rect">
                        <a:avLst/>
                      </a:prstGeom>
                      <a:noFill/>
                      <a:ln w="38100">
                        <a:noFill/>
                        <a:miter/>
                      </a:ln>
                    </p:spPr>
                  </p:pic>
                </p:oleObj>
              </mc:Fallback>
            </mc:AlternateContent>
          </a:graphicData>
        </a:graphic>
      </p:graphicFrame>
      <p:pic>
        <p:nvPicPr>
          <p:cNvPr id="2240" name="图片 2239"/>
          <p:cNvPicPr>
            <a:picLocks noChangeAspect="1"/>
          </p:cNvPicPr>
          <p:nvPr/>
        </p:nvPicPr>
        <p:blipFill>
          <a:blip r:embed="rId6">
            <a:clrChange>
              <a:clrFrom>
                <a:srgbClr val="FEFEFE"/>
              </a:clrFrom>
              <a:clrTo>
                <a:srgbClr val="FEFEFE">
                  <a:alpha val="0"/>
                </a:srgbClr>
              </a:clrTo>
            </a:clrChange>
          </a:blip>
          <a:srcRect l="64307" t="23303" r="10286" b="41962"/>
          <a:stretch>
            <a:fillRect/>
          </a:stretch>
        </p:blipFill>
        <p:spPr>
          <a:xfrm>
            <a:off x="6359525" y="1135063"/>
            <a:ext cx="2584450" cy="5491162"/>
          </a:xfrm>
          <a:prstGeom prst="rect">
            <a:avLst/>
          </a:prstGeom>
          <a:gradFill rotWithShape="1">
            <a:gsLst>
              <a:gs pos="0">
                <a:srgbClr val="CCFFFF">
                  <a:alpha val="100000"/>
                </a:srgbClr>
              </a:gs>
              <a:gs pos="50000">
                <a:srgbClr val="FFFFFF">
                  <a:alpha val="100000"/>
                </a:srgbClr>
              </a:gs>
              <a:gs pos="100000">
                <a:srgbClr val="CCFFFF"/>
              </a:gs>
            </a:gsLst>
            <a:lin ang="5400000"/>
            <a:tileRect/>
          </a:gradFill>
          <a:ln w="19050" cap="flat" cmpd="sng">
            <a:solidFill>
              <a:srgbClr val="990033"/>
            </a:solidFill>
            <a:prstDash val="solid"/>
            <a:miter/>
            <a:headEnd type="none" w="med" len="med"/>
            <a:tailEnd type="none" w="med" len="med"/>
          </a:ln>
        </p:spPr>
      </p:pic>
      <p:pic>
        <p:nvPicPr>
          <p:cNvPr id="2241" name="图片 2240"/>
          <p:cNvPicPr>
            <a:picLocks noChangeAspect="1"/>
          </p:cNvPicPr>
          <p:nvPr/>
        </p:nvPicPr>
        <p:blipFill>
          <a:blip r:embed="rId6">
            <a:clrChange>
              <a:clrFrom>
                <a:srgbClr val="FEFEFE"/>
              </a:clrFrom>
              <a:clrTo>
                <a:srgbClr val="FEFEFE">
                  <a:alpha val="0"/>
                </a:srgbClr>
              </a:clrTo>
            </a:clrChange>
          </a:blip>
          <a:srcRect l="64307" t="54663" r="10286" b="33449"/>
          <a:stretch>
            <a:fillRect/>
          </a:stretch>
        </p:blipFill>
        <p:spPr>
          <a:xfrm>
            <a:off x="3716338" y="5095875"/>
            <a:ext cx="2584450" cy="1565275"/>
          </a:xfrm>
          <a:prstGeom prst="rect">
            <a:avLst/>
          </a:prstGeom>
          <a:gradFill rotWithShape="1">
            <a:gsLst>
              <a:gs pos="0">
                <a:srgbClr val="CCFFFF">
                  <a:alpha val="100000"/>
                </a:srgbClr>
              </a:gs>
              <a:gs pos="50000">
                <a:srgbClr val="FFFFFF">
                  <a:alpha val="100000"/>
                </a:srgbClr>
              </a:gs>
              <a:gs pos="100000">
                <a:srgbClr val="CCFFFF"/>
              </a:gs>
            </a:gsLst>
            <a:lin ang="5400000"/>
            <a:tileRect/>
          </a:gradFill>
          <a:ln w="19050" cap="flat" cmpd="sng">
            <a:solidFill>
              <a:srgbClr val="990033"/>
            </a:solidFill>
            <a:prstDash val="solid"/>
            <a:miter/>
            <a:headEnd type="none" w="med" len="med"/>
            <a:tailEnd type="none" w="med" len="med"/>
          </a:ln>
        </p:spPr>
      </p:pic>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1" nodeType="clickEffect">
                                  <p:childTnLst>
                                    <p:animMotion origin="layout" path="M 0 0 L 0 -0.07213">
                                      <p:cBhvr additive="base">
                                        <p:cTn id="6" dur="250" accel="50000" decel="50000" fill="hold">
                                          <p:stCondLst>
                                            <p:cond delay="0"/>
                                          </p:stCondLst>
                                        </p:cTn>
                                        <p:tgtEl>
                                          <p:spTgt spid="2238"/>
                                        </p:tgtEl>
                                        <p:attrNameLst>
                                          <p:attrName>ppt_x</p:attrName>
                                          <p:attrName>ppt_y</p:attrName>
                                        </p:attrNameLst>
                                      </p:cBhvr>
                                    </p:animMotion>
                                    <p:animRot by="1500000">
                                      <p:cBhvr additive="base">
                                        <p:cTn id="7" dur="125" fill="hold">
                                          <p:stCondLst>
                                            <p:cond delay="0"/>
                                          </p:stCondLst>
                                        </p:cTn>
                                        <p:tgtEl>
                                          <p:spTgt spid="2238"/>
                                        </p:tgtEl>
                                        <p:attrNameLst>
                                          <p:attrName>r</p:attrName>
                                        </p:attrNameLst>
                                      </p:cBhvr>
                                    </p:animRot>
                                    <p:animRot by="-1500000">
                                      <p:cBhvr additive="base">
                                        <p:cTn id="8" dur="125" fill="hold">
                                          <p:stCondLst>
                                            <p:cond delay="125"/>
                                          </p:stCondLst>
                                        </p:cTn>
                                        <p:tgtEl>
                                          <p:spTgt spid="2238"/>
                                        </p:tgtEl>
                                        <p:attrNameLst>
                                          <p:attrName>r</p:attrName>
                                        </p:attrNameLst>
                                      </p:cBhvr>
                                    </p:animRot>
                                    <p:animRot by="-1500000">
                                      <p:cBhvr additive="base">
                                        <p:cTn id="9" dur="125" fill="hold">
                                          <p:stCondLst>
                                            <p:cond delay="250"/>
                                          </p:stCondLst>
                                        </p:cTn>
                                        <p:tgtEl>
                                          <p:spTgt spid="2238"/>
                                        </p:tgtEl>
                                        <p:attrNameLst>
                                          <p:attrName>r</p:attrName>
                                        </p:attrNameLst>
                                      </p:cBhvr>
                                    </p:animRot>
                                    <p:animRot by="1500000">
                                      <p:cBhvr additive="base">
                                        <p:cTn id="10" dur="125" fill="hold">
                                          <p:stCondLst>
                                            <p:cond delay="375"/>
                                          </p:stCondLst>
                                        </p:cTn>
                                        <p:tgtEl>
                                          <p:spTgt spid="223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childTnLst>
                                    <p:set>
                                      <p:cBhvr additive="base">
                                        <p:cTn id="14" fill="hold">
                                          <p:stCondLst>
                                            <p:cond delay="0"/>
                                          </p:stCondLst>
                                        </p:cTn>
                                        <p:tgtEl>
                                          <p:spTgt spid="2237">
                                            <p:txEl>
                                              <p:pRg st="0" end="0"/>
                                            </p:txEl>
                                          </p:spTgt>
                                        </p:tgtEl>
                                        <p:attrNameLst>
                                          <p:attrName>style.visibility</p:attrName>
                                        </p:attrNameLst>
                                      </p:cBhvr>
                                      <p:to>
                                        <p:strVal val="visible"/>
                                      </p:to>
                                    </p:set>
                                    <p:animEffect transition="in" filter="fade">
                                      <p:cBhvr additive="base">
                                        <p:cTn id="15" dur="500"/>
                                        <p:tgtEl>
                                          <p:spTgt spid="2237">
                                            <p:txEl>
                                              <p:pRg st="0" end="0"/>
                                            </p:txEl>
                                          </p:spTgt>
                                        </p:tgtEl>
                                      </p:cBhvr>
                                    </p:animEffect>
                                    <p:anim calcmode="lin" valueType="num">
                                      <p:cBhvr additive="base">
                                        <p:cTn id="16" dur="500" fill="hold"/>
                                        <p:tgtEl>
                                          <p:spTgt spid="2237">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3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childTnLst>
                                    <p:set>
                                      <p:cBhvr additive="base">
                                        <p:cTn id="21" fill="hold">
                                          <p:stCondLst>
                                            <p:cond delay="0"/>
                                          </p:stCondLst>
                                        </p:cTn>
                                        <p:tgtEl>
                                          <p:spTgt spid="2237">
                                            <p:txEl>
                                              <p:pRg st="1" end="1"/>
                                            </p:txEl>
                                          </p:spTgt>
                                        </p:tgtEl>
                                        <p:attrNameLst>
                                          <p:attrName>style.visibility</p:attrName>
                                        </p:attrNameLst>
                                      </p:cBhvr>
                                      <p:to>
                                        <p:strVal val="visible"/>
                                      </p:to>
                                    </p:set>
                                    <p:animEffect transition="in" filter="fade">
                                      <p:cBhvr additive="base">
                                        <p:cTn id="22" dur="500"/>
                                        <p:tgtEl>
                                          <p:spTgt spid="2237">
                                            <p:txEl>
                                              <p:pRg st="1" end="1"/>
                                            </p:txEl>
                                          </p:spTgt>
                                        </p:tgtEl>
                                      </p:cBhvr>
                                    </p:animEffect>
                                    <p:anim calcmode="lin" valueType="num">
                                      <p:cBhvr additive="base">
                                        <p:cTn id="23" dur="500" fill="hold"/>
                                        <p:tgtEl>
                                          <p:spTgt spid="2237">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3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childTnLst>
                                    <p:set>
                                      <p:cBhvr additive="base">
                                        <p:cTn id="28" dur="1" fill="hold">
                                          <p:stCondLst>
                                            <p:cond delay="0"/>
                                          </p:stCondLst>
                                        </p:cTn>
                                        <p:tgtEl>
                                          <p:spTgt spid="2240"/>
                                        </p:tgtEl>
                                        <p:attrNameLst>
                                          <p:attrName>style.visibility</p:attrName>
                                        </p:attrNameLst>
                                      </p:cBhvr>
                                      <p:to>
                                        <p:strVal val="visible"/>
                                      </p:to>
                                    </p:set>
                                    <p:anim calcmode="lin" valueType="num">
                                      <p:cBhvr additive="base">
                                        <p:cTn id="29" dur="500" fill="hold"/>
                                        <p:tgtEl>
                                          <p:spTgt spid="2240"/>
                                        </p:tgtEl>
                                        <p:attrNameLst>
                                          <p:attrName>ppt_x</p:attrName>
                                        </p:attrNameLst>
                                      </p:cBhvr>
                                      <p:tavLst>
                                        <p:tav tm="0">
                                          <p:val>
                                            <p:strVal val="#ppt_x"/>
                                          </p:val>
                                        </p:tav>
                                        <p:tav tm="100000">
                                          <p:val>
                                            <p:strVal val="#ppt_x"/>
                                          </p:val>
                                        </p:tav>
                                      </p:tavLst>
                                    </p:anim>
                                    <p:anim calcmode="lin" valueType="num">
                                      <p:cBhvr additive="base">
                                        <p:cTn id="30" dur="500" fill="hold"/>
                                        <p:tgtEl>
                                          <p:spTgt spid="224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childTnLst>
                                    <p:set>
                                      <p:cBhvr additive="base">
                                        <p:cTn id="34" dur="1" fill="hold">
                                          <p:stCondLst>
                                            <p:cond delay="0"/>
                                          </p:stCondLst>
                                        </p:cTn>
                                        <p:tgtEl>
                                          <p:spTgt spid="2241"/>
                                        </p:tgtEl>
                                        <p:attrNameLst>
                                          <p:attrName>style.visibility</p:attrName>
                                        </p:attrNameLst>
                                      </p:cBhvr>
                                      <p:to>
                                        <p:strVal val="visible"/>
                                      </p:to>
                                    </p:set>
                                    <p:anim calcmode="lin" valueType="num">
                                      <p:cBhvr additive="base">
                                        <p:cTn id="35" dur="500" fill="hold"/>
                                        <p:tgtEl>
                                          <p:spTgt spid="2241"/>
                                        </p:tgtEl>
                                        <p:attrNameLst>
                                          <p:attrName>ppt_x</p:attrName>
                                        </p:attrNameLst>
                                      </p:cBhvr>
                                      <p:tavLst>
                                        <p:tav tm="0">
                                          <p:val>
                                            <p:strVal val="#ppt_x"/>
                                          </p:val>
                                        </p:tav>
                                        <p:tav tm="100000">
                                          <p:val>
                                            <p:strVal val="#ppt_x"/>
                                          </p:val>
                                        </p:tav>
                                      </p:tavLst>
                                    </p:anim>
                                    <p:anim calcmode="lin" valueType="num">
                                      <p:cBhvr additive="base">
                                        <p:cTn id="36" dur="500" fill="hold"/>
                                        <p:tgtEl>
                                          <p:spTgt spid="224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childTnLst>
                                    <p:set>
                                      <p:cBhvr additive="base">
                                        <p:cTn id="40" dur="1" fill="hold">
                                          <p:stCondLst>
                                            <p:cond delay="0"/>
                                          </p:stCondLst>
                                        </p:cTn>
                                        <p:tgtEl>
                                          <p:spTgt spid="2239"/>
                                        </p:tgtEl>
                                        <p:attrNameLst>
                                          <p:attrName>style.visibility</p:attrName>
                                        </p:attrNameLst>
                                      </p:cBhvr>
                                      <p:to>
                                        <p:strVal val="visible"/>
                                      </p:to>
                                    </p:set>
                                    <p:anim calcmode="lin" valueType="num">
                                      <p:cBhvr additive="base">
                                        <p:cTn id="41" dur="500" fill="hold"/>
                                        <p:tgtEl>
                                          <p:spTgt spid="2239"/>
                                        </p:tgtEl>
                                        <p:attrNameLst>
                                          <p:attrName>ppt_x</p:attrName>
                                        </p:attrNameLst>
                                      </p:cBhvr>
                                      <p:tavLst>
                                        <p:tav tm="0">
                                          <p:val>
                                            <p:strVal val="1+#ppt_w/2"/>
                                          </p:val>
                                        </p:tav>
                                        <p:tav tm="100000">
                                          <p:val>
                                            <p:strVal val="#ppt_x"/>
                                          </p:val>
                                        </p:tav>
                                      </p:tavLst>
                                    </p:anim>
                                    <p:anim calcmode="lin" valueType="num">
                                      <p:cBhvr additive="base">
                                        <p:cTn id="42" dur="500" fill="hold"/>
                                        <p:tgtEl>
                                          <p:spTgt spid="2239"/>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childTnLst>
                                    <p:set>
                                      <p:cBhvr additive="base">
                                        <p:cTn id="46" fill="hold">
                                          <p:stCondLst>
                                            <p:cond delay="0"/>
                                          </p:stCondLst>
                                        </p:cTn>
                                        <p:tgtEl>
                                          <p:spTgt spid="2237">
                                            <p:txEl>
                                              <p:pRg st="3" end="3"/>
                                            </p:txEl>
                                          </p:spTgt>
                                        </p:tgtEl>
                                        <p:attrNameLst>
                                          <p:attrName>style.visibility</p:attrName>
                                        </p:attrNameLst>
                                      </p:cBhvr>
                                      <p:to>
                                        <p:strVal val="visible"/>
                                      </p:to>
                                    </p:set>
                                    <p:animEffect transition="in" filter="fade">
                                      <p:cBhvr additive="base">
                                        <p:cTn id="47" dur="500"/>
                                        <p:tgtEl>
                                          <p:spTgt spid="2237">
                                            <p:txEl>
                                              <p:pRg st="3" end="3"/>
                                            </p:txEl>
                                          </p:spTgt>
                                        </p:tgtEl>
                                      </p:cBhvr>
                                    </p:animEffect>
                                    <p:anim calcmode="lin" valueType="num">
                                      <p:cBhvr additive="base">
                                        <p:cTn id="48" dur="500" fill="hold"/>
                                        <p:tgtEl>
                                          <p:spTgt spid="2237">
                                            <p:txEl>
                                              <p:pRg st="3" end="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23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grpId="0" nodeType="clickEffect">
                                  <p:childTnLst>
                                    <p:set>
                                      <p:cBhvr additive="base">
                                        <p:cTn id="53" fill="hold">
                                          <p:stCondLst>
                                            <p:cond delay="0"/>
                                          </p:stCondLst>
                                        </p:cTn>
                                        <p:tgtEl>
                                          <p:spTgt spid="2237">
                                            <p:txEl>
                                              <p:pRg st="4" end="4"/>
                                            </p:txEl>
                                          </p:spTgt>
                                        </p:tgtEl>
                                        <p:attrNameLst>
                                          <p:attrName>style.visibility</p:attrName>
                                        </p:attrNameLst>
                                      </p:cBhvr>
                                      <p:to>
                                        <p:strVal val="visible"/>
                                      </p:to>
                                    </p:set>
                                    <p:animEffect transition="in" filter="fade">
                                      <p:cBhvr additive="base">
                                        <p:cTn id="54" dur="500"/>
                                        <p:tgtEl>
                                          <p:spTgt spid="2237">
                                            <p:txEl>
                                              <p:pRg st="4" end="4"/>
                                            </p:txEl>
                                          </p:spTgt>
                                        </p:tgtEl>
                                      </p:cBhvr>
                                    </p:animEffect>
                                    <p:anim calcmode="lin" valueType="num">
                                      <p:cBhvr additive="base">
                                        <p:cTn id="55" dur="500" fill="hold"/>
                                        <p:tgtEl>
                                          <p:spTgt spid="2237">
                                            <p:txEl>
                                              <p:pRg st="4" end="4"/>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237">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4" presetClass="entr" presetSubtype="0" fill="hold" grpId="0" nodeType="clickEffect">
                                  <p:childTnLst>
                                    <p:set>
                                      <p:cBhvr additive="base">
                                        <p:cTn id="60" fill="hold">
                                          <p:stCondLst>
                                            <p:cond delay="0"/>
                                          </p:stCondLst>
                                        </p:cTn>
                                        <p:tgtEl>
                                          <p:spTgt spid="2237">
                                            <p:txEl>
                                              <p:pRg st="5" end="5"/>
                                            </p:txEl>
                                          </p:spTgt>
                                        </p:tgtEl>
                                        <p:attrNameLst>
                                          <p:attrName>style.visibility</p:attrName>
                                        </p:attrNameLst>
                                      </p:cBhvr>
                                      <p:to>
                                        <p:strVal val="visible"/>
                                      </p:to>
                                    </p:set>
                                    <p:animEffect transition="in" filter="fade">
                                      <p:cBhvr additive="base">
                                        <p:cTn id="61" dur="500"/>
                                        <p:tgtEl>
                                          <p:spTgt spid="2237">
                                            <p:txEl>
                                              <p:pRg st="5" end="5"/>
                                            </p:txEl>
                                          </p:spTgt>
                                        </p:tgtEl>
                                      </p:cBhvr>
                                    </p:animEffect>
                                    <p:anim calcmode="lin" valueType="num">
                                      <p:cBhvr additive="base">
                                        <p:cTn id="62" dur="500" fill="hold"/>
                                        <p:tgtEl>
                                          <p:spTgt spid="2237">
                                            <p:txEl>
                                              <p:pRg st="5" end="5"/>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2237">
                                            <p:txEl>
                                              <p:pRg st="5" end="5"/>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7" grpId="0" uiExpand="1" build="p" animBg="1"/>
      <p:bldP spid="2238"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15</a:t>
            </a:fld>
            <a:endParaRPr lang="ru-RU" sz="1000" b="0" u="none">
              <a:solidFill>
                <a:schemeClr val="tx1"/>
              </a:solidFill>
            </a:endParaRPr>
          </a:p>
        </p:txBody>
      </p:sp>
      <p:sp>
        <p:nvSpPr>
          <p:cNvPr id="2244" name="文本占位符 2243"/>
          <p:cNvSpPr>
            <a:spLocks noGrp="1"/>
          </p:cNvSpPr>
          <p:nvPr>
            <p:ph type="body" idx="4294967295"/>
          </p:nvPr>
        </p:nvSpPr>
        <p:spPr>
          <a:xfrm>
            <a:off x="638175" y="1033463"/>
            <a:ext cx="8255000" cy="2093912"/>
          </a:xfrm>
          <a:ln/>
        </p:spPr>
        <p:txBody>
          <a:bodyPr/>
          <a:lstStyle/>
          <a:p>
            <a:pPr>
              <a:buClr>
                <a:schemeClr val="folHlink"/>
              </a:buClr>
            </a:pPr>
            <a:r>
              <a:rPr lang="en-US" altLang="zh-CN"/>
              <a:t>2.3  </a:t>
            </a:r>
            <a:r>
              <a:rPr lang="zh-CN" altLang="en-US"/>
              <a:t>现浇砼柱</a:t>
            </a:r>
          </a:p>
          <a:p>
            <a:pPr>
              <a:buClr>
                <a:schemeClr val="folHlink"/>
              </a:buClr>
            </a:pPr>
            <a:r>
              <a:rPr lang="en-US" altLang="zh-CN" sz="2400"/>
              <a:t>3</a:t>
            </a:r>
            <a:r>
              <a:rPr lang="zh-CN" altLang="en-US" sz="2400"/>
              <a:t>、构造柱工程量</a:t>
            </a:r>
            <a:r>
              <a:rPr lang="en-US" altLang="zh-CN" sz="2400"/>
              <a:t>——</a:t>
            </a:r>
          </a:p>
          <a:p>
            <a:pPr>
              <a:buClr>
                <a:schemeClr val="folHlink"/>
              </a:buClr>
            </a:pPr>
            <a:r>
              <a:rPr lang="zh-CN" altLang="en-US" sz="2400"/>
              <a:t>（</a:t>
            </a:r>
            <a:r>
              <a:rPr lang="en-US" altLang="zh-CN" sz="2400"/>
              <a:t>2</a:t>
            </a:r>
            <a:r>
              <a:rPr lang="zh-CN" altLang="en-US" sz="2400"/>
              <a:t>）构造柱横截面面积：计算构造柱体积时，与墙体嵌接部分的体积应并入到柱身体积内。因此，可按基本截面宽度两边各加</a:t>
            </a:r>
            <a:r>
              <a:rPr lang="en-US" altLang="zh-CN" sz="2400"/>
              <a:t>30mm</a:t>
            </a:r>
            <a:r>
              <a:rPr lang="zh-CN" altLang="en-US" sz="2400"/>
              <a:t>计算。计算方法如下：</a:t>
            </a:r>
          </a:p>
        </p:txBody>
      </p:sp>
      <p:sp>
        <p:nvSpPr>
          <p:cNvPr id="2245" name="标题 2244"/>
          <p:cNvSpPr>
            <a:spLocks noGrp="1"/>
          </p:cNvSpPr>
          <p:nvPr>
            <p:ph type="title" idx="4294967295"/>
          </p:nvPr>
        </p:nvSpPr>
        <p:spPr>
          <a:ln/>
        </p:spPr>
        <p:txBody>
          <a:bodyPr anchor="ctr" anchorCtr="0"/>
          <a:lstStyle/>
          <a:p>
            <a:r>
              <a:rPr lang="en-US" altLang="zh-CN"/>
              <a:t>2 </a:t>
            </a:r>
            <a:r>
              <a:rPr lang="zh-CN" altLang="en-US"/>
              <a:t>现浇砼工程量计算规则</a:t>
            </a:r>
          </a:p>
        </p:txBody>
      </p:sp>
      <p:graphicFrame>
        <p:nvGraphicFramePr>
          <p:cNvPr id="2246" name="对象 2245"/>
          <p:cNvGraphicFramePr>
            <a:graphicFrameLocks noChangeAspect="1"/>
          </p:cNvGraphicFramePr>
          <p:nvPr/>
        </p:nvGraphicFramePr>
        <p:xfrm>
          <a:off x="4068763" y="1527175"/>
          <a:ext cx="4619625" cy="431800"/>
        </p:xfrm>
        <a:graphic>
          <a:graphicData uri="http://schemas.openxmlformats.org/presentationml/2006/ole">
            <mc:AlternateContent xmlns:mc="http://schemas.openxmlformats.org/markup-compatibility/2006">
              <mc:Choice xmlns:v="urn:schemas-microsoft-com:vml" Requires="v">
                <p:oleObj spid="_x0000_s11267" r:id="rId5" imgW="1542415" imgH="203200" progId="Equation.3">
                  <p:embed/>
                </p:oleObj>
              </mc:Choice>
              <mc:Fallback>
                <p:oleObj r:id="rId5" imgW="1542415" imgH="203200" progId="Equation.3">
                  <p:embed/>
                  <p:pic>
                    <p:nvPicPr>
                      <p:cNvPr id="0" name="图片 3077"/>
                      <p:cNvPicPr/>
                      <p:nvPr/>
                    </p:nvPicPr>
                    <p:blipFill>
                      <a:blip r:embed="rId6"/>
                      <a:stretch>
                        <a:fillRect/>
                      </a:stretch>
                    </p:blipFill>
                    <p:spPr>
                      <a:xfrm>
                        <a:off x="4068763" y="1527175"/>
                        <a:ext cx="4619625" cy="431800"/>
                      </a:xfrm>
                      <a:prstGeom prst="rect">
                        <a:avLst/>
                      </a:prstGeom>
                      <a:noFill/>
                      <a:ln w="38100">
                        <a:noFill/>
                        <a:miter/>
                      </a:ln>
                    </p:spPr>
                  </p:pic>
                </p:oleObj>
              </mc:Fallback>
            </mc:AlternateContent>
          </a:graphicData>
        </a:graphic>
      </p:graphicFrame>
      <p:sp>
        <p:nvSpPr>
          <p:cNvPr id="2247" name="矩形 2246"/>
          <p:cNvSpPr/>
          <p:nvPr/>
        </p:nvSpPr>
        <p:spPr>
          <a:xfrm>
            <a:off x="735013" y="4302125"/>
            <a:ext cx="3027362" cy="396875"/>
          </a:xfrm>
          <a:prstGeom prst="rect">
            <a:avLst/>
          </a:prstGeom>
          <a:gradFill rotWithShape="1">
            <a:gsLst>
              <a:gs pos="0">
                <a:srgbClr val="CC99FF">
                  <a:alpha val="100000"/>
                </a:srgbClr>
              </a:gs>
              <a:gs pos="50000">
                <a:srgbClr val="FFFFE1">
                  <a:alpha val="100000"/>
                </a:srgbClr>
              </a:gs>
              <a:gs pos="100000">
                <a:srgbClr val="CC99FF"/>
              </a:gs>
            </a:gsLst>
            <a:lin ang="5400000"/>
            <a:tileRect/>
          </a:gradFill>
          <a:ln w="47625">
            <a:noFill/>
          </a:ln>
        </p:spPr>
        <p:txBody>
          <a:bodyPr>
            <a:spAutoFit/>
          </a:bodyPr>
          <a:lstStyle/>
          <a:p>
            <a:pPr algn="ctr">
              <a:spcBef>
                <a:spcPct val="50000"/>
              </a:spcBef>
            </a:pPr>
            <a:r>
              <a:rPr lang="zh-CN" altLang="en-US"/>
              <a:t>一字形</a:t>
            </a:r>
            <a:r>
              <a:rPr lang="en-US" altLang="zh-CN"/>
              <a:t>|S=(d1+0.06)×d2</a:t>
            </a:r>
          </a:p>
        </p:txBody>
      </p:sp>
      <p:graphicFrame>
        <p:nvGraphicFramePr>
          <p:cNvPr id="2248" name="对象 2247"/>
          <p:cNvGraphicFramePr>
            <a:graphicFrameLocks noChangeAspect="1"/>
          </p:cNvGraphicFramePr>
          <p:nvPr/>
        </p:nvGraphicFramePr>
        <p:xfrm>
          <a:off x="738188" y="3097213"/>
          <a:ext cx="3114675" cy="1284287"/>
        </p:xfrm>
        <a:graphic>
          <a:graphicData uri="http://schemas.openxmlformats.org/presentationml/2006/ole">
            <mc:AlternateContent xmlns:mc="http://schemas.openxmlformats.org/markup-compatibility/2006">
              <mc:Choice xmlns:v="urn:schemas-microsoft-com:vml" Requires="v">
                <p:oleObj spid="_x0000_s11268" r:id="rId7" imgW="8281670" imgH="4658360" progId="AutoCAD.Drawing.15">
                  <p:embed/>
                </p:oleObj>
              </mc:Choice>
              <mc:Fallback>
                <p:oleObj r:id="rId7" imgW="8281670" imgH="4658360" progId="AutoCAD.Drawing.15">
                  <p:embed/>
                  <p:pic>
                    <p:nvPicPr>
                      <p:cNvPr id="0" name="图片 3078"/>
                      <p:cNvPicPr/>
                      <p:nvPr/>
                    </p:nvPicPr>
                    <p:blipFill>
                      <a:blip r:embed="rId8"/>
                      <a:srcRect l="60556" t="23288" r="13927" b="52713"/>
                      <a:stretch>
                        <a:fillRect/>
                      </a:stretch>
                    </p:blipFill>
                    <p:spPr>
                      <a:xfrm>
                        <a:off x="738188" y="3097213"/>
                        <a:ext cx="3114675" cy="1284287"/>
                      </a:xfrm>
                      <a:prstGeom prst="rect">
                        <a:avLst/>
                      </a:prstGeom>
                      <a:noFill/>
                      <a:ln w="38100">
                        <a:noFill/>
                        <a:miter/>
                      </a:ln>
                    </p:spPr>
                  </p:pic>
                </p:oleObj>
              </mc:Fallback>
            </mc:AlternateContent>
          </a:graphicData>
        </a:graphic>
      </p:graphicFrame>
      <p:pic>
        <p:nvPicPr>
          <p:cNvPr id="2249" name="图片 2248"/>
          <p:cNvPicPr>
            <a:picLocks noChangeAspect="1"/>
          </p:cNvPicPr>
          <p:nvPr/>
        </p:nvPicPr>
        <p:blipFill>
          <a:blip r:embed="rId9"/>
          <a:srcRect l="31839" t="15504" r="43468" b="52390"/>
          <a:stretch>
            <a:fillRect/>
          </a:stretch>
        </p:blipFill>
        <p:spPr>
          <a:xfrm>
            <a:off x="5003800" y="4999038"/>
            <a:ext cx="2520950" cy="1792287"/>
          </a:xfrm>
          <a:prstGeom prst="rect">
            <a:avLst/>
          </a:prstGeom>
          <a:noFill/>
          <a:ln w="19050">
            <a:noFill/>
          </a:ln>
        </p:spPr>
      </p:pic>
      <p:pic>
        <p:nvPicPr>
          <p:cNvPr id="2250" name="图片 2249"/>
          <p:cNvPicPr>
            <a:picLocks noChangeAspect="1"/>
          </p:cNvPicPr>
          <p:nvPr/>
        </p:nvPicPr>
        <p:blipFill>
          <a:blip r:embed="rId10"/>
          <a:srcRect l="38315" t="69476" r="46666" b="5006"/>
          <a:stretch>
            <a:fillRect/>
          </a:stretch>
        </p:blipFill>
        <p:spPr>
          <a:xfrm>
            <a:off x="5297488" y="3189288"/>
            <a:ext cx="2265362" cy="1254125"/>
          </a:xfrm>
          <a:prstGeom prst="rect">
            <a:avLst/>
          </a:prstGeom>
          <a:noFill/>
          <a:ln w="19050">
            <a:noFill/>
          </a:ln>
        </p:spPr>
      </p:pic>
      <p:pic>
        <p:nvPicPr>
          <p:cNvPr id="2251" name="图片 2250"/>
          <p:cNvPicPr>
            <a:picLocks noChangeAspect="1"/>
          </p:cNvPicPr>
          <p:nvPr/>
        </p:nvPicPr>
        <p:blipFill>
          <a:blip r:embed="rId11"/>
          <a:srcRect l="52721" t="42442" r="27222" b="24193"/>
          <a:stretch>
            <a:fillRect/>
          </a:stretch>
        </p:blipFill>
        <p:spPr>
          <a:xfrm>
            <a:off x="598488" y="4797425"/>
            <a:ext cx="2276475" cy="1974850"/>
          </a:xfrm>
          <a:prstGeom prst="rect">
            <a:avLst/>
          </a:prstGeom>
          <a:noFill/>
          <a:ln w="19050">
            <a:noFill/>
          </a:ln>
        </p:spPr>
      </p:pic>
      <p:sp>
        <p:nvSpPr>
          <p:cNvPr id="2252" name="矩形 2251"/>
          <p:cNvSpPr/>
          <p:nvPr/>
        </p:nvSpPr>
        <p:spPr>
          <a:xfrm>
            <a:off x="4859338" y="4508500"/>
            <a:ext cx="3619500" cy="396875"/>
          </a:xfrm>
          <a:prstGeom prst="rect">
            <a:avLst/>
          </a:prstGeom>
          <a:gradFill rotWithShape="1">
            <a:gsLst>
              <a:gs pos="0">
                <a:srgbClr val="CC99FF">
                  <a:alpha val="100000"/>
                </a:srgbClr>
              </a:gs>
              <a:gs pos="50000">
                <a:srgbClr val="FFFFE1">
                  <a:alpha val="100000"/>
                </a:srgbClr>
              </a:gs>
              <a:gs pos="100000">
                <a:srgbClr val="CC99FF"/>
              </a:gs>
            </a:gsLst>
            <a:lin ang="5400000"/>
            <a:tileRect/>
          </a:gradFill>
          <a:ln w="47625">
            <a:noFill/>
          </a:ln>
        </p:spPr>
        <p:txBody>
          <a:bodyPr>
            <a:spAutoFit/>
          </a:bodyPr>
          <a:lstStyle/>
          <a:p>
            <a:pPr algn="ctr">
              <a:spcBef>
                <a:spcPct val="50000"/>
              </a:spcBef>
            </a:pPr>
            <a:r>
              <a:rPr lang="en-US" altLang="zh-CN"/>
              <a:t>L</a:t>
            </a:r>
            <a:r>
              <a:rPr lang="zh-CN" altLang="en-US"/>
              <a:t>形</a:t>
            </a:r>
            <a:r>
              <a:rPr lang="en-US" altLang="zh-CN"/>
              <a:t>|S=(d1+0.03)×(d2+0.03)</a:t>
            </a:r>
          </a:p>
        </p:txBody>
      </p:sp>
      <p:sp>
        <p:nvSpPr>
          <p:cNvPr id="2253" name="矩形 2252"/>
          <p:cNvSpPr/>
          <p:nvPr/>
        </p:nvSpPr>
        <p:spPr>
          <a:xfrm>
            <a:off x="2987675" y="5245100"/>
            <a:ext cx="1795463" cy="1006475"/>
          </a:xfrm>
          <a:prstGeom prst="rect">
            <a:avLst/>
          </a:prstGeom>
          <a:gradFill rotWithShape="1">
            <a:gsLst>
              <a:gs pos="0">
                <a:srgbClr val="CC99FF">
                  <a:alpha val="100000"/>
                </a:srgbClr>
              </a:gs>
              <a:gs pos="50000">
                <a:srgbClr val="FFFFE1">
                  <a:alpha val="100000"/>
                </a:srgbClr>
              </a:gs>
              <a:gs pos="100000">
                <a:srgbClr val="CC99FF"/>
              </a:gs>
            </a:gsLst>
            <a:lin ang="5400000"/>
            <a:tileRect/>
          </a:gradFill>
          <a:ln w="47625">
            <a:noFill/>
          </a:ln>
        </p:spPr>
        <p:txBody>
          <a:bodyPr>
            <a:spAutoFit/>
          </a:bodyPr>
          <a:lstStyle/>
          <a:p>
            <a:pPr algn="ctr">
              <a:spcBef>
                <a:spcPct val="50000"/>
              </a:spcBef>
            </a:pPr>
            <a:r>
              <a:rPr lang="zh-CN" altLang="en-US"/>
              <a:t>十字形</a:t>
            </a:r>
            <a:r>
              <a:rPr lang="en-US" altLang="zh-CN"/>
              <a:t>S=(d1+0.06)×(d2+0.06)</a:t>
            </a:r>
          </a:p>
        </p:txBody>
      </p:sp>
      <p:sp>
        <p:nvSpPr>
          <p:cNvPr id="2254" name="矩形 2253"/>
          <p:cNvSpPr/>
          <p:nvPr/>
        </p:nvSpPr>
        <p:spPr>
          <a:xfrm>
            <a:off x="7367588" y="5245100"/>
            <a:ext cx="1751012" cy="1006475"/>
          </a:xfrm>
          <a:prstGeom prst="rect">
            <a:avLst/>
          </a:prstGeom>
          <a:gradFill rotWithShape="1">
            <a:gsLst>
              <a:gs pos="0">
                <a:srgbClr val="CC99FF">
                  <a:alpha val="100000"/>
                </a:srgbClr>
              </a:gs>
              <a:gs pos="50000">
                <a:srgbClr val="FFFFE1">
                  <a:alpha val="100000"/>
                </a:srgbClr>
              </a:gs>
              <a:gs pos="100000">
                <a:srgbClr val="CC99FF"/>
              </a:gs>
            </a:gsLst>
            <a:lin ang="5400000"/>
            <a:tileRect/>
          </a:gradFill>
          <a:ln w="47625">
            <a:noFill/>
          </a:ln>
        </p:spPr>
        <p:txBody>
          <a:bodyPr>
            <a:spAutoFit/>
          </a:bodyPr>
          <a:lstStyle/>
          <a:p>
            <a:pPr algn="ctr">
              <a:spcBef>
                <a:spcPct val="50000"/>
              </a:spcBef>
            </a:pPr>
            <a:r>
              <a:rPr lang="en-US" altLang="zh-CN"/>
              <a:t>T</a:t>
            </a:r>
            <a:r>
              <a:rPr lang="zh-CN" altLang="en-US"/>
              <a:t>形</a:t>
            </a:r>
            <a:r>
              <a:rPr lang="en-US" altLang="zh-CN"/>
              <a:t>S=(d1+0.06)×(d2+0.03)</a:t>
            </a:r>
          </a:p>
        </p:txBody>
      </p:sp>
    </p:spTree>
  </p:cSld>
  <p:clrMapOvr>
    <a:masterClrMapping/>
  </p:clrMapOvr>
  <p:transition>
    <p:wheel spokes="8"/>
    <p:sndAc>
      <p:stSnd>
        <p:snd r:embed="rId4"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1" nodeType="clickEffect">
                                  <p:childTnLst>
                                    <p:animMotion origin="layout" path="M 0 0 L 0 -0.07213">
                                      <p:cBhvr additive="base">
                                        <p:cTn id="6" dur="250" accel="50000" decel="50000" fill="hold">
                                          <p:stCondLst>
                                            <p:cond delay="0"/>
                                          </p:stCondLst>
                                        </p:cTn>
                                        <p:tgtEl>
                                          <p:spTgt spid="2245"/>
                                        </p:tgtEl>
                                        <p:attrNameLst>
                                          <p:attrName>ppt_x</p:attrName>
                                          <p:attrName>ppt_y</p:attrName>
                                        </p:attrNameLst>
                                      </p:cBhvr>
                                    </p:animMotion>
                                    <p:animRot by="1500000">
                                      <p:cBhvr additive="base">
                                        <p:cTn id="7" dur="125" fill="hold">
                                          <p:stCondLst>
                                            <p:cond delay="0"/>
                                          </p:stCondLst>
                                        </p:cTn>
                                        <p:tgtEl>
                                          <p:spTgt spid="2245"/>
                                        </p:tgtEl>
                                        <p:attrNameLst>
                                          <p:attrName>r</p:attrName>
                                        </p:attrNameLst>
                                      </p:cBhvr>
                                    </p:animRot>
                                    <p:animRot by="-1500000">
                                      <p:cBhvr additive="base">
                                        <p:cTn id="8" dur="125" fill="hold">
                                          <p:stCondLst>
                                            <p:cond delay="125"/>
                                          </p:stCondLst>
                                        </p:cTn>
                                        <p:tgtEl>
                                          <p:spTgt spid="2245"/>
                                        </p:tgtEl>
                                        <p:attrNameLst>
                                          <p:attrName>r</p:attrName>
                                        </p:attrNameLst>
                                      </p:cBhvr>
                                    </p:animRot>
                                    <p:animRot by="-1500000">
                                      <p:cBhvr additive="base">
                                        <p:cTn id="9" dur="125" fill="hold">
                                          <p:stCondLst>
                                            <p:cond delay="250"/>
                                          </p:stCondLst>
                                        </p:cTn>
                                        <p:tgtEl>
                                          <p:spTgt spid="2245"/>
                                        </p:tgtEl>
                                        <p:attrNameLst>
                                          <p:attrName>r</p:attrName>
                                        </p:attrNameLst>
                                      </p:cBhvr>
                                    </p:animRot>
                                    <p:animRot by="1500000">
                                      <p:cBhvr additive="base">
                                        <p:cTn id="10" dur="125" fill="hold">
                                          <p:stCondLst>
                                            <p:cond delay="375"/>
                                          </p:stCondLst>
                                        </p:cTn>
                                        <p:tgtEl>
                                          <p:spTgt spid="224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childTnLst>
                                    <p:set>
                                      <p:cBhvr additive="base">
                                        <p:cTn id="14" fill="hold">
                                          <p:stCondLst>
                                            <p:cond delay="0"/>
                                          </p:stCondLst>
                                        </p:cTn>
                                        <p:tgtEl>
                                          <p:spTgt spid="2244">
                                            <p:txEl>
                                              <p:pRg st="0" end="0"/>
                                            </p:txEl>
                                          </p:spTgt>
                                        </p:tgtEl>
                                        <p:attrNameLst>
                                          <p:attrName>style.visibility</p:attrName>
                                        </p:attrNameLst>
                                      </p:cBhvr>
                                      <p:to>
                                        <p:strVal val="visible"/>
                                      </p:to>
                                    </p:set>
                                    <p:animEffect transition="in" filter="fade">
                                      <p:cBhvr additive="base">
                                        <p:cTn id="15" dur="500"/>
                                        <p:tgtEl>
                                          <p:spTgt spid="2244">
                                            <p:txEl>
                                              <p:pRg st="0" end="0"/>
                                            </p:txEl>
                                          </p:spTgt>
                                        </p:tgtEl>
                                      </p:cBhvr>
                                    </p:animEffect>
                                    <p:anim calcmode="lin" valueType="num">
                                      <p:cBhvr additive="base">
                                        <p:cTn id="16" dur="500" fill="hold"/>
                                        <p:tgtEl>
                                          <p:spTgt spid="2244">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44">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childTnLst>
                                    <p:set>
                                      <p:cBhvr additive="base">
                                        <p:cTn id="21" fill="hold">
                                          <p:stCondLst>
                                            <p:cond delay="0"/>
                                          </p:stCondLst>
                                        </p:cTn>
                                        <p:tgtEl>
                                          <p:spTgt spid="2244">
                                            <p:txEl>
                                              <p:pRg st="1" end="1"/>
                                            </p:txEl>
                                          </p:spTgt>
                                        </p:tgtEl>
                                        <p:attrNameLst>
                                          <p:attrName>style.visibility</p:attrName>
                                        </p:attrNameLst>
                                      </p:cBhvr>
                                      <p:to>
                                        <p:strVal val="visible"/>
                                      </p:to>
                                    </p:set>
                                    <p:animEffect transition="in" filter="fade">
                                      <p:cBhvr additive="base">
                                        <p:cTn id="22" dur="500"/>
                                        <p:tgtEl>
                                          <p:spTgt spid="2244">
                                            <p:txEl>
                                              <p:pRg st="1" end="1"/>
                                            </p:txEl>
                                          </p:spTgt>
                                        </p:tgtEl>
                                      </p:cBhvr>
                                    </p:animEffect>
                                    <p:anim calcmode="lin" valueType="num">
                                      <p:cBhvr additive="base">
                                        <p:cTn id="23" dur="500" fill="hold"/>
                                        <p:tgtEl>
                                          <p:spTgt spid="2244">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44">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childTnLst>
                                    <p:set>
                                      <p:cBhvr additive="base">
                                        <p:cTn id="28" dur="1" fill="hold">
                                          <p:stCondLst>
                                            <p:cond delay="0"/>
                                          </p:stCondLst>
                                        </p:cTn>
                                        <p:tgtEl>
                                          <p:spTgt spid="2246"/>
                                        </p:tgtEl>
                                        <p:attrNameLst>
                                          <p:attrName>style.visibility</p:attrName>
                                        </p:attrNameLst>
                                      </p:cBhvr>
                                      <p:to>
                                        <p:strVal val="visible"/>
                                      </p:to>
                                    </p:set>
                                    <p:anim calcmode="lin" valueType="num">
                                      <p:cBhvr additive="base">
                                        <p:cTn id="29" dur="500" fill="hold"/>
                                        <p:tgtEl>
                                          <p:spTgt spid="2246"/>
                                        </p:tgtEl>
                                        <p:attrNameLst>
                                          <p:attrName>ppt_x</p:attrName>
                                        </p:attrNameLst>
                                      </p:cBhvr>
                                      <p:tavLst>
                                        <p:tav tm="0">
                                          <p:val>
                                            <p:strVal val="1+#ppt_w/2"/>
                                          </p:val>
                                        </p:tav>
                                        <p:tav tm="100000">
                                          <p:val>
                                            <p:strVal val="#ppt_x"/>
                                          </p:val>
                                        </p:tav>
                                      </p:tavLst>
                                    </p:anim>
                                    <p:anim calcmode="lin" valueType="num">
                                      <p:cBhvr additive="base">
                                        <p:cTn id="30" dur="500" fill="hold"/>
                                        <p:tgtEl>
                                          <p:spTgt spid="2246"/>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0" nodeType="clickEffect">
                                  <p:childTnLst>
                                    <p:set>
                                      <p:cBhvr additive="base">
                                        <p:cTn id="34" fill="hold">
                                          <p:stCondLst>
                                            <p:cond delay="0"/>
                                          </p:stCondLst>
                                        </p:cTn>
                                        <p:tgtEl>
                                          <p:spTgt spid="2244">
                                            <p:txEl>
                                              <p:pRg st="2" end="2"/>
                                            </p:txEl>
                                          </p:spTgt>
                                        </p:tgtEl>
                                        <p:attrNameLst>
                                          <p:attrName>style.visibility</p:attrName>
                                        </p:attrNameLst>
                                      </p:cBhvr>
                                      <p:to>
                                        <p:strVal val="visible"/>
                                      </p:to>
                                    </p:set>
                                    <p:animEffect transition="in" filter="fade">
                                      <p:cBhvr additive="base">
                                        <p:cTn id="35" dur="500"/>
                                        <p:tgtEl>
                                          <p:spTgt spid="2244">
                                            <p:txEl>
                                              <p:pRg st="2" end="2"/>
                                            </p:txEl>
                                          </p:spTgt>
                                        </p:tgtEl>
                                      </p:cBhvr>
                                    </p:animEffect>
                                    <p:anim calcmode="lin" valueType="num">
                                      <p:cBhvr additive="base">
                                        <p:cTn id="36" dur="500" fill="hold"/>
                                        <p:tgtEl>
                                          <p:spTgt spid="2244">
                                            <p:txEl>
                                              <p:pRg st="2" end="2"/>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244">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childTnLst>
                                    <p:set>
                                      <p:cBhvr additive="base">
                                        <p:cTn id="41" dur="1" fill="hold">
                                          <p:stCondLst>
                                            <p:cond delay="0"/>
                                          </p:stCondLst>
                                        </p:cTn>
                                        <p:tgtEl>
                                          <p:spTgt spid="2248"/>
                                        </p:tgtEl>
                                        <p:attrNameLst>
                                          <p:attrName>style.visibility</p:attrName>
                                        </p:attrNameLst>
                                      </p:cBhvr>
                                      <p:to>
                                        <p:strVal val="visible"/>
                                      </p:to>
                                    </p:set>
                                    <p:anim calcmode="lin" valueType="num">
                                      <p:cBhvr additive="base">
                                        <p:cTn id="42" dur="500" fill="hold"/>
                                        <p:tgtEl>
                                          <p:spTgt spid="2248"/>
                                        </p:tgtEl>
                                        <p:attrNameLst>
                                          <p:attrName>ppt_x</p:attrName>
                                        </p:attrNameLst>
                                      </p:cBhvr>
                                      <p:tavLst>
                                        <p:tav tm="0">
                                          <p:val>
                                            <p:strVal val="#ppt_x"/>
                                          </p:val>
                                        </p:tav>
                                        <p:tav tm="100000">
                                          <p:val>
                                            <p:strVal val="#ppt_x"/>
                                          </p:val>
                                        </p:tav>
                                      </p:tavLst>
                                    </p:anim>
                                    <p:anim calcmode="lin" valueType="num">
                                      <p:cBhvr additive="base">
                                        <p:cTn id="43" dur="500" fill="hold"/>
                                        <p:tgtEl>
                                          <p:spTgt spid="224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2" nodeType="clickEffect">
                                  <p:childTnLst>
                                    <p:set>
                                      <p:cBhvr additive="base">
                                        <p:cTn id="47" dur="1" fill="hold">
                                          <p:stCondLst>
                                            <p:cond delay="0"/>
                                          </p:stCondLst>
                                        </p:cTn>
                                        <p:tgtEl>
                                          <p:spTgt spid="2247"/>
                                        </p:tgtEl>
                                        <p:attrNameLst>
                                          <p:attrName>style.visibility</p:attrName>
                                        </p:attrNameLst>
                                      </p:cBhvr>
                                      <p:to>
                                        <p:strVal val="visible"/>
                                      </p:to>
                                    </p:set>
                                    <p:anim calcmode="lin" valueType="num">
                                      <p:cBhvr additive="base">
                                        <p:cTn id="48" dur="500" fill="hold"/>
                                        <p:tgtEl>
                                          <p:spTgt spid="2247"/>
                                        </p:tgtEl>
                                        <p:attrNameLst>
                                          <p:attrName>ppt_w</p:attrName>
                                        </p:attrNameLst>
                                      </p:cBhvr>
                                      <p:tavLst>
                                        <p:tav tm="0">
                                          <p:val>
                                            <p:fltVal val="0"/>
                                          </p:val>
                                        </p:tav>
                                        <p:tav tm="100000">
                                          <p:val>
                                            <p:strVal val="#ppt_w"/>
                                          </p:val>
                                        </p:tav>
                                      </p:tavLst>
                                    </p:anim>
                                    <p:anim calcmode="lin" valueType="num">
                                      <p:cBhvr additive="base">
                                        <p:cTn id="49" dur="500" fill="hold"/>
                                        <p:tgtEl>
                                          <p:spTgt spid="2247"/>
                                        </p:tgtEl>
                                        <p:attrNameLst>
                                          <p:attrName>ppt_h</p:attrName>
                                        </p:attrNameLst>
                                      </p:cBhvr>
                                      <p:tavLst>
                                        <p:tav tm="0">
                                          <p:val>
                                            <p:fltVal val="0"/>
                                          </p:val>
                                        </p:tav>
                                        <p:tav tm="100000">
                                          <p:val>
                                            <p:strVal val="#ppt_h"/>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childTnLst>
                                    <p:set>
                                      <p:cBhvr additive="base">
                                        <p:cTn id="53" dur="1" fill="hold">
                                          <p:stCondLst>
                                            <p:cond delay="0"/>
                                          </p:stCondLst>
                                        </p:cTn>
                                        <p:tgtEl>
                                          <p:spTgt spid="2250"/>
                                        </p:tgtEl>
                                        <p:attrNameLst>
                                          <p:attrName>style.visibility</p:attrName>
                                        </p:attrNameLst>
                                      </p:cBhvr>
                                      <p:to>
                                        <p:strVal val="visible"/>
                                      </p:to>
                                    </p:set>
                                    <p:anim calcmode="lin" valueType="num">
                                      <p:cBhvr additive="base">
                                        <p:cTn id="54" dur="500" fill="hold"/>
                                        <p:tgtEl>
                                          <p:spTgt spid="2250"/>
                                        </p:tgtEl>
                                        <p:attrNameLst>
                                          <p:attrName>ppt_x</p:attrName>
                                        </p:attrNameLst>
                                      </p:cBhvr>
                                      <p:tavLst>
                                        <p:tav tm="0">
                                          <p:val>
                                            <p:strVal val="#ppt_x"/>
                                          </p:val>
                                        </p:tav>
                                        <p:tav tm="100000">
                                          <p:val>
                                            <p:strVal val="#ppt_x"/>
                                          </p:val>
                                        </p:tav>
                                      </p:tavLst>
                                    </p:anim>
                                    <p:anim calcmode="lin" valueType="num">
                                      <p:cBhvr additive="base">
                                        <p:cTn id="55" dur="500" fill="hold"/>
                                        <p:tgtEl>
                                          <p:spTgt spid="2250"/>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3" presetClass="entr" presetSubtype="16" fill="hold" grpId="3" nodeType="clickEffect">
                                  <p:childTnLst>
                                    <p:set>
                                      <p:cBhvr additive="base">
                                        <p:cTn id="59" dur="1" fill="hold">
                                          <p:stCondLst>
                                            <p:cond delay="0"/>
                                          </p:stCondLst>
                                        </p:cTn>
                                        <p:tgtEl>
                                          <p:spTgt spid="2252"/>
                                        </p:tgtEl>
                                        <p:attrNameLst>
                                          <p:attrName>style.visibility</p:attrName>
                                        </p:attrNameLst>
                                      </p:cBhvr>
                                      <p:to>
                                        <p:strVal val="visible"/>
                                      </p:to>
                                    </p:set>
                                    <p:anim calcmode="lin" valueType="num">
                                      <p:cBhvr additive="base">
                                        <p:cTn id="60" dur="500" fill="hold"/>
                                        <p:tgtEl>
                                          <p:spTgt spid="2252"/>
                                        </p:tgtEl>
                                        <p:attrNameLst>
                                          <p:attrName>ppt_w</p:attrName>
                                        </p:attrNameLst>
                                      </p:cBhvr>
                                      <p:tavLst>
                                        <p:tav tm="0">
                                          <p:val>
                                            <p:fltVal val="0"/>
                                          </p:val>
                                        </p:tav>
                                        <p:tav tm="100000">
                                          <p:val>
                                            <p:strVal val="#ppt_w"/>
                                          </p:val>
                                        </p:tav>
                                      </p:tavLst>
                                    </p:anim>
                                    <p:anim calcmode="lin" valueType="num">
                                      <p:cBhvr additive="base">
                                        <p:cTn id="61" dur="500" fill="hold"/>
                                        <p:tgtEl>
                                          <p:spTgt spid="2252"/>
                                        </p:tgtEl>
                                        <p:attrNameLst>
                                          <p:attrName>ppt_h</p:attrName>
                                        </p:attrNameLst>
                                      </p:cBhvr>
                                      <p:tavLst>
                                        <p:tav tm="0">
                                          <p:val>
                                            <p:fltVal val="0"/>
                                          </p:val>
                                        </p:tav>
                                        <p:tav tm="100000">
                                          <p:val>
                                            <p:strVal val="#ppt_h"/>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childTnLst>
                                    <p:set>
                                      <p:cBhvr additive="base">
                                        <p:cTn id="65" dur="1" fill="hold">
                                          <p:stCondLst>
                                            <p:cond delay="0"/>
                                          </p:stCondLst>
                                        </p:cTn>
                                        <p:tgtEl>
                                          <p:spTgt spid="2251"/>
                                        </p:tgtEl>
                                        <p:attrNameLst>
                                          <p:attrName>style.visibility</p:attrName>
                                        </p:attrNameLst>
                                      </p:cBhvr>
                                      <p:to>
                                        <p:strVal val="visible"/>
                                      </p:to>
                                    </p:set>
                                    <p:anim calcmode="lin" valueType="num">
                                      <p:cBhvr additive="base">
                                        <p:cTn id="66" dur="500" fill="hold"/>
                                        <p:tgtEl>
                                          <p:spTgt spid="2251"/>
                                        </p:tgtEl>
                                        <p:attrNameLst>
                                          <p:attrName>ppt_x</p:attrName>
                                        </p:attrNameLst>
                                      </p:cBhvr>
                                      <p:tavLst>
                                        <p:tav tm="0">
                                          <p:val>
                                            <p:strVal val="#ppt_x"/>
                                          </p:val>
                                        </p:tav>
                                        <p:tav tm="100000">
                                          <p:val>
                                            <p:strVal val="#ppt_x"/>
                                          </p:val>
                                        </p:tav>
                                      </p:tavLst>
                                    </p:anim>
                                    <p:anim calcmode="lin" valueType="num">
                                      <p:cBhvr additive="base">
                                        <p:cTn id="67" dur="500" fill="hold"/>
                                        <p:tgtEl>
                                          <p:spTgt spid="2251"/>
                                        </p:tgtEl>
                                        <p:attrNameLst>
                                          <p:attrName>ppt_y</p:attrName>
                                        </p:attrNameLst>
                                      </p:cBhvr>
                                      <p:tavLst>
                                        <p:tav tm="0">
                                          <p:val>
                                            <p:strVal val="1+#ppt_h/2"/>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23" presetClass="entr" presetSubtype="16" fill="hold" grpId="4" nodeType="clickEffect">
                                  <p:childTnLst>
                                    <p:set>
                                      <p:cBhvr additive="base">
                                        <p:cTn id="71" dur="1" fill="hold">
                                          <p:stCondLst>
                                            <p:cond delay="0"/>
                                          </p:stCondLst>
                                        </p:cTn>
                                        <p:tgtEl>
                                          <p:spTgt spid="2253"/>
                                        </p:tgtEl>
                                        <p:attrNameLst>
                                          <p:attrName>style.visibility</p:attrName>
                                        </p:attrNameLst>
                                      </p:cBhvr>
                                      <p:to>
                                        <p:strVal val="visible"/>
                                      </p:to>
                                    </p:set>
                                    <p:anim calcmode="lin" valueType="num">
                                      <p:cBhvr additive="base">
                                        <p:cTn id="72" dur="500" fill="hold"/>
                                        <p:tgtEl>
                                          <p:spTgt spid="2253"/>
                                        </p:tgtEl>
                                        <p:attrNameLst>
                                          <p:attrName>ppt_w</p:attrName>
                                        </p:attrNameLst>
                                      </p:cBhvr>
                                      <p:tavLst>
                                        <p:tav tm="0">
                                          <p:val>
                                            <p:fltVal val="0"/>
                                          </p:val>
                                        </p:tav>
                                        <p:tav tm="100000">
                                          <p:val>
                                            <p:strVal val="#ppt_w"/>
                                          </p:val>
                                        </p:tav>
                                      </p:tavLst>
                                    </p:anim>
                                    <p:anim calcmode="lin" valueType="num">
                                      <p:cBhvr additive="base">
                                        <p:cTn id="73" dur="500" fill="hold"/>
                                        <p:tgtEl>
                                          <p:spTgt spid="2253"/>
                                        </p:tgtEl>
                                        <p:attrNameLst>
                                          <p:attrName>ppt_h</p:attrName>
                                        </p:attrNameLst>
                                      </p:cBhvr>
                                      <p:tavLst>
                                        <p:tav tm="0">
                                          <p:val>
                                            <p:fltVal val="0"/>
                                          </p:val>
                                        </p:tav>
                                        <p:tav tm="100000">
                                          <p:val>
                                            <p:strVal val="#ppt_h"/>
                                          </p:val>
                                        </p:tav>
                                      </p:tavLst>
                                    </p:anim>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childTnLst>
                                    <p:set>
                                      <p:cBhvr additive="base">
                                        <p:cTn id="77" dur="1" fill="hold">
                                          <p:stCondLst>
                                            <p:cond delay="0"/>
                                          </p:stCondLst>
                                        </p:cTn>
                                        <p:tgtEl>
                                          <p:spTgt spid="2249"/>
                                        </p:tgtEl>
                                        <p:attrNameLst>
                                          <p:attrName>style.visibility</p:attrName>
                                        </p:attrNameLst>
                                      </p:cBhvr>
                                      <p:to>
                                        <p:strVal val="visible"/>
                                      </p:to>
                                    </p:set>
                                    <p:anim calcmode="lin" valueType="num">
                                      <p:cBhvr additive="base">
                                        <p:cTn id="78" dur="500" fill="hold"/>
                                        <p:tgtEl>
                                          <p:spTgt spid="2249"/>
                                        </p:tgtEl>
                                        <p:attrNameLst>
                                          <p:attrName>ppt_x</p:attrName>
                                        </p:attrNameLst>
                                      </p:cBhvr>
                                      <p:tavLst>
                                        <p:tav tm="0">
                                          <p:val>
                                            <p:strVal val="#ppt_x"/>
                                          </p:val>
                                        </p:tav>
                                        <p:tav tm="100000">
                                          <p:val>
                                            <p:strVal val="#ppt_x"/>
                                          </p:val>
                                        </p:tav>
                                      </p:tavLst>
                                    </p:anim>
                                    <p:anim calcmode="lin" valueType="num">
                                      <p:cBhvr additive="base">
                                        <p:cTn id="79" dur="500" fill="hold"/>
                                        <p:tgtEl>
                                          <p:spTgt spid="2249"/>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3" presetClass="entr" presetSubtype="16" fill="hold" grpId="5" nodeType="clickEffect">
                                  <p:childTnLst>
                                    <p:set>
                                      <p:cBhvr additive="base">
                                        <p:cTn id="83" dur="1" fill="hold">
                                          <p:stCondLst>
                                            <p:cond delay="0"/>
                                          </p:stCondLst>
                                        </p:cTn>
                                        <p:tgtEl>
                                          <p:spTgt spid="2254"/>
                                        </p:tgtEl>
                                        <p:attrNameLst>
                                          <p:attrName>style.visibility</p:attrName>
                                        </p:attrNameLst>
                                      </p:cBhvr>
                                      <p:to>
                                        <p:strVal val="visible"/>
                                      </p:to>
                                    </p:set>
                                    <p:anim calcmode="lin" valueType="num">
                                      <p:cBhvr additive="base">
                                        <p:cTn id="84" dur="500" fill="hold"/>
                                        <p:tgtEl>
                                          <p:spTgt spid="2254"/>
                                        </p:tgtEl>
                                        <p:attrNameLst>
                                          <p:attrName>ppt_w</p:attrName>
                                        </p:attrNameLst>
                                      </p:cBhvr>
                                      <p:tavLst>
                                        <p:tav tm="0">
                                          <p:val>
                                            <p:fltVal val="0"/>
                                          </p:val>
                                        </p:tav>
                                        <p:tav tm="100000">
                                          <p:val>
                                            <p:strVal val="#ppt_w"/>
                                          </p:val>
                                        </p:tav>
                                      </p:tavLst>
                                    </p:anim>
                                    <p:anim calcmode="lin" valueType="num">
                                      <p:cBhvr additive="base">
                                        <p:cTn id="85" dur="500" fill="hold"/>
                                        <p:tgtEl>
                                          <p:spTgt spid="225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4" grpId="0" uiExpand="1" build="p" animBg="1"/>
      <p:bldP spid="2245" grpId="1" animBg="1"/>
      <p:bldP spid="2247" grpId="2" animBg="1"/>
      <p:bldP spid="2252" grpId="3" animBg="1"/>
      <p:bldP spid="2253" grpId="4" animBg="1"/>
      <p:bldP spid="2254" grpId="5"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16</a:t>
            </a:fld>
            <a:endParaRPr lang="ru-RU" sz="1000" b="0" u="none">
              <a:solidFill>
                <a:schemeClr val="tx1"/>
              </a:solidFill>
            </a:endParaRPr>
          </a:p>
        </p:txBody>
      </p:sp>
      <p:sp>
        <p:nvSpPr>
          <p:cNvPr id="2257" name="标题 2256"/>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258" name="文本占位符 2257"/>
          <p:cNvSpPr>
            <a:spLocks noGrp="1"/>
          </p:cNvSpPr>
          <p:nvPr>
            <p:ph type="body" idx="4294967295"/>
          </p:nvPr>
        </p:nvSpPr>
        <p:spPr>
          <a:xfrm>
            <a:off x="608013" y="1108075"/>
            <a:ext cx="8385175" cy="4192588"/>
          </a:xfrm>
          <a:ln/>
        </p:spPr>
        <p:txBody>
          <a:bodyPr/>
          <a:lstStyle/>
          <a:p>
            <a:pPr>
              <a:lnSpc>
                <a:spcPct val="90000"/>
              </a:lnSpc>
              <a:buClr>
                <a:schemeClr val="folHlink"/>
              </a:buClr>
            </a:pPr>
            <a:r>
              <a:rPr lang="en-US" altLang="zh-CN" sz="3200"/>
              <a:t>2.3  </a:t>
            </a:r>
            <a:r>
              <a:rPr lang="zh-CN" altLang="en-US" sz="3200"/>
              <a:t>现浇砼柱</a:t>
            </a:r>
          </a:p>
          <a:p>
            <a:pPr>
              <a:lnSpc>
                <a:spcPct val="90000"/>
              </a:lnSpc>
              <a:buClr>
                <a:schemeClr val="folHlink"/>
              </a:buClr>
            </a:pPr>
            <a:r>
              <a:rPr lang="en-US" altLang="zh-CN"/>
              <a:t>4</a:t>
            </a:r>
            <a:r>
              <a:rPr lang="zh-CN" altLang="en-US"/>
              <a:t>、其他相关规定</a:t>
            </a:r>
          </a:p>
          <a:p>
            <a:pPr>
              <a:lnSpc>
                <a:spcPct val="90000"/>
              </a:lnSpc>
              <a:buClr>
                <a:schemeClr val="folHlink"/>
              </a:buClr>
            </a:pPr>
            <a:r>
              <a:rPr lang="zh-CN" altLang="en-US"/>
              <a:t>（</a:t>
            </a:r>
            <a:r>
              <a:rPr lang="en-US" altLang="zh-CN"/>
              <a:t>1</a:t>
            </a:r>
            <a:r>
              <a:rPr lang="zh-CN" altLang="en-US"/>
              <a:t>）</a:t>
            </a:r>
            <a:r>
              <a:rPr lang="zh-CN" altLang="en-US">
                <a:solidFill>
                  <a:schemeClr val="hlink"/>
                </a:solidFill>
              </a:rPr>
              <a:t>突出墙面的构造柱按全部体积以捣制矩形柱定额执行</a:t>
            </a:r>
          </a:p>
          <a:p>
            <a:pPr>
              <a:lnSpc>
                <a:spcPct val="90000"/>
              </a:lnSpc>
              <a:buClr>
                <a:schemeClr val="folHlink"/>
              </a:buClr>
            </a:pPr>
            <a:r>
              <a:rPr lang="zh-CN" altLang="en-US"/>
              <a:t>（</a:t>
            </a:r>
            <a:r>
              <a:rPr lang="en-US" altLang="zh-CN"/>
              <a:t>2</a:t>
            </a:r>
            <a:r>
              <a:rPr lang="zh-CN" altLang="en-US"/>
              <a:t>）构造柱只适用于先砌墙后浇柱的情况，</a:t>
            </a:r>
            <a:r>
              <a:rPr lang="zh-CN" altLang="en-US">
                <a:solidFill>
                  <a:schemeClr val="hlink"/>
                </a:solidFill>
              </a:rPr>
              <a:t>如构造柱为先浇柱后砌墙者，不论断面大小，均按矩形柱定额执行。</a:t>
            </a:r>
          </a:p>
          <a:p>
            <a:pPr>
              <a:lnSpc>
                <a:spcPct val="90000"/>
              </a:lnSpc>
              <a:buClr>
                <a:schemeClr val="folHlink"/>
              </a:buClr>
            </a:pPr>
            <a:r>
              <a:rPr lang="zh-CN" altLang="en-US"/>
              <a:t>（</a:t>
            </a:r>
            <a:r>
              <a:rPr lang="en-US" altLang="zh-CN"/>
              <a:t>3</a:t>
            </a:r>
            <a:r>
              <a:rPr lang="zh-CN" altLang="en-US"/>
              <a:t>）</a:t>
            </a:r>
            <a:r>
              <a:rPr lang="zh-CN" altLang="en-US">
                <a:solidFill>
                  <a:schemeClr val="hlink"/>
                </a:solidFill>
              </a:rPr>
              <a:t>依附于柱上的牛腿的体积，并入柱身体积内计算；依附于柱上的悬臂梁按单梁有关规定计算。</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257"/>
                                        </p:tgtEl>
                                        <p:attrNameLst>
                                          <p:attrName>ppt_x</p:attrName>
                                          <p:attrName>ppt_y</p:attrName>
                                        </p:attrNameLst>
                                      </p:cBhvr>
                                    </p:animMotion>
                                    <p:animRot by="1500000">
                                      <p:cBhvr additive="base">
                                        <p:cTn id="7" dur="125" fill="hold">
                                          <p:stCondLst>
                                            <p:cond delay="0"/>
                                          </p:stCondLst>
                                        </p:cTn>
                                        <p:tgtEl>
                                          <p:spTgt spid="2257"/>
                                        </p:tgtEl>
                                        <p:attrNameLst>
                                          <p:attrName>r</p:attrName>
                                        </p:attrNameLst>
                                      </p:cBhvr>
                                    </p:animRot>
                                    <p:animRot by="-1500000">
                                      <p:cBhvr additive="base">
                                        <p:cTn id="8" dur="125" fill="hold">
                                          <p:stCondLst>
                                            <p:cond delay="125"/>
                                          </p:stCondLst>
                                        </p:cTn>
                                        <p:tgtEl>
                                          <p:spTgt spid="2257"/>
                                        </p:tgtEl>
                                        <p:attrNameLst>
                                          <p:attrName>r</p:attrName>
                                        </p:attrNameLst>
                                      </p:cBhvr>
                                    </p:animRot>
                                    <p:animRot by="-1500000">
                                      <p:cBhvr additive="base">
                                        <p:cTn id="9" dur="125" fill="hold">
                                          <p:stCondLst>
                                            <p:cond delay="250"/>
                                          </p:stCondLst>
                                        </p:cTn>
                                        <p:tgtEl>
                                          <p:spTgt spid="2257"/>
                                        </p:tgtEl>
                                        <p:attrNameLst>
                                          <p:attrName>r</p:attrName>
                                        </p:attrNameLst>
                                      </p:cBhvr>
                                    </p:animRot>
                                    <p:animRot by="1500000">
                                      <p:cBhvr additive="base">
                                        <p:cTn id="10" dur="125" fill="hold">
                                          <p:stCondLst>
                                            <p:cond delay="375"/>
                                          </p:stCondLst>
                                        </p:cTn>
                                        <p:tgtEl>
                                          <p:spTgt spid="225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258">
                                            <p:bg/>
                                          </p:spTgt>
                                        </p:tgtEl>
                                        <p:attrNameLst>
                                          <p:attrName>style.visibility</p:attrName>
                                        </p:attrNameLst>
                                      </p:cBhvr>
                                      <p:to>
                                        <p:strVal val="visible"/>
                                      </p:to>
                                    </p:set>
                                    <p:animEffect transition="in" filter="fade">
                                      <p:cBhvr additive="base">
                                        <p:cTn id="15" dur="500"/>
                                        <p:tgtEl>
                                          <p:spTgt spid="2258">
                                            <p:bg/>
                                          </p:spTgt>
                                        </p:tgtEl>
                                      </p:cBhvr>
                                    </p:animEffect>
                                    <p:anim calcmode="lin" valueType="num">
                                      <p:cBhvr additive="base">
                                        <p:cTn id="16" dur="500" fill="hold"/>
                                        <p:tgtEl>
                                          <p:spTgt spid="2258">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258">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258">
                                            <p:bg/>
                                          </p:spTgt>
                                        </p:tgtEl>
                                        <p:attrNameLst>
                                          <p:attrName>style.visibility</p:attrName>
                                        </p:attrNameLst>
                                      </p:cBhvr>
                                      <p:to>
                                        <p:strVal val="visible"/>
                                      </p:to>
                                    </p:set>
                                    <p:animEffect transition="in" filter="fade">
                                      <p:cBhvr additive="base">
                                        <p:cTn id="22" dur="500"/>
                                        <p:tgtEl>
                                          <p:spTgt spid="2258">
                                            <p:bg/>
                                          </p:spTgt>
                                        </p:tgtEl>
                                      </p:cBhvr>
                                    </p:animEffect>
                                    <p:anim calcmode="lin" valueType="num">
                                      <p:cBhvr additive="base">
                                        <p:cTn id="23" dur="500" fill="hold"/>
                                        <p:tgtEl>
                                          <p:spTgt spid="2258">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258">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258">
                                            <p:bg/>
                                          </p:spTgt>
                                        </p:tgtEl>
                                        <p:attrNameLst>
                                          <p:attrName>style.visibility</p:attrName>
                                        </p:attrNameLst>
                                      </p:cBhvr>
                                      <p:to>
                                        <p:strVal val="visible"/>
                                      </p:to>
                                    </p:set>
                                    <p:animEffect transition="in" filter="fade">
                                      <p:cBhvr additive="base">
                                        <p:cTn id="29" dur="500"/>
                                        <p:tgtEl>
                                          <p:spTgt spid="2258">
                                            <p:bg/>
                                          </p:spTgt>
                                        </p:tgtEl>
                                      </p:cBhvr>
                                    </p:animEffect>
                                    <p:anim calcmode="lin" valueType="num">
                                      <p:cBhvr additive="base">
                                        <p:cTn id="30" dur="500" fill="hold"/>
                                        <p:tgtEl>
                                          <p:spTgt spid="2258">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258">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258">
                                            <p:bg/>
                                          </p:spTgt>
                                        </p:tgtEl>
                                        <p:attrNameLst>
                                          <p:attrName>style.visibility</p:attrName>
                                        </p:attrNameLst>
                                      </p:cBhvr>
                                      <p:to>
                                        <p:strVal val="visible"/>
                                      </p:to>
                                    </p:set>
                                    <p:animEffect transition="in" filter="fade">
                                      <p:cBhvr additive="base">
                                        <p:cTn id="36" dur="500"/>
                                        <p:tgtEl>
                                          <p:spTgt spid="2258">
                                            <p:bg/>
                                          </p:spTgt>
                                        </p:tgtEl>
                                      </p:cBhvr>
                                    </p:animEffect>
                                    <p:anim calcmode="lin" valueType="num">
                                      <p:cBhvr additive="base">
                                        <p:cTn id="37" dur="500" fill="hold"/>
                                        <p:tgtEl>
                                          <p:spTgt spid="2258">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258">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grpId="1" nodeType="clickEffect">
                                  <p:childTnLst>
                                    <p:set>
                                      <p:cBhvr additive="base">
                                        <p:cTn id="42" fill="hold">
                                          <p:stCondLst>
                                            <p:cond delay="0"/>
                                          </p:stCondLst>
                                        </p:cTn>
                                        <p:tgtEl>
                                          <p:spTgt spid="2258">
                                            <p:bg/>
                                          </p:spTgt>
                                        </p:tgtEl>
                                        <p:attrNameLst>
                                          <p:attrName>style.visibility</p:attrName>
                                        </p:attrNameLst>
                                      </p:cBhvr>
                                      <p:to>
                                        <p:strVal val="visible"/>
                                      </p:to>
                                    </p:set>
                                    <p:animEffect transition="in" filter="fade">
                                      <p:cBhvr additive="base">
                                        <p:cTn id="43" dur="500"/>
                                        <p:tgtEl>
                                          <p:spTgt spid="2258">
                                            <p:bg/>
                                          </p:spTgt>
                                        </p:tgtEl>
                                      </p:cBhvr>
                                    </p:animEffect>
                                    <p:anim calcmode="lin" valueType="num">
                                      <p:cBhvr additive="base">
                                        <p:cTn id="44" dur="500" fill="hold"/>
                                        <p:tgtEl>
                                          <p:spTgt spid="2258">
                                            <p:bg/>
                                          </p:spTgt>
                                        </p:tgtEl>
                                        <p:attrNameLst>
                                          <p:attrName>ppt_x</p:attrName>
                                        </p:attrNameLst>
                                      </p:cBhvr>
                                      <p:tavLst>
                                        <p:tav tm="0">
                                          <p:val>
                                            <p:strVal val="#ppt_x"/>
                                          </p:val>
                                        </p:tav>
                                        <p:tav tm="100000">
                                          <p:val>
                                            <p:strVal val="#ppt_x"/>
                                          </p:val>
                                        </p:tav>
                                      </p:tavLst>
                                    </p:anim>
                                    <p:anim calcmode="lin" valueType="num">
                                      <p:cBhvr additive="base">
                                        <p:cTn id="45" dur="500" fill="hold"/>
                                        <p:tgtEl>
                                          <p:spTgt spid="2258">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7" grpId="0" animBg="1"/>
      <p:bldP spid="2258" grpId="1"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17</a:t>
            </a:fld>
            <a:endParaRPr lang="ru-RU" sz="1000" b="0" u="none">
              <a:solidFill>
                <a:schemeClr val="tx1"/>
              </a:solidFill>
            </a:endParaRPr>
          </a:p>
        </p:txBody>
      </p:sp>
      <p:sp>
        <p:nvSpPr>
          <p:cNvPr id="2261" name="标题 2260"/>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262" name="文本占位符 2261"/>
          <p:cNvSpPr>
            <a:spLocks noGrp="1"/>
          </p:cNvSpPr>
          <p:nvPr>
            <p:ph type="body" idx="4294967295"/>
          </p:nvPr>
        </p:nvSpPr>
        <p:spPr>
          <a:xfrm>
            <a:off x="608013" y="1108075"/>
            <a:ext cx="8385175" cy="884238"/>
          </a:xfrm>
          <a:ln/>
        </p:spPr>
        <p:txBody>
          <a:bodyPr/>
          <a:lstStyle/>
          <a:p>
            <a:pPr>
              <a:buClr>
                <a:schemeClr val="folHlink"/>
              </a:buClr>
            </a:pPr>
            <a:r>
              <a:rPr lang="en-US" altLang="zh-CN"/>
              <a:t>2.4  </a:t>
            </a:r>
            <a:r>
              <a:rPr lang="zh-CN" altLang="en-US"/>
              <a:t>现浇砼梁</a:t>
            </a:r>
          </a:p>
          <a:p>
            <a:pPr>
              <a:buClr>
                <a:schemeClr val="folHlink"/>
              </a:buClr>
            </a:pPr>
            <a:r>
              <a:rPr lang="en-US" altLang="zh-CN" sz="2400"/>
              <a:t>1</a:t>
            </a:r>
            <a:r>
              <a:rPr lang="zh-CN" altLang="en-US" sz="2400"/>
              <a:t>、梁的种类</a:t>
            </a:r>
          </a:p>
        </p:txBody>
      </p:sp>
      <p:sp>
        <p:nvSpPr>
          <p:cNvPr id="2263" name="矩形 2262"/>
          <p:cNvSpPr/>
          <p:nvPr/>
        </p:nvSpPr>
        <p:spPr>
          <a:xfrm>
            <a:off x="971550" y="2133600"/>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基础梁</a:t>
            </a:r>
          </a:p>
        </p:txBody>
      </p:sp>
      <p:sp>
        <p:nvSpPr>
          <p:cNvPr id="2264" name="矩形 2263"/>
          <p:cNvSpPr/>
          <p:nvPr/>
        </p:nvSpPr>
        <p:spPr>
          <a:xfrm>
            <a:off x="971550" y="4365625"/>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单梁</a:t>
            </a:r>
          </a:p>
        </p:txBody>
      </p:sp>
      <p:sp>
        <p:nvSpPr>
          <p:cNvPr id="2265" name="矩形 2264"/>
          <p:cNvSpPr/>
          <p:nvPr/>
        </p:nvSpPr>
        <p:spPr>
          <a:xfrm>
            <a:off x="968375" y="5067300"/>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连续梁</a:t>
            </a:r>
          </a:p>
        </p:txBody>
      </p:sp>
      <p:sp>
        <p:nvSpPr>
          <p:cNvPr id="2266" name="矩形 2265"/>
          <p:cNvSpPr/>
          <p:nvPr/>
        </p:nvSpPr>
        <p:spPr>
          <a:xfrm>
            <a:off x="968375" y="3165475"/>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圈梁</a:t>
            </a:r>
          </a:p>
        </p:txBody>
      </p:sp>
      <p:sp>
        <p:nvSpPr>
          <p:cNvPr id="2267" name="矩形 2266"/>
          <p:cNvSpPr/>
          <p:nvPr/>
        </p:nvSpPr>
        <p:spPr>
          <a:xfrm>
            <a:off x="968375" y="2649538"/>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地圈梁</a:t>
            </a:r>
          </a:p>
        </p:txBody>
      </p:sp>
      <p:sp>
        <p:nvSpPr>
          <p:cNvPr id="2268" name="矩形 2267"/>
          <p:cNvSpPr/>
          <p:nvPr/>
        </p:nvSpPr>
        <p:spPr>
          <a:xfrm>
            <a:off x="982663" y="3668713"/>
            <a:ext cx="982662"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过梁</a:t>
            </a:r>
          </a:p>
        </p:txBody>
      </p:sp>
      <p:sp>
        <p:nvSpPr>
          <p:cNvPr id="2269" name="矩形 2268"/>
          <p:cNvSpPr/>
          <p:nvPr/>
        </p:nvSpPr>
        <p:spPr>
          <a:xfrm>
            <a:off x="968375" y="5568950"/>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矩形梁</a:t>
            </a:r>
          </a:p>
        </p:txBody>
      </p:sp>
      <p:sp>
        <p:nvSpPr>
          <p:cNvPr id="2270" name="矩形 2269"/>
          <p:cNvSpPr/>
          <p:nvPr/>
        </p:nvSpPr>
        <p:spPr>
          <a:xfrm>
            <a:off x="968375" y="6069013"/>
            <a:ext cx="982663" cy="415925"/>
          </a:xfrm>
          <a:prstGeom prst="rect">
            <a:avLst/>
          </a:prstGeom>
          <a:gradFill rotWithShape="1">
            <a:gsLst>
              <a:gs pos="0">
                <a:srgbClr val="FFCC00">
                  <a:alpha val="100000"/>
                </a:srgbClr>
              </a:gs>
              <a:gs pos="50000">
                <a:srgbClr val="FFFFFF">
                  <a:alpha val="100000"/>
                </a:srgbClr>
              </a:gs>
              <a:gs pos="100000">
                <a:srgbClr val="FFCC00"/>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异形梁</a:t>
            </a:r>
          </a:p>
        </p:txBody>
      </p:sp>
      <p:sp>
        <p:nvSpPr>
          <p:cNvPr id="2271" name="矩形 2270"/>
          <p:cNvSpPr/>
          <p:nvPr/>
        </p:nvSpPr>
        <p:spPr>
          <a:xfrm>
            <a:off x="2432050" y="2133600"/>
            <a:ext cx="5956300"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独立基础间承受墙体荷载的梁，多用于工业厂房中</a:t>
            </a:r>
          </a:p>
        </p:txBody>
      </p:sp>
      <p:sp>
        <p:nvSpPr>
          <p:cNvPr id="2272" name="矩形 2271"/>
          <p:cNvSpPr/>
          <p:nvPr/>
        </p:nvSpPr>
        <p:spPr>
          <a:xfrm>
            <a:off x="2411413" y="2636838"/>
            <a:ext cx="4562475"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en-US" altLang="zh-CN"/>
              <a:t>±0.00</a:t>
            </a:r>
            <a:r>
              <a:rPr lang="zh-CN" altLang="en-US"/>
              <a:t>地面下的圈梁，不能称为基础梁</a:t>
            </a:r>
          </a:p>
        </p:txBody>
      </p:sp>
      <p:sp>
        <p:nvSpPr>
          <p:cNvPr id="2273" name="矩形 2272"/>
          <p:cNvSpPr/>
          <p:nvPr/>
        </p:nvSpPr>
        <p:spPr>
          <a:xfrm>
            <a:off x="2414588" y="3165475"/>
            <a:ext cx="4344987"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砌体结构中加强房屋刚度的封闭的梁</a:t>
            </a:r>
          </a:p>
        </p:txBody>
      </p:sp>
      <p:sp>
        <p:nvSpPr>
          <p:cNvPr id="2274" name="矩形 2273"/>
          <p:cNvSpPr/>
          <p:nvPr/>
        </p:nvSpPr>
        <p:spPr>
          <a:xfrm>
            <a:off x="2413000" y="3668713"/>
            <a:ext cx="3043238"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门、窗、孔洞上设置的梁</a:t>
            </a:r>
          </a:p>
        </p:txBody>
      </p:sp>
      <p:sp>
        <p:nvSpPr>
          <p:cNvPr id="2275" name="矩形 2274"/>
          <p:cNvSpPr/>
          <p:nvPr/>
        </p:nvSpPr>
        <p:spPr>
          <a:xfrm>
            <a:off x="2411413" y="4437063"/>
            <a:ext cx="1814512"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只有一跨的梁</a:t>
            </a:r>
          </a:p>
        </p:txBody>
      </p:sp>
      <p:sp>
        <p:nvSpPr>
          <p:cNvPr id="2276" name="矩形 2275"/>
          <p:cNvSpPr/>
          <p:nvPr/>
        </p:nvSpPr>
        <p:spPr>
          <a:xfrm>
            <a:off x="2400300" y="5067300"/>
            <a:ext cx="2652713"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两跨及两跨以上的梁</a:t>
            </a:r>
          </a:p>
        </p:txBody>
      </p:sp>
      <p:sp>
        <p:nvSpPr>
          <p:cNvPr id="2277" name="矩形 2276"/>
          <p:cNvSpPr/>
          <p:nvPr/>
        </p:nvSpPr>
        <p:spPr>
          <a:xfrm>
            <a:off x="2413000" y="5568950"/>
            <a:ext cx="2087563"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断面为矩形的梁</a:t>
            </a:r>
          </a:p>
        </p:txBody>
      </p:sp>
      <p:sp>
        <p:nvSpPr>
          <p:cNvPr id="2278" name="矩形 2277"/>
          <p:cNvSpPr/>
          <p:nvPr/>
        </p:nvSpPr>
        <p:spPr>
          <a:xfrm>
            <a:off x="2413000" y="6069013"/>
            <a:ext cx="3538538"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断面为梯形或其他变截面的梁</a:t>
            </a:r>
          </a:p>
        </p:txBody>
      </p:sp>
      <p:sp>
        <p:nvSpPr>
          <p:cNvPr id="2279" name="矩形 2278"/>
          <p:cNvSpPr/>
          <p:nvPr/>
        </p:nvSpPr>
        <p:spPr>
          <a:xfrm>
            <a:off x="7127875" y="2636838"/>
            <a:ext cx="1982788" cy="415925"/>
          </a:xfrm>
          <a:prstGeom prst="rect">
            <a:avLst/>
          </a:prstGeom>
          <a:gradFill rotWithShape="1">
            <a:gsLst>
              <a:gs pos="0">
                <a:srgbClr val="CCFFCC">
                  <a:alpha val="100000"/>
                </a:srgbClr>
              </a:gs>
              <a:gs pos="50000">
                <a:srgbClr val="FFFFFF">
                  <a:alpha val="100000"/>
                </a:srgbClr>
              </a:gs>
              <a:gs pos="100000">
                <a:srgbClr val="CCFFCC"/>
              </a:gs>
            </a:gsLst>
            <a:lin ang="5400000"/>
            <a:tileRect/>
          </a:gradFill>
          <a:ln w="19050" cap="flat" cmpd="sng">
            <a:solidFill>
              <a:srgbClr val="990033"/>
            </a:solidFill>
            <a:prstDash val="solid"/>
            <a:miter/>
            <a:headEnd type="none" w="med" len="med"/>
            <a:tailEnd type="none" w="med" len="med"/>
          </a:ln>
        </p:spPr>
        <p:txBody>
          <a:bodyPr/>
          <a:lstStyle/>
          <a:p>
            <a:pPr algn="ctr">
              <a:spcBef>
                <a:spcPct val="50000"/>
              </a:spcBef>
            </a:pPr>
            <a:r>
              <a:rPr lang="zh-CN" altLang="en-US"/>
              <a:t>按圈梁定额执行</a:t>
            </a:r>
          </a:p>
        </p:txBody>
      </p:sp>
      <p:cxnSp>
        <p:nvCxnSpPr>
          <p:cNvPr id="2280" name="直接连接符 2279"/>
          <p:cNvCxnSpPr/>
          <p:nvPr/>
        </p:nvCxnSpPr>
        <p:spPr>
          <a:xfrm>
            <a:off x="1963738" y="2341563"/>
            <a:ext cx="458787" cy="0"/>
          </a:xfrm>
          <a:prstGeom prst="line">
            <a:avLst/>
          </a:prstGeom>
          <a:ln w="53975" cap="flat" cmpd="sng">
            <a:solidFill>
              <a:srgbClr val="008080"/>
            </a:solidFill>
            <a:prstDash val="solid"/>
            <a:headEnd type="none" w="med" len="med"/>
            <a:tailEnd type="triangle" w="med" len="med"/>
          </a:ln>
        </p:spPr>
      </p:cxnSp>
      <p:cxnSp>
        <p:nvCxnSpPr>
          <p:cNvPr id="2281" name="直接连接符 2280"/>
          <p:cNvCxnSpPr/>
          <p:nvPr/>
        </p:nvCxnSpPr>
        <p:spPr>
          <a:xfrm flipV="1">
            <a:off x="1960563" y="2844800"/>
            <a:ext cx="441325" cy="12700"/>
          </a:xfrm>
          <a:prstGeom prst="line">
            <a:avLst/>
          </a:prstGeom>
          <a:ln w="53975" cap="flat" cmpd="sng">
            <a:solidFill>
              <a:srgbClr val="008080"/>
            </a:solidFill>
            <a:prstDash val="solid"/>
            <a:headEnd type="none" w="med" len="med"/>
            <a:tailEnd type="triangle" w="med" len="med"/>
          </a:ln>
        </p:spPr>
      </p:cxnSp>
      <p:cxnSp>
        <p:nvCxnSpPr>
          <p:cNvPr id="2282" name="直接连接符 2281"/>
          <p:cNvCxnSpPr/>
          <p:nvPr/>
        </p:nvCxnSpPr>
        <p:spPr>
          <a:xfrm>
            <a:off x="1960563" y="3373438"/>
            <a:ext cx="444500" cy="0"/>
          </a:xfrm>
          <a:prstGeom prst="line">
            <a:avLst/>
          </a:prstGeom>
          <a:ln w="53975" cap="flat" cmpd="sng">
            <a:solidFill>
              <a:srgbClr val="008080"/>
            </a:solidFill>
            <a:prstDash val="solid"/>
            <a:headEnd type="none" w="med" len="med"/>
            <a:tailEnd type="triangle" w="med" len="med"/>
          </a:ln>
        </p:spPr>
      </p:cxnSp>
      <p:cxnSp>
        <p:nvCxnSpPr>
          <p:cNvPr id="2283" name="直接连接符 2282"/>
          <p:cNvCxnSpPr/>
          <p:nvPr/>
        </p:nvCxnSpPr>
        <p:spPr>
          <a:xfrm>
            <a:off x="1960563" y="3876675"/>
            <a:ext cx="444500" cy="0"/>
          </a:xfrm>
          <a:prstGeom prst="line">
            <a:avLst/>
          </a:prstGeom>
          <a:ln w="53975" cap="flat" cmpd="sng">
            <a:solidFill>
              <a:srgbClr val="008080"/>
            </a:solidFill>
            <a:prstDash val="solid"/>
            <a:headEnd type="none" w="med" len="med"/>
            <a:tailEnd type="triangle" w="med" len="med"/>
          </a:ln>
        </p:spPr>
      </p:cxnSp>
      <p:cxnSp>
        <p:nvCxnSpPr>
          <p:cNvPr id="2284" name="直接连接符 2283"/>
          <p:cNvCxnSpPr/>
          <p:nvPr/>
        </p:nvCxnSpPr>
        <p:spPr>
          <a:xfrm>
            <a:off x="1979613" y="4581525"/>
            <a:ext cx="444500" cy="0"/>
          </a:xfrm>
          <a:prstGeom prst="line">
            <a:avLst/>
          </a:prstGeom>
          <a:ln w="53975" cap="flat" cmpd="sng">
            <a:solidFill>
              <a:srgbClr val="008080"/>
            </a:solidFill>
            <a:prstDash val="solid"/>
            <a:headEnd type="none" w="med" len="med"/>
            <a:tailEnd type="triangle" w="med" len="med"/>
          </a:ln>
        </p:spPr>
      </p:cxnSp>
      <p:cxnSp>
        <p:nvCxnSpPr>
          <p:cNvPr id="2285" name="直接连接符 2284"/>
          <p:cNvCxnSpPr/>
          <p:nvPr/>
        </p:nvCxnSpPr>
        <p:spPr>
          <a:xfrm>
            <a:off x="1960563" y="5278438"/>
            <a:ext cx="444500" cy="0"/>
          </a:xfrm>
          <a:prstGeom prst="line">
            <a:avLst/>
          </a:prstGeom>
          <a:ln w="53975" cap="flat" cmpd="sng">
            <a:solidFill>
              <a:srgbClr val="008080"/>
            </a:solidFill>
            <a:prstDash val="solid"/>
            <a:headEnd type="none" w="med" len="med"/>
            <a:tailEnd type="triangle" w="med" len="med"/>
          </a:ln>
        </p:spPr>
      </p:cxnSp>
      <p:cxnSp>
        <p:nvCxnSpPr>
          <p:cNvPr id="2286" name="直接连接符 2285"/>
          <p:cNvCxnSpPr/>
          <p:nvPr/>
        </p:nvCxnSpPr>
        <p:spPr>
          <a:xfrm>
            <a:off x="1960563" y="5795963"/>
            <a:ext cx="444500" cy="0"/>
          </a:xfrm>
          <a:prstGeom prst="line">
            <a:avLst/>
          </a:prstGeom>
          <a:ln w="53975" cap="flat" cmpd="sng">
            <a:solidFill>
              <a:srgbClr val="008080"/>
            </a:solidFill>
            <a:prstDash val="solid"/>
            <a:headEnd type="none" w="med" len="med"/>
            <a:tailEnd type="triangle" w="med" len="med"/>
          </a:ln>
        </p:spPr>
      </p:cxnSp>
      <p:cxnSp>
        <p:nvCxnSpPr>
          <p:cNvPr id="2287" name="直接连接符 2286"/>
          <p:cNvCxnSpPr/>
          <p:nvPr/>
        </p:nvCxnSpPr>
        <p:spPr>
          <a:xfrm>
            <a:off x="1960563" y="6283325"/>
            <a:ext cx="444500" cy="0"/>
          </a:xfrm>
          <a:prstGeom prst="line">
            <a:avLst/>
          </a:prstGeom>
          <a:ln w="53975" cap="flat" cmpd="sng">
            <a:solidFill>
              <a:srgbClr val="008080"/>
            </a:solidFill>
            <a:prstDash val="solid"/>
            <a:headEnd type="none" w="med" len="med"/>
            <a:tailEnd type="triangle" w="med" len="med"/>
          </a:ln>
        </p:spPr>
      </p:cxnSp>
      <p:cxnSp>
        <p:nvCxnSpPr>
          <p:cNvPr id="2288" name="直接连接符 2287"/>
          <p:cNvCxnSpPr/>
          <p:nvPr/>
        </p:nvCxnSpPr>
        <p:spPr>
          <a:xfrm>
            <a:off x="6983413" y="2844800"/>
            <a:ext cx="134937" cy="0"/>
          </a:xfrm>
          <a:prstGeom prst="line">
            <a:avLst/>
          </a:prstGeom>
          <a:ln w="53975" cap="flat" cmpd="sng">
            <a:solidFill>
              <a:srgbClr val="008080"/>
            </a:solidFill>
            <a:prstDash val="solid"/>
            <a:headEnd type="none" w="med" len="med"/>
            <a:tailEnd type="triangle" w="med" len="med"/>
          </a:ln>
        </p:spPr>
      </p:cxnSp>
      <p:pic>
        <p:nvPicPr>
          <p:cNvPr id="2289" name="图片 2288"/>
          <p:cNvPicPr>
            <a:picLocks noChangeAspect="1"/>
          </p:cNvPicPr>
          <p:nvPr/>
        </p:nvPicPr>
        <p:blipFill>
          <a:blip r:embed="rId3">
            <a:clrChange>
              <a:clrFrom>
                <a:srgbClr val="FEFEFE"/>
              </a:clrFrom>
              <a:clrTo>
                <a:srgbClr val="FEFEFE">
                  <a:alpha val="0"/>
                </a:srgbClr>
              </a:clrTo>
            </a:clrChange>
          </a:blip>
          <a:srcRect l="13208" t="58199" r="51402" b="27379"/>
          <a:stretch>
            <a:fillRect/>
          </a:stretch>
        </p:blipFill>
        <p:spPr>
          <a:xfrm>
            <a:off x="5467350" y="3597275"/>
            <a:ext cx="3676650" cy="2444750"/>
          </a:xfrm>
          <a:prstGeom prst="rect">
            <a:avLst/>
          </a:prstGeom>
          <a:noFill/>
          <a:ln w="9525">
            <a:noFill/>
          </a:ln>
        </p:spPr>
      </p:pic>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261"/>
                                        </p:tgtEl>
                                        <p:attrNameLst>
                                          <p:attrName>ppt_x</p:attrName>
                                          <p:attrName>ppt_y</p:attrName>
                                        </p:attrNameLst>
                                      </p:cBhvr>
                                    </p:animMotion>
                                    <p:animRot by="1500000">
                                      <p:cBhvr additive="base">
                                        <p:cTn id="7" dur="125" fill="hold">
                                          <p:stCondLst>
                                            <p:cond delay="0"/>
                                          </p:stCondLst>
                                        </p:cTn>
                                        <p:tgtEl>
                                          <p:spTgt spid="2261"/>
                                        </p:tgtEl>
                                        <p:attrNameLst>
                                          <p:attrName>r</p:attrName>
                                        </p:attrNameLst>
                                      </p:cBhvr>
                                    </p:animRot>
                                    <p:animRot by="-1500000">
                                      <p:cBhvr additive="base">
                                        <p:cTn id="8" dur="125" fill="hold">
                                          <p:stCondLst>
                                            <p:cond delay="125"/>
                                          </p:stCondLst>
                                        </p:cTn>
                                        <p:tgtEl>
                                          <p:spTgt spid="2261"/>
                                        </p:tgtEl>
                                        <p:attrNameLst>
                                          <p:attrName>r</p:attrName>
                                        </p:attrNameLst>
                                      </p:cBhvr>
                                    </p:animRot>
                                    <p:animRot by="-1500000">
                                      <p:cBhvr additive="base">
                                        <p:cTn id="9" dur="125" fill="hold">
                                          <p:stCondLst>
                                            <p:cond delay="250"/>
                                          </p:stCondLst>
                                        </p:cTn>
                                        <p:tgtEl>
                                          <p:spTgt spid="2261"/>
                                        </p:tgtEl>
                                        <p:attrNameLst>
                                          <p:attrName>r</p:attrName>
                                        </p:attrNameLst>
                                      </p:cBhvr>
                                    </p:animRot>
                                    <p:animRot by="1500000">
                                      <p:cBhvr additive="base">
                                        <p:cTn id="10" dur="125" fill="hold">
                                          <p:stCondLst>
                                            <p:cond delay="375"/>
                                          </p:stCondLst>
                                        </p:cTn>
                                        <p:tgtEl>
                                          <p:spTgt spid="2261"/>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262">
                                            <p:bg/>
                                          </p:spTgt>
                                        </p:tgtEl>
                                        <p:attrNameLst>
                                          <p:attrName>style.visibility</p:attrName>
                                        </p:attrNameLst>
                                      </p:cBhvr>
                                      <p:to>
                                        <p:strVal val="visible"/>
                                      </p:to>
                                    </p:set>
                                    <p:animEffect transition="in" filter="fade">
                                      <p:cBhvr additive="base">
                                        <p:cTn id="15" dur="500"/>
                                        <p:tgtEl>
                                          <p:spTgt spid="2262">
                                            <p:bg/>
                                          </p:spTgt>
                                        </p:tgtEl>
                                      </p:cBhvr>
                                    </p:animEffect>
                                    <p:anim calcmode="lin" valueType="num">
                                      <p:cBhvr additive="base">
                                        <p:cTn id="16" dur="500" fill="hold"/>
                                        <p:tgtEl>
                                          <p:spTgt spid="2262">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262">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262">
                                            <p:bg/>
                                          </p:spTgt>
                                        </p:tgtEl>
                                        <p:attrNameLst>
                                          <p:attrName>style.visibility</p:attrName>
                                        </p:attrNameLst>
                                      </p:cBhvr>
                                      <p:to>
                                        <p:strVal val="visible"/>
                                      </p:to>
                                    </p:set>
                                    <p:animEffect transition="in" filter="fade">
                                      <p:cBhvr additive="base">
                                        <p:cTn id="22" dur="500"/>
                                        <p:tgtEl>
                                          <p:spTgt spid="2262">
                                            <p:bg/>
                                          </p:spTgt>
                                        </p:tgtEl>
                                      </p:cBhvr>
                                    </p:animEffect>
                                    <p:anim calcmode="lin" valueType="num">
                                      <p:cBhvr additive="base">
                                        <p:cTn id="23" dur="500" fill="hold"/>
                                        <p:tgtEl>
                                          <p:spTgt spid="2262">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262">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2" nodeType="clickEffect">
                                  <p:childTnLst>
                                    <p:set>
                                      <p:cBhvr additive="base">
                                        <p:cTn id="28" dur="1" fill="hold">
                                          <p:stCondLst>
                                            <p:cond delay="0"/>
                                          </p:stCondLst>
                                        </p:cTn>
                                        <p:tgtEl>
                                          <p:spTgt spid="2263"/>
                                        </p:tgtEl>
                                        <p:attrNameLst>
                                          <p:attrName>style.visibility</p:attrName>
                                        </p:attrNameLst>
                                      </p:cBhvr>
                                      <p:to>
                                        <p:strVal val="visible"/>
                                      </p:to>
                                    </p:set>
                                    <p:anim calcmode="lin" valueType="num">
                                      <p:cBhvr additive="base">
                                        <p:cTn id="29" dur="500" fill="hold"/>
                                        <p:tgtEl>
                                          <p:spTgt spid="2263"/>
                                        </p:tgtEl>
                                        <p:attrNameLst>
                                          <p:attrName>ppt_x</p:attrName>
                                        </p:attrNameLst>
                                      </p:cBhvr>
                                      <p:tavLst>
                                        <p:tav tm="0">
                                          <p:val>
                                            <p:strVal val="#ppt_x"/>
                                          </p:val>
                                        </p:tav>
                                        <p:tav tm="100000">
                                          <p:val>
                                            <p:strVal val="#ppt_x"/>
                                          </p:val>
                                        </p:tav>
                                      </p:tavLst>
                                    </p:anim>
                                    <p:anim calcmode="lin" valueType="num">
                                      <p:cBhvr additive="base">
                                        <p:cTn id="30" dur="500" fill="hold"/>
                                        <p:tgtEl>
                                          <p:spTgt spid="226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childTnLst>
                                    <p:set>
                                      <p:cBhvr additive="base">
                                        <p:cTn id="34" dur="1" fill="hold">
                                          <p:stCondLst>
                                            <p:cond delay="0"/>
                                          </p:stCondLst>
                                        </p:cTn>
                                        <p:tgtEl>
                                          <p:spTgt spid="228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10" nodeType="clickEffect">
                                  <p:childTnLst>
                                    <p:set>
                                      <p:cBhvr additive="base">
                                        <p:cTn id="38" dur="1" fill="hold">
                                          <p:stCondLst>
                                            <p:cond delay="0"/>
                                          </p:stCondLst>
                                        </p:cTn>
                                        <p:tgtEl>
                                          <p:spTgt spid="2271"/>
                                        </p:tgtEl>
                                        <p:attrNameLst>
                                          <p:attrName>style.visibility</p:attrName>
                                        </p:attrNameLst>
                                      </p:cBhvr>
                                      <p:to>
                                        <p:strVal val="visible"/>
                                      </p:to>
                                    </p:set>
                                    <p:anim calcmode="lin" valueType="num">
                                      <p:cBhvr additive="base">
                                        <p:cTn id="39" dur="500" fill="hold"/>
                                        <p:tgtEl>
                                          <p:spTgt spid="2271"/>
                                        </p:tgtEl>
                                        <p:attrNameLst>
                                          <p:attrName>ppt_x</p:attrName>
                                        </p:attrNameLst>
                                      </p:cBhvr>
                                      <p:tavLst>
                                        <p:tav tm="0">
                                          <p:val>
                                            <p:strVal val="#ppt_x"/>
                                          </p:val>
                                        </p:tav>
                                        <p:tav tm="100000">
                                          <p:val>
                                            <p:strVal val="#ppt_x"/>
                                          </p:val>
                                        </p:tav>
                                      </p:tavLst>
                                    </p:anim>
                                    <p:anim calcmode="lin" valueType="num">
                                      <p:cBhvr additive="base">
                                        <p:cTn id="40" dur="500" fill="hold"/>
                                        <p:tgtEl>
                                          <p:spTgt spid="2271"/>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childTnLst>
                                    <p:set>
                                      <p:cBhvr additive="base">
                                        <p:cTn id="44" dur="1" fill="hold">
                                          <p:stCondLst>
                                            <p:cond delay="0"/>
                                          </p:stCondLst>
                                        </p:cTn>
                                        <p:tgtEl>
                                          <p:spTgt spid="2289"/>
                                        </p:tgtEl>
                                        <p:attrNameLst>
                                          <p:attrName>style.visibility</p:attrName>
                                        </p:attrNameLst>
                                      </p:cBhvr>
                                      <p:to>
                                        <p:strVal val="visible"/>
                                      </p:to>
                                    </p:set>
                                    <p:anim calcmode="lin" valueType="num">
                                      <p:cBhvr additive="base">
                                        <p:cTn id="45" dur="500" fill="hold"/>
                                        <p:tgtEl>
                                          <p:spTgt spid="2289"/>
                                        </p:tgtEl>
                                        <p:attrNameLst>
                                          <p:attrName>ppt_x</p:attrName>
                                        </p:attrNameLst>
                                      </p:cBhvr>
                                      <p:tavLst>
                                        <p:tav tm="0">
                                          <p:val>
                                            <p:strVal val="#ppt_x"/>
                                          </p:val>
                                        </p:tav>
                                        <p:tav tm="100000">
                                          <p:val>
                                            <p:strVal val="#ppt_x"/>
                                          </p:val>
                                        </p:tav>
                                      </p:tavLst>
                                    </p:anim>
                                    <p:anim calcmode="lin" valueType="num">
                                      <p:cBhvr additive="base">
                                        <p:cTn id="46" dur="500" fill="hold"/>
                                        <p:tgtEl>
                                          <p:spTgt spid="228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6" nodeType="clickEffect">
                                  <p:childTnLst>
                                    <p:set>
                                      <p:cBhvr additive="base">
                                        <p:cTn id="50" dur="1" fill="hold">
                                          <p:stCondLst>
                                            <p:cond delay="0"/>
                                          </p:stCondLst>
                                        </p:cTn>
                                        <p:tgtEl>
                                          <p:spTgt spid="2267"/>
                                        </p:tgtEl>
                                        <p:attrNameLst>
                                          <p:attrName>style.visibility</p:attrName>
                                        </p:attrNameLst>
                                      </p:cBhvr>
                                      <p:to>
                                        <p:strVal val="visible"/>
                                      </p:to>
                                    </p:set>
                                    <p:anim calcmode="lin" valueType="num">
                                      <p:cBhvr additive="base">
                                        <p:cTn id="51" dur="500" fill="hold"/>
                                        <p:tgtEl>
                                          <p:spTgt spid="2267"/>
                                        </p:tgtEl>
                                        <p:attrNameLst>
                                          <p:attrName>ppt_x</p:attrName>
                                        </p:attrNameLst>
                                      </p:cBhvr>
                                      <p:tavLst>
                                        <p:tav tm="0">
                                          <p:val>
                                            <p:strVal val="#ppt_x"/>
                                          </p:val>
                                        </p:tav>
                                        <p:tav tm="100000">
                                          <p:val>
                                            <p:strVal val="#ppt_x"/>
                                          </p:val>
                                        </p:tav>
                                      </p:tavLst>
                                    </p:anim>
                                    <p:anim calcmode="lin" valueType="num">
                                      <p:cBhvr additive="base">
                                        <p:cTn id="52" dur="500" fill="hold"/>
                                        <p:tgtEl>
                                          <p:spTgt spid="2267"/>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childTnLst>
                                    <p:set>
                                      <p:cBhvr additive="base">
                                        <p:cTn id="56" dur="1" fill="hold">
                                          <p:stCondLst>
                                            <p:cond delay="0"/>
                                          </p:stCondLst>
                                        </p:cTn>
                                        <p:tgtEl>
                                          <p:spTgt spid="228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11" nodeType="clickEffect">
                                  <p:childTnLst>
                                    <p:set>
                                      <p:cBhvr additive="base">
                                        <p:cTn id="60" dur="1" fill="hold">
                                          <p:stCondLst>
                                            <p:cond delay="0"/>
                                          </p:stCondLst>
                                        </p:cTn>
                                        <p:tgtEl>
                                          <p:spTgt spid="2272"/>
                                        </p:tgtEl>
                                        <p:attrNameLst>
                                          <p:attrName>style.visibility</p:attrName>
                                        </p:attrNameLst>
                                      </p:cBhvr>
                                      <p:to>
                                        <p:strVal val="visible"/>
                                      </p:to>
                                    </p:set>
                                    <p:anim calcmode="lin" valueType="num">
                                      <p:cBhvr additive="base">
                                        <p:cTn id="61" dur="500" fill="hold"/>
                                        <p:tgtEl>
                                          <p:spTgt spid="2272"/>
                                        </p:tgtEl>
                                        <p:attrNameLst>
                                          <p:attrName>ppt_x</p:attrName>
                                        </p:attrNameLst>
                                      </p:cBhvr>
                                      <p:tavLst>
                                        <p:tav tm="0">
                                          <p:val>
                                            <p:strVal val="#ppt_x"/>
                                          </p:val>
                                        </p:tav>
                                        <p:tav tm="100000">
                                          <p:val>
                                            <p:strVal val="#ppt_x"/>
                                          </p:val>
                                        </p:tav>
                                      </p:tavLst>
                                    </p:anim>
                                    <p:anim calcmode="lin" valueType="num">
                                      <p:cBhvr additive="base">
                                        <p:cTn id="62" dur="500" fill="hold"/>
                                        <p:tgtEl>
                                          <p:spTgt spid="2272"/>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childTnLst>
                                    <p:set>
                                      <p:cBhvr additive="base">
                                        <p:cTn id="66" dur="1" fill="hold">
                                          <p:stCondLst>
                                            <p:cond delay="0"/>
                                          </p:stCondLst>
                                        </p:cTn>
                                        <p:tgtEl>
                                          <p:spTgt spid="228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2" fill="hold" grpId="18" nodeType="clickEffect">
                                  <p:childTnLst>
                                    <p:set>
                                      <p:cBhvr additive="base">
                                        <p:cTn id="70" dur="1" fill="hold">
                                          <p:stCondLst>
                                            <p:cond delay="0"/>
                                          </p:stCondLst>
                                        </p:cTn>
                                        <p:tgtEl>
                                          <p:spTgt spid="2279"/>
                                        </p:tgtEl>
                                        <p:attrNameLst>
                                          <p:attrName>style.visibility</p:attrName>
                                        </p:attrNameLst>
                                      </p:cBhvr>
                                      <p:to>
                                        <p:strVal val="visible"/>
                                      </p:to>
                                    </p:set>
                                    <p:anim calcmode="lin" valueType="num">
                                      <p:cBhvr additive="base">
                                        <p:cTn id="71" dur="500" fill="hold"/>
                                        <p:tgtEl>
                                          <p:spTgt spid="2279"/>
                                        </p:tgtEl>
                                        <p:attrNameLst>
                                          <p:attrName>ppt_x</p:attrName>
                                        </p:attrNameLst>
                                      </p:cBhvr>
                                      <p:tavLst>
                                        <p:tav tm="0">
                                          <p:val>
                                            <p:strVal val="1+#ppt_w/2"/>
                                          </p:val>
                                        </p:tav>
                                        <p:tav tm="100000">
                                          <p:val>
                                            <p:strVal val="#ppt_x"/>
                                          </p:val>
                                        </p:tav>
                                      </p:tavLst>
                                    </p:anim>
                                    <p:anim calcmode="lin" valueType="num">
                                      <p:cBhvr additive="base">
                                        <p:cTn id="72" dur="500" fill="hold"/>
                                        <p:tgtEl>
                                          <p:spTgt spid="2279"/>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grpId="5" nodeType="clickEffect">
                                  <p:childTnLst>
                                    <p:set>
                                      <p:cBhvr additive="base">
                                        <p:cTn id="76" dur="1" fill="hold">
                                          <p:stCondLst>
                                            <p:cond delay="0"/>
                                          </p:stCondLst>
                                        </p:cTn>
                                        <p:tgtEl>
                                          <p:spTgt spid="2266"/>
                                        </p:tgtEl>
                                        <p:attrNameLst>
                                          <p:attrName>style.visibility</p:attrName>
                                        </p:attrNameLst>
                                      </p:cBhvr>
                                      <p:to>
                                        <p:strVal val="visible"/>
                                      </p:to>
                                    </p:set>
                                    <p:anim calcmode="lin" valueType="num">
                                      <p:cBhvr additive="base">
                                        <p:cTn id="77" dur="500" fill="hold"/>
                                        <p:tgtEl>
                                          <p:spTgt spid="2266"/>
                                        </p:tgtEl>
                                        <p:attrNameLst>
                                          <p:attrName>ppt_x</p:attrName>
                                        </p:attrNameLst>
                                      </p:cBhvr>
                                      <p:tavLst>
                                        <p:tav tm="0">
                                          <p:val>
                                            <p:strVal val="#ppt_x"/>
                                          </p:val>
                                        </p:tav>
                                        <p:tav tm="100000">
                                          <p:val>
                                            <p:strVal val="#ppt_x"/>
                                          </p:val>
                                        </p:tav>
                                      </p:tavLst>
                                    </p:anim>
                                    <p:anim calcmode="lin" valueType="num">
                                      <p:cBhvr additive="base">
                                        <p:cTn id="78" dur="500" fill="hold"/>
                                        <p:tgtEl>
                                          <p:spTgt spid="2266"/>
                                        </p:tgtEl>
                                        <p:attrNameLst>
                                          <p:attrName>ppt_y</p:attrName>
                                        </p:attrNameLst>
                                      </p:cBhvr>
                                      <p:tavLst>
                                        <p:tav tm="0">
                                          <p:val>
                                            <p:strVal val="1+#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childTnLst>
                                    <p:set>
                                      <p:cBhvr additive="base">
                                        <p:cTn id="82" dur="1" fill="hold">
                                          <p:stCondLst>
                                            <p:cond delay="0"/>
                                          </p:stCondLst>
                                        </p:cTn>
                                        <p:tgtEl>
                                          <p:spTgt spid="2282"/>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grpId="12" nodeType="clickEffect">
                                  <p:childTnLst>
                                    <p:set>
                                      <p:cBhvr additive="base">
                                        <p:cTn id="86" dur="1" fill="hold">
                                          <p:stCondLst>
                                            <p:cond delay="0"/>
                                          </p:stCondLst>
                                        </p:cTn>
                                        <p:tgtEl>
                                          <p:spTgt spid="2273"/>
                                        </p:tgtEl>
                                        <p:attrNameLst>
                                          <p:attrName>style.visibility</p:attrName>
                                        </p:attrNameLst>
                                      </p:cBhvr>
                                      <p:to>
                                        <p:strVal val="visible"/>
                                      </p:to>
                                    </p:set>
                                    <p:anim calcmode="lin" valueType="num">
                                      <p:cBhvr additive="base">
                                        <p:cTn id="87" dur="500" fill="hold"/>
                                        <p:tgtEl>
                                          <p:spTgt spid="2273"/>
                                        </p:tgtEl>
                                        <p:attrNameLst>
                                          <p:attrName>ppt_x</p:attrName>
                                        </p:attrNameLst>
                                      </p:cBhvr>
                                      <p:tavLst>
                                        <p:tav tm="0">
                                          <p:val>
                                            <p:strVal val="#ppt_x"/>
                                          </p:val>
                                        </p:tav>
                                        <p:tav tm="100000">
                                          <p:val>
                                            <p:strVal val="#ppt_x"/>
                                          </p:val>
                                        </p:tav>
                                      </p:tavLst>
                                    </p:anim>
                                    <p:anim calcmode="lin" valueType="num">
                                      <p:cBhvr additive="base">
                                        <p:cTn id="88" dur="500" fill="hold"/>
                                        <p:tgtEl>
                                          <p:spTgt spid="2273"/>
                                        </p:tgtEl>
                                        <p:attrNameLst>
                                          <p:attrName>ppt_y</p:attrName>
                                        </p:attrNameLst>
                                      </p:cBhvr>
                                      <p:tavLst>
                                        <p:tav tm="0">
                                          <p:val>
                                            <p:strVal val="1+#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grpId="7" nodeType="clickEffect">
                                  <p:childTnLst>
                                    <p:set>
                                      <p:cBhvr additive="base">
                                        <p:cTn id="92" dur="1" fill="hold">
                                          <p:stCondLst>
                                            <p:cond delay="0"/>
                                          </p:stCondLst>
                                        </p:cTn>
                                        <p:tgtEl>
                                          <p:spTgt spid="2268"/>
                                        </p:tgtEl>
                                        <p:attrNameLst>
                                          <p:attrName>style.visibility</p:attrName>
                                        </p:attrNameLst>
                                      </p:cBhvr>
                                      <p:to>
                                        <p:strVal val="visible"/>
                                      </p:to>
                                    </p:set>
                                    <p:anim calcmode="lin" valueType="num">
                                      <p:cBhvr additive="base">
                                        <p:cTn id="93" dur="500" fill="hold"/>
                                        <p:tgtEl>
                                          <p:spTgt spid="2268"/>
                                        </p:tgtEl>
                                        <p:attrNameLst>
                                          <p:attrName>ppt_x</p:attrName>
                                        </p:attrNameLst>
                                      </p:cBhvr>
                                      <p:tavLst>
                                        <p:tav tm="0">
                                          <p:val>
                                            <p:strVal val="#ppt_x"/>
                                          </p:val>
                                        </p:tav>
                                        <p:tav tm="100000">
                                          <p:val>
                                            <p:strVal val="#ppt_x"/>
                                          </p:val>
                                        </p:tav>
                                      </p:tavLst>
                                    </p:anim>
                                    <p:anim calcmode="lin" valueType="num">
                                      <p:cBhvr additive="base">
                                        <p:cTn id="94" dur="500" fill="hold"/>
                                        <p:tgtEl>
                                          <p:spTgt spid="2268"/>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nodeType="clickEffect">
                                  <p:childTnLst>
                                    <p:set>
                                      <p:cBhvr additive="base">
                                        <p:cTn id="98" dur="1" fill="hold">
                                          <p:stCondLst>
                                            <p:cond delay="0"/>
                                          </p:stCondLst>
                                        </p:cTn>
                                        <p:tgtEl>
                                          <p:spTgt spid="2283"/>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2" presetClass="entr" presetSubtype="4" fill="hold" grpId="13" nodeType="clickEffect">
                                  <p:childTnLst>
                                    <p:set>
                                      <p:cBhvr additive="base">
                                        <p:cTn id="102" dur="1" fill="hold">
                                          <p:stCondLst>
                                            <p:cond delay="0"/>
                                          </p:stCondLst>
                                        </p:cTn>
                                        <p:tgtEl>
                                          <p:spTgt spid="2274"/>
                                        </p:tgtEl>
                                        <p:attrNameLst>
                                          <p:attrName>style.visibility</p:attrName>
                                        </p:attrNameLst>
                                      </p:cBhvr>
                                      <p:to>
                                        <p:strVal val="visible"/>
                                      </p:to>
                                    </p:set>
                                    <p:anim calcmode="lin" valueType="num">
                                      <p:cBhvr additive="base">
                                        <p:cTn id="103" dur="500" fill="hold"/>
                                        <p:tgtEl>
                                          <p:spTgt spid="2274"/>
                                        </p:tgtEl>
                                        <p:attrNameLst>
                                          <p:attrName>ppt_x</p:attrName>
                                        </p:attrNameLst>
                                      </p:cBhvr>
                                      <p:tavLst>
                                        <p:tav tm="0">
                                          <p:val>
                                            <p:strVal val="#ppt_x"/>
                                          </p:val>
                                        </p:tav>
                                        <p:tav tm="100000">
                                          <p:val>
                                            <p:strVal val="#ppt_x"/>
                                          </p:val>
                                        </p:tav>
                                      </p:tavLst>
                                    </p:anim>
                                    <p:anim calcmode="lin" valueType="num">
                                      <p:cBhvr additive="base">
                                        <p:cTn id="104" dur="500" fill="hold"/>
                                        <p:tgtEl>
                                          <p:spTgt spid="2274"/>
                                        </p:tgtEl>
                                        <p:attrNameLst>
                                          <p:attrName>ppt_y</p:attrName>
                                        </p:attrNameLst>
                                      </p:cBhvr>
                                      <p:tavLst>
                                        <p:tav tm="0">
                                          <p:val>
                                            <p:strVal val="1+#ppt_h/2"/>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4" fill="hold" grpId="3" nodeType="clickEffect">
                                  <p:childTnLst>
                                    <p:set>
                                      <p:cBhvr additive="base">
                                        <p:cTn id="108" dur="1" fill="hold">
                                          <p:stCondLst>
                                            <p:cond delay="0"/>
                                          </p:stCondLst>
                                        </p:cTn>
                                        <p:tgtEl>
                                          <p:spTgt spid="2264"/>
                                        </p:tgtEl>
                                        <p:attrNameLst>
                                          <p:attrName>style.visibility</p:attrName>
                                        </p:attrNameLst>
                                      </p:cBhvr>
                                      <p:to>
                                        <p:strVal val="visible"/>
                                      </p:to>
                                    </p:set>
                                    <p:anim calcmode="lin" valueType="num">
                                      <p:cBhvr additive="base">
                                        <p:cTn id="109" dur="500" fill="hold"/>
                                        <p:tgtEl>
                                          <p:spTgt spid="2264"/>
                                        </p:tgtEl>
                                        <p:attrNameLst>
                                          <p:attrName>ppt_x</p:attrName>
                                        </p:attrNameLst>
                                      </p:cBhvr>
                                      <p:tavLst>
                                        <p:tav tm="0">
                                          <p:val>
                                            <p:strVal val="#ppt_x"/>
                                          </p:val>
                                        </p:tav>
                                        <p:tav tm="100000">
                                          <p:val>
                                            <p:strVal val="#ppt_x"/>
                                          </p:val>
                                        </p:tav>
                                      </p:tavLst>
                                    </p:anim>
                                    <p:anim calcmode="lin" valueType="num">
                                      <p:cBhvr additive="base">
                                        <p:cTn id="110" dur="500" fill="hold"/>
                                        <p:tgtEl>
                                          <p:spTgt spid="2264"/>
                                        </p:tgtEl>
                                        <p:attrNameLst>
                                          <p:attrName>ppt_y</p:attrName>
                                        </p:attrNameLst>
                                      </p:cBhvr>
                                      <p:tavLst>
                                        <p:tav tm="0">
                                          <p:val>
                                            <p:strVal val="1+#ppt_h/2"/>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childTnLst>
                                    <p:set>
                                      <p:cBhvr additive="base">
                                        <p:cTn id="114" dur="1" fill="hold">
                                          <p:stCondLst>
                                            <p:cond delay="0"/>
                                          </p:stCondLst>
                                        </p:cTn>
                                        <p:tgtEl>
                                          <p:spTgt spid="2284"/>
                                        </p:tgtEl>
                                        <p:attrNameLst>
                                          <p:attrName>style.visibility</p:attrName>
                                        </p:attrNameLst>
                                      </p:cBhvr>
                                      <p:to>
                                        <p:strVal val="visible"/>
                                      </p:to>
                                    </p:set>
                                  </p:childTnLst>
                                </p:cTn>
                              </p:par>
                            </p:childTnLst>
                          </p:cTn>
                        </p:par>
                      </p:childTnLst>
                    </p:cTn>
                  </p:par>
                  <p:par>
                    <p:cTn id="115" fill="hold">
                      <p:stCondLst>
                        <p:cond delay="indefinite"/>
                      </p:stCondLst>
                      <p:childTnLst>
                        <p:par>
                          <p:cTn id="116" fill="hold">
                            <p:stCondLst>
                              <p:cond delay="0"/>
                            </p:stCondLst>
                            <p:childTnLst>
                              <p:par>
                                <p:cTn id="117" presetID="2" presetClass="entr" presetSubtype="4" fill="hold" grpId="14" nodeType="clickEffect">
                                  <p:childTnLst>
                                    <p:set>
                                      <p:cBhvr additive="base">
                                        <p:cTn id="118" dur="1" fill="hold">
                                          <p:stCondLst>
                                            <p:cond delay="0"/>
                                          </p:stCondLst>
                                        </p:cTn>
                                        <p:tgtEl>
                                          <p:spTgt spid="2275"/>
                                        </p:tgtEl>
                                        <p:attrNameLst>
                                          <p:attrName>style.visibility</p:attrName>
                                        </p:attrNameLst>
                                      </p:cBhvr>
                                      <p:to>
                                        <p:strVal val="visible"/>
                                      </p:to>
                                    </p:set>
                                    <p:anim calcmode="lin" valueType="num">
                                      <p:cBhvr additive="base">
                                        <p:cTn id="119" dur="500" fill="hold"/>
                                        <p:tgtEl>
                                          <p:spTgt spid="2275"/>
                                        </p:tgtEl>
                                        <p:attrNameLst>
                                          <p:attrName>ppt_x</p:attrName>
                                        </p:attrNameLst>
                                      </p:cBhvr>
                                      <p:tavLst>
                                        <p:tav tm="0">
                                          <p:val>
                                            <p:strVal val="#ppt_x"/>
                                          </p:val>
                                        </p:tav>
                                        <p:tav tm="100000">
                                          <p:val>
                                            <p:strVal val="#ppt_x"/>
                                          </p:val>
                                        </p:tav>
                                      </p:tavLst>
                                    </p:anim>
                                    <p:anim calcmode="lin" valueType="num">
                                      <p:cBhvr additive="base">
                                        <p:cTn id="120" dur="500" fill="hold"/>
                                        <p:tgtEl>
                                          <p:spTgt spid="2275"/>
                                        </p:tgtEl>
                                        <p:attrNameLst>
                                          <p:attrName>ppt_y</p:attrName>
                                        </p:attrNameLst>
                                      </p:cBhvr>
                                      <p:tavLst>
                                        <p:tav tm="0">
                                          <p:val>
                                            <p:strVal val="1+#ppt_h/2"/>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2" presetClass="entr" presetSubtype="4" fill="hold" grpId="4" nodeType="clickEffect">
                                  <p:childTnLst>
                                    <p:set>
                                      <p:cBhvr additive="base">
                                        <p:cTn id="124" dur="1" fill="hold">
                                          <p:stCondLst>
                                            <p:cond delay="0"/>
                                          </p:stCondLst>
                                        </p:cTn>
                                        <p:tgtEl>
                                          <p:spTgt spid="2265"/>
                                        </p:tgtEl>
                                        <p:attrNameLst>
                                          <p:attrName>style.visibility</p:attrName>
                                        </p:attrNameLst>
                                      </p:cBhvr>
                                      <p:to>
                                        <p:strVal val="visible"/>
                                      </p:to>
                                    </p:set>
                                    <p:anim calcmode="lin" valueType="num">
                                      <p:cBhvr additive="base">
                                        <p:cTn id="125" dur="500" fill="hold"/>
                                        <p:tgtEl>
                                          <p:spTgt spid="2265"/>
                                        </p:tgtEl>
                                        <p:attrNameLst>
                                          <p:attrName>ppt_x</p:attrName>
                                        </p:attrNameLst>
                                      </p:cBhvr>
                                      <p:tavLst>
                                        <p:tav tm="0">
                                          <p:val>
                                            <p:strVal val="#ppt_x"/>
                                          </p:val>
                                        </p:tav>
                                        <p:tav tm="100000">
                                          <p:val>
                                            <p:strVal val="#ppt_x"/>
                                          </p:val>
                                        </p:tav>
                                      </p:tavLst>
                                    </p:anim>
                                    <p:anim calcmode="lin" valueType="num">
                                      <p:cBhvr additive="base">
                                        <p:cTn id="126" dur="500" fill="hold"/>
                                        <p:tgtEl>
                                          <p:spTgt spid="2265"/>
                                        </p:tgtEl>
                                        <p:attrNameLst>
                                          <p:attrName>ppt_y</p:attrName>
                                        </p:attrNameLst>
                                      </p:cBhvr>
                                      <p:tavLst>
                                        <p:tav tm="0">
                                          <p:val>
                                            <p:strVal val="1+#ppt_h/2"/>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childTnLst>
                                    <p:set>
                                      <p:cBhvr additive="base">
                                        <p:cTn id="130" dur="1" fill="hold">
                                          <p:stCondLst>
                                            <p:cond delay="0"/>
                                          </p:stCondLst>
                                        </p:cTn>
                                        <p:tgtEl>
                                          <p:spTgt spid="2285"/>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2" presetClass="entr" presetSubtype="4" fill="hold" grpId="15" nodeType="clickEffect">
                                  <p:childTnLst>
                                    <p:set>
                                      <p:cBhvr additive="base">
                                        <p:cTn id="134" dur="1" fill="hold">
                                          <p:stCondLst>
                                            <p:cond delay="0"/>
                                          </p:stCondLst>
                                        </p:cTn>
                                        <p:tgtEl>
                                          <p:spTgt spid="2276"/>
                                        </p:tgtEl>
                                        <p:attrNameLst>
                                          <p:attrName>style.visibility</p:attrName>
                                        </p:attrNameLst>
                                      </p:cBhvr>
                                      <p:to>
                                        <p:strVal val="visible"/>
                                      </p:to>
                                    </p:set>
                                    <p:anim calcmode="lin" valueType="num">
                                      <p:cBhvr additive="base">
                                        <p:cTn id="135" dur="500" fill="hold"/>
                                        <p:tgtEl>
                                          <p:spTgt spid="2276"/>
                                        </p:tgtEl>
                                        <p:attrNameLst>
                                          <p:attrName>ppt_x</p:attrName>
                                        </p:attrNameLst>
                                      </p:cBhvr>
                                      <p:tavLst>
                                        <p:tav tm="0">
                                          <p:val>
                                            <p:strVal val="#ppt_x"/>
                                          </p:val>
                                        </p:tav>
                                        <p:tav tm="100000">
                                          <p:val>
                                            <p:strVal val="#ppt_x"/>
                                          </p:val>
                                        </p:tav>
                                      </p:tavLst>
                                    </p:anim>
                                    <p:anim calcmode="lin" valueType="num">
                                      <p:cBhvr additive="base">
                                        <p:cTn id="136" dur="500" fill="hold"/>
                                        <p:tgtEl>
                                          <p:spTgt spid="2276"/>
                                        </p:tgtEl>
                                        <p:attrNameLst>
                                          <p:attrName>ppt_y</p:attrName>
                                        </p:attrNameLst>
                                      </p:cBhvr>
                                      <p:tavLst>
                                        <p:tav tm="0">
                                          <p:val>
                                            <p:strVal val="1+#ppt_h/2"/>
                                          </p:val>
                                        </p:tav>
                                        <p:tav tm="100000">
                                          <p:val>
                                            <p:strVal val="#ppt_y"/>
                                          </p:val>
                                        </p:tav>
                                      </p:tavLst>
                                    </p:anim>
                                  </p:childTnLst>
                                </p:cTn>
                              </p:par>
                            </p:childTnLst>
                          </p:cTn>
                        </p:par>
                      </p:childTnLst>
                    </p:cTn>
                  </p:par>
                  <p:par>
                    <p:cTn id="137" fill="hold">
                      <p:stCondLst>
                        <p:cond delay="indefinite"/>
                      </p:stCondLst>
                      <p:childTnLst>
                        <p:par>
                          <p:cTn id="138" fill="hold">
                            <p:stCondLst>
                              <p:cond delay="0"/>
                            </p:stCondLst>
                            <p:childTnLst>
                              <p:par>
                                <p:cTn id="139" presetID="2" presetClass="entr" presetSubtype="4" fill="hold" grpId="8" nodeType="clickEffect">
                                  <p:childTnLst>
                                    <p:set>
                                      <p:cBhvr additive="base">
                                        <p:cTn id="140" dur="1" fill="hold">
                                          <p:stCondLst>
                                            <p:cond delay="0"/>
                                          </p:stCondLst>
                                        </p:cTn>
                                        <p:tgtEl>
                                          <p:spTgt spid="2269"/>
                                        </p:tgtEl>
                                        <p:attrNameLst>
                                          <p:attrName>style.visibility</p:attrName>
                                        </p:attrNameLst>
                                      </p:cBhvr>
                                      <p:to>
                                        <p:strVal val="visible"/>
                                      </p:to>
                                    </p:set>
                                    <p:anim calcmode="lin" valueType="num">
                                      <p:cBhvr additive="base">
                                        <p:cTn id="141" dur="500" fill="hold"/>
                                        <p:tgtEl>
                                          <p:spTgt spid="2269"/>
                                        </p:tgtEl>
                                        <p:attrNameLst>
                                          <p:attrName>ppt_x</p:attrName>
                                        </p:attrNameLst>
                                      </p:cBhvr>
                                      <p:tavLst>
                                        <p:tav tm="0">
                                          <p:val>
                                            <p:strVal val="#ppt_x"/>
                                          </p:val>
                                        </p:tav>
                                        <p:tav tm="100000">
                                          <p:val>
                                            <p:strVal val="#ppt_x"/>
                                          </p:val>
                                        </p:tav>
                                      </p:tavLst>
                                    </p:anim>
                                    <p:anim calcmode="lin" valueType="num">
                                      <p:cBhvr additive="base">
                                        <p:cTn id="142" dur="500" fill="hold"/>
                                        <p:tgtEl>
                                          <p:spTgt spid="2269"/>
                                        </p:tgtEl>
                                        <p:attrNameLst>
                                          <p:attrName>ppt_y</p:attrName>
                                        </p:attrNameLst>
                                      </p:cBhvr>
                                      <p:tavLst>
                                        <p:tav tm="0">
                                          <p:val>
                                            <p:strVal val="1+#ppt_h/2"/>
                                          </p:val>
                                        </p:tav>
                                        <p:tav tm="100000">
                                          <p:val>
                                            <p:strVal val="#ppt_y"/>
                                          </p:val>
                                        </p:tav>
                                      </p:tavLst>
                                    </p:anim>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nodeType="clickEffect">
                                  <p:childTnLst>
                                    <p:set>
                                      <p:cBhvr additive="base">
                                        <p:cTn id="146" dur="1" fill="hold">
                                          <p:stCondLst>
                                            <p:cond delay="0"/>
                                          </p:stCondLst>
                                        </p:cTn>
                                        <p:tgtEl>
                                          <p:spTgt spid="2286"/>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2" presetClass="entr" presetSubtype="4" fill="hold" grpId="16" nodeType="clickEffect">
                                  <p:childTnLst>
                                    <p:set>
                                      <p:cBhvr additive="base">
                                        <p:cTn id="150" dur="1" fill="hold">
                                          <p:stCondLst>
                                            <p:cond delay="0"/>
                                          </p:stCondLst>
                                        </p:cTn>
                                        <p:tgtEl>
                                          <p:spTgt spid="2277"/>
                                        </p:tgtEl>
                                        <p:attrNameLst>
                                          <p:attrName>style.visibility</p:attrName>
                                        </p:attrNameLst>
                                      </p:cBhvr>
                                      <p:to>
                                        <p:strVal val="visible"/>
                                      </p:to>
                                    </p:set>
                                    <p:anim calcmode="lin" valueType="num">
                                      <p:cBhvr additive="base">
                                        <p:cTn id="151" dur="500" fill="hold"/>
                                        <p:tgtEl>
                                          <p:spTgt spid="2277"/>
                                        </p:tgtEl>
                                        <p:attrNameLst>
                                          <p:attrName>ppt_x</p:attrName>
                                        </p:attrNameLst>
                                      </p:cBhvr>
                                      <p:tavLst>
                                        <p:tav tm="0">
                                          <p:val>
                                            <p:strVal val="#ppt_x"/>
                                          </p:val>
                                        </p:tav>
                                        <p:tav tm="100000">
                                          <p:val>
                                            <p:strVal val="#ppt_x"/>
                                          </p:val>
                                        </p:tav>
                                      </p:tavLst>
                                    </p:anim>
                                    <p:anim calcmode="lin" valueType="num">
                                      <p:cBhvr additive="base">
                                        <p:cTn id="152" dur="500" fill="hold"/>
                                        <p:tgtEl>
                                          <p:spTgt spid="2277"/>
                                        </p:tgtEl>
                                        <p:attrNameLst>
                                          <p:attrName>ppt_y</p:attrName>
                                        </p:attrNameLst>
                                      </p:cBhvr>
                                      <p:tavLst>
                                        <p:tav tm="0">
                                          <p:val>
                                            <p:strVal val="1+#ppt_h/2"/>
                                          </p:val>
                                        </p:tav>
                                        <p:tav tm="100000">
                                          <p:val>
                                            <p:strVal val="#ppt_y"/>
                                          </p:val>
                                        </p:tav>
                                      </p:tavLst>
                                    </p:anim>
                                  </p:childTnLst>
                                </p:cTn>
                              </p:par>
                            </p:childTnLst>
                          </p:cTn>
                        </p:par>
                      </p:childTnLst>
                    </p:cTn>
                  </p:par>
                  <p:par>
                    <p:cTn id="153" fill="hold">
                      <p:stCondLst>
                        <p:cond delay="indefinite"/>
                      </p:stCondLst>
                      <p:childTnLst>
                        <p:par>
                          <p:cTn id="154" fill="hold">
                            <p:stCondLst>
                              <p:cond delay="0"/>
                            </p:stCondLst>
                            <p:childTnLst>
                              <p:par>
                                <p:cTn id="155" presetID="2" presetClass="entr" presetSubtype="4" fill="hold" grpId="9" nodeType="clickEffect">
                                  <p:childTnLst>
                                    <p:set>
                                      <p:cBhvr additive="base">
                                        <p:cTn id="156" dur="1" fill="hold">
                                          <p:stCondLst>
                                            <p:cond delay="0"/>
                                          </p:stCondLst>
                                        </p:cTn>
                                        <p:tgtEl>
                                          <p:spTgt spid="2270"/>
                                        </p:tgtEl>
                                        <p:attrNameLst>
                                          <p:attrName>style.visibility</p:attrName>
                                        </p:attrNameLst>
                                      </p:cBhvr>
                                      <p:to>
                                        <p:strVal val="visible"/>
                                      </p:to>
                                    </p:set>
                                    <p:anim calcmode="lin" valueType="num">
                                      <p:cBhvr additive="base">
                                        <p:cTn id="157" dur="500" fill="hold"/>
                                        <p:tgtEl>
                                          <p:spTgt spid="2270"/>
                                        </p:tgtEl>
                                        <p:attrNameLst>
                                          <p:attrName>ppt_x</p:attrName>
                                        </p:attrNameLst>
                                      </p:cBhvr>
                                      <p:tavLst>
                                        <p:tav tm="0">
                                          <p:val>
                                            <p:strVal val="#ppt_x"/>
                                          </p:val>
                                        </p:tav>
                                        <p:tav tm="100000">
                                          <p:val>
                                            <p:strVal val="#ppt_x"/>
                                          </p:val>
                                        </p:tav>
                                      </p:tavLst>
                                    </p:anim>
                                    <p:anim calcmode="lin" valueType="num">
                                      <p:cBhvr additive="base">
                                        <p:cTn id="158" dur="500" fill="hold"/>
                                        <p:tgtEl>
                                          <p:spTgt spid="2270"/>
                                        </p:tgtEl>
                                        <p:attrNameLst>
                                          <p:attrName>ppt_y</p:attrName>
                                        </p:attrNameLst>
                                      </p:cBhvr>
                                      <p:tavLst>
                                        <p:tav tm="0">
                                          <p:val>
                                            <p:strVal val="1+#ppt_h/2"/>
                                          </p:val>
                                        </p:tav>
                                        <p:tav tm="100000">
                                          <p:val>
                                            <p:strVal val="#ppt_y"/>
                                          </p:val>
                                        </p:tav>
                                      </p:tavLst>
                                    </p:anim>
                                  </p:childTnLst>
                                </p:cTn>
                              </p:par>
                            </p:childTnLst>
                          </p:cTn>
                        </p:par>
                      </p:childTnLst>
                    </p:cTn>
                  </p:par>
                  <p:par>
                    <p:cTn id="159" fill="hold">
                      <p:stCondLst>
                        <p:cond delay="indefinite"/>
                      </p:stCondLst>
                      <p:childTnLst>
                        <p:par>
                          <p:cTn id="160" fill="hold">
                            <p:stCondLst>
                              <p:cond delay="0"/>
                            </p:stCondLst>
                            <p:childTnLst>
                              <p:par>
                                <p:cTn id="161" presetID="1" presetClass="entr" presetSubtype="0" fill="hold" nodeType="clickEffect">
                                  <p:childTnLst>
                                    <p:set>
                                      <p:cBhvr additive="base">
                                        <p:cTn id="162" dur="1" fill="hold">
                                          <p:stCondLst>
                                            <p:cond delay="0"/>
                                          </p:stCondLst>
                                        </p:cTn>
                                        <p:tgtEl>
                                          <p:spTgt spid="2287"/>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2" presetClass="entr" presetSubtype="4" fill="hold" grpId="17" nodeType="clickEffect">
                                  <p:childTnLst>
                                    <p:set>
                                      <p:cBhvr additive="base">
                                        <p:cTn id="166" dur="1" fill="hold">
                                          <p:stCondLst>
                                            <p:cond delay="0"/>
                                          </p:stCondLst>
                                        </p:cTn>
                                        <p:tgtEl>
                                          <p:spTgt spid="2278"/>
                                        </p:tgtEl>
                                        <p:attrNameLst>
                                          <p:attrName>style.visibility</p:attrName>
                                        </p:attrNameLst>
                                      </p:cBhvr>
                                      <p:to>
                                        <p:strVal val="visible"/>
                                      </p:to>
                                    </p:set>
                                    <p:anim calcmode="lin" valueType="num">
                                      <p:cBhvr additive="base">
                                        <p:cTn id="167" dur="500" fill="hold"/>
                                        <p:tgtEl>
                                          <p:spTgt spid="2278"/>
                                        </p:tgtEl>
                                        <p:attrNameLst>
                                          <p:attrName>ppt_x</p:attrName>
                                        </p:attrNameLst>
                                      </p:cBhvr>
                                      <p:tavLst>
                                        <p:tav tm="0">
                                          <p:val>
                                            <p:strVal val="#ppt_x"/>
                                          </p:val>
                                        </p:tav>
                                        <p:tav tm="100000">
                                          <p:val>
                                            <p:strVal val="#ppt_x"/>
                                          </p:val>
                                        </p:tav>
                                      </p:tavLst>
                                    </p:anim>
                                    <p:anim calcmode="lin" valueType="num">
                                      <p:cBhvr additive="base">
                                        <p:cTn id="168" dur="500" fill="hold"/>
                                        <p:tgtEl>
                                          <p:spTgt spid="227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1" grpId="0" animBg="1"/>
      <p:bldP spid="2262" grpId="1" build="p" animBg="1"/>
      <p:bldP spid="2263" grpId="2" animBg="1"/>
      <p:bldP spid="2264" grpId="3" animBg="1"/>
      <p:bldP spid="2265" grpId="4" animBg="1"/>
      <p:bldP spid="2266" grpId="5" animBg="1"/>
      <p:bldP spid="2267" grpId="6" animBg="1"/>
      <p:bldP spid="2268" grpId="7" animBg="1"/>
      <p:bldP spid="2269" grpId="8" animBg="1"/>
      <p:bldP spid="2270" grpId="9" animBg="1"/>
      <p:bldP spid="2271" grpId="10" animBg="1"/>
      <p:bldP spid="2272" grpId="11" animBg="1"/>
      <p:bldP spid="2273" grpId="12" animBg="1"/>
      <p:bldP spid="2274" grpId="13" animBg="1"/>
      <p:bldP spid="2275" grpId="14" animBg="1"/>
      <p:bldP spid="2276" grpId="15" animBg="1"/>
      <p:bldP spid="2277" grpId="16" animBg="1"/>
      <p:bldP spid="2278" grpId="17" animBg="1"/>
      <p:bldP spid="2279" grpId="18"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18</a:t>
            </a:fld>
            <a:endParaRPr lang="ru-RU" sz="1000" b="0" u="none">
              <a:solidFill>
                <a:schemeClr val="tx1"/>
              </a:solidFill>
            </a:endParaRPr>
          </a:p>
        </p:txBody>
      </p:sp>
      <p:sp>
        <p:nvSpPr>
          <p:cNvPr id="2292" name="标题 2291"/>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293" name="文本占位符 2292"/>
          <p:cNvSpPr>
            <a:spLocks noGrp="1"/>
          </p:cNvSpPr>
          <p:nvPr>
            <p:ph type="body" idx="4294967295"/>
          </p:nvPr>
        </p:nvSpPr>
        <p:spPr>
          <a:ln/>
        </p:spPr>
        <p:txBody>
          <a:bodyPr/>
          <a:lstStyle/>
          <a:p>
            <a:pPr>
              <a:buClr>
                <a:schemeClr val="folHlink"/>
              </a:buClr>
            </a:pPr>
            <a:r>
              <a:rPr lang="en-US" altLang="zh-CN"/>
              <a:t>2.4  </a:t>
            </a:r>
            <a:r>
              <a:rPr lang="zh-CN" altLang="en-US"/>
              <a:t>现浇砼梁</a:t>
            </a:r>
          </a:p>
          <a:p>
            <a:pPr>
              <a:buClr>
                <a:schemeClr val="folHlink"/>
              </a:buClr>
            </a:pPr>
            <a:r>
              <a:rPr lang="en-US" altLang="zh-CN" sz="2400"/>
              <a:t>2</a:t>
            </a:r>
            <a:r>
              <a:rPr lang="zh-CN" altLang="en-US" sz="2400"/>
              <a:t>、计算公式</a:t>
            </a:r>
            <a:r>
              <a:rPr lang="en-US" altLang="zh-CN" sz="2400"/>
              <a:t>——V</a:t>
            </a:r>
            <a:r>
              <a:rPr lang="zh-CN" altLang="en-US" sz="2400"/>
              <a:t>＝梁断面面积</a:t>
            </a:r>
            <a:r>
              <a:rPr lang="en-US" altLang="zh-CN" sz="2400"/>
              <a:t>×</a:t>
            </a:r>
            <a:r>
              <a:rPr lang="zh-CN" altLang="en-US" sz="2400"/>
              <a:t>梁长</a:t>
            </a:r>
          </a:p>
          <a:p>
            <a:pPr>
              <a:buClr>
                <a:schemeClr val="folHlink"/>
              </a:buClr>
            </a:pPr>
            <a:r>
              <a:rPr lang="en-US" altLang="zh-CN" sz="2400"/>
              <a:t>3</a:t>
            </a:r>
            <a:r>
              <a:rPr lang="zh-CN" altLang="en-US" sz="2400"/>
              <a:t>、梁长的取法</a:t>
            </a:r>
          </a:p>
          <a:p>
            <a:pPr>
              <a:buClr>
                <a:schemeClr val="folHlink"/>
              </a:buClr>
            </a:pPr>
            <a:r>
              <a:rPr lang="zh-CN" altLang="en-US" sz="2400"/>
              <a:t>      </a:t>
            </a:r>
            <a:r>
              <a:rPr lang="zh-CN" altLang="en-US" sz="2400">
                <a:solidFill>
                  <a:schemeClr val="hlink"/>
                </a:solidFill>
              </a:rPr>
              <a:t>断梁不断柱、断次梁不断主梁</a:t>
            </a:r>
            <a:r>
              <a:rPr lang="zh-CN" altLang="en-US" sz="2400"/>
              <a:t>。即主、次梁与柱连接时，梁长算至柱侧面；次梁与柱或主梁连接时，次梁长度算至柱侧面或主梁侧面。</a:t>
            </a:r>
          </a:p>
        </p:txBody>
      </p:sp>
      <p:pic>
        <p:nvPicPr>
          <p:cNvPr id="2294" name="图片 2293"/>
          <p:cNvPicPr>
            <a:picLocks noChangeAspect="1"/>
          </p:cNvPicPr>
          <p:nvPr/>
        </p:nvPicPr>
        <p:blipFill>
          <a:blip r:embed="rId3">
            <a:clrChange>
              <a:clrFrom>
                <a:srgbClr val="FEFEFE"/>
              </a:clrFrom>
              <a:clrTo>
                <a:srgbClr val="FEFEFE">
                  <a:alpha val="0"/>
                </a:srgbClr>
              </a:clrTo>
            </a:clrChange>
          </a:blip>
          <a:srcRect l="17569" t="9998" r="55125" b="77779"/>
          <a:stretch>
            <a:fillRect/>
          </a:stretch>
        </p:blipFill>
        <p:spPr>
          <a:xfrm>
            <a:off x="609600" y="3684588"/>
            <a:ext cx="4291013" cy="2876550"/>
          </a:xfrm>
          <a:prstGeom prst="rect">
            <a:avLst/>
          </a:prstGeom>
          <a:noFill/>
          <a:ln w="9525">
            <a:noFill/>
          </a:ln>
        </p:spPr>
      </p:pic>
      <p:pic>
        <p:nvPicPr>
          <p:cNvPr id="2295" name="图片 2294"/>
          <p:cNvPicPr>
            <a:picLocks noChangeAspect="1"/>
          </p:cNvPicPr>
          <p:nvPr/>
        </p:nvPicPr>
        <p:blipFill>
          <a:blip r:embed="rId3">
            <a:clrChange>
              <a:clrFrom>
                <a:srgbClr val="FEFEFE"/>
              </a:clrFrom>
              <a:clrTo>
                <a:srgbClr val="FEFEFE">
                  <a:alpha val="0"/>
                </a:srgbClr>
              </a:clrTo>
            </a:clrChange>
          </a:blip>
          <a:srcRect l="54527" t="9998" r="11819" b="80273"/>
          <a:stretch>
            <a:fillRect/>
          </a:stretch>
        </p:blipFill>
        <p:spPr>
          <a:xfrm>
            <a:off x="4657725" y="3409950"/>
            <a:ext cx="4386263" cy="2667000"/>
          </a:xfrm>
          <a:prstGeom prst="rect">
            <a:avLst/>
          </a:prstGeom>
          <a:noFill/>
          <a:ln w="9525">
            <a:noFill/>
          </a:ln>
        </p:spPr>
      </p:pic>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292"/>
                                        </p:tgtEl>
                                        <p:attrNameLst>
                                          <p:attrName>ppt_x</p:attrName>
                                          <p:attrName>ppt_y</p:attrName>
                                        </p:attrNameLst>
                                      </p:cBhvr>
                                    </p:animMotion>
                                    <p:animRot by="1500000">
                                      <p:cBhvr additive="base">
                                        <p:cTn id="7" dur="125" fill="hold">
                                          <p:stCondLst>
                                            <p:cond delay="0"/>
                                          </p:stCondLst>
                                        </p:cTn>
                                        <p:tgtEl>
                                          <p:spTgt spid="2292"/>
                                        </p:tgtEl>
                                        <p:attrNameLst>
                                          <p:attrName>r</p:attrName>
                                        </p:attrNameLst>
                                      </p:cBhvr>
                                    </p:animRot>
                                    <p:animRot by="-1500000">
                                      <p:cBhvr additive="base">
                                        <p:cTn id="8" dur="125" fill="hold">
                                          <p:stCondLst>
                                            <p:cond delay="125"/>
                                          </p:stCondLst>
                                        </p:cTn>
                                        <p:tgtEl>
                                          <p:spTgt spid="2292"/>
                                        </p:tgtEl>
                                        <p:attrNameLst>
                                          <p:attrName>r</p:attrName>
                                        </p:attrNameLst>
                                      </p:cBhvr>
                                    </p:animRot>
                                    <p:animRot by="-1500000">
                                      <p:cBhvr additive="base">
                                        <p:cTn id="9" dur="125" fill="hold">
                                          <p:stCondLst>
                                            <p:cond delay="250"/>
                                          </p:stCondLst>
                                        </p:cTn>
                                        <p:tgtEl>
                                          <p:spTgt spid="2292"/>
                                        </p:tgtEl>
                                        <p:attrNameLst>
                                          <p:attrName>r</p:attrName>
                                        </p:attrNameLst>
                                      </p:cBhvr>
                                    </p:animRot>
                                    <p:animRot by="1500000">
                                      <p:cBhvr additive="base">
                                        <p:cTn id="10" dur="125" fill="hold">
                                          <p:stCondLst>
                                            <p:cond delay="375"/>
                                          </p:stCondLst>
                                        </p:cTn>
                                        <p:tgtEl>
                                          <p:spTgt spid="229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293">
                                            <p:bg/>
                                          </p:spTgt>
                                        </p:tgtEl>
                                        <p:attrNameLst>
                                          <p:attrName>style.visibility</p:attrName>
                                        </p:attrNameLst>
                                      </p:cBhvr>
                                      <p:to>
                                        <p:strVal val="visible"/>
                                      </p:to>
                                    </p:set>
                                    <p:animEffect transition="in" filter="fade">
                                      <p:cBhvr additive="base">
                                        <p:cTn id="15" dur="500"/>
                                        <p:tgtEl>
                                          <p:spTgt spid="2293">
                                            <p:bg/>
                                          </p:spTgt>
                                        </p:tgtEl>
                                      </p:cBhvr>
                                    </p:animEffect>
                                    <p:anim calcmode="lin" valueType="num">
                                      <p:cBhvr additive="base">
                                        <p:cTn id="16" dur="500" fill="hold"/>
                                        <p:tgtEl>
                                          <p:spTgt spid="2293">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293">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293">
                                            <p:bg/>
                                          </p:spTgt>
                                        </p:tgtEl>
                                        <p:attrNameLst>
                                          <p:attrName>style.visibility</p:attrName>
                                        </p:attrNameLst>
                                      </p:cBhvr>
                                      <p:to>
                                        <p:strVal val="visible"/>
                                      </p:to>
                                    </p:set>
                                    <p:animEffect transition="in" filter="fade">
                                      <p:cBhvr additive="base">
                                        <p:cTn id="22" dur="500"/>
                                        <p:tgtEl>
                                          <p:spTgt spid="2293">
                                            <p:bg/>
                                          </p:spTgt>
                                        </p:tgtEl>
                                      </p:cBhvr>
                                    </p:animEffect>
                                    <p:anim calcmode="lin" valueType="num">
                                      <p:cBhvr additive="base">
                                        <p:cTn id="23" dur="500" fill="hold"/>
                                        <p:tgtEl>
                                          <p:spTgt spid="2293">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293">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293">
                                            <p:bg/>
                                          </p:spTgt>
                                        </p:tgtEl>
                                        <p:attrNameLst>
                                          <p:attrName>style.visibility</p:attrName>
                                        </p:attrNameLst>
                                      </p:cBhvr>
                                      <p:to>
                                        <p:strVal val="visible"/>
                                      </p:to>
                                    </p:set>
                                    <p:animEffect transition="in" filter="fade">
                                      <p:cBhvr additive="base">
                                        <p:cTn id="29" dur="500"/>
                                        <p:tgtEl>
                                          <p:spTgt spid="2293">
                                            <p:bg/>
                                          </p:spTgt>
                                        </p:tgtEl>
                                      </p:cBhvr>
                                    </p:animEffect>
                                    <p:anim calcmode="lin" valueType="num">
                                      <p:cBhvr additive="base">
                                        <p:cTn id="30" dur="500" fill="hold"/>
                                        <p:tgtEl>
                                          <p:spTgt spid="2293">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293">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293">
                                            <p:bg/>
                                          </p:spTgt>
                                        </p:tgtEl>
                                        <p:attrNameLst>
                                          <p:attrName>style.visibility</p:attrName>
                                        </p:attrNameLst>
                                      </p:cBhvr>
                                      <p:to>
                                        <p:strVal val="visible"/>
                                      </p:to>
                                    </p:set>
                                    <p:animEffect transition="in" filter="fade">
                                      <p:cBhvr additive="base">
                                        <p:cTn id="36" dur="500"/>
                                        <p:tgtEl>
                                          <p:spTgt spid="2293">
                                            <p:bg/>
                                          </p:spTgt>
                                        </p:tgtEl>
                                      </p:cBhvr>
                                    </p:animEffect>
                                    <p:anim calcmode="lin" valueType="num">
                                      <p:cBhvr additive="base">
                                        <p:cTn id="37" dur="500" fill="hold"/>
                                        <p:tgtEl>
                                          <p:spTgt spid="2293">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293">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childTnLst>
                                    <p:set>
                                      <p:cBhvr additive="base">
                                        <p:cTn id="42" dur="1" fill="hold">
                                          <p:stCondLst>
                                            <p:cond delay="0"/>
                                          </p:stCondLst>
                                        </p:cTn>
                                        <p:tgtEl>
                                          <p:spTgt spid="2294"/>
                                        </p:tgtEl>
                                        <p:attrNameLst>
                                          <p:attrName>style.visibility</p:attrName>
                                        </p:attrNameLst>
                                      </p:cBhvr>
                                      <p:to>
                                        <p:strVal val="visible"/>
                                      </p:to>
                                    </p:set>
                                    <p:anim calcmode="lin" valueType="num">
                                      <p:cBhvr additive="base">
                                        <p:cTn id="43" dur="500" fill="hold"/>
                                        <p:tgtEl>
                                          <p:spTgt spid="2294"/>
                                        </p:tgtEl>
                                        <p:attrNameLst>
                                          <p:attrName>ppt_x</p:attrName>
                                        </p:attrNameLst>
                                      </p:cBhvr>
                                      <p:tavLst>
                                        <p:tav tm="0">
                                          <p:val>
                                            <p:strVal val="#ppt_x"/>
                                          </p:val>
                                        </p:tav>
                                        <p:tav tm="100000">
                                          <p:val>
                                            <p:strVal val="#ppt_x"/>
                                          </p:val>
                                        </p:tav>
                                      </p:tavLst>
                                    </p:anim>
                                    <p:anim calcmode="lin" valueType="num">
                                      <p:cBhvr additive="base">
                                        <p:cTn id="44" dur="500" fill="hold"/>
                                        <p:tgtEl>
                                          <p:spTgt spid="229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childTnLst>
                                    <p:set>
                                      <p:cBhvr additive="base">
                                        <p:cTn id="48" dur="1" fill="hold">
                                          <p:stCondLst>
                                            <p:cond delay="0"/>
                                          </p:stCondLst>
                                        </p:cTn>
                                        <p:tgtEl>
                                          <p:spTgt spid="2295"/>
                                        </p:tgtEl>
                                        <p:attrNameLst>
                                          <p:attrName>style.visibility</p:attrName>
                                        </p:attrNameLst>
                                      </p:cBhvr>
                                      <p:to>
                                        <p:strVal val="visible"/>
                                      </p:to>
                                    </p:set>
                                    <p:anim calcmode="lin" valueType="num">
                                      <p:cBhvr additive="base">
                                        <p:cTn id="49" dur="500" fill="hold"/>
                                        <p:tgtEl>
                                          <p:spTgt spid="2295"/>
                                        </p:tgtEl>
                                        <p:attrNameLst>
                                          <p:attrName>ppt_x</p:attrName>
                                        </p:attrNameLst>
                                      </p:cBhvr>
                                      <p:tavLst>
                                        <p:tav tm="0">
                                          <p:val>
                                            <p:strVal val="#ppt_x"/>
                                          </p:val>
                                        </p:tav>
                                        <p:tav tm="100000">
                                          <p:val>
                                            <p:strVal val="#ppt_x"/>
                                          </p:val>
                                        </p:tav>
                                      </p:tavLst>
                                    </p:anim>
                                    <p:anim calcmode="lin" valueType="num">
                                      <p:cBhvr additive="base">
                                        <p:cTn id="50" dur="500" fill="hold"/>
                                        <p:tgtEl>
                                          <p:spTgt spid="22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2" grpId="0" animBg="1"/>
      <p:bldP spid="2293" grpId="1"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19</a:t>
            </a:fld>
            <a:endParaRPr lang="ru-RU" sz="1000" b="0" u="none">
              <a:solidFill>
                <a:schemeClr val="tx1"/>
              </a:solidFill>
            </a:endParaRPr>
          </a:p>
        </p:txBody>
      </p:sp>
      <p:sp>
        <p:nvSpPr>
          <p:cNvPr id="2298" name="文本占位符 2297"/>
          <p:cNvSpPr>
            <a:spLocks noGrp="1"/>
          </p:cNvSpPr>
          <p:nvPr>
            <p:ph type="body" idx="4294967295"/>
          </p:nvPr>
        </p:nvSpPr>
        <p:spPr>
          <a:xfrm>
            <a:off x="622300" y="1035050"/>
            <a:ext cx="8078788" cy="2128838"/>
          </a:xfrm>
          <a:ln/>
        </p:spPr>
        <p:txBody>
          <a:bodyPr/>
          <a:lstStyle/>
          <a:p>
            <a:pPr>
              <a:buClr>
                <a:schemeClr val="folHlink"/>
              </a:buClr>
            </a:pPr>
            <a:r>
              <a:rPr lang="en-US" altLang="zh-CN"/>
              <a:t>2.4  </a:t>
            </a:r>
            <a:r>
              <a:rPr lang="zh-CN" altLang="en-US"/>
              <a:t>现浇砼梁</a:t>
            </a:r>
          </a:p>
          <a:p>
            <a:pPr>
              <a:buClr>
                <a:schemeClr val="folHlink"/>
              </a:buClr>
            </a:pPr>
            <a:r>
              <a:rPr lang="en-US" altLang="zh-CN" sz="2400"/>
              <a:t>3</a:t>
            </a:r>
            <a:r>
              <a:rPr lang="zh-CN" altLang="en-US" sz="2400"/>
              <a:t>、梁体积计算注意</a:t>
            </a:r>
            <a:r>
              <a:rPr lang="en-US" altLang="zh-CN" sz="2400"/>
              <a:t>——</a:t>
            </a:r>
            <a:r>
              <a:rPr lang="zh-CN" altLang="en-US" sz="2400">
                <a:solidFill>
                  <a:schemeClr val="hlink"/>
                </a:solidFill>
              </a:rPr>
              <a:t>伸入墙内的梁头应计算在梁体积内；梁头有现浇梁垫者，其体积应并入梁内计算</a:t>
            </a:r>
            <a:r>
              <a:rPr lang="zh-CN" altLang="en-US" sz="2400"/>
              <a:t>。</a:t>
            </a:r>
          </a:p>
          <a:p>
            <a:pPr>
              <a:buClr>
                <a:schemeClr val="folHlink"/>
              </a:buClr>
            </a:pPr>
            <a:r>
              <a:rPr lang="en-US" altLang="zh-CN" sz="2400"/>
              <a:t>4</a:t>
            </a:r>
            <a:r>
              <a:rPr lang="zh-CN" altLang="en-US" sz="2400"/>
              <a:t>、</a:t>
            </a:r>
            <a:r>
              <a:rPr lang="zh-CN" altLang="en-US" sz="2400">
                <a:solidFill>
                  <a:schemeClr val="hlink"/>
                </a:solidFill>
              </a:rPr>
              <a:t>圈梁与过梁连接时，应分别套用圈梁、过梁定额，其过梁长度按门</a:t>
            </a:r>
            <a:r>
              <a:rPr lang="en-US" altLang="zh-CN" sz="2400">
                <a:solidFill>
                  <a:schemeClr val="hlink"/>
                </a:solidFill>
              </a:rPr>
              <a:t>|</a:t>
            </a:r>
            <a:r>
              <a:rPr lang="zh-CN" altLang="en-US" sz="2400">
                <a:solidFill>
                  <a:schemeClr val="hlink"/>
                </a:solidFill>
              </a:rPr>
              <a:t>窗</a:t>
            </a:r>
            <a:r>
              <a:rPr lang="en-US" altLang="zh-CN" sz="2400">
                <a:solidFill>
                  <a:schemeClr val="hlink"/>
                </a:solidFill>
              </a:rPr>
              <a:t>|</a:t>
            </a:r>
            <a:r>
              <a:rPr lang="zh-CN" altLang="en-US" sz="2400">
                <a:solidFill>
                  <a:schemeClr val="hlink"/>
                </a:solidFill>
              </a:rPr>
              <a:t>空洞洞口外围宽度两端共加</a:t>
            </a:r>
            <a:r>
              <a:rPr lang="en-US" altLang="zh-CN" sz="2400">
                <a:solidFill>
                  <a:schemeClr val="hlink"/>
                </a:solidFill>
              </a:rPr>
              <a:t>50cm</a:t>
            </a:r>
            <a:r>
              <a:rPr lang="zh-CN" altLang="en-US" sz="2400">
                <a:solidFill>
                  <a:schemeClr val="hlink"/>
                </a:solidFill>
              </a:rPr>
              <a:t>计算</a:t>
            </a:r>
          </a:p>
        </p:txBody>
      </p:sp>
      <p:pic>
        <p:nvPicPr>
          <p:cNvPr id="2299" name="图片 2298"/>
          <p:cNvPicPr>
            <a:picLocks noChangeAspect="1"/>
          </p:cNvPicPr>
          <p:nvPr/>
        </p:nvPicPr>
        <p:blipFill>
          <a:blip r:embed="rId3">
            <a:clrChange>
              <a:clrFrom>
                <a:srgbClr val="FEFEFE"/>
              </a:clrFrom>
              <a:clrTo>
                <a:srgbClr val="FEFEFE">
                  <a:alpha val="0"/>
                </a:srgbClr>
              </a:clrTo>
            </a:clrChange>
          </a:blip>
          <a:srcRect l="14542" t="39780" r="31750" b="48349"/>
          <a:stretch>
            <a:fillRect/>
          </a:stretch>
        </p:blipFill>
        <p:spPr>
          <a:xfrm>
            <a:off x="609600" y="3140075"/>
            <a:ext cx="8361363" cy="2317750"/>
          </a:xfrm>
          <a:prstGeom prst="rect">
            <a:avLst/>
          </a:prstGeom>
          <a:noFill/>
          <a:ln w="9525">
            <a:noFill/>
          </a:ln>
        </p:spPr>
      </p:pic>
      <p:sp>
        <p:nvSpPr>
          <p:cNvPr id="2300" name="标题 2299"/>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01" name="矩形 2300"/>
          <p:cNvSpPr/>
          <p:nvPr/>
        </p:nvSpPr>
        <p:spPr>
          <a:xfrm>
            <a:off x="622300" y="5462588"/>
            <a:ext cx="8078788" cy="1068387"/>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en-US" altLang="zh-CN" sz="2400"/>
              <a:t>5</a:t>
            </a:r>
            <a:r>
              <a:rPr lang="zh-CN" altLang="en-US" sz="2400"/>
              <a:t>、</a:t>
            </a:r>
            <a:r>
              <a:rPr lang="zh-CN" altLang="en-US" sz="2400">
                <a:solidFill>
                  <a:schemeClr val="hlink"/>
                </a:solidFill>
              </a:rPr>
              <a:t>悬臂梁与柱或圈梁连接时，按悬臂部分计算工程量</a:t>
            </a:r>
            <a:r>
              <a:rPr lang="zh-CN" altLang="en-US" sz="2400"/>
              <a:t>；</a:t>
            </a:r>
            <a:r>
              <a:rPr lang="zh-CN" altLang="en-US" sz="2400">
                <a:solidFill>
                  <a:schemeClr val="hlink"/>
                </a:solidFill>
              </a:rPr>
              <a:t>独立</a:t>
            </a:r>
            <a:r>
              <a:rPr lang="zh-CN" altLang="en-US" sz="2400"/>
              <a:t>（未与柱或圈梁连接）的</a:t>
            </a:r>
            <a:r>
              <a:rPr lang="zh-CN" altLang="en-US" sz="2400">
                <a:solidFill>
                  <a:schemeClr val="hlink"/>
                </a:solidFill>
              </a:rPr>
              <a:t>悬臂梁按整个体积计算工程量</a:t>
            </a:r>
            <a:r>
              <a:rPr lang="zh-CN" altLang="en-US" sz="2400"/>
              <a:t>。</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1" nodeType="clickEffect">
                                  <p:childTnLst>
                                    <p:animMotion origin="layout" path="M 0 0 L 0 -0.07213">
                                      <p:cBhvr additive="base">
                                        <p:cTn id="6" dur="250" accel="50000" decel="50000" fill="hold">
                                          <p:stCondLst>
                                            <p:cond delay="0"/>
                                          </p:stCondLst>
                                        </p:cTn>
                                        <p:tgtEl>
                                          <p:spTgt spid="2300"/>
                                        </p:tgtEl>
                                        <p:attrNameLst>
                                          <p:attrName>ppt_x</p:attrName>
                                          <p:attrName>ppt_y</p:attrName>
                                        </p:attrNameLst>
                                      </p:cBhvr>
                                    </p:animMotion>
                                    <p:animRot by="1500000">
                                      <p:cBhvr additive="base">
                                        <p:cTn id="7" dur="125" fill="hold">
                                          <p:stCondLst>
                                            <p:cond delay="0"/>
                                          </p:stCondLst>
                                        </p:cTn>
                                        <p:tgtEl>
                                          <p:spTgt spid="2300"/>
                                        </p:tgtEl>
                                        <p:attrNameLst>
                                          <p:attrName>r</p:attrName>
                                        </p:attrNameLst>
                                      </p:cBhvr>
                                    </p:animRot>
                                    <p:animRot by="-1500000">
                                      <p:cBhvr additive="base">
                                        <p:cTn id="8" dur="125" fill="hold">
                                          <p:stCondLst>
                                            <p:cond delay="125"/>
                                          </p:stCondLst>
                                        </p:cTn>
                                        <p:tgtEl>
                                          <p:spTgt spid="2300"/>
                                        </p:tgtEl>
                                        <p:attrNameLst>
                                          <p:attrName>r</p:attrName>
                                        </p:attrNameLst>
                                      </p:cBhvr>
                                    </p:animRot>
                                    <p:animRot by="-1500000">
                                      <p:cBhvr additive="base">
                                        <p:cTn id="9" dur="125" fill="hold">
                                          <p:stCondLst>
                                            <p:cond delay="250"/>
                                          </p:stCondLst>
                                        </p:cTn>
                                        <p:tgtEl>
                                          <p:spTgt spid="2300"/>
                                        </p:tgtEl>
                                        <p:attrNameLst>
                                          <p:attrName>r</p:attrName>
                                        </p:attrNameLst>
                                      </p:cBhvr>
                                    </p:animRot>
                                    <p:animRot by="1500000">
                                      <p:cBhvr additive="base">
                                        <p:cTn id="10" dur="125" fill="hold">
                                          <p:stCondLst>
                                            <p:cond delay="375"/>
                                          </p:stCondLst>
                                        </p:cTn>
                                        <p:tgtEl>
                                          <p:spTgt spid="230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childTnLst>
                                    <p:set>
                                      <p:cBhvr additive="base">
                                        <p:cTn id="14" fill="hold">
                                          <p:stCondLst>
                                            <p:cond delay="0"/>
                                          </p:stCondLst>
                                        </p:cTn>
                                        <p:tgtEl>
                                          <p:spTgt spid="2298">
                                            <p:txEl>
                                              <p:pRg st="0" end="0"/>
                                            </p:txEl>
                                          </p:spTgt>
                                        </p:tgtEl>
                                        <p:attrNameLst>
                                          <p:attrName>style.visibility</p:attrName>
                                        </p:attrNameLst>
                                      </p:cBhvr>
                                      <p:to>
                                        <p:strVal val="visible"/>
                                      </p:to>
                                    </p:set>
                                    <p:animEffect transition="in" filter="fade">
                                      <p:cBhvr additive="base">
                                        <p:cTn id="15" dur="500"/>
                                        <p:tgtEl>
                                          <p:spTgt spid="2298">
                                            <p:txEl>
                                              <p:pRg st="0" end="0"/>
                                            </p:txEl>
                                          </p:spTgt>
                                        </p:tgtEl>
                                      </p:cBhvr>
                                    </p:animEffect>
                                    <p:anim calcmode="lin" valueType="num">
                                      <p:cBhvr additive="base">
                                        <p:cTn id="16" dur="500" fill="hold"/>
                                        <p:tgtEl>
                                          <p:spTgt spid="2298">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98">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childTnLst>
                                    <p:set>
                                      <p:cBhvr additive="base">
                                        <p:cTn id="21" fill="hold">
                                          <p:stCondLst>
                                            <p:cond delay="0"/>
                                          </p:stCondLst>
                                        </p:cTn>
                                        <p:tgtEl>
                                          <p:spTgt spid="2298">
                                            <p:txEl>
                                              <p:pRg st="1" end="1"/>
                                            </p:txEl>
                                          </p:spTgt>
                                        </p:tgtEl>
                                        <p:attrNameLst>
                                          <p:attrName>style.visibility</p:attrName>
                                        </p:attrNameLst>
                                      </p:cBhvr>
                                      <p:to>
                                        <p:strVal val="visible"/>
                                      </p:to>
                                    </p:set>
                                    <p:animEffect transition="in" filter="fade">
                                      <p:cBhvr additive="base">
                                        <p:cTn id="22" dur="500"/>
                                        <p:tgtEl>
                                          <p:spTgt spid="2298">
                                            <p:txEl>
                                              <p:pRg st="1" end="1"/>
                                            </p:txEl>
                                          </p:spTgt>
                                        </p:tgtEl>
                                      </p:cBhvr>
                                    </p:animEffect>
                                    <p:anim calcmode="lin" valueType="num">
                                      <p:cBhvr additive="base">
                                        <p:cTn id="23" dur="500" fill="hold"/>
                                        <p:tgtEl>
                                          <p:spTgt spid="2298">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298">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0" nodeType="clickEffect">
                                  <p:childTnLst>
                                    <p:set>
                                      <p:cBhvr additive="base">
                                        <p:cTn id="28" fill="hold">
                                          <p:stCondLst>
                                            <p:cond delay="0"/>
                                          </p:stCondLst>
                                        </p:cTn>
                                        <p:tgtEl>
                                          <p:spTgt spid="2298">
                                            <p:txEl>
                                              <p:pRg st="2" end="2"/>
                                            </p:txEl>
                                          </p:spTgt>
                                        </p:tgtEl>
                                        <p:attrNameLst>
                                          <p:attrName>style.visibility</p:attrName>
                                        </p:attrNameLst>
                                      </p:cBhvr>
                                      <p:to>
                                        <p:strVal val="visible"/>
                                      </p:to>
                                    </p:set>
                                    <p:animEffect transition="in" filter="fade">
                                      <p:cBhvr additive="base">
                                        <p:cTn id="29" dur="500"/>
                                        <p:tgtEl>
                                          <p:spTgt spid="2298">
                                            <p:txEl>
                                              <p:pRg st="2" end="2"/>
                                            </p:txEl>
                                          </p:spTgt>
                                        </p:tgtEl>
                                      </p:cBhvr>
                                    </p:animEffect>
                                    <p:anim calcmode="lin" valueType="num">
                                      <p:cBhvr additive="base">
                                        <p:cTn id="30" dur="500" fill="hold"/>
                                        <p:tgtEl>
                                          <p:spTgt spid="2298">
                                            <p:txEl>
                                              <p:pRg st="2" end="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298">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childTnLst>
                                    <p:set>
                                      <p:cBhvr additive="base">
                                        <p:cTn id="35" dur="1" fill="hold">
                                          <p:stCondLst>
                                            <p:cond delay="0"/>
                                          </p:stCondLst>
                                        </p:cTn>
                                        <p:tgtEl>
                                          <p:spTgt spid="2299"/>
                                        </p:tgtEl>
                                        <p:attrNameLst>
                                          <p:attrName>style.visibility</p:attrName>
                                        </p:attrNameLst>
                                      </p:cBhvr>
                                      <p:to>
                                        <p:strVal val="visible"/>
                                      </p:to>
                                    </p:set>
                                    <p:anim calcmode="lin" valueType="num">
                                      <p:cBhvr additive="base">
                                        <p:cTn id="36" dur="500" fill="hold"/>
                                        <p:tgtEl>
                                          <p:spTgt spid="2299"/>
                                        </p:tgtEl>
                                        <p:attrNameLst>
                                          <p:attrName>ppt_x</p:attrName>
                                        </p:attrNameLst>
                                      </p:cBhvr>
                                      <p:tavLst>
                                        <p:tav tm="0">
                                          <p:val>
                                            <p:strVal val="#ppt_x"/>
                                          </p:val>
                                        </p:tav>
                                        <p:tav tm="100000">
                                          <p:val>
                                            <p:strVal val="#ppt_x"/>
                                          </p:val>
                                        </p:tav>
                                      </p:tavLst>
                                    </p:anim>
                                    <p:anim calcmode="lin" valueType="num">
                                      <p:cBhvr additive="base">
                                        <p:cTn id="37" dur="500" fill="hold"/>
                                        <p:tgtEl>
                                          <p:spTgt spid="2299"/>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2" nodeType="clickEffect">
                                  <p:childTnLst>
                                    <p:set>
                                      <p:cBhvr additive="base">
                                        <p:cTn id="41" dur="1" fill="hold">
                                          <p:stCondLst>
                                            <p:cond delay="0"/>
                                          </p:stCondLst>
                                        </p:cTn>
                                        <p:tgtEl>
                                          <p:spTgt spid="2301"/>
                                        </p:tgtEl>
                                        <p:attrNameLst>
                                          <p:attrName>style.visibility</p:attrName>
                                        </p:attrNameLst>
                                      </p:cBhvr>
                                      <p:to>
                                        <p:strVal val="visible"/>
                                      </p:to>
                                    </p:set>
                                    <p:animEffect transition="in" filter="box(in)">
                                      <p:cBhvr additive="base">
                                        <p:cTn id="42" dur="500"/>
                                        <p:tgtEl>
                                          <p:spTgt spid="2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8" grpId="0" uiExpand="1" build="p" animBg="1"/>
      <p:bldP spid="2300" grpId="1" animBg="1"/>
      <p:bldP spid="2301" grpId="2"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a:t>
            </a:fld>
            <a:endParaRPr lang="ru-RU" sz="1000" b="0" u="none">
              <a:solidFill>
                <a:schemeClr val="tx1"/>
              </a:solidFill>
            </a:endParaRPr>
          </a:p>
        </p:txBody>
      </p:sp>
      <p:sp>
        <p:nvSpPr>
          <p:cNvPr id="2070" name="标题 2069"/>
          <p:cNvSpPr>
            <a:spLocks noGrp="1"/>
          </p:cNvSpPr>
          <p:nvPr>
            <p:ph type="title" idx="4294967295"/>
          </p:nvPr>
        </p:nvSpPr>
        <p:spPr>
          <a:ln/>
        </p:spPr>
        <p:txBody>
          <a:bodyPr anchor="ctr" anchorCtr="0"/>
          <a:lstStyle/>
          <a:p>
            <a:r>
              <a:rPr lang="zh-CN" altLang="en-US"/>
              <a:t>砼及钢筋砼工程</a:t>
            </a:r>
          </a:p>
        </p:txBody>
      </p:sp>
      <p:sp>
        <p:nvSpPr>
          <p:cNvPr id="2071" name="文本占位符 2070"/>
          <p:cNvSpPr>
            <a:spLocks noGrp="1"/>
          </p:cNvSpPr>
          <p:nvPr>
            <p:ph type="body" idx="4294967295"/>
          </p:nvPr>
        </p:nvSpPr>
        <p:spPr>
          <a:ln/>
        </p:spPr>
        <p:txBody>
          <a:bodyPr/>
          <a:lstStyle/>
          <a:p>
            <a:pPr>
              <a:buClr>
                <a:schemeClr val="folHlink"/>
              </a:buClr>
            </a:pPr>
            <a:r>
              <a:rPr lang="zh-CN" altLang="en-US"/>
              <a:t>教学目的和要求：</a:t>
            </a:r>
          </a:p>
          <a:p>
            <a:pPr>
              <a:buClr>
                <a:schemeClr val="folHlink"/>
              </a:buClr>
            </a:pPr>
            <a:r>
              <a:rPr lang="en-US" altLang="zh-CN"/>
              <a:t>1</a:t>
            </a:r>
            <a:r>
              <a:rPr lang="zh-CN" altLang="en-US"/>
              <a:t>、掌握基础工程量计算方法；</a:t>
            </a:r>
          </a:p>
          <a:p>
            <a:pPr>
              <a:buClr>
                <a:schemeClr val="folHlink"/>
              </a:buClr>
            </a:pPr>
            <a:r>
              <a:rPr lang="en-US" altLang="zh-CN"/>
              <a:t>2</a:t>
            </a:r>
            <a:r>
              <a:rPr lang="zh-CN" altLang="en-US"/>
              <a:t>、掌握梁长和柱高的取法；</a:t>
            </a:r>
          </a:p>
          <a:p>
            <a:pPr>
              <a:buClr>
                <a:schemeClr val="folHlink"/>
              </a:buClr>
            </a:pPr>
            <a:r>
              <a:rPr lang="en-US" altLang="zh-CN"/>
              <a:t>3</a:t>
            </a:r>
            <a:r>
              <a:rPr lang="zh-CN" altLang="en-US"/>
              <a:t>、区分有梁板、无梁板和平板，掌握其工程量计算方法；</a:t>
            </a:r>
          </a:p>
          <a:p>
            <a:pPr>
              <a:buClr>
                <a:schemeClr val="folHlink"/>
              </a:buClr>
            </a:pPr>
            <a:r>
              <a:rPr lang="en-US" altLang="zh-CN"/>
              <a:t>4</a:t>
            </a:r>
            <a:r>
              <a:rPr lang="zh-CN" altLang="en-US"/>
              <a:t>、掌握整体楼梯、阳台、雨蓬、台阶工程量计算方法；</a:t>
            </a:r>
          </a:p>
          <a:p>
            <a:pPr>
              <a:buClr>
                <a:schemeClr val="folHlink"/>
              </a:buClr>
            </a:pPr>
            <a:r>
              <a:rPr lang="en-US" altLang="zh-CN"/>
              <a:t>5</a:t>
            </a:r>
            <a:r>
              <a:rPr lang="zh-CN" altLang="en-US"/>
              <a:t>、掌握预制砼构件制作、运输、安装、灌缝工程量计算方法。</a:t>
            </a:r>
          </a:p>
        </p:txBody>
      </p:sp>
    </p:spTree>
  </p:cSld>
  <p:clrMapOvr>
    <a:masterClrMapping/>
  </p:clrMapOvr>
  <p:transition>
    <p:wheel spokes="8"/>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20</a:t>
            </a:fld>
            <a:endParaRPr lang="ru-RU" sz="1000" b="0" u="none">
              <a:solidFill>
                <a:schemeClr val="tx1"/>
              </a:solidFill>
            </a:endParaRPr>
          </a:p>
        </p:txBody>
      </p:sp>
      <p:sp>
        <p:nvSpPr>
          <p:cNvPr id="2304" name="标题 2303"/>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05" name="文本占位符 2304"/>
          <p:cNvSpPr>
            <a:spLocks noGrp="1"/>
          </p:cNvSpPr>
          <p:nvPr>
            <p:ph type="body" idx="4294967295"/>
          </p:nvPr>
        </p:nvSpPr>
        <p:spPr>
          <a:xfrm>
            <a:off x="625475" y="1111250"/>
            <a:ext cx="4375150" cy="2911475"/>
          </a:xfrm>
          <a:ln/>
        </p:spPr>
        <p:txBody>
          <a:bodyPr/>
          <a:lstStyle/>
          <a:p>
            <a:pPr>
              <a:buClr>
                <a:schemeClr val="folHlink"/>
              </a:buClr>
            </a:pPr>
            <a:r>
              <a:rPr lang="en-US" altLang="zh-CN"/>
              <a:t>2.5  </a:t>
            </a:r>
            <a:r>
              <a:rPr lang="zh-CN" altLang="en-US"/>
              <a:t>现浇砼板</a:t>
            </a:r>
          </a:p>
          <a:p>
            <a:pPr>
              <a:buClr>
                <a:schemeClr val="folHlink"/>
              </a:buClr>
            </a:pPr>
            <a:r>
              <a:rPr lang="en-US" altLang="zh-CN" sz="2400"/>
              <a:t>1</a:t>
            </a:r>
            <a:r>
              <a:rPr lang="zh-CN" altLang="en-US" sz="2400"/>
              <a:t>、计算公式</a:t>
            </a:r>
            <a:r>
              <a:rPr lang="en-US" altLang="zh-CN" sz="2400"/>
              <a:t>——V</a:t>
            </a:r>
            <a:r>
              <a:rPr lang="zh-CN" altLang="en-US" sz="2400"/>
              <a:t>＝板长</a:t>
            </a:r>
            <a:r>
              <a:rPr lang="en-US" altLang="zh-CN" sz="2400"/>
              <a:t>×</a:t>
            </a:r>
            <a:r>
              <a:rPr lang="zh-CN" altLang="en-US" sz="2400"/>
              <a:t>板宽</a:t>
            </a:r>
            <a:r>
              <a:rPr lang="en-US" altLang="zh-CN" sz="2400"/>
              <a:t>×</a:t>
            </a:r>
            <a:r>
              <a:rPr lang="zh-CN" altLang="en-US" sz="2400"/>
              <a:t>板厚</a:t>
            </a:r>
          </a:p>
          <a:p>
            <a:pPr>
              <a:buClr>
                <a:schemeClr val="folHlink"/>
              </a:buClr>
            </a:pPr>
            <a:r>
              <a:rPr lang="en-US" altLang="zh-CN" sz="2400"/>
              <a:t>2</a:t>
            </a:r>
            <a:r>
              <a:rPr lang="zh-CN" altLang="en-US" sz="2400"/>
              <a:t>、一般现浇板计算方法</a:t>
            </a:r>
          </a:p>
          <a:p>
            <a:pPr>
              <a:buClr>
                <a:schemeClr val="folHlink"/>
              </a:buClr>
            </a:pPr>
            <a:r>
              <a:rPr lang="zh-CN" altLang="en-US" sz="2400"/>
              <a:t>（</a:t>
            </a:r>
            <a:r>
              <a:rPr lang="en-US" altLang="zh-CN" sz="2400"/>
              <a:t>1</a:t>
            </a:r>
            <a:r>
              <a:rPr lang="zh-CN" altLang="en-US" sz="2400"/>
              <a:t>）</a:t>
            </a:r>
            <a:r>
              <a:rPr lang="zh-CN" altLang="en-US" sz="2400">
                <a:solidFill>
                  <a:schemeClr val="hlink"/>
                </a:solidFill>
              </a:rPr>
              <a:t>有梁板系指主梁（次梁）与板现浇成一体。其工程量按梁板体积和计算</a:t>
            </a:r>
            <a:r>
              <a:rPr lang="zh-CN" altLang="en-US" sz="2400"/>
              <a:t>。</a:t>
            </a:r>
          </a:p>
        </p:txBody>
      </p:sp>
      <p:pic>
        <p:nvPicPr>
          <p:cNvPr id="2306" name="图片 2305"/>
          <p:cNvPicPr>
            <a:picLocks noChangeAspect="1"/>
          </p:cNvPicPr>
          <p:nvPr/>
        </p:nvPicPr>
        <p:blipFill>
          <a:blip r:embed="rId3">
            <a:clrChange>
              <a:clrFrom>
                <a:srgbClr val="FEFEFE"/>
              </a:clrFrom>
              <a:clrTo>
                <a:srgbClr val="FEFEFE">
                  <a:alpha val="0"/>
                </a:srgbClr>
              </a:clrTo>
            </a:clrChange>
          </a:blip>
          <a:srcRect l="32095" t="70360" r="30237" b="10889"/>
          <a:stretch>
            <a:fillRect/>
          </a:stretch>
        </p:blipFill>
        <p:spPr>
          <a:xfrm>
            <a:off x="4775200" y="981075"/>
            <a:ext cx="4368800" cy="3378200"/>
          </a:xfrm>
          <a:prstGeom prst="rect">
            <a:avLst/>
          </a:prstGeom>
          <a:noFill/>
          <a:ln w="9525">
            <a:noFill/>
          </a:ln>
        </p:spPr>
      </p:pic>
      <p:sp>
        <p:nvSpPr>
          <p:cNvPr id="2307" name="矩形 2306"/>
          <p:cNvSpPr/>
          <p:nvPr/>
        </p:nvSpPr>
        <p:spPr>
          <a:xfrm>
            <a:off x="492125" y="4656138"/>
            <a:ext cx="8301038" cy="1843087"/>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zh-CN" altLang="en-US" sz="2400"/>
              <a:t>（</a:t>
            </a:r>
            <a:r>
              <a:rPr lang="en-US" altLang="zh-CN" sz="2400"/>
              <a:t>2</a:t>
            </a:r>
            <a:r>
              <a:rPr lang="zh-CN" altLang="en-US" sz="2400"/>
              <a:t>）</a:t>
            </a:r>
            <a:r>
              <a:rPr lang="zh-CN" altLang="en-US" sz="2400">
                <a:solidFill>
                  <a:schemeClr val="hlink"/>
                </a:solidFill>
              </a:rPr>
              <a:t>无梁板系指不带梁直接用柱帽支撑的板。其体积按板与柱帽体积和计算</a:t>
            </a:r>
            <a:r>
              <a:rPr lang="zh-CN" altLang="en-US" sz="2400"/>
              <a:t>。</a:t>
            </a:r>
          </a:p>
          <a:p>
            <a:pPr lvl="0">
              <a:buClr>
                <a:schemeClr val="folHlink"/>
              </a:buClr>
            </a:pPr>
            <a:r>
              <a:rPr lang="zh-CN" altLang="en-US" sz="2400"/>
              <a:t>（</a:t>
            </a:r>
            <a:r>
              <a:rPr lang="en-US" altLang="zh-CN" sz="2400"/>
              <a:t>3</a:t>
            </a:r>
            <a:r>
              <a:rPr lang="zh-CN" altLang="en-US" sz="2400"/>
              <a:t>）</a:t>
            </a:r>
            <a:r>
              <a:rPr lang="zh-CN" altLang="en-US" sz="2400">
                <a:solidFill>
                  <a:schemeClr val="hlink"/>
                </a:solidFill>
              </a:rPr>
              <a:t>平板指无柱、梁而直接由墙支撑的板。其工程量按板体积计算</a:t>
            </a:r>
            <a:r>
              <a:rPr lang="zh-CN" altLang="en-US" sz="2400"/>
              <a:t>。</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04"/>
                                        </p:tgtEl>
                                        <p:attrNameLst>
                                          <p:attrName>ppt_x</p:attrName>
                                          <p:attrName>ppt_y</p:attrName>
                                        </p:attrNameLst>
                                      </p:cBhvr>
                                    </p:animMotion>
                                    <p:animRot by="1500000">
                                      <p:cBhvr additive="base">
                                        <p:cTn id="7" dur="125" fill="hold">
                                          <p:stCondLst>
                                            <p:cond delay="0"/>
                                          </p:stCondLst>
                                        </p:cTn>
                                        <p:tgtEl>
                                          <p:spTgt spid="2304"/>
                                        </p:tgtEl>
                                        <p:attrNameLst>
                                          <p:attrName>r</p:attrName>
                                        </p:attrNameLst>
                                      </p:cBhvr>
                                    </p:animRot>
                                    <p:animRot by="-1500000">
                                      <p:cBhvr additive="base">
                                        <p:cTn id="8" dur="125" fill="hold">
                                          <p:stCondLst>
                                            <p:cond delay="125"/>
                                          </p:stCondLst>
                                        </p:cTn>
                                        <p:tgtEl>
                                          <p:spTgt spid="2304"/>
                                        </p:tgtEl>
                                        <p:attrNameLst>
                                          <p:attrName>r</p:attrName>
                                        </p:attrNameLst>
                                      </p:cBhvr>
                                    </p:animRot>
                                    <p:animRot by="-1500000">
                                      <p:cBhvr additive="base">
                                        <p:cTn id="9" dur="125" fill="hold">
                                          <p:stCondLst>
                                            <p:cond delay="250"/>
                                          </p:stCondLst>
                                        </p:cTn>
                                        <p:tgtEl>
                                          <p:spTgt spid="2304"/>
                                        </p:tgtEl>
                                        <p:attrNameLst>
                                          <p:attrName>r</p:attrName>
                                        </p:attrNameLst>
                                      </p:cBhvr>
                                    </p:animRot>
                                    <p:animRot by="1500000">
                                      <p:cBhvr additive="base">
                                        <p:cTn id="10" dur="125" fill="hold">
                                          <p:stCondLst>
                                            <p:cond delay="375"/>
                                          </p:stCondLst>
                                        </p:cTn>
                                        <p:tgtEl>
                                          <p:spTgt spid="230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05">
                                            <p:bg/>
                                          </p:spTgt>
                                        </p:tgtEl>
                                        <p:attrNameLst>
                                          <p:attrName>style.visibility</p:attrName>
                                        </p:attrNameLst>
                                      </p:cBhvr>
                                      <p:to>
                                        <p:strVal val="visible"/>
                                      </p:to>
                                    </p:set>
                                    <p:animEffect transition="in" filter="fade">
                                      <p:cBhvr additive="base">
                                        <p:cTn id="15" dur="500"/>
                                        <p:tgtEl>
                                          <p:spTgt spid="2305">
                                            <p:bg/>
                                          </p:spTgt>
                                        </p:tgtEl>
                                      </p:cBhvr>
                                    </p:animEffect>
                                    <p:anim calcmode="lin" valueType="num">
                                      <p:cBhvr additive="base">
                                        <p:cTn id="16" dur="500" fill="hold"/>
                                        <p:tgtEl>
                                          <p:spTgt spid="2305">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05">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05">
                                            <p:bg/>
                                          </p:spTgt>
                                        </p:tgtEl>
                                        <p:attrNameLst>
                                          <p:attrName>style.visibility</p:attrName>
                                        </p:attrNameLst>
                                      </p:cBhvr>
                                      <p:to>
                                        <p:strVal val="visible"/>
                                      </p:to>
                                    </p:set>
                                    <p:animEffect transition="in" filter="fade">
                                      <p:cBhvr additive="base">
                                        <p:cTn id="22" dur="500"/>
                                        <p:tgtEl>
                                          <p:spTgt spid="2305">
                                            <p:bg/>
                                          </p:spTgt>
                                        </p:tgtEl>
                                      </p:cBhvr>
                                    </p:animEffect>
                                    <p:anim calcmode="lin" valueType="num">
                                      <p:cBhvr additive="base">
                                        <p:cTn id="23" dur="500" fill="hold"/>
                                        <p:tgtEl>
                                          <p:spTgt spid="2305">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05">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05">
                                            <p:bg/>
                                          </p:spTgt>
                                        </p:tgtEl>
                                        <p:attrNameLst>
                                          <p:attrName>style.visibility</p:attrName>
                                        </p:attrNameLst>
                                      </p:cBhvr>
                                      <p:to>
                                        <p:strVal val="visible"/>
                                      </p:to>
                                    </p:set>
                                    <p:animEffect transition="in" filter="fade">
                                      <p:cBhvr additive="base">
                                        <p:cTn id="29" dur="500"/>
                                        <p:tgtEl>
                                          <p:spTgt spid="2305">
                                            <p:bg/>
                                          </p:spTgt>
                                        </p:tgtEl>
                                      </p:cBhvr>
                                    </p:animEffect>
                                    <p:anim calcmode="lin" valueType="num">
                                      <p:cBhvr additive="base">
                                        <p:cTn id="30" dur="500" fill="hold"/>
                                        <p:tgtEl>
                                          <p:spTgt spid="2305">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05">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305">
                                            <p:bg/>
                                          </p:spTgt>
                                        </p:tgtEl>
                                        <p:attrNameLst>
                                          <p:attrName>style.visibility</p:attrName>
                                        </p:attrNameLst>
                                      </p:cBhvr>
                                      <p:to>
                                        <p:strVal val="visible"/>
                                      </p:to>
                                    </p:set>
                                    <p:animEffect transition="in" filter="fade">
                                      <p:cBhvr additive="base">
                                        <p:cTn id="36" dur="500"/>
                                        <p:tgtEl>
                                          <p:spTgt spid="2305">
                                            <p:bg/>
                                          </p:spTgt>
                                        </p:tgtEl>
                                      </p:cBhvr>
                                    </p:animEffect>
                                    <p:anim calcmode="lin" valueType="num">
                                      <p:cBhvr additive="base">
                                        <p:cTn id="37" dur="500" fill="hold"/>
                                        <p:tgtEl>
                                          <p:spTgt spid="2305">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305">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childTnLst>
                                    <p:set>
                                      <p:cBhvr additive="base">
                                        <p:cTn id="42" dur="1" fill="hold">
                                          <p:stCondLst>
                                            <p:cond delay="0"/>
                                          </p:stCondLst>
                                        </p:cTn>
                                        <p:tgtEl>
                                          <p:spTgt spid="2306"/>
                                        </p:tgtEl>
                                        <p:attrNameLst>
                                          <p:attrName>style.visibility</p:attrName>
                                        </p:attrNameLst>
                                      </p:cBhvr>
                                      <p:to>
                                        <p:strVal val="visible"/>
                                      </p:to>
                                    </p:set>
                                    <p:anim calcmode="lin" valueType="num">
                                      <p:cBhvr additive="base">
                                        <p:cTn id="43" dur="500" fill="hold"/>
                                        <p:tgtEl>
                                          <p:spTgt spid="2306"/>
                                        </p:tgtEl>
                                        <p:attrNameLst>
                                          <p:attrName>ppt_x</p:attrName>
                                        </p:attrNameLst>
                                      </p:cBhvr>
                                      <p:tavLst>
                                        <p:tav tm="0">
                                          <p:val>
                                            <p:strVal val="#ppt_x"/>
                                          </p:val>
                                        </p:tav>
                                        <p:tav tm="100000">
                                          <p:val>
                                            <p:strVal val="#ppt_x"/>
                                          </p:val>
                                        </p:tav>
                                      </p:tavLst>
                                    </p:anim>
                                    <p:anim calcmode="lin" valueType="num">
                                      <p:cBhvr additive="base">
                                        <p:cTn id="44" dur="500" fill="hold"/>
                                        <p:tgtEl>
                                          <p:spTgt spid="2306"/>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childTnLst>
                                    <p:set>
                                      <p:cBhvr additive="base">
                                        <p:cTn id="48" dur="1" fill="hold">
                                          <p:stCondLst>
                                            <p:cond delay="0"/>
                                          </p:stCondLst>
                                        </p:cTn>
                                        <p:tgtEl>
                                          <p:spTgt spid="2307">
                                            <p:txEl>
                                              <p:pRg st="0" end="0"/>
                                            </p:txEl>
                                          </p:spTgt>
                                        </p:tgtEl>
                                        <p:attrNameLst>
                                          <p:attrName>style.visibility</p:attrName>
                                        </p:attrNameLst>
                                      </p:cBhvr>
                                      <p:to>
                                        <p:strVal val="visible"/>
                                      </p:to>
                                    </p:set>
                                    <p:anim calcmode="lin" valueType="num">
                                      <p:cBhvr additive="base">
                                        <p:cTn id="49" dur="500" fill="hold"/>
                                        <p:tgtEl>
                                          <p:spTgt spid="2307">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30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childTnLst>
                                    <p:set>
                                      <p:cBhvr additive="base">
                                        <p:cTn id="54" dur="1" fill="hold">
                                          <p:stCondLst>
                                            <p:cond delay="0"/>
                                          </p:stCondLst>
                                        </p:cTn>
                                        <p:tgtEl>
                                          <p:spTgt spid="2307">
                                            <p:txEl>
                                              <p:pRg st="1" end="1"/>
                                            </p:txEl>
                                          </p:spTgt>
                                        </p:tgtEl>
                                        <p:attrNameLst>
                                          <p:attrName>style.visibility</p:attrName>
                                        </p:attrNameLst>
                                      </p:cBhvr>
                                      <p:to>
                                        <p:strVal val="visible"/>
                                      </p:to>
                                    </p:set>
                                    <p:anim calcmode="lin" valueType="num">
                                      <p:cBhvr additive="base">
                                        <p:cTn id="55" dur="500" fill="hold"/>
                                        <p:tgtEl>
                                          <p:spTgt spid="2307">
                                            <p:txEl>
                                              <p:pRg st="1" end="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230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 grpId="0" animBg="1"/>
      <p:bldP spid="2305" grpId="1"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21</a:t>
            </a:fld>
            <a:endParaRPr lang="ru-RU" sz="1000" b="0" u="none">
              <a:solidFill>
                <a:schemeClr val="tx1"/>
              </a:solidFill>
            </a:endParaRPr>
          </a:p>
        </p:txBody>
      </p:sp>
      <p:sp>
        <p:nvSpPr>
          <p:cNvPr id="2310" name="标题 2309"/>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11" name="文本占位符 2310"/>
          <p:cNvSpPr>
            <a:spLocks noGrp="1"/>
          </p:cNvSpPr>
          <p:nvPr>
            <p:ph type="body" idx="4294967295"/>
          </p:nvPr>
        </p:nvSpPr>
        <p:spPr>
          <a:xfrm>
            <a:off x="608013" y="1108075"/>
            <a:ext cx="8285162" cy="2249488"/>
          </a:xfrm>
          <a:ln/>
        </p:spPr>
        <p:txBody>
          <a:bodyPr/>
          <a:lstStyle/>
          <a:p>
            <a:pPr>
              <a:buClr>
                <a:schemeClr val="folHlink"/>
              </a:buClr>
            </a:pPr>
            <a:r>
              <a:rPr lang="en-US" altLang="zh-CN"/>
              <a:t>2.5  </a:t>
            </a:r>
            <a:r>
              <a:rPr lang="zh-CN" altLang="en-US"/>
              <a:t>现浇砼板</a:t>
            </a:r>
          </a:p>
          <a:p>
            <a:pPr>
              <a:buClr>
                <a:schemeClr val="folHlink"/>
              </a:buClr>
            </a:pPr>
            <a:r>
              <a:rPr lang="en-US" altLang="zh-CN" sz="2400"/>
              <a:t>2</a:t>
            </a:r>
            <a:r>
              <a:rPr lang="zh-CN" altLang="en-US" sz="2400"/>
              <a:t>、一般现浇板计算方法</a:t>
            </a:r>
          </a:p>
          <a:p>
            <a:pPr>
              <a:buClr>
                <a:schemeClr val="folHlink"/>
              </a:buClr>
            </a:pPr>
            <a:r>
              <a:rPr lang="zh-CN" altLang="en-US" sz="2400"/>
              <a:t>（</a:t>
            </a:r>
            <a:r>
              <a:rPr lang="en-US" altLang="zh-CN" sz="2400"/>
              <a:t>4</a:t>
            </a:r>
            <a:r>
              <a:rPr lang="zh-CN" altLang="en-US" sz="2400"/>
              <a:t>）</a:t>
            </a:r>
            <a:r>
              <a:rPr lang="zh-CN" altLang="en-US" sz="2400">
                <a:solidFill>
                  <a:schemeClr val="hlink"/>
                </a:solidFill>
              </a:rPr>
              <a:t>伸入墙内的板头应并入板内计算</a:t>
            </a:r>
            <a:r>
              <a:rPr lang="zh-CN" altLang="en-US" sz="2400"/>
              <a:t>；</a:t>
            </a:r>
          </a:p>
          <a:p>
            <a:pPr>
              <a:buClr>
                <a:schemeClr val="folHlink"/>
              </a:buClr>
            </a:pPr>
            <a:r>
              <a:rPr lang="zh-CN" altLang="en-US" sz="2400"/>
              <a:t>（</a:t>
            </a:r>
            <a:r>
              <a:rPr lang="en-US" altLang="zh-CN" sz="2400"/>
              <a:t>5</a:t>
            </a:r>
            <a:r>
              <a:rPr lang="zh-CN" altLang="en-US" sz="2400"/>
              <a:t>）</a:t>
            </a:r>
            <a:r>
              <a:rPr lang="zh-CN" altLang="en-US" sz="2400">
                <a:solidFill>
                  <a:schemeClr val="hlink"/>
                </a:solidFill>
              </a:rPr>
              <a:t>有多种板连接时，以墙的中心线为界</a:t>
            </a:r>
            <a:r>
              <a:rPr lang="zh-CN" altLang="en-US" sz="2400"/>
              <a:t>。</a:t>
            </a:r>
          </a:p>
          <a:p>
            <a:pPr>
              <a:buClr>
                <a:schemeClr val="folHlink"/>
              </a:buClr>
            </a:pPr>
            <a:r>
              <a:rPr lang="zh-CN" altLang="en-US" sz="2400"/>
              <a:t>（</a:t>
            </a:r>
            <a:r>
              <a:rPr lang="en-US" altLang="zh-CN" sz="2400"/>
              <a:t>6</a:t>
            </a:r>
            <a:r>
              <a:rPr lang="zh-CN" altLang="en-US" sz="2400"/>
              <a:t>）</a:t>
            </a:r>
            <a:r>
              <a:rPr lang="zh-CN" altLang="en-US" sz="2400">
                <a:solidFill>
                  <a:schemeClr val="hlink"/>
                </a:solidFill>
              </a:rPr>
              <a:t>现浇框架梁和现浇板连接在一起时按有梁板计算</a:t>
            </a:r>
            <a:r>
              <a:rPr lang="zh-CN" altLang="en-US" sz="2400"/>
              <a:t>。</a:t>
            </a:r>
          </a:p>
        </p:txBody>
      </p:sp>
      <p:graphicFrame>
        <p:nvGraphicFramePr>
          <p:cNvPr id="2312" name="对象 2311"/>
          <p:cNvGraphicFramePr>
            <a:graphicFrameLocks noChangeAspect="1"/>
          </p:cNvGraphicFramePr>
          <p:nvPr/>
        </p:nvGraphicFramePr>
        <p:xfrm>
          <a:off x="5867400" y="3421063"/>
          <a:ext cx="3055938" cy="3327400"/>
        </p:xfrm>
        <a:graphic>
          <a:graphicData uri="http://schemas.openxmlformats.org/presentationml/2006/ole">
            <mc:AlternateContent xmlns:mc="http://schemas.openxmlformats.org/markup-compatibility/2006">
              <mc:Choice xmlns:v="urn:schemas-microsoft-com:vml" Requires="v">
                <p:oleObj spid="_x0000_s12291" r:id="rId4" imgW="8281670" imgH="4658360" progId="AutoCAD.Drawing.15">
                  <p:embed/>
                </p:oleObj>
              </mc:Choice>
              <mc:Fallback>
                <p:oleObj r:id="rId4" imgW="8281670" imgH="4658360" progId="AutoCAD.Drawing.15">
                  <p:embed/>
                  <p:pic>
                    <p:nvPicPr>
                      <p:cNvPr id="0" name="图片 3079"/>
                      <p:cNvPicPr/>
                      <p:nvPr/>
                    </p:nvPicPr>
                    <p:blipFill>
                      <a:blip r:embed="rId5"/>
                      <a:srcRect l="23946" t="51746" r="58621" b="16243"/>
                      <a:stretch>
                        <a:fillRect/>
                      </a:stretch>
                    </p:blipFill>
                    <p:spPr>
                      <a:xfrm>
                        <a:off x="5867400" y="3421063"/>
                        <a:ext cx="3055938" cy="3327400"/>
                      </a:xfrm>
                      <a:prstGeom prst="rect">
                        <a:avLst/>
                      </a:prstGeom>
                      <a:noFill/>
                      <a:ln w="38100">
                        <a:noFill/>
                        <a:miter/>
                      </a:ln>
                    </p:spPr>
                  </p:pic>
                </p:oleObj>
              </mc:Fallback>
            </mc:AlternateContent>
          </a:graphicData>
        </a:graphic>
      </p:graphicFrame>
      <p:sp>
        <p:nvSpPr>
          <p:cNvPr id="2313" name="矩形 2312"/>
          <p:cNvSpPr/>
          <p:nvPr/>
        </p:nvSpPr>
        <p:spPr>
          <a:xfrm>
            <a:off x="611188" y="3357563"/>
            <a:ext cx="4897437" cy="2808287"/>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en-US" altLang="zh-CN" sz="2400"/>
              <a:t>3</a:t>
            </a:r>
            <a:r>
              <a:rPr lang="zh-CN" altLang="en-US" sz="2400"/>
              <a:t>、挑檐天沟</a:t>
            </a:r>
            <a:r>
              <a:rPr lang="en-US" altLang="zh-CN" sz="2400"/>
              <a:t>——</a:t>
            </a:r>
            <a:r>
              <a:rPr lang="zh-CN" altLang="en-US" sz="2400">
                <a:solidFill>
                  <a:schemeClr val="hlink"/>
                </a:solidFill>
              </a:rPr>
              <a:t>按体积计算</a:t>
            </a:r>
          </a:p>
          <a:p>
            <a:pPr lvl="0">
              <a:buClr>
                <a:schemeClr val="folHlink"/>
              </a:buClr>
              <a:buNone/>
            </a:pPr>
            <a:r>
              <a:rPr lang="zh-CN" altLang="en-US" sz="2400"/>
              <a:t>（</a:t>
            </a:r>
            <a:r>
              <a:rPr lang="en-US" altLang="zh-CN" sz="2400"/>
              <a:t>1</a:t>
            </a:r>
            <a:r>
              <a:rPr lang="zh-CN" altLang="en-US" sz="2400"/>
              <a:t>）定义</a:t>
            </a:r>
            <a:r>
              <a:rPr lang="en-US" altLang="zh-CN" sz="2400"/>
              <a:t>——</a:t>
            </a:r>
            <a:r>
              <a:rPr lang="zh-CN" altLang="en-US" sz="2400"/>
              <a:t>现浇挑檐天沟与屋面板连接在一起时，按外墙皮为分界线；与圈梁连接在一起时，按圈梁外皮为分界线。分界线以外为挑檐天沟。</a:t>
            </a:r>
          </a:p>
          <a:p>
            <a:pPr lvl="0">
              <a:buClr>
                <a:schemeClr val="folHlink"/>
              </a:buClr>
              <a:buNone/>
            </a:pPr>
            <a:r>
              <a:rPr lang="zh-CN" altLang="en-US" sz="2400"/>
              <a:t>（</a:t>
            </a:r>
            <a:r>
              <a:rPr lang="en-US" altLang="zh-CN" sz="2400"/>
              <a:t>2</a:t>
            </a:r>
            <a:r>
              <a:rPr lang="zh-CN" altLang="en-US" sz="2400"/>
              <a:t>）</a:t>
            </a:r>
            <a:r>
              <a:rPr lang="zh-CN" altLang="en-US" sz="2400">
                <a:solidFill>
                  <a:schemeClr val="hlink"/>
                </a:solidFill>
              </a:rPr>
              <a:t>公式</a:t>
            </a:r>
          </a:p>
        </p:txBody>
      </p:sp>
      <p:sp>
        <p:nvSpPr>
          <p:cNvPr id="2314" name="矩形 2313"/>
          <p:cNvSpPr/>
          <p:nvPr/>
        </p:nvSpPr>
        <p:spPr>
          <a:xfrm>
            <a:off x="6361113" y="4164013"/>
            <a:ext cx="1008062" cy="457200"/>
          </a:xfrm>
          <a:prstGeom prst="rect">
            <a:avLst/>
          </a:prstGeom>
          <a:gradFill rotWithShape="1">
            <a:gsLst>
              <a:gs pos="0">
                <a:srgbClr val="FF9900">
                  <a:alpha val="100000"/>
                </a:srgbClr>
              </a:gs>
              <a:gs pos="50000">
                <a:srgbClr val="FFFFE1">
                  <a:alpha val="100000"/>
                </a:srgbClr>
              </a:gs>
              <a:gs pos="100000">
                <a:srgbClr val="FF9900"/>
              </a:gs>
            </a:gsLst>
            <a:lin ang="5400000"/>
            <a:tileRect/>
          </a:gradFill>
          <a:ln w="53975">
            <a:noFill/>
          </a:ln>
        </p:spPr>
        <p:txBody>
          <a:bodyPr>
            <a:spAutoFit/>
          </a:bodyPr>
          <a:lstStyle/>
          <a:p>
            <a:pPr algn="ctr">
              <a:spcBef>
                <a:spcPct val="50000"/>
              </a:spcBef>
            </a:pPr>
            <a:r>
              <a:rPr lang="zh-CN" altLang="en-US" sz="2400">
                <a:solidFill>
                  <a:srgbClr val="008080"/>
                </a:solidFill>
              </a:rPr>
              <a:t>天沟</a:t>
            </a:r>
          </a:p>
        </p:txBody>
      </p:sp>
      <p:cxnSp>
        <p:nvCxnSpPr>
          <p:cNvPr id="2315" name="直接连接符 2314"/>
          <p:cNvCxnSpPr/>
          <p:nvPr/>
        </p:nvCxnSpPr>
        <p:spPr>
          <a:xfrm flipH="1">
            <a:off x="6865938" y="4605338"/>
            <a:ext cx="15875" cy="823912"/>
          </a:xfrm>
          <a:prstGeom prst="line">
            <a:avLst/>
          </a:prstGeom>
          <a:ln w="53975" cap="flat" cmpd="sng">
            <a:solidFill>
              <a:srgbClr val="008080"/>
            </a:solidFill>
            <a:prstDash val="solid"/>
            <a:headEnd type="none" w="med" len="med"/>
            <a:tailEnd type="triangle" w="med" len="med"/>
          </a:ln>
        </p:spPr>
      </p:cxnSp>
      <p:cxnSp>
        <p:nvCxnSpPr>
          <p:cNvPr id="2316" name="直接连接符 2315"/>
          <p:cNvCxnSpPr/>
          <p:nvPr/>
        </p:nvCxnSpPr>
        <p:spPr>
          <a:xfrm>
            <a:off x="6011863" y="5805488"/>
            <a:ext cx="0" cy="508000"/>
          </a:xfrm>
          <a:prstGeom prst="line">
            <a:avLst/>
          </a:prstGeom>
          <a:ln w="53975" cap="flat" cmpd="sng">
            <a:solidFill>
              <a:srgbClr val="008080"/>
            </a:solidFill>
            <a:prstDash val="solid"/>
            <a:headEnd type="none" w="med" len="med"/>
            <a:tailEnd type="none" w="med" len="med"/>
          </a:ln>
        </p:spPr>
      </p:cxnSp>
      <p:cxnSp>
        <p:nvCxnSpPr>
          <p:cNvPr id="2317" name="直接连接符 2316"/>
          <p:cNvCxnSpPr/>
          <p:nvPr/>
        </p:nvCxnSpPr>
        <p:spPr>
          <a:xfrm>
            <a:off x="6011863" y="6173788"/>
            <a:ext cx="1419225" cy="0"/>
          </a:xfrm>
          <a:prstGeom prst="line">
            <a:avLst/>
          </a:prstGeom>
          <a:ln w="53975" cap="flat" cmpd="sng">
            <a:solidFill>
              <a:srgbClr val="008080"/>
            </a:solidFill>
            <a:prstDash val="solid"/>
            <a:headEnd type="triangle" w="med" len="med"/>
            <a:tailEnd type="triangle" w="med" len="med"/>
          </a:ln>
        </p:spPr>
      </p:cxnSp>
      <p:cxnSp>
        <p:nvCxnSpPr>
          <p:cNvPr id="2318" name="直接连接符 2317"/>
          <p:cNvCxnSpPr/>
          <p:nvPr/>
        </p:nvCxnSpPr>
        <p:spPr>
          <a:xfrm flipH="1">
            <a:off x="5572125" y="5718175"/>
            <a:ext cx="334963" cy="0"/>
          </a:xfrm>
          <a:prstGeom prst="line">
            <a:avLst/>
          </a:prstGeom>
          <a:ln w="53975" cap="flat" cmpd="sng">
            <a:solidFill>
              <a:srgbClr val="008080"/>
            </a:solidFill>
            <a:prstDash val="solid"/>
            <a:headEnd type="none" w="med" len="med"/>
            <a:tailEnd type="none" w="med" len="med"/>
          </a:ln>
        </p:spPr>
      </p:cxnSp>
      <p:cxnSp>
        <p:nvCxnSpPr>
          <p:cNvPr id="2319" name="直接连接符 2318"/>
          <p:cNvCxnSpPr/>
          <p:nvPr/>
        </p:nvCxnSpPr>
        <p:spPr>
          <a:xfrm flipH="1">
            <a:off x="5567363" y="5167313"/>
            <a:ext cx="330200" cy="0"/>
          </a:xfrm>
          <a:prstGeom prst="line">
            <a:avLst/>
          </a:prstGeom>
          <a:ln w="53975" cap="flat" cmpd="sng">
            <a:solidFill>
              <a:srgbClr val="008080"/>
            </a:solidFill>
            <a:prstDash val="solid"/>
            <a:headEnd type="none" w="med" len="med"/>
            <a:tailEnd type="none" w="med" len="med"/>
          </a:ln>
        </p:spPr>
      </p:cxnSp>
      <p:cxnSp>
        <p:nvCxnSpPr>
          <p:cNvPr id="2320" name="直接连接符 2319"/>
          <p:cNvCxnSpPr/>
          <p:nvPr/>
        </p:nvCxnSpPr>
        <p:spPr>
          <a:xfrm flipV="1">
            <a:off x="5745163" y="5167313"/>
            <a:ext cx="0" cy="536575"/>
          </a:xfrm>
          <a:prstGeom prst="line">
            <a:avLst/>
          </a:prstGeom>
          <a:ln w="53975" cap="flat" cmpd="sng">
            <a:solidFill>
              <a:srgbClr val="008080"/>
            </a:solidFill>
            <a:prstDash val="solid"/>
            <a:headEnd type="triangle" w="med" len="med"/>
            <a:tailEnd type="triangle" w="med" len="med"/>
          </a:ln>
        </p:spPr>
      </p:cxnSp>
      <p:cxnSp>
        <p:nvCxnSpPr>
          <p:cNvPr id="2321" name="直接连接符 2320"/>
          <p:cNvCxnSpPr/>
          <p:nvPr/>
        </p:nvCxnSpPr>
        <p:spPr>
          <a:xfrm flipV="1">
            <a:off x="5978525" y="4803775"/>
            <a:ext cx="0" cy="280988"/>
          </a:xfrm>
          <a:prstGeom prst="line">
            <a:avLst/>
          </a:prstGeom>
          <a:ln w="53975" cap="flat" cmpd="sng">
            <a:solidFill>
              <a:srgbClr val="008080"/>
            </a:solidFill>
            <a:prstDash val="solid"/>
            <a:headEnd type="none" w="med" len="med"/>
            <a:tailEnd type="none" w="med" len="med"/>
          </a:ln>
        </p:spPr>
      </p:cxnSp>
      <p:cxnSp>
        <p:nvCxnSpPr>
          <p:cNvPr id="2322" name="直接连接符 2321"/>
          <p:cNvCxnSpPr/>
          <p:nvPr/>
        </p:nvCxnSpPr>
        <p:spPr>
          <a:xfrm flipV="1">
            <a:off x="6121400" y="4803775"/>
            <a:ext cx="0" cy="280988"/>
          </a:xfrm>
          <a:prstGeom prst="line">
            <a:avLst/>
          </a:prstGeom>
          <a:ln w="53975" cap="flat" cmpd="sng">
            <a:solidFill>
              <a:srgbClr val="008080"/>
            </a:solidFill>
            <a:prstDash val="solid"/>
            <a:headEnd type="none" w="med" len="med"/>
            <a:tailEnd type="none" w="med" len="med"/>
          </a:ln>
        </p:spPr>
      </p:cxnSp>
      <p:cxnSp>
        <p:nvCxnSpPr>
          <p:cNvPr id="2323" name="直接连接符 2322"/>
          <p:cNvCxnSpPr/>
          <p:nvPr/>
        </p:nvCxnSpPr>
        <p:spPr>
          <a:xfrm>
            <a:off x="5667375" y="4938713"/>
            <a:ext cx="280988" cy="0"/>
          </a:xfrm>
          <a:prstGeom prst="line">
            <a:avLst/>
          </a:prstGeom>
          <a:ln w="53975" cap="flat" cmpd="sng">
            <a:solidFill>
              <a:srgbClr val="008080"/>
            </a:solidFill>
            <a:prstDash val="solid"/>
            <a:headEnd type="none" w="med" len="med"/>
            <a:tailEnd type="triangle" w="med" len="med"/>
          </a:ln>
        </p:spPr>
      </p:cxnSp>
      <p:cxnSp>
        <p:nvCxnSpPr>
          <p:cNvPr id="2324" name="直接连接符 2323"/>
          <p:cNvCxnSpPr/>
          <p:nvPr/>
        </p:nvCxnSpPr>
        <p:spPr>
          <a:xfrm flipH="1">
            <a:off x="6148388" y="4929188"/>
            <a:ext cx="285750" cy="0"/>
          </a:xfrm>
          <a:prstGeom prst="line">
            <a:avLst/>
          </a:prstGeom>
          <a:ln w="53975" cap="flat" cmpd="sng">
            <a:solidFill>
              <a:srgbClr val="008080"/>
            </a:solidFill>
            <a:prstDash val="solid"/>
            <a:headEnd type="none" w="med" len="med"/>
            <a:tailEnd type="triangle" w="med" len="med"/>
          </a:ln>
        </p:spPr>
      </p:cxnSp>
      <p:sp>
        <p:nvSpPr>
          <p:cNvPr id="2325" name="矩形 2324"/>
          <p:cNvSpPr/>
          <p:nvPr/>
        </p:nvSpPr>
        <p:spPr>
          <a:xfrm>
            <a:off x="6443663" y="5805488"/>
            <a:ext cx="576262" cy="366712"/>
          </a:xfrm>
          <a:prstGeom prst="rect">
            <a:avLst/>
          </a:prstGeom>
          <a:noFill/>
          <a:ln w="53975">
            <a:noFill/>
          </a:ln>
        </p:spPr>
        <p:txBody>
          <a:bodyPr>
            <a:spAutoFit/>
          </a:bodyPr>
          <a:lstStyle/>
          <a:p>
            <a:pPr algn="ctr">
              <a:spcBef>
                <a:spcPct val="50000"/>
              </a:spcBef>
            </a:pPr>
            <a:r>
              <a:rPr lang="en-US" altLang="zh-CN" sz="1800" b="0">
                <a:solidFill>
                  <a:schemeClr val="accent2"/>
                </a:solidFill>
              </a:rPr>
              <a:t>A</a:t>
            </a:r>
          </a:p>
        </p:txBody>
      </p:sp>
      <p:sp>
        <p:nvSpPr>
          <p:cNvPr id="2326" name="矩形 2325"/>
          <p:cNvSpPr/>
          <p:nvPr/>
        </p:nvSpPr>
        <p:spPr>
          <a:xfrm rot="16200000">
            <a:off x="5264150" y="5249863"/>
            <a:ext cx="333375" cy="366712"/>
          </a:xfrm>
          <a:prstGeom prst="rect">
            <a:avLst/>
          </a:prstGeom>
          <a:noFill/>
          <a:ln w="53975">
            <a:noFill/>
          </a:ln>
        </p:spPr>
        <p:txBody>
          <a:bodyPr>
            <a:spAutoFit/>
          </a:bodyPr>
          <a:lstStyle/>
          <a:p>
            <a:pPr algn="ctr">
              <a:spcBef>
                <a:spcPct val="50000"/>
              </a:spcBef>
            </a:pPr>
            <a:r>
              <a:rPr lang="en-US" altLang="zh-CN" sz="1800" b="0">
                <a:solidFill>
                  <a:schemeClr val="accent2"/>
                </a:solidFill>
              </a:rPr>
              <a:t>B</a:t>
            </a:r>
          </a:p>
        </p:txBody>
      </p:sp>
      <p:sp>
        <p:nvSpPr>
          <p:cNvPr id="2327" name="矩形 2326"/>
          <p:cNvSpPr/>
          <p:nvPr/>
        </p:nvSpPr>
        <p:spPr>
          <a:xfrm>
            <a:off x="5910263" y="4376738"/>
            <a:ext cx="315912" cy="366712"/>
          </a:xfrm>
          <a:prstGeom prst="rect">
            <a:avLst/>
          </a:prstGeom>
          <a:noFill/>
          <a:ln w="53975">
            <a:noFill/>
          </a:ln>
        </p:spPr>
        <p:txBody>
          <a:bodyPr>
            <a:spAutoFit/>
          </a:bodyPr>
          <a:lstStyle/>
          <a:p>
            <a:pPr algn="ctr">
              <a:spcBef>
                <a:spcPct val="50000"/>
              </a:spcBef>
            </a:pPr>
            <a:r>
              <a:rPr lang="en-US" altLang="zh-CN" sz="1800" b="0">
                <a:solidFill>
                  <a:schemeClr val="accent2"/>
                </a:solidFill>
              </a:rPr>
              <a:t>t</a:t>
            </a:r>
          </a:p>
        </p:txBody>
      </p:sp>
      <p:graphicFrame>
        <p:nvGraphicFramePr>
          <p:cNvPr id="2328" name="对象 2327"/>
          <p:cNvGraphicFramePr>
            <a:graphicFrameLocks noChangeAspect="1"/>
          </p:cNvGraphicFramePr>
          <p:nvPr/>
        </p:nvGraphicFramePr>
        <p:xfrm>
          <a:off x="538163" y="6165850"/>
          <a:ext cx="5259387" cy="549275"/>
        </p:xfrm>
        <a:graphic>
          <a:graphicData uri="http://schemas.openxmlformats.org/presentationml/2006/ole">
            <mc:AlternateContent xmlns:mc="http://schemas.openxmlformats.org/markup-compatibility/2006">
              <mc:Choice xmlns:v="urn:schemas-microsoft-com:vml" Requires="v">
                <p:oleObj spid="_x0000_s12292" r:id="rId6" imgW="555625" imgH="241300" progId="Equation.3">
                  <p:embed/>
                </p:oleObj>
              </mc:Choice>
              <mc:Fallback>
                <p:oleObj r:id="rId6" imgW="555625" imgH="241300" progId="Equation.3">
                  <p:embed/>
                  <p:pic>
                    <p:nvPicPr>
                      <p:cNvPr id="0" name="图片 3081"/>
                      <p:cNvPicPr/>
                      <p:nvPr/>
                    </p:nvPicPr>
                    <p:blipFill>
                      <a:blip r:embed="rId7"/>
                      <a:stretch>
                        <a:fillRect/>
                      </a:stretch>
                    </p:blipFill>
                    <p:spPr>
                      <a:xfrm>
                        <a:off x="538163" y="6165850"/>
                        <a:ext cx="5259387" cy="549275"/>
                      </a:xfrm>
                      <a:prstGeom prst="rect">
                        <a:avLst/>
                      </a:prstGeom>
                      <a:noFill/>
                      <a:ln w="38100">
                        <a:noFill/>
                        <a:miter/>
                      </a:ln>
                    </p:spPr>
                  </p:pic>
                </p:oleObj>
              </mc:Fallback>
            </mc:AlternateContent>
          </a:graphicData>
        </a:graphic>
      </p:graphicFrame>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10"/>
                                        </p:tgtEl>
                                        <p:attrNameLst>
                                          <p:attrName>ppt_x</p:attrName>
                                          <p:attrName>ppt_y</p:attrName>
                                        </p:attrNameLst>
                                      </p:cBhvr>
                                    </p:animMotion>
                                    <p:animRot by="1500000">
                                      <p:cBhvr additive="base">
                                        <p:cTn id="7" dur="125" fill="hold">
                                          <p:stCondLst>
                                            <p:cond delay="0"/>
                                          </p:stCondLst>
                                        </p:cTn>
                                        <p:tgtEl>
                                          <p:spTgt spid="2310"/>
                                        </p:tgtEl>
                                        <p:attrNameLst>
                                          <p:attrName>r</p:attrName>
                                        </p:attrNameLst>
                                      </p:cBhvr>
                                    </p:animRot>
                                    <p:animRot by="-1500000">
                                      <p:cBhvr additive="base">
                                        <p:cTn id="8" dur="125" fill="hold">
                                          <p:stCondLst>
                                            <p:cond delay="125"/>
                                          </p:stCondLst>
                                        </p:cTn>
                                        <p:tgtEl>
                                          <p:spTgt spid="2310"/>
                                        </p:tgtEl>
                                        <p:attrNameLst>
                                          <p:attrName>r</p:attrName>
                                        </p:attrNameLst>
                                      </p:cBhvr>
                                    </p:animRot>
                                    <p:animRot by="-1500000">
                                      <p:cBhvr additive="base">
                                        <p:cTn id="9" dur="125" fill="hold">
                                          <p:stCondLst>
                                            <p:cond delay="250"/>
                                          </p:stCondLst>
                                        </p:cTn>
                                        <p:tgtEl>
                                          <p:spTgt spid="2310"/>
                                        </p:tgtEl>
                                        <p:attrNameLst>
                                          <p:attrName>r</p:attrName>
                                        </p:attrNameLst>
                                      </p:cBhvr>
                                    </p:animRot>
                                    <p:animRot by="1500000">
                                      <p:cBhvr additive="base">
                                        <p:cTn id="10" dur="125" fill="hold">
                                          <p:stCondLst>
                                            <p:cond delay="375"/>
                                          </p:stCondLst>
                                        </p:cTn>
                                        <p:tgtEl>
                                          <p:spTgt spid="231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11">
                                            <p:bg/>
                                          </p:spTgt>
                                        </p:tgtEl>
                                        <p:attrNameLst>
                                          <p:attrName>style.visibility</p:attrName>
                                        </p:attrNameLst>
                                      </p:cBhvr>
                                      <p:to>
                                        <p:strVal val="visible"/>
                                      </p:to>
                                    </p:set>
                                    <p:animEffect transition="in" filter="fade">
                                      <p:cBhvr additive="base">
                                        <p:cTn id="15" dur="500"/>
                                        <p:tgtEl>
                                          <p:spTgt spid="2311">
                                            <p:bg/>
                                          </p:spTgt>
                                        </p:tgtEl>
                                      </p:cBhvr>
                                    </p:animEffect>
                                    <p:anim calcmode="lin" valueType="num">
                                      <p:cBhvr additive="base">
                                        <p:cTn id="16" dur="500" fill="hold"/>
                                        <p:tgtEl>
                                          <p:spTgt spid="2311">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11">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11">
                                            <p:bg/>
                                          </p:spTgt>
                                        </p:tgtEl>
                                        <p:attrNameLst>
                                          <p:attrName>style.visibility</p:attrName>
                                        </p:attrNameLst>
                                      </p:cBhvr>
                                      <p:to>
                                        <p:strVal val="visible"/>
                                      </p:to>
                                    </p:set>
                                    <p:animEffect transition="in" filter="fade">
                                      <p:cBhvr additive="base">
                                        <p:cTn id="22" dur="500"/>
                                        <p:tgtEl>
                                          <p:spTgt spid="2311">
                                            <p:bg/>
                                          </p:spTgt>
                                        </p:tgtEl>
                                      </p:cBhvr>
                                    </p:animEffect>
                                    <p:anim calcmode="lin" valueType="num">
                                      <p:cBhvr additive="base">
                                        <p:cTn id="23" dur="500" fill="hold"/>
                                        <p:tgtEl>
                                          <p:spTgt spid="2311">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11">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11">
                                            <p:bg/>
                                          </p:spTgt>
                                        </p:tgtEl>
                                        <p:attrNameLst>
                                          <p:attrName>style.visibility</p:attrName>
                                        </p:attrNameLst>
                                      </p:cBhvr>
                                      <p:to>
                                        <p:strVal val="visible"/>
                                      </p:to>
                                    </p:set>
                                    <p:animEffect transition="in" filter="fade">
                                      <p:cBhvr additive="base">
                                        <p:cTn id="29" dur="500"/>
                                        <p:tgtEl>
                                          <p:spTgt spid="2311">
                                            <p:bg/>
                                          </p:spTgt>
                                        </p:tgtEl>
                                      </p:cBhvr>
                                    </p:animEffect>
                                    <p:anim calcmode="lin" valueType="num">
                                      <p:cBhvr additive="base">
                                        <p:cTn id="30" dur="500" fill="hold"/>
                                        <p:tgtEl>
                                          <p:spTgt spid="2311">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11">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311">
                                            <p:bg/>
                                          </p:spTgt>
                                        </p:tgtEl>
                                        <p:attrNameLst>
                                          <p:attrName>style.visibility</p:attrName>
                                        </p:attrNameLst>
                                      </p:cBhvr>
                                      <p:to>
                                        <p:strVal val="visible"/>
                                      </p:to>
                                    </p:set>
                                    <p:animEffect transition="in" filter="fade">
                                      <p:cBhvr additive="base">
                                        <p:cTn id="36" dur="500"/>
                                        <p:tgtEl>
                                          <p:spTgt spid="2311">
                                            <p:bg/>
                                          </p:spTgt>
                                        </p:tgtEl>
                                      </p:cBhvr>
                                    </p:animEffect>
                                    <p:anim calcmode="lin" valueType="num">
                                      <p:cBhvr additive="base">
                                        <p:cTn id="37" dur="500" fill="hold"/>
                                        <p:tgtEl>
                                          <p:spTgt spid="2311">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311">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grpId="1" nodeType="clickEffect">
                                  <p:childTnLst>
                                    <p:set>
                                      <p:cBhvr additive="base">
                                        <p:cTn id="42" fill="hold">
                                          <p:stCondLst>
                                            <p:cond delay="0"/>
                                          </p:stCondLst>
                                        </p:cTn>
                                        <p:tgtEl>
                                          <p:spTgt spid="2311">
                                            <p:bg/>
                                          </p:spTgt>
                                        </p:tgtEl>
                                        <p:attrNameLst>
                                          <p:attrName>style.visibility</p:attrName>
                                        </p:attrNameLst>
                                      </p:cBhvr>
                                      <p:to>
                                        <p:strVal val="visible"/>
                                      </p:to>
                                    </p:set>
                                    <p:animEffect transition="in" filter="fade">
                                      <p:cBhvr additive="base">
                                        <p:cTn id="43" dur="500"/>
                                        <p:tgtEl>
                                          <p:spTgt spid="2311">
                                            <p:bg/>
                                          </p:spTgt>
                                        </p:tgtEl>
                                      </p:cBhvr>
                                    </p:animEffect>
                                    <p:anim calcmode="lin" valueType="num">
                                      <p:cBhvr additive="base">
                                        <p:cTn id="44" dur="500" fill="hold"/>
                                        <p:tgtEl>
                                          <p:spTgt spid="2311">
                                            <p:bg/>
                                          </p:spTgt>
                                        </p:tgtEl>
                                        <p:attrNameLst>
                                          <p:attrName>ppt_x</p:attrName>
                                        </p:attrNameLst>
                                      </p:cBhvr>
                                      <p:tavLst>
                                        <p:tav tm="0">
                                          <p:val>
                                            <p:strVal val="#ppt_x"/>
                                          </p:val>
                                        </p:tav>
                                        <p:tav tm="100000">
                                          <p:val>
                                            <p:strVal val="#ppt_x"/>
                                          </p:val>
                                        </p:tav>
                                      </p:tavLst>
                                    </p:anim>
                                    <p:anim calcmode="lin" valueType="num">
                                      <p:cBhvr additive="base">
                                        <p:cTn id="45" dur="500" fill="hold"/>
                                        <p:tgtEl>
                                          <p:spTgt spid="2311">
                                            <p:bg/>
                                          </p:spTgt>
                                        </p:tgtEl>
                                        <p:attrNameLst>
                                          <p:attrName>ppt_y</p:attrName>
                                        </p:attrNameLst>
                                      </p:cBhvr>
                                      <p:tavLst>
                                        <p:tav tm="0">
                                          <p:val>
                                            <p:strVal val="#ppt_y+.05"/>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childTnLst>
                                    <p:set>
                                      <p:cBhvr additive="base">
                                        <p:cTn id="49" dur="1" fill="hold">
                                          <p:stCondLst>
                                            <p:cond delay="0"/>
                                          </p:stCondLst>
                                        </p:cTn>
                                        <p:tgtEl>
                                          <p:spTgt spid="2313">
                                            <p:txEl>
                                              <p:pRg st="0" end="0"/>
                                            </p:txEl>
                                          </p:spTgt>
                                        </p:tgtEl>
                                        <p:attrNameLst>
                                          <p:attrName>style.visibility</p:attrName>
                                        </p:attrNameLst>
                                      </p:cBhvr>
                                      <p:to>
                                        <p:strVal val="visible"/>
                                      </p:to>
                                    </p:set>
                                    <p:anim calcmode="lin" valueType="num">
                                      <p:cBhvr additive="base">
                                        <p:cTn id="50" dur="500" fill="hold"/>
                                        <p:tgtEl>
                                          <p:spTgt spid="2313">
                                            <p:txEl>
                                              <p:pRg st="0" end="0"/>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231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childTnLst>
                                    <p:set>
                                      <p:cBhvr additive="base">
                                        <p:cTn id="55" dur="1" fill="hold">
                                          <p:stCondLst>
                                            <p:cond delay="0"/>
                                          </p:stCondLst>
                                        </p:cTn>
                                        <p:tgtEl>
                                          <p:spTgt spid="2313">
                                            <p:txEl>
                                              <p:pRg st="1" end="1"/>
                                            </p:txEl>
                                          </p:spTgt>
                                        </p:tgtEl>
                                        <p:attrNameLst>
                                          <p:attrName>style.visibility</p:attrName>
                                        </p:attrNameLst>
                                      </p:cBhvr>
                                      <p:to>
                                        <p:strVal val="visible"/>
                                      </p:to>
                                    </p:set>
                                    <p:anim calcmode="lin" valueType="num">
                                      <p:cBhvr additive="base">
                                        <p:cTn id="56" dur="500" fill="hold"/>
                                        <p:tgtEl>
                                          <p:spTgt spid="2313">
                                            <p:txEl>
                                              <p:pRg st="1" end="1"/>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23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childTnLst>
                                    <p:set>
                                      <p:cBhvr additive="base">
                                        <p:cTn id="61" dur="1" fill="hold">
                                          <p:stCondLst>
                                            <p:cond delay="0"/>
                                          </p:stCondLst>
                                        </p:cTn>
                                        <p:tgtEl>
                                          <p:spTgt spid="2312"/>
                                        </p:tgtEl>
                                        <p:attrNameLst>
                                          <p:attrName>style.visibility</p:attrName>
                                        </p:attrNameLst>
                                      </p:cBhvr>
                                      <p:to>
                                        <p:strVal val="visible"/>
                                      </p:to>
                                    </p:set>
                                    <p:anim calcmode="lin" valueType="num">
                                      <p:cBhvr additive="base">
                                        <p:cTn id="62" dur="500" fill="hold"/>
                                        <p:tgtEl>
                                          <p:spTgt spid="2312"/>
                                        </p:tgtEl>
                                        <p:attrNameLst>
                                          <p:attrName>ppt_x</p:attrName>
                                        </p:attrNameLst>
                                      </p:cBhvr>
                                      <p:tavLst>
                                        <p:tav tm="0">
                                          <p:val>
                                            <p:strVal val="#ppt_x"/>
                                          </p:val>
                                        </p:tav>
                                        <p:tav tm="100000">
                                          <p:val>
                                            <p:strVal val="#ppt_x"/>
                                          </p:val>
                                        </p:tav>
                                      </p:tavLst>
                                    </p:anim>
                                    <p:anim calcmode="lin" valueType="num">
                                      <p:cBhvr additive="base">
                                        <p:cTn id="63" dur="500" fill="hold"/>
                                        <p:tgtEl>
                                          <p:spTgt spid="2312"/>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6" presetClass="entr" presetSubtype="26" fill="hold" grpId="2" nodeType="clickEffect">
                                  <p:childTnLst>
                                    <p:set>
                                      <p:cBhvr additive="base">
                                        <p:cTn id="67" dur="1" fill="hold">
                                          <p:stCondLst>
                                            <p:cond delay="0"/>
                                          </p:stCondLst>
                                        </p:cTn>
                                        <p:tgtEl>
                                          <p:spTgt spid="2314"/>
                                        </p:tgtEl>
                                        <p:attrNameLst>
                                          <p:attrName>style.visibility</p:attrName>
                                        </p:attrNameLst>
                                      </p:cBhvr>
                                      <p:to>
                                        <p:strVal val="visible"/>
                                      </p:to>
                                    </p:set>
                                    <p:animEffect transition="in" filter="barn(inHorizontal)">
                                      <p:cBhvr additive="base">
                                        <p:cTn id="68" dur="500"/>
                                        <p:tgtEl>
                                          <p:spTgt spid="2314"/>
                                        </p:tgtEl>
                                      </p:cBhvr>
                                    </p:animEffect>
                                  </p:childTnLst>
                                </p:cTn>
                              </p:par>
                            </p:childTnLst>
                          </p:cTn>
                        </p:par>
                      </p:childTnLst>
                    </p:cTn>
                  </p:par>
                  <p:par>
                    <p:cTn id="69" fill="hold">
                      <p:stCondLst>
                        <p:cond delay="indefinite"/>
                      </p:stCondLst>
                      <p:childTnLst>
                        <p:par>
                          <p:cTn id="70" fill="hold">
                            <p:stCondLst>
                              <p:cond delay="0"/>
                            </p:stCondLst>
                            <p:childTnLst>
                              <p:par>
                                <p:cTn id="71" presetID="18" presetClass="entr" presetSubtype="12" fill="hold" nodeType="clickEffect">
                                  <p:childTnLst>
                                    <p:set>
                                      <p:cBhvr additive="base">
                                        <p:cTn id="72" dur="1" fill="hold">
                                          <p:stCondLst>
                                            <p:cond delay="0"/>
                                          </p:stCondLst>
                                        </p:cTn>
                                        <p:tgtEl>
                                          <p:spTgt spid="2315"/>
                                        </p:tgtEl>
                                        <p:attrNameLst>
                                          <p:attrName>style.visibility</p:attrName>
                                        </p:attrNameLst>
                                      </p:cBhvr>
                                      <p:to>
                                        <p:strVal val="visible"/>
                                      </p:to>
                                    </p:set>
                                    <p:animEffect transition="in" filter="strips(downLeft)">
                                      <p:cBhvr additive="base">
                                        <p:cTn id="73" dur="500"/>
                                        <p:tgtEl>
                                          <p:spTgt spid="2315"/>
                                        </p:tgtEl>
                                      </p:cBhvr>
                                    </p:animEffect>
                                  </p:childTnLst>
                                </p:cTn>
                              </p:par>
                            </p:childTnLst>
                          </p:cTn>
                        </p:par>
                      </p:childTnLst>
                    </p:cTn>
                  </p:par>
                  <p:par>
                    <p:cTn id="74" fill="hold">
                      <p:stCondLst>
                        <p:cond delay="indefinite"/>
                      </p:stCondLst>
                      <p:childTnLst>
                        <p:par>
                          <p:cTn id="75" fill="hold">
                            <p:stCondLst>
                              <p:cond delay="0"/>
                            </p:stCondLst>
                            <p:childTnLst>
                              <p:par>
                                <p:cTn id="76" presetID="2" presetClass="entr" presetSubtype="4" fill="hold" nodeType="clickEffect">
                                  <p:childTnLst>
                                    <p:set>
                                      <p:cBhvr additive="base">
                                        <p:cTn id="77" dur="1" fill="hold">
                                          <p:stCondLst>
                                            <p:cond delay="0"/>
                                          </p:stCondLst>
                                        </p:cTn>
                                        <p:tgtEl>
                                          <p:spTgt spid="2313">
                                            <p:txEl>
                                              <p:pRg st="2" end="2"/>
                                            </p:txEl>
                                          </p:spTgt>
                                        </p:tgtEl>
                                        <p:attrNameLst>
                                          <p:attrName>style.visibility</p:attrName>
                                        </p:attrNameLst>
                                      </p:cBhvr>
                                      <p:to>
                                        <p:strVal val="visible"/>
                                      </p:to>
                                    </p:set>
                                    <p:anim calcmode="lin" valueType="num">
                                      <p:cBhvr additive="base">
                                        <p:cTn id="78" dur="500" fill="hold"/>
                                        <p:tgtEl>
                                          <p:spTgt spid="2313">
                                            <p:txEl>
                                              <p:pRg st="2" end="2"/>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231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nodeType="clickEffect">
                                  <p:childTnLst>
                                    <p:set>
                                      <p:cBhvr additive="base">
                                        <p:cTn id="83" dur="1" fill="hold">
                                          <p:stCondLst>
                                            <p:cond delay="0"/>
                                          </p:stCondLst>
                                        </p:cTn>
                                        <p:tgtEl>
                                          <p:spTgt spid="2316"/>
                                        </p:tgtEl>
                                        <p:attrNameLst>
                                          <p:attrName>style.visibility</p:attrName>
                                        </p:attrNameLst>
                                      </p:cBhvr>
                                      <p:to>
                                        <p:strVal val="visible"/>
                                      </p:to>
                                    </p:set>
                                  </p:childTnLst>
                                </p:cTn>
                              </p:par>
                              <p:par>
                                <p:cTn id="84" presetID="1" presetClass="entr" presetSubtype="0" fill="hold" nodeType="withEffect">
                                  <p:childTnLst>
                                    <p:set>
                                      <p:cBhvr additive="base">
                                        <p:cTn id="85" dur="1" fill="hold">
                                          <p:stCondLst>
                                            <p:cond delay="0"/>
                                          </p:stCondLst>
                                        </p:cTn>
                                        <p:tgtEl>
                                          <p:spTgt spid="2317"/>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23" presetClass="entr" presetSubtype="16" fill="hold" grpId="3" nodeType="clickEffect">
                                  <p:childTnLst>
                                    <p:set>
                                      <p:cBhvr additive="base">
                                        <p:cTn id="89" dur="1" fill="hold">
                                          <p:stCondLst>
                                            <p:cond delay="0"/>
                                          </p:stCondLst>
                                        </p:cTn>
                                        <p:tgtEl>
                                          <p:spTgt spid="2325"/>
                                        </p:tgtEl>
                                        <p:attrNameLst>
                                          <p:attrName>style.visibility</p:attrName>
                                        </p:attrNameLst>
                                      </p:cBhvr>
                                      <p:to>
                                        <p:strVal val="visible"/>
                                      </p:to>
                                    </p:set>
                                    <p:anim calcmode="lin" valueType="num">
                                      <p:cBhvr additive="base">
                                        <p:cTn id="90" dur="500" fill="hold"/>
                                        <p:tgtEl>
                                          <p:spTgt spid="2325"/>
                                        </p:tgtEl>
                                        <p:attrNameLst>
                                          <p:attrName>ppt_w</p:attrName>
                                        </p:attrNameLst>
                                      </p:cBhvr>
                                      <p:tavLst>
                                        <p:tav tm="0">
                                          <p:val>
                                            <p:fltVal val="0"/>
                                          </p:val>
                                        </p:tav>
                                        <p:tav tm="100000">
                                          <p:val>
                                            <p:strVal val="#ppt_w"/>
                                          </p:val>
                                        </p:tav>
                                      </p:tavLst>
                                    </p:anim>
                                    <p:anim calcmode="lin" valueType="num">
                                      <p:cBhvr additive="base">
                                        <p:cTn id="91" dur="500" fill="hold"/>
                                        <p:tgtEl>
                                          <p:spTgt spid="2325"/>
                                        </p:tgtEl>
                                        <p:attrNameLst>
                                          <p:attrName>ppt_h</p:attrName>
                                        </p:attrNameLst>
                                      </p:cBhvr>
                                      <p:tavLst>
                                        <p:tav tm="0">
                                          <p:val>
                                            <p:fltVal val="0"/>
                                          </p:val>
                                        </p:tav>
                                        <p:tav tm="100000">
                                          <p:val>
                                            <p:strVal val="#ppt_h"/>
                                          </p:val>
                                        </p:tav>
                                      </p:tavLst>
                                    </p:anim>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childTnLst>
                                    <p:set>
                                      <p:cBhvr additive="base">
                                        <p:cTn id="95" dur="1" fill="hold">
                                          <p:stCondLst>
                                            <p:cond delay="0"/>
                                          </p:stCondLst>
                                        </p:cTn>
                                        <p:tgtEl>
                                          <p:spTgt spid="2318"/>
                                        </p:tgtEl>
                                        <p:attrNameLst>
                                          <p:attrName>style.visibility</p:attrName>
                                        </p:attrNameLst>
                                      </p:cBhvr>
                                      <p:to>
                                        <p:strVal val="visible"/>
                                      </p:to>
                                    </p:set>
                                  </p:childTnLst>
                                </p:cTn>
                              </p:par>
                              <p:par>
                                <p:cTn id="96" presetID="1" presetClass="entr" presetSubtype="0" fill="hold" nodeType="withEffect">
                                  <p:childTnLst>
                                    <p:set>
                                      <p:cBhvr additive="base">
                                        <p:cTn id="97" dur="1" fill="hold">
                                          <p:stCondLst>
                                            <p:cond delay="0"/>
                                          </p:stCondLst>
                                        </p:cTn>
                                        <p:tgtEl>
                                          <p:spTgt spid="2320"/>
                                        </p:tgtEl>
                                        <p:attrNameLst>
                                          <p:attrName>style.visibility</p:attrName>
                                        </p:attrNameLst>
                                      </p:cBhvr>
                                      <p:to>
                                        <p:strVal val="visible"/>
                                      </p:to>
                                    </p:set>
                                  </p:childTnLst>
                                </p:cTn>
                              </p:par>
                              <p:par>
                                <p:cTn id="98" presetID="1" presetClass="entr" presetSubtype="0" fill="hold" nodeType="withEffect">
                                  <p:childTnLst>
                                    <p:set>
                                      <p:cBhvr additive="base">
                                        <p:cTn id="99" dur="1" fill="hold">
                                          <p:stCondLst>
                                            <p:cond delay="0"/>
                                          </p:stCondLst>
                                        </p:cTn>
                                        <p:tgtEl>
                                          <p:spTgt spid="2319"/>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3" presetClass="entr" presetSubtype="16" fill="hold" grpId="4" nodeType="clickEffect">
                                  <p:childTnLst>
                                    <p:set>
                                      <p:cBhvr additive="base">
                                        <p:cTn id="103" dur="1" fill="hold">
                                          <p:stCondLst>
                                            <p:cond delay="0"/>
                                          </p:stCondLst>
                                        </p:cTn>
                                        <p:tgtEl>
                                          <p:spTgt spid="2326"/>
                                        </p:tgtEl>
                                        <p:attrNameLst>
                                          <p:attrName>style.visibility</p:attrName>
                                        </p:attrNameLst>
                                      </p:cBhvr>
                                      <p:to>
                                        <p:strVal val="visible"/>
                                      </p:to>
                                    </p:set>
                                    <p:anim calcmode="lin" valueType="num">
                                      <p:cBhvr additive="base">
                                        <p:cTn id="104" dur="500" fill="hold"/>
                                        <p:tgtEl>
                                          <p:spTgt spid="2326"/>
                                        </p:tgtEl>
                                        <p:attrNameLst>
                                          <p:attrName>ppt_w</p:attrName>
                                        </p:attrNameLst>
                                      </p:cBhvr>
                                      <p:tavLst>
                                        <p:tav tm="0">
                                          <p:val>
                                            <p:fltVal val="0"/>
                                          </p:val>
                                        </p:tav>
                                        <p:tav tm="100000">
                                          <p:val>
                                            <p:strVal val="#ppt_w"/>
                                          </p:val>
                                        </p:tav>
                                      </p:tavLst>
                                    </p:anim>
                                    <p:anim calcmode="lin" valueType="num">
                                      <p:cBhvr additive="base">
                                        <p:cTn id="105" dur="500" fill="hold"/>
                                        <p:tgtEl>
                                          <p:spTgt spid="2326"/>
                                        </p:tgtEl>
                                        <p:attrNameLst>
                                          <p:attrName>ppt_h</p:attrName>
                                        </p:attrNameLst>
                                      </p:cBhvr>
                                      <p:tavLst>
                                        <p:tav tm="0">
                                          <p:val>
                                            <p:fltVal val="0"/>
                                          </p:val>
                                        </p:tav>
                                        <p:tav tm="100000">
                                          <p:val>
                                            <p:strVal val="#ppt_h"/>
                                          </p:val>
                                        </p:tav>
                                      </p:tavLst>
                                    </p:anim>
                                  </p:childTnLst>
                                </p:cTn>
                              </p:par>
                            </p:childTnLst>
                          </p:cTn>
                        </p:par>
                      </p:childTnLst>
                    </p:cTn>
                  </p:par>
                  <p:par>
                    <p:cTn id="106" fill="hold">
                      <p:stCondLst>
                        <p:cond delay="indefinite"/>
                      </p:stCondLst>
                      <p:childTnLst>
                        <p:par>
                          <p:cTn id="107" fill="hold">
                            <p:stCondLst>
                              <p:cond delay="0"/>
                            </p:stCondLst>
                            <p:childTnLst>
                              <p:par>
                                <p:cTn id="108" presetID="1" presetClass="entr" presetSubtype="0" fill="hold" nodeType="clickEffect">
                                  <p:childTnLst>
                                    <p:set>
                                      <p:cBhvr additive="base">
                                        <p:cTn id="109" dur="1" fill="hold">
                                          <p:stCondLst>
                                            <p:cond delay="0"/>
                                          </p:stCondLst>
                                        </p:cTn>
                                        <p:tgtEl>
                                          <p:spTgt spid="2321"/>
                                        </p:tgtEl>
                                        <p:attrNameLst>
                                          <p:attrName>style.visibility</p:attrName>
                                        </p:attrNameLst>
                                      </p:cBhvr>
                                      <p:to>
                                        <p:strVal val="visible"/>
                                      </p:to>
                                    </p:set>
                                  </p:childTnLst>
                                </p:cTn>
                              </p:par>
                              <p:par>
                                <p:cTn id="110" presetID="1" presetClass="entr" presetSubtype="0" fill="hold" nodeType="withEffect">
                                  <p:childTnLst>
                                    <p:set>
                                      <p:cBhvr additive="base">
                                        <p:cTn id="111" dur="1" fill="hold">
                                          <p:stCondLst>
                                            <p:cond delay="0"/>
                                          </p:stCondLst>
                                        </p:cTn>
                                        <p:tgtEl>
                                          <p:spTgt spid="2322"/>
                                        </p:tgtEl>
                                        <p:attrNameLst>
                                          <p:attrName>style.visibility</p:attrName>
                                        </p:attrNameLst>
                                      </p:cBhvr>
                                      <p:to>
                                        <p:strVal val="visible"/>
                                      </p:to>
                                    </p:set>
                                  </p:childTnLst>
                                </p:cTn>
                              </p:par>
                              <p:par>
                                <p:cTn id="112" presetID="1" presetClass="entr" presetSubtype="0" fill="hold" nodeType="withEffect">
                                  <p:childTnLst>
                                    <p:set>
                                      <p:cBhvr additive="base">
                                        <p:cTn id="113" dur="1" fill="hold">
                                          <p:stCondLst>
                                            <p:cond delay="0"/>
                                          </p:stCondLst>
                                        </p:cTn>
                                        <p:tgtEl>
                                          <p:spTgt spid="2324"/>
                                        </p:tgtEl>
                                        <p:attrNameLst>
                                          <p:attrName>style.visibility</p:attrName>
                                        </p:attrNameLst>
                                      </p:cBhvr>
                                      <p:to>
                                        <p:strVal val="visible"/>
                                      </p:to>
                                    </p:set>
                                  </p:childTnLst>
                                </p:cTn>
                              </p:par>
                              <p:par>
                                <p:cTn id="114" presetID="1" presetClass="entr" presetSubtype="0" fill="hold" nodeType="withEffect">
                                  <p:childTnLst>
                                    <p:set>
                                      <p:cBhvr additive="base">
                                        <p:cTn id="115" dur="1" fill="hold">
                                          <p:stCondLst>
                                            <p:cond delay="0"/>
                                          </p:stCondLst>
                                        </p:cTn>
                                        <p:tgtEl>
                                          <p:spTgt spid="2323"/>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23" presetClass="entr" presetSubtype="16" fill="hold" grpId="5" nodeType="clickEffect">
                                  <p:childTnLst>
                                    <p:set>
                                      <p:cBhvr additive="base">
                                        <p:cTn id="119" dur="1" fill="hold">
                                          <p:stCondLst>
                                            <p:cond delay="0"/>
                                          </p:stCondLst>
                                        </p:cTn>
                                        <p:tgtEl>
                                          <p:spTgt spid="2327"/>
                                        </p:tgtEl>
                                        <p:attrNameLst>
                                          <p:attrName>style.visibility</p:attrName>
                                        </p:attrNameLst>
                                      </p:cBhvr>
                                      <p:to>
                                        <p:strVal val="visible"/>
                                      </p:to>
                                    </p:set>
                                    <p:anim calcmode="lin" valueType="num">
                                      <p:cBhvr additive="base">
                                        <p:cTn id="120" dur="500" fill="hold"/>
                                        <p:tgtEl>
                                          <p:spTgt spid="2327"/>
                                        </p:tgtEl>
                                        <p:attrNameLst>
                                          <p:attrName>ppt_w</p:attrName>
                                        </p:attrNameLst>
                                      </p:cBhvr>
                                      <p:tavLst>
                                        <p:tav tm="0">
                                          <p:val>
                                            <p:fltVal val="0"/>
                                          </p:val>
                                        </p:tav>
                                        <p:tav tm="100000">
                                          <p:val>
                                            <p:strVal val="#ppt_w"/>
                                          </p:val>
                                        </p:tav>
                                      </p:tavLst>
                                    </p:anim>
                                    <p:anim calcmode="lin" valueType="num">
                                      <p:cBhvr additive="base">
                                        <p:cTn id="121" dur="500" fill="hold"/>
                                        <p:tgtEl>
                                          <p:spTgt spid="2327"/>
                                        </p:tgtEl>
                                        <p:attrNameLst>
                                          <p:attrName>ppt_h</p:attrName>
                                        </p:attrNameLst>
                                      </p:cBhvr>
                                      <p:tavLst>
                                        <p:tav tm="0">
                                          <p:val>
                                            <p:fltVal val="0"/>
                                          </p:val>
                                        </p:tav>
                                        <p:tav tm="100000">
                                          <p:val>
                                            <p:strVal val="#ppt_h"/>
                                          </p:val>
                                        </p:tav>
                                      </p:tavLst>
                                    </p:anim>
                                  </p:childTnLst>
                                </p:cTn>
                              </p:par>
                            </p:childTnLst>
                          </p:cTn>
                        </p:par>
                      </p:childTnLst>
                    </p:cTn>
                  </p:par>
                  <p:par>
                    <p:cTn id="122" fill="hold">
                      <p:stCondLst>
                        <p:cond delay="indefinite"/>
                      </p:stCondLst>
                      <p:childTnLst>
                        <p:par>
                          <p:cTn id="123" fill="hold">
                            <p:stCondLst>
                              <p:cond delay="0"/>
                            </p:stCondLst>
                            <p:childTnLst>
                              <p:par>
                                <p:cTn id="124" presetID="2" presetClass="entr" presetSubtype="4" fill="hold" nodeType="clickEffect">
                                  <p:childTnLst>
                                    <p:set>
                                      <p:cBhvr additive="base">
                                        <p:cTn id="125" dur="1" fill="hold">
                                          <p:stCondLst>
                                            <p:cond delay="0"/>
                                          </p:stCondLst>
                                        </p:cTn>
                                        <p:tgtEl>
                                          <p:spTgt spid="2328"/>
                                        </p:tgtEl>
                                        <p:attrNameLst>
                                          <p:attrName>style.visibility</p:attrName>
                                        </p:attrNameLst>
                                      </p:cBhvr>
                                      <p:to>
                                        <p:strVal val="visible"/>
                                      </p:to>
                                    </p:set>
                                    <p:anim calcmode="lin" valueType="num">
                                      <p:cBhvr additive="base">
                                        <p:cTn id="126" dur="500" fill="hold"/>
                                        <p:tgtEl>
                                          <p:spTgt spid="2328"/>
                                        </p:tgtEl>
                                        <p:attrNameLst>
                                          <p:attrName>ppt_x</p:attrName>
                                        </p:attrNameLst>
                                      </p:cBhvr>
                                      <p:tavLst>
                                        <p:tav tm="0">
                                          <p:val>
                                            <p:strVal val="#ppt_x"/>
                                          </p:val>
                                        </p:tav>
                                        <p:tav tm="100000">
                                          <p:val>
                                            <p:strVal val="#ppt_x"/>
                                          </p:val>
                                        </p:tav>
                                      </p:tavLst>
                                    </p:anim>
                                    <p:anim calcmode="lin" valueType="num">
                                      <p:cBhvr additive="base">
                                        <p:cTn id="127" dur="500" fill="hold"/>
                                        <p:tgtEl>
                                          <p:spTgt spid="23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0" grpId="0" animBg="1"/>
      <p:bldP spid="2311" grpId="1" build="p" animBg="1"/>
      <p:bldP spid="2314" grpId="2" animBg="1"/>
      <p:bldP spid="2325" grpId="3" animBg="1"/>
      <p:bldP spid="2326" grpId="4" animBg="1"/>
      <p:bldP spid="2327" grpId="5"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22</a:t>
            </a:fld>
            <a:endParaRPr lang="ru-RU" sz="1000" b="0" u="none">
              <a:solidFill>
                <a:schemeClr val="tx1"/>
              </a:solidFill>
            </a:endParaRPr>
          </a:p>
        </p:txBody>
      </p:sp>
      <p:sp>
        <p:nvSpPr>
          <p:cNvPr id="2331" name="标题 2330"/>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32" name="文本占位符 2331"/>
          <p:cNvSpPr>
            <a:spLocks noGrp="1"/>
          </p:cNvSpPr>
          <p:nvPr>
            <p:ph type="body" idx="4294967295"/>
          </p:nvPr>
        </p:nvSpPr>
        <p:spPr>
          <a:xfrm>
            <a:off x="608013" y="1052513"/>
            <a:ext cx="5476875" cy="1357312"/>
          </a:xfrm>
          <a:ln/>
        </p:spPr>
        <p:txBody>
          <a:bodyPr/>
          <a:lstStyle/>
          <a:p>
            <a:pPr>
              <a:buClr>
                <a:schemeClr val="folHlink"/>
              </a:buClr>
            </a:pPr>
            <a:r>
              <a:rPr lang="en-US" altLang="zh-CN"/>
              <a:t>2.5  </a:t>
            </a:r>
            <a:r>
              <a:rPr lang="zh-CN" altLang="en-US"/>
              <a:t>现浇砼板</a:t>
            </a:r>
          </a:p>
          <a:p>
            <a:pPr>
              <a:buClr>
                <a:schemeClr val="folHlink"/>
              </a:buClr>
            </a:pPr>
            <a:r>
              <a:rPr lang="en-US" altLang="zh-CN" sz="2400"/>
              <a:t>4</a:t>
            </a:r>
            <a:r>
              <a:rPr lang="zh-CN" altLang="en-US" sz="2400"/>
              <a:t>、挑檐板计算</a:t>
            </a:r>
          </a:p>
          <a:p>
            <a:pPr>
              <a:buClr>
                <a:schemeClr val="folHlink"/>
              </a:buClr>
            </a:pPr>
            <a:r>
              <a:rPr lang="zh-CN" altLang="en-US" sz="2400"/>
              <a:t>挑檐板工程量计算中，应将嵌入墙内</a:t>
            </a:r>
          </a:p>
        </p:txBody>
      </p:sp>
      <p:graphicFrame>
        <p:nvGraphicFramePr>
          <p:cNvPr id="2333" name="对象 2332"/>
          <p:cNvGraphicFramePr>
            <a:graphicFrameLocks noChangeAspect="1"/>
          </p:cNvGraphicFramePr>
          <p:nvPr/>
        </p:nvGraphicFramePr>
        <p:xfrm>
          <a:off x="6156325" y="1125538"/>
          <a:ext cx="2987675" cy="1319212"/>
        </p:xfrm>
        <a:graphic>
          <a:graphicData uri="http://schemas.openxmlformats.org/presentationml/2006/ole">
            <mc:AlternateContent xmlns:mc="http://schemas.openxmlformats.org/markup-compatibility/2006">
              <mc:Choice xmlns:v="urn:schemas-microsoft-com:vml" Requires="v">
                <p:oleObj spid="_x0000_s13314" r:id="rId4" imgW="8281670" imgH="4658360" progId="AutoCAD.Drawing.15">
                  <p:embed/>
                </p:oleObj>
              </mc:Choice>
              <mc:Fallback>
                <p:oleObj r:id="rId4" imgW="8281670" imgH="4658360" progId="AutoCAD.Drawing.15">
                  <p:embed/>
                  <p:pic>
                    <p:nvPicPr>
                      <p:cNvPr id="0" name="图片 3080"/>
                      <p:cNvPicPr/>
                      <p:nvPr/>
                    </p:nvPicPr>
                    <p:blipFill>
                      <a:blip r:embed="rId5"/>
                      <a:srcRect l="47777" t="71867" r="36208" b="16214"/>
                      <a:stretch>
                        <a:fillRect/>
                      </a:stretch>
                    </p:blipFill>
                    <p:spPr>
                      <a:xfrm>
                        <a:off x="6156325" y="1125538"/>
                        <a:ext cx="2987675" cy="1319212"/>
                      </a:xfrm>
                      <a:prstGeom prst="rect">
                        <a:avLst/>
                      </a:prstGeom>
                      <a:noFill/>
                      <a:ln w="38100">
                        <a:noFill/>
                        <a:miter/>
                      </a:ln>
                    </p:spPr>
                  </p:pic>
                </p:oleObj>
              </mc:Fallback>
            </mc:AlternateContent>
          </a:graphicData>
        </a:graphic>
      </p:graphicFrame>
      <p:sp>
        <p:nvSpPr>
          <p:cNvPr id="2334" name="矩形 2333"/>
          <p:cNvSpPr/>
          <p:nvPr/>
        </p:nvSpPr>
        <p:spPr>
          <a:xfrm>
            <a:off x="636588" y="2314575"/>
            <a:ext cx="8378825" cy="4492625"/>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zh-CN" altLang="en-US" sz="2400"/>
              <a:t>的梁单独套用相应梁的定额。而</a:t>
            </a:r>
            <a:r>
              <a:rPr lang="zh-CN" altLang="en-US" sz="2400">
                <a:solidFill>
                  <a:schemeClr val="hlink"/>
                </a:solidFill>
              </a:rPr>
              <a:t>挑檐板工程量按其水平投影面积计算。</a:t>
            </a:r>
          </a:p>
          <a:p>
            <a:pPr lvl="0">
              <a:lnSpc>
                <a:spcPct val="90000"/>
              </a:lnSpc>
              <a:buClr>
                <a:schemeClr val="folHlink"/>
              </a:buClr>
            </a:pPr>
            <a:r>
              <a:rPr lang="en-US" altLang="zh-CN"/>
              <a:t>2.6  </a:t>
            </a:r>
            <a:r>
              <a:rPr lang="zh-CN" altLang="en-US"/>
              <a:t>现浇砼墙</a:t>
            </a:r>
          </a:p>
          <a:p>
            <a:pPr lvl="0">
              <a:lnSpc>
                <a:spcPct val="90000"/>
              </a:lnSpc>
              <a:buClr>
                <a:schemeClr val="folHlink"/>
              </a:buClr>
            </a:pPr>
            <a:r>
              <a:rPr lang="en-US" altLang="zh-CN" sz="2400"/>
              <a:t>1</a:t>
            </a:r>
            <a:r>
              <a:rPr lang="zh-CN" altLang="en-US" sz="2400"/>
              <a:t>、现浇框架结构的剪力墙</a:t>
            </a:r>
          </a:p>
          <a:p>
            <a:pPr lvl="0">
              <a:lnSpc>
                <a:spcPct val="90000"/>
              </a:lnSpc>
              <a:buClr>
                <a:schemeClr val="folHlink"/>
              </a:buClr>
            </a:pPr>
            <a:r>
              <a:rPr lang="zh-CN" altLang="en-US" sz="2400"/>
              <a:t>（</a:t>
            </a:r>
            <a:r>
              <a:rPr lang="en-US" altLang="zh-CN" sz="2400"/>
              <a:t>1</a:t>
            </a:r>
            <a:r>
              <a:rPr lang="zh-CN" altLang="en-US" sz="2400"/>
              <a:t>）计算方法：按图示尺寸以</a:t>
            </a:r>
            <a:r>
              <a:rPr lang="en-US" altLang="zh-CN" sz="2400"/>
              <a:t>m</a:t>
            </a:r>
            <a:r>
              <a:rPr lang="en-US" altLang="zh-CN" sz="2400" baseline="30000"/>
              <a:t>3</a:t>
            </a:r>
            <a:r>
              <a:rPr lang="zh-CN" altLang="en-US" sz="2400"/>
              <a:t>计算。应扣除门窗洞口及</a:t>
            </a:r>
            <a:r>
              <a:rPr lang="en-US" altLang="zh-CN" sz="2400"/>
              <a:t>0.3m</a:t>
            </a:r>
            <a:r>
              <a:rPr lang="en-US" altLang="zh-CN" sz="2400" baseline="30000"/>
              <a:t>2</a:t>
            </a:r>
            <a:r>
              <a:rPr lang="zh-CN" altLang="en-US" sz="2400"/>
              <a:t>以外孔洞所占体积。</a:t>
            </a:r>
          </a:p>
          <a:p>
            <a:pPr lvl="0">
              <a:lnSpc>
                <a:spcPct val="90000"/>
              </a:lnSpc>
              <a:buClr>
                <a:schemeClr val="folHlink"/>
              </a:buClr>
            </a:pPr>
            <a:r>
              <a:rPr lang="zh-CN" altLang="en-US" sz="2400"/>
              <a:t>（</a:t>
            </a:r>
            <a:r>
              <a:rPr lang="en-US" altLang="zh-CN" sz="2400"/>
              <a:t>2</a:t>
            </a:r>
            <a:r>
              <a:rPr lang="zh-CN" altLang="en-US" sz="2400"/>
              <a:t>）计算公式</a:t>
            </a:r>
          </a:p>
          <a:p>
            <a:pPr lvl="0">
              <a:lnSpc>
                <a:spcPct val="90000"/>
              </a:lnSpc>
              <a:buClr>
                <a:schemeClr val="folHlink"/>
              </a:buClr>
            </a:pPr>
            <a:r>
              <a:rPr lang="en-US" altLang="zh-CN" sz="2400">
                <a:solidFill>
                  <a:schemeClr val="accent2"/>
                </a:solidFill>
              </a:rPr>
              <a:t>V</a:t>
            </a:r>
            <a:r>
              <a:rPr lang="zh-CN" altLang="en-US" sz="2400">
                <a:solidFill>
                  <a:schemeClr val="accent2"/>
                </a:solidFill>
              </a:rPr>
              <a:t>＝墙长</a:t>
            </a:r>
            <a:r>
              <a:rPr lang="en-US" altLang="zh-CN" sz="2400">
                <a:solidFill>
                  <a:schemeClr val="accent2"/>
                </a:solidFill>
              </a:rPr>
              <a:t>×</a:t>
            </a:r>
            <a:r>
              <a:rPr lang="zh-CN" altLang="en-US" sz="2400">
                <a:solidFill>
                  <a:schemeClr val="accent2"/>
                </a:solidFill>
              </a:rPr>
              <a:t>墙高</a:t>
            </a:r>
            <a:r>
              <a:rPr lang="en-US" altLang="zh-CN" sz="2400">
                <a:solidFill>
                  <a:schemeClr val="accent2"/>
                </a:solidFill>
              </a:rPr>
              <a:t>×</a:t>
            </a:r>
            <a:r>
              <a:rPr lang="zh-CN" altLang="en-US" sz="2400">
                <a:solidFill>
                  <a:schemeClr val="accent2"/>
                </a:solidFill>
              </a:rPr>
              <a:t>墙厚－</a:t>
            </a:r>
            <a:r>
              <a:rPr lang="en-US" altLang="zh-CN" sz="2400">
                <a:solidFill>
                  <a:schemeClr val="accent2"/>
                </a:solidFill>
              </a:rPr>
              <a:t>0.3m</a:t>
            </a:r>
            <a:r>
              <a:rPr lang="en-US" altLang="zh-CN" sz="2400" baseline="30000">
                <a:solidFill>
                  <a:schemeClr val="accent2"/>
                </a:solidFill>
              </a:rPr>
              <a:t>2</a:t>
            </a:r>
            <a:r>
              <a:rPr lang="zh-CN" altLang="en-US" sz="2400">
                <a:solidFill>
                  <a:schemeClr val="accent2"/>
                </a:solidFill>
              </a:rPr>
              <a:t>以外的门窗洞口面积</a:t>
            </a:r>
            <a:r>
              <a:rPr lang="en-US" altLang="zh-CN" sz="2400">
                <a:solidFill>
                  <a:schemeClr val="accent2"/>
                </a:solidFill>
              </a:rPr>
              <a:t>×</a:t>
            </a:r>
            <a:r>
              <a:rPr lang="zh-CN" altLang="en-US" sz="2400">
                <a:solidFill>
                  <a:schemeClr val="accent2"/>
                </a:solidFill>
              </a:rPr>
              <a:t>墙厚</a:t>
            </a:r>
          </a:p>
          <a:p>
            <a:pPr lvl="0">
              <a:lnSpc>
                <a:spcPct val="90000"/>
              </a:lnSpc>
              <a:buClr>
                <a:schemeClr val="folHlink"/>
              </a:buClr>
            </a:pPr>
            <a:r>
              <a:rPr lang="zh-CN" altLang="en-US" sz="2400">
                <a:solidFill>
                  <a:schemeClr val="accent2"/>
                </a:solidFill>
              </a:rPr>
              <a:t>式中：墙长</a:t>
            </a:r>
            <a:r>
              <a:rPr lang="en-US" altLang="zh-CN" sz="2400">
                <a:solidFill>
                  <a:schemeClr val="accent2"/>
                </a:solidFill>
              </a:rPr>
              <a:t>——</a:t>
            </a:r>
            <a:r>
              <a:rPr lang="zh-CN" altLang="en-US" sz="2400">
                <a:solidFill>
                  <a:schemeClr val="accent2"/>
                </a:solidFill>
              </a:rPr>
              <a:t>外墙按</a:t>
            </a:r>
            <a:r>
              <a:rPr lang="en-US" altLang="zh-CN" sz="2400">
                <a:solidFill>
                  <a:schemeClr val="accent2"/>
                </a:solidFill>
              </a:rPr>
              <a:t>L</a:t>
            </a:r>
            <a:r>
              <a:rPr lang="zh-CN" altLang="en-US" sz="2400" baseline="-25000">
                <a:solidFill>
                  <a:schemeClr val="accent2"/>
                </a:solidFill>
              </a:rPr>
              <a:t>中</a:t>
            </a:r>
            <a:r>
              <a:rPr lang="zh-CN" altLang="en-US" sz="2400">
                <a:solidFill>
                  <a:schemeClr val="accent2"/>
                </a:solidFill>
              </a:rPr>
              <a:t>，内墙按</a:t>
            </a:r>
            <a:r>
              <a:rPr lang="en-US" altLang="zh-CN" sz="2400">
                <a:solidFill>
                  <a:schemeClr val="accent2"/>
                </a:solidFill>
              </a:rPr>
              <a:t>L</a:t>
            </a:r>
            <a:r>
              <a:rPr lang="zh-CN" altLang="en-US" sz="2400" baseline="-25000">
                <a:solidFill>
                  <a:schemeClr val="accent2"/>
                </a:solidFill>
              </a:rPr>
              <a:t>内</a:t>
            </a:r>
            <a:r>
              <a:rPr lang="en-US" altLang="zh-CN" sz="2400">
                <a:solidFill>
                  <a:schemeClr val="accent2"/>
                </a:solidFill>
              </a:rPr>
              <a:t>(</a:t>
            </a:r>
            <a:r>
              <a:rPr lang="zh-CN" altLang="en-US" sz="2400">
                <a:solidFill>
                  <a:schemeClr val="accent2"/>
                </a:solidFill>
              </a:rPr>
              <a:t>有柱者均算至柱侧</a:t>
            </a:r>
            <a:r>
              <a:rPr lang="en-US" altLang="zh-CN" sz="2400">
                <a:solidFill>
                  <a:schemeClr val="accent2"/>
                </a:solidFill>
              </a:rPr>
              <a:t>).</a:t>
            </a:r>
          </a:p>
          <a:p>
            <a:pPr lvl="0">
              <a:lnSpc>
                <a:spcPct val="90000"/>
              </a:lnSpc>
              <a:buClr>
                <a:schemeClr val="folHlink"/>
              </a:buClr>
            </a:pPr>
            <a:r>
              <a:rPr lang="en-US" altLang="zh-CN" sz="2400">
                <a:solidFill>
                  <a:schemeClr val="accent2"/>
                </a:solidFill>
              </a:rPr>
              <a:t>           </a:t>
            </a:r>
            <a:r>
              <a:rPr lang="zh-CN" altLang="en-US" sz="2400">
                <a:solidFill>
                  <a:schemeClr val="accent2"/>
                </a:solidFill>
              </a:rPr>
              <a:t>墙高</a:t>
            </a:r>
            <a:r>
              <a:rPr lang="en-US" altLang="zh-CN" sz="2400">
                <a:solidFill>
                  <a:schemeClr val="accent2"/>
                </a:solidFill>
              </a:rPr>
              <a:t>——</a:t>
            </a:r>
            <a:r>
              <a:rPr lang="zh-CN" altLang="en-US" sz="2400">
                <a:solidFill>
                  <a:schemeClr val="accent2"/>
                </a:solidFill>
              </a:rPr>
              <a:t>自基础上表面算至墙顶。</a:t>
            </a:r>
          </a:p>
          <a:p>
            <a:pPr lvl="0">
              <a:lnSpc>
                <a:spcPct val="90000"/>
              </a:lnSpc>
              <a:buClr>
                <a:schemeClr val="folHlink"/>
              </a:buClr>
            </a:pPr>
            <a:r>
              <a:rPr lang="zh-CN" altLang="en-US" sz="2400">
                <a:solidFill>
                  <a:schemeClr val="accent2"/>
                </a:solidFill>
              </a:rPr>
              <a:t>           墙厚</a:t>
            </a:r>
            <a:r>
              <a:rPr lang="en-US" altLang="zh-CN" sz="2400">
                <a:solidFill>
                  <a:schemeClr val="accent2"/>
                </a:solidFill>
              </a:rPr>
              <a:t>——</a:t>
            </a:r>
            <a:r>
              <a:rPr lang="zh-CN" altLang="en-US" sz="2400">
                <a:solidFill>
                  <a:schemeClr val="accent2"/>
                </a:solidFill>
              </a:rPr>
              <a:t>按图纸规定。</a:t>
            </a:r>
          </a:p>
        </p:txBody>
      </p: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31"/>
                                        </p:tgtEl>
                                        <p:attrNameLst>
                                          <p:attrName>ppt_x</p:attrName>
                                          <p:attrName>ppt_y</p:attrName>
                                        </p:attrNameLst>
                                      </p:cBhvr>
                                    </p:animMotion>
                                    <p:animRot by="1500000">
                                      <p:cBhvr additive="base">
                                        <p:cTn id="7" dur="125" fill="hold">
                                          <p:stCondLst>
                                            <p:cond delay="0"/>
                                          </p:stCondLst>
                                        </p:cTn>
                                        <p:tgtEl>
                                          <p:spTgt spid="2331"/>
                                        </p:tgtEl>
                                        <p:attrNameLst>
                                          <p:attrName>r</p:attrName>
                                        </p:attrNameLst>
                                      </p:cBhvr>
                                    </p:animRot>
                                    <p:animRot by="-1500000">
                                      <p:cBhvr additive="base">
                                        <p:cTn id="8" dur="125" fill="hold">
                                          <p:stCondLst>
                                            <p:cond delay="125"/>
                                          </p:stCondLst>
                                        </p:cTn>
                                        <p:tgtEl>
                                          <p:spTgt spid="2331"/>
                                        </p:tgtEl>
                                        <p:attrNameLst>
                                          <p:attrName>r</p:attrName>
                                        </p:attrNameLst>
                                      </p:cBhvr>
                                    </p:animRot>
                                    <p:animRot by="-1500000">
                                      <p:cBhvr additive="base">
                                        <p:cTn id="9" dur="125" fill="hold">
                                          <p:stCondLst>
                                            <p:cond delay="250"/>
                                          </p:stCondLst>
                                        </p:cTn>
                                        <p:tgtEl>
                                          <p:spTgt spid="2331"/>
                                        </p:tgtEl>
                                        <p:attrNameLst>
                                          <p:attrName>r</p:attrName>
                                        </p:attrNameLst>
                                      </p:cBhvr>
                                    </p:animRot>
                                    <p:animRot by="1500000">
                                      <p:cBhvr additive="base">
                                        <p:cTn id="10" dur="125" fill="hold">
                                          <p:stCondLst>
                                            <p:cond delay="375"/>
                                          </p:stCondLst>
                                        </p:cTn>
                                        <p:tgtEl>
                                          <p:spTgt spid="2331"/>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32">
                                            <p:bg/>
                                          </p:spTgt>
                                        </p:tgtEl>
                                        <p:attrNameLst>
                                          <p:attrName>style.visibility</p:attrName>
                                        </p:attrNameLst>
                                      </p:cBhvr>
                                      <p:to>
                                        <p:strVal val="visible"/>
                                      </p:to>
                                    </p:set>
                                    <p:animEffect transition="in" filter="fade">
                                      <p:cBhvr additive="base">
                                        <p:cTn id="15" dur="500"/>
                                        <p:tgtEl>
                                          <p:spTgt spid="2332">
                                            <p:bg/>
                                          </p:spTgt>
                                        </p:tgtEl>
                                      </p:cBhvr>
                                    </p:animEffect>
                                    <p:anim calcmode="lin" valueType="num">
                                      <p:cBhvr additive="base">
                                        <p:cTn id="16" dur="500" fill="hold"/>
                                        <p:tgtEl>
                                          <p:spTgt spid="2332">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32">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32">
                                            <p:bg/>
                                          </p:spTgt>
                                        </p:tgtEl>
                                        <p:attrNameLst>
                                          <p:attrName>style.visibility</p:attrName>
                                        </p:attrNameLst>
                                      </p:cBhvr>
                                      <p:to>
                                        <p:strVal val="visible"/>
                                      </p:to>
                                    </p:set>
                                    <p:animEffect transition="in" filter="fade">
                                      <p:cBhvr additive="base">
                                        <p:cTn id="22" dur="500"/>
                                        <p:tgtEl>
                                          <p:spTgt spid="2332">
                                            <p:bg/>
                                          </p:spTgt>
                                        </p:tgtEl>
                                      </p:cBhvr>
                                    </p:animEffect>
                                    <p:anim calcmode="lin" valueType="num">
                                      <p:cBhvr additive="base">
                                        <p:cTn id="23" dur="500" fill="hold"/>
                                        <p:tgtEl>
                                          <p:spTgt spid="2332">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32">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childTnLst>
                                    <p:set>
                                      <p:cBhvr additive="base">
                                        <p:cTn id="28" dur="1" fill="hold">
                                          <p:stCondLst>
                                            <p:cond delay="0"/>
                                          </p:stCondLst>
                                        </p:cTn>
                                        <p:tgtEl>
                                          <p:spTgt spid="2333"/>
                                        </p:tgtEl>
                                        <p:attrNameLst>
                                          <p:attrName>style.visibility</p:attrName>
                                        </p:attrNameLst>
                                      </p:cBhvr>
                                      <p:to>
                                        <p:strVal val="visible"/>
                                      </p:to>
                                    </p:set>
                                    <p:anim calcmode="lin" valueType="num">
                                      <p:cBhvr additive="base">
                                        <p:cTn id="29" dur="500" fill="hold"/>
                                        <p:tgtEl>
                                          <p:spTgt spid="2333"/>
                                        </p:tgtEl>
                                        <p:attrNameLst>
                                          <p:attrName>ppt_x</p:attrName>
                                        </p:attrNameLst>
                                      </p:cBhvr>
                                      <p:tavLst>
                                        <p:tav tm="0">
                                          <p:val>
                                            <p:strVal val="#ppt_x"/>
                                          </p:val>
                                        </p:tav>
                                        <p:tav tm="100000">
                                          <p:val>
                                            <p:strVal val="#ppt_x"/>
                                          </p:val>
                                        </p:tav>
                                      </p:tavLst>
                                    </p:anim>
                                    <p:anim calcmode="lin" valueType="num">
                                      <p:cBhvr additive="base">
                                        <p:cTn id="30" dur="500" fill="hold"/>
                                        <p:tgtEl>
                                          <p:spTgt spid="2333"/>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4" presetClass="entr" presetSubtype="0" fill="hold" grpId="1" nodeType="clickEffect">
                                  <p:childTnLst>
                                    <p:set>
                                      <p:cBhvr additive="base">
                                        <p:cTn id="34" fill="hold">
                                          <p:stCondLst>
                                            <p:cond delay="0"/>
                                          </p:stCondLst>
                                        </p:cTn>
                                        <p:tgtEl>
                                          <p:spTgt spid="2332">
                                            <p:bg/>
                                          </p:spTgt>
                                        </p:tgtEl>
                                        <p:attrNameLst>
                                          <p:attrName>style.visibility</p:attrName>
                                        </p:attrNameLst>
                                      </p:cBhvr>
                                      <p:to>
                                        <p:strVal val="visible"/>
                                      </p:to>
                                    </p:set>
                                    <p:animEffect transition="in" filter="fade">
                                      <p:cBhvr additive="base">
                                        <p:cTn id="35" dur="500"/>
                                        <p:tgtEl>
                                          <p:spTgt spid="2332">
                                            <p:bg/>
                                          </p:spTgt>
                                        </p:tgtEl>
                                      </p:cBhvr>
                                    </p:animEffect>
                                    <p:anim calcmode="lin" valueType="num">
                                      <p:cBhvr additive="base">
                                        <p:cTn id="36" dur="500" fill="hold"/>
                                        <p:tgtEl>
                                          <p:spTgt spid="2332">
                                            <p:bg/>
                                          </p:spTgt>
                                        </p:tgtEl>
                                        <p:attrNameLst>
                                          <p:attrName>ppt_x</p:attrName>
                                        </p:attrNameLst>
                                      </p:cBhvr>
                                      <p:tavLst>
                                        <p:tav tm="0">
                                          <p:val>
                                            <p:strVal val="#ppt_x"/>
                                          </p:val>
                                        </p:tav>
                                        <p:tav tm="100000">
                                          <p:val>
                                            <p:strVal val="#ppt_x"/>
                                          </p:val>
                                        </p:tav>
                                      </p:tavLst>
                                    </p:anim>
                                    <p:anim calcmode="lin" valueType="num">
                                      <p:cBhvr additive="base">
                                        <p:cTn id="37" dur="500" fill="hold"/>
                                        <p:tgtEl>
                                          <p:spTgt spid="2332">
                                            <p:bg/>
                                          </p:spTgt>
                                        </p:tgtEl>
                                        <p:attrNameLst>
                                          <p:attrName>ppt_y</p:attrName>
                                        </p:attrNameLst>
                                      </p:cBhvr>
                                      <p:tavLst>
                                        <p:tav tm="0">
                                          <p:val>
                                            <p:strVal val="#ppt_y+.05"/>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2" nodeType="clickEffect">
                                  <p:childTnLst>
                                    <p:set>
                                      <p:cBhvr additive="base">
                                        <p:cTn id="41" fill="hold">
                                          <p:stCondLst>
                                            <p:cond delay="0"/>
                                          </p:stCondLst>
                                        </p:cTn>
                                        <p:tgtEl>
                                          <p:spTgt spid="2334">
                                            <p:bg/>
                                          </p:spTgt>
                                        </p:tgtEl>
                                        <p:attrNameLst>
                                          <p:attrName>style.visibility</p:attrName>
                                        </p:attrNameLst>
                                      </p:cBhvr>
                                      <p:to>
                                        <p:strVal val="visible"/>
                                      </p:to>
                                    </p:set>
                                    <p:animEffect transition="in" filter="fade">
                                      <p:cBhvr additive="base">
                                        <p:cTn id="42" dur="500"/>
                                        <p:tgtEl>
                                          <p:spTgt spid="2334">
                                            <p:bg/>
                                          </p:spTgt>
                                        </p:tgtEl>
                                      </p:cBhvr>
                                    </p:animEffect>
                                    <p:anim calcmode="lin" valueType="num">
                                      <p:cBhvr additive="base">
                                        <p:cTn id="43"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44"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2" nodeType="clickEffect">
                                  <p:childTnLst>
                                    <p:set>
                                      <p:cBhvr additive="base">
                                        <p:cTn id="48" fill="hold">
                                          <p:stCondLst>
                                            <p:cond delay="0"/>
                                          </p:stCondLst>
                                        </p:cTn>
                                        <p:tgtEl>
                                          <p:spTgt spid="2334">
                                            <p:bg/>
                                          </p:spTgt>
                                        </p:tgtEl>
                                        <p:attrNameLst>
                                          <p:attrName>style.visibility</p:attrName>
                                        </p:attrNameLst>
                                      </p:cBhvr>
                                      <p:to>
                                        <p:strVal val="visible"/>
                                      </p:to>
                                    </p:set>
                                    <p:animEffect transition="in" filter="fade">
                                      <p:cBhvr additive="base">
                                        <p:cTn id="49" dur="500"/>
                                        <p:tgtEl>
                                          <p:spTgt spid="2334">
                                            <p:bg/>
                                          </p:spTgt>
                                        </p:tgtEl>
                                      </p:cBhvr>
                                    </p:animEffect>
                                    <p:anim calcmode="lin" valueType="num">
                                      <p:cBhvr additive="base">
                                        <p:cTn id="50"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51"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4" presetClass="entr" presetSubtype="0" fill="hold" grpId="2" nodeType="clickEffect">
                                  <p:childTnLst>
                                    <p:set>
                                      <p:cBhvr additive="base">
                                        <p:cTn id="55" fill="hold">
                                          <p:stCondLst>
                                            <p:cond delay="0"/>
                                          </p:stCondLst>
                                        </p:cTn>
                                        <p:tgtEl>
                                          <p:spTgt spid="2334">
                                            <p:bg/>
                                          </p:spTgt>
                                        </p:tgtEl>
                                        <p:attrNameLst>
                                          <p:attrName>style.visibility</p:attrName>
                                        </p:attrNameLst>
                                      </p:cBhvr>
                                      <p:to>
                                        <p:strVal val="visible"/>
                                      </p:to>
                                    </p:set>
                                    <p:animEffect transition="in" filter="fade">
                                      <p:cBhvr additive="base">
                                        <p:cTn id="56" dur="500"/>
                                        <p:tgtEl>
                                          <p:spTgt spid="2334">
                                            <p:bg/>
                                          </p:spTgt>
                                        </p:tgtEl>
                                      </p:cBhvr>
                                    </p:animEffect>
                                    <p:anim calcmode="lin" valueType="num">
                                      <p:cBhvr additive="base">
                                        <p:cTn id="57"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58"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4" presetClass="entr" presetSubtype="0" fill="hold" grpId="2" nodeType="clickEffect">
                                  <p:childTnLst>
                                    <p:set>
                                      <p:cBhvr additive="base">
                                        <p:cTn id="62" fill="hold">
                                          <p:stCondLst>
                                            <p:cond delay="0"/>
                                          </p:stCondLst>
                                        </p:cTn>
                                        <p:tgtEl>
                                          <p:spTgt spid="2334">
                                            <p:bg/>
                                          </p:spTgt>
                                        </p:tgtEl>
                                        <p:attrNameLst>
                                          <p:attrName>style.visibility</p:attrName>
                                        </p:attrNameLst>
                                      </p:cBhvr>
                                      <p:to>
                                        <p:strVal val="visible"/>
                                      </p:to>
                                    </p:set>
                                    <p:animEffect transition="in" filter="fade">
                                      <p:cBhvr additive="base">
                                        <p:cTn id="63" dur="500"/>
                                        <p:tgtEl>
                                          <p:spTgt spid="2334">
                                            <p:bg/>
                                          </p:spTgt>
                                        </p:tgtEl>
                                      </p:cBhvr>
                                    </p:animEffect>
                                    <p:anim calcmode="lin" valueType="num">
                                      <p:cBhvr additive="base">
                                        <p:cTn id="64"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65"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4" presetClass="entr" presetSubtype="0" fill="hold" grpId="2" nodeType="clickEffect">
                                  <p:childTnLst>
                                    <p:set>
                                      <p:cBhvr additive="base">
                                        <p:cTn id="69" fill="hold">
                                          <p:stCondLst>
                                            <p:cond delay="0"/>
                                          </p:stCondLst>
                                        </p:cTn>
                                        <p:tgtEl>
                                          <p:spTgt spid="2334">
                                            <p:bg/>
                                          </p:spTgt>
                                        </p:tgtEl>
                                        <p:attrNameLst>
                                          <p:attrName>style.visibility</p:attrName>
                                        </p:attrNameLst>
                                      </p:cBhvr>
                                      <p:to>
                                        <p:strVal val="visible"/>
                                      </p:to>
                                    </p:set>
                                    <p:animEffect transition="in" filter="fade">
                                      <p:cBhvr additive="base">
                                        <p:cTn id="70" dur="500"/>
                                        <p:tgtEl>
                                          <p:spTgt spid="2334">
                                            <p:bg/>
                                          </p:spTgt>
                                        </p:tgtEl>
                                      </p:cBhvr>
                                    </p:animEffect>
                                    <p:anim calcmode="lin" valueType="num">
                                      <p:cBhvr additive="base">
                                        <p:cTn id="71"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72"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4" presetClass="entr" presetSubtype="0" fill="hold" grpId="2" nodeType="clickEffect">
                                  <p:childTnLst>
                                    <p:set>
                                      <p:cBhvr additive="base">
                                        <p:cTn id="76" fill="hold">
                                          <p:stCondLst>
                                            <p:cond delay="0"/>
                                          </p:stCondLst>
                                        </p:cTn>
                                        <p:tgtEl>
                                          <p:spTgt spid="2334">
                                            <p:bg/>
                                          </p:spTgt>
                                        </p:tgtEl>
                                        <p:attrNameLst>
                                          <p:attrName>style.visibility</p:attrName>
                                        </p:attrNameLst>
                                      </p:cBhvr>
                                      <p:to>
                                        <p:strVal val="visible"/>
                                      </p:to>
                                    </p:set>
                                    <p:animEffect transition="in" filter="fade">
                                      <p:cBhvr additive="base">
                                        <p:cTn id="77" dur="500"/>
                                        <p:tgtEl>
                                          <p:spTgt spid="2334">
                                            <p:bg/>
                                          </p:spTgt>
                                        </p:tgtEl>
                                      </p:cBhvr>
                                    </p:animEffect>
                                    <p:anim calcmode="lin" valueType="num">
                                      <p:cBhvr additive="base">
                                        <p:cTn id="78"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79"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4" presetClass="entr" presetSubtype="0" fill="hold" grpId="2" nodeType="clickEffect">
                                  <p:childTnLst>
                                    <p:set>
                                      <p:cBhvr additive="base">
                                        <p:cTn id="83" fill="hold">
                                          <p:stCondLst>
                                            <p:cond delay="0"/>
                                          </p:stCondLst>
                                        </p:cTn>
                                        <p:tgtEl>
                                          <p:spTgt spid="2334">
                                            <p:bg/>
                                          </p:spTgt>
                                        </p:tgtEl>
                                        <p:attrNameLst>
                                          <p:attrName>style.visibility</p:attrName>
                                        </p:attrNameLst>
                                      </p:cBhvr>
                                      <p:to>
                                        <p:strVal val="visible"/>
                                      </p:to>
                                    </p:set>
                                    <p:animEffect transition="in" filter="fade">
                                      <p:cBhvr additive="base">
                                        <p:cTn id="84" dur="500"/>
                                        <p:tgtEl>
                                          <p:spTgt spid="2334">
                                            <p:bg/>
                                          </p:spTgt>
                                        </p:tgtEl>
                                      </p:cBhvr>
                                    </p:animEffect>
                                    <p:anim calcmode="lin" valueType="num">
                                      <p:cBhvr additive="base">
                                        <p:cTn id="85"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86"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4" presetClass="entr" presetSubtype="0" fill="hold" grpId="2" nodeType="clickEffect">
                                  <p:childTnLst>
                                    <p:set>
                                      <p:cBhvr additive="base">
                                        <p:cTn id="90" fill="hold">
                                          <p:stCondLst>
                                            <p:cond delay="0"/>
                                          </p:stCondLst>
                                        </p:cTn>
                                        <p:tgtEl>
                                          <p:spTgt spid="2334">
                                            <p:bg/>
                                          </p:spTgt>
                                        </p:tgtEl>
                                        <p:attrNameLst>
                                          <p:attrName>style.visibility</p:attrName>
                                        </p:attrNameLst>
                                      </p:cBhvr>
                                      <p:to>
                                        <p:strVal val="visible"/>
                                      </p:to>
                                    </p:set>
                                    <p:animEffect transition="in" filter="fade">
                                      <p:cBhvr additive="base">
                                        <p:cTn id="91" dur="500"/>
                                        <p:tgtEl>
                                          <p:spTgt spid="2334">
                                            <p:bg/>
                                          </p:spTgt>
                                        </p:tgtEl>
                                      </p:cBhvr>
                                    </p:animEffect>
                                    <p:anim calcmode="lin" valueType="num">
                                      <p:cBhvr additive="base">
                                        <p:cTn id="92"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93"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24" presetClass="entr" presetSubtype="0" fill="hold" grpId="2" nodeType="clickEffect">
                                  <p:childTnLst>
                                    <p:set>
                                      <p:cBhvr additive="base">
                                        <p:cTn id="97" fill="hold">
                                          <p:stCondLst>
                                            <p:cond delay="0"/>
                                          </p:stCondLst>
                                        </p:cTn>
                                        <p:tgtEl>
                                          <p:spTgt spid="2334">
                                            <p:bg/>
                                          </p:spTgt>
                                        </p:tgtEl>
                                        <p:attrNameLst>
                                          <p:attrName>style.visibility</p:attrName>
                                        </p:attrNameLst>
                                      </p:cBhvr>
                                      <p:to>
                                        <p:strVal val="visible"/>
                                      </p:to>
                                    </p:set>
                                    <p:animEffect transition="in" filter="fade">
                                      <p:cBhvr additive="base">
                                        <p:cTn id="98" dur="500"/>
                                        <p:tgtEl>
                                          <p:spTgt spid="2334">
                                            <p:bg/>
                                          </p:spTgt>
                                        </p:tgtEl>
                                      </p:cBhvr>
                                    </p:animEffect>
                                    <p:anim calcmode="lin" valueType="num">
                                      <p:cBhvr additive="base">
                                        <p:cTn id="99" dur="500" fill="hold"/>
                                        <p:tgtEl>
                                          <p:spTgt spid="2334">
                                            <p:bg/>
                                          </p:spTgt>
                                        </p:tgtEl>
                                        <p:attrNameLst>
                                          <p:attrName>ppt_x</p:attrName>
                                        </p:attrNameLst>
                                      </p:cBhvr>
                                      <p:tavLst>
                                        <p:tav tm="0">
                                          <p:val>
                                            <p:strVal val="#ppt_x"/>
                                          </p:val>
                                        </p:tav>
                                        <p:tav tm="100000">
                                          <p:val>
                                            <p:strVal val="#ppt_x"/>
                                          </p:val>
                                        </p:tav>
                                      </p:tavLst>
                                    </p:anim>
                                    <p:anim calcmode="lin" valueType="num">
                                      <p:cBhvr additive="base">
                                        <p:cTn id="100" dur="500" fill="hold"/>
                                        <p:tgtEl>
                                          <p:spTgt spid="2334">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1" grpId="0" animBg="1"/>
      <p:bldP spid="2332" grpId="1" build="p" animBg="1"/>
      <p:bldP spid="2334" grpId="2"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23</a:t>
            </a:fld>
            <a:endParaRPr lang="ru-RU" sz="1000" b="0" u="none">
              <a:solidFill>
                <a:schemeClr val="tx1"/>
              </a:solidFill>
            </a:endParaRPr>
          </a:p>
        </p:txBody>
      </p:sp>
      <p:sp>
        <p:nvSpPr>
          <p:cNvPr id="2337" name="标题 2336"/>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38" name="文本占位符 2337"/>
          <p:cNvSpPr>
            <a:spLocks noGrp="1"/>
          </p:cNvSpPr>
          <p:nvPr>
            <p:ph type="body" idx="4294967295"/>
          </p:nvPr>
        </p:nvSpPr>
        <p:spPr>
          <a:xfrm>
            <a:off x="608013" y="1108075"/>
            <a:ext cx="8386762" cy="5561013"/>
          </a:xfrm>
          <a:ln/>
        </p:spPr>
        <p:txBody>
          <a:bodyPr/>
          <a:lstStyle/>
          <a:p>
            <a:pPr>
              <a:buClr>
                <a:schemeClr val="folHlink"/>
              </a:buClr>
            </a:pPr>
            <a:r>
              <a:rPr lang="en-US" altLang="zh-CN" sz="3200"/>
              <a:t>2.6  </a:t>
            </a:r>
            <a:r>
              <a:rPr lang="zh-CN" altLang="en-US" sz="3200"/>
              <a:t>现浇砼墙</a:t>
            </a:r>
          </a:p>
          <a:p>
            <a:pPr>
              <a:buClr>
                <a:schemeClr val="folHlink"/>
              </a:buClr>
            </a:pPr>
            <a:r>
              <a:rPr lang="en-US" altLang="zh-CN"/>
              <a:t>1</a:t>
            </a:r>
            <a:r>
              <a:rPr lang="zh-CN" altLang="en-US"/>
              <a:t>、现浇框架结构的剪力墙</a:t>
            </a:r>
          </a:p>
          <a:p>
            <a:pPr>
              <a:buClr>
                <a:schemeClr val="folHlink"/>
              </a:buClr>
            </a:pPr>
            <a:r>
              <a:rPr lang="zh-CN" altLang="en-US"/>
              <a:t>（</a:t>
            </a:r>
            <a:r>
              <a:rPr lang="en-US" altLang="zh-CN"/>
              <a:t>3</a:t>
            </a:r>
            <a:r>
              <a:rPr lang="zh-CN" altLang="en-US"/>
              <a:t>）</a:t>
            </a:r>
            <a:r>
              <a:rPr lang="zh-CN" altLang="en-US">
                <a:solidFill>
                  <a:schemeClr val="accent2"/>
                </a:solidFill>
              </a:rPr>
              <a:t>剪力墙带暗柱（柱不突出墙外）时，柱工程量不单独计算，按柱和墙体积和套用墙子目</a:t>
            </a:r>
            <a:r>
              <a:rPr lang="zh-CN" altLang="en-US"/>
              <a:t>。</a:t>
            </a:r>
          </a:p>
          <a:p>
            <a:pPr>
              <a:buClr>
                <a:schemeClr val="folHlink"/>
              </a:buClr>
            </a:pPr>
            <a:endParaRPr lang="zh-CN" altLang="en-US">
              <a:solidFill>
                <a:schemeClr val="accent2"/>
              </a:solidFill>
            </a:endParaRP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37"/>
                                        </p:tgtEl>
                                        <p:attrNameLst>
                                          <p:attrName>ppt_x</p:attrName>
                                          <p:attrName>ppt_y</p:attrName>
                                        </p:attrNameLst>
                                      </p:cBhvr>
                                    </p:animMotion>
                                    <p:animRot by="1500000">
                                      <p:cBhvr additive="base">
                                        <p:cTn id="7" dur="125" fill="hold">
                                          <p:stCondLst>
                                            <p:cond delay="0"/>
                                          </p:stCondLst>
                                        </p:cTn>
                                        <p:tgtEl>
                                          <p:spTgt spid="2337"/>
                                        </p:tgtEl>
                                        <p:attrNameLst>
                                          <p:attrName>r</p:attrName>
                                        </p:attrNameLst>
                                      </p:cBhvr>
                                    </p:animRot>
                                    <p:animRot by="-1500000">
                                      <p:cBhvr additive="base">
                                        <p:cTn id="8" dur="125" fill="hold">
                                          <p:stCondLst>
                                            <p:cond delay="125"/>
                                          </p:stCondLst>
                                        </p:cTn>
                                        <p:tgtEl>
                                          <p:spTgt spid="2337"/>
                                        </p:tgtEl>
                                        <p:attrNameLst>
                                          <p:attrName>r</p:attrName>
                                        </p:attrNameLst>
                                      </p:cBhvr>
                                    </p:animRot>
                                    <p:animRot by="-1500000">
                                      <p:cBhvr additive="base">
                                        <p:cTn id="9" dur="125" fill="hold">
                                          <p:stCondLst>
                                            <p:cond delay="250"/>
                                          </p:stCondLst>
                                        </p:cTn>
                                        <p:tgtEl>
                                          <p:spTgt spid="2337"/>
                                        </p:tgtEl>
                                        <p:attrNameLst>
                                          <p:attrName>r</p:attrName>
                                        </p:attrNameLst>
                                      </p:cBhvr>
                                    </p:animRot>
                                    <p:animRot by="1500000">
                                      <p:cBhvr additive="base">
                                        <p:cTn id="10" dur="125" fill="hold">
                                          <p:stCondLst>
                                            <p:cond delay="375"/>
                                          </p:stCondLst>
                                        </p:cTn>
                                        <p:tgtEl>
                                          <p:spTgt spid="2337"/>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38">
                                            <p:bg/>
                                          </p:spTgt>
                                        </p:tgtEl>
                                        <p:attrNameLst>
                                          <p:attrName>style.visibility</p:attrName>
                                        </p:attrNameLst>
                                      </p:cBhvr>
                                      <p:to>
                                        <p:strVal val="visible"/>
                                      </p:to>
                                    </p:set>
                                    <p:animEffect transition="in" filter="fade">
                                      <p:cBhvr additive="base">
                                        <p:cTn id="15" dur="500"/>
                                        <p:tgtEl>
                                          <p:spTgt spid="2338">
                                            <p:bg/>
                                          </p:spTgt>
                                        </p:tgtEl>
                                      </p:cBhvr>
                                    </p:animEffect>
                                    <p:anim calcmode="lin" valueType="num">
                                      <p:cBhvr additive="base">
                                        <p:cTn id="16" dur="500" fill="hold"/>
                                        <p:tgtEl>
                                          <p:spTgt spid="2338">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38">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38">
                                            <p:bg/>
                                          </p:spTgt>
                                        </p:tgtEl>
                                        <p:attrNameLst>
                                          <p:attrName>style.visibility</p:attrName>
                                        </p:attrNameLst>
                                      </p:cBhvr>
                                      <p:to>
                                        <p:strVal val="visible"/>
                                      </p:to>
                                    </p:set>
                                    <p:animEffect transition="in" filter="fade">
                                      <p:cBhvr additive="base">
                                        <p:cTn id="22" dur="500"/>
                                        <p:tgtEl>
                                          <p:spTgt spid="2338">
                                            <p:bg/>
                                          </p:spTgt>
                                        </p:tgtEl>
                                      </p:cBhvr>
                                    </p:animEffect>
                                    <p:anim calcmode="lin" valueType="num">
                                      <p:cBhvr additive="base">
                                        <p:cTn id="23" dur="500" fill="hold"/>
                                        <p:tgtEl>
                                          <p:spTgt spid="2338">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38">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38">
                                            <p:bg/>
                                          </p:spTgt>
                                        </p:tgtEl>
                                        <p:attrNameLst>
                                          <p:attrName>style.visibility</p:attrName>
                                        </p:attrNameLst>
                                      </p:cBhvr>
                                      <p:to>
                                        <p:strVal val="visible"/>
                                      </p:to>
                                    </p:set>
                                    <p:animEffect transition="in" filter="fade">
                                      <p:cBhvr additive="base">
                                        <p:cTn id="29" dur="500"/>
                                        <p:tgtEl>
                                          <p:spTgt spid="2338">
                                            <p:bg/>
                                          </p:spTgt>
                                        </p:tgtEl>
                                      </p:cBhvr>
                                    </p:animEffect>
                                    <p:anim calcmode="lin" valueType="num">
                                      <p:cBhvr additive="base">
                                        <p:cTn id="30" dur="500" fill="hold"/>
                                        <p:tgtEl>
                                          <p:spTgt spid="2338">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38">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7" grpId="0" animBg="1"/>
      <p:bldP spid="2338" grpId="1"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24</a:t>
            </a:fld>
            <a:endParaRPr lang="ru-RU" sz="1000" b="0" u="none">
              <a:solidFill>
                <a:schemeClr val="tx1"/>
              </a:solidFill>
            </a:endParaRPr>
          </a:p>
        </p:txBody>
      </p:sp>
      <p:sp>
        <p:nvSpPr>
          <p:cNvPr id="2341" name="标题 2340"/>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42" name="文本占位符 2341"/>
          <p:cNvSpPr>
            <a:spLocks noGrp="1"/>
          </p:cNvSpPr>
          <p:nvPr>
            <p:ph type="body" idx="4294967295"/>
          </p:nvPr>
        </p:nvSpPr>
        <p:spPr>
          <a:xfrm>
            <a:off x="608013" y="1108075"/>
            <a:ext cx="8416925" cy="1304925"/>
          </a:xfrm>
          <a:ln/>
        </p:spPr>
        <p:txBody>
          <a:bodyPr/>
          <a:lstStyle/>
          <a:p>
            <a:pPr>
              <a:buClr>
                <a:schemeClr val="folHlink"/>
              </a:buClr>
            </a:pPr>
            <a:r>
              <a:rPr lang="en-US" altLang="zh-CN"/>
              <a:t>2.7  </a:t>
            </a:r>
            <a:r>
              <a:rPr lang="zh-CN" altLang="en-US"/>
              <a:t>现浇整体楼梯</a:t>
            </a:r>
          </a:p>
          <a:p>
            <a:pPr>
              <a:buClr>
                <a:schemeClr val="folHlink"/>
              </a:buClr>
            </a:pPr>
            <a:r>
              <a:rPr lang="en-US" altLang="zh-CN" sz="2400"/>
              <a:t>1</a:t>
            </a:r>
            <a:r>
              <a:rPr lang="zh-CN" altLang="en-US" sz="2400"/>
              <a:t>、定义：整体楼梯系将楼梯踏步板、梯井斜梁、支撑梯井斜梁的平台梁和梯口梁（与楼面相连接的梁）、楼梯间两</a:t>
            </a:r>
          </a:p>
        </p:txBody>
      </p:sp>
      <p:graphicFrame>
        <p:nvGraphicFramePr>
          <p:cNvPr id="2343" name="对象 2342"/>
          <p:cNvGraphicFramePr>
            <a:graphicFrameLocks noChangeAspect="1"/>
          </p:cNvGraphicFramePr>
          <p:nvPr/>
        </p:nvGraphicFramePr>
        <p:xfrm>
          <a:off x="1849438" y="2457450"/>
          <a:ext cx="3348037" cy="4251325"/>
        </p:xfrm>
        <a:graphic>
          <a:graphicData uri="http://schemas.openxmlformats.org/presentationml/2006/ole">
            <mc:AlternateContent xmlns:mc="http://schemas.openxmlformats.org/markup-compatibility/2006">
              <mc:Choice xmlns:v="urn:schemas-microsoft-com:vml" Requires="v">
                <p:oleObj spid="_x0000_s14339" r:id="rId4" imgW="8281670" imgH="4658360" progId="AutoCAD.Drawing.15">
                  <p:embed/>
                </p:oleObj>
              </mc:Choice>
              <mc:Fallback>
                <p:oleObj r:id="rId4" imgW="8281670" imgH="4658360" progId="AutoCAD.Drawing.15">
                  <p:embed/>
                  <p:pic>
                    <p:nvPicPr>
                      <p:cNvPr id="0" name="图片 3082"/>
                      <p:cNvPicPr/>
                      <p:nvPr/>
                    </p:nvPicPr>
                    <p:blipFill>
                      <a:blip r:embed="rId5"/>
                      <a:srcRect l="23123" t="10175" r="40594" b="14761"/>
                      <a:stretch>
                        <a:fillRect/>
                      </a:stretch>
                    </p:blipFill>
                    <p:spPr>
                      <a:xfrm>
                        <a:off x="1849438" y="2457450"/>
                        <a:ext cx="3348037" cy="4251325"/>
                      </a:xfrm>
                      <a:prstGeom prst="rect">
                        <a:avLst/>
                      </a:prstGeom>
                      <a:noFill/>
                      <a:ln w="38100">
                        <a:noFill/>
                        <a:miter/>
                      </a:ln>
                    </p:spPr>
                  </p:pic>
                </p:oleObj>
              </mc:Fallback>
            </mc:AlternateContent>
          </a:graphicData>
        </a:graphic>
      </p:graphicFrame>
      <p:graphicFrame>
        <p:nvGraphicFramePr>
          <p:cNvPr id="2344" name="对象 2343"/>
          <p:cNvGraphicFramePr>
            <a:graphicFrameLocks noChangeAspect="1"/>
          </p:cNvGraphicFramePr>
          <p:nvPr/>
        </p:nvGraphicFramePr>
        <p:xfrm>
          <a:off x="5335588" y="2403475"/>
          <a:ext cx="3748087" cy="4392613"/>
        </p:xfrm>
        <a:graphic>
          <a:graphicData uri="http://schemas.openxmlformats.org/presentationml/2006/ole">
            <mc:AlternateContent xmlns:mc="http://schemas.openxmlformats.org/markup-compatibility/2006">
              <mc:Choice xmlns:v="urn:schemas-microsoft-com:vml" Requires="v">
                <p:oleObj spid="_x0000_s14340" r:id="rId6" imgW="8281670" imgH="4658360" progId="AutoCAD.Drawing.15">
                  <p:embed/>
                </p:oleObj>
              </mc:Choice>
              <mc:Fallback>
                <p:oleObj r:id="rId6" imgW="8281670" imgH="4658360" progId="AutoCAD.Drawing.15">
                  <p:embed/>
                  <p:pic>
                    <p:nvPicPr>
                      <p:cNvPr id="0" name="图片 3083"/>
                      <p:cNvPicPr/>
                      <p:nvPr/>
                    </p:nvPicPr>
                    <p:blipFill>
                      <a:blip r:embed="rId7"/>
                      <a:srcRect l="26054" t="2939" r="32874" b="8560"/>
                      <a:stretch>
                        <a:fillRect/>
                      </a:stretch>
                    </p:blipFill>
                    <p:spPr>
                      <a:xfrm>
                        <a:off x="5335588" y="2403475"/>
                        <a:ext cx="3748087" cy="4392613"/>
                      </a:xfrm>
                      <a:prstGeom prst="rect">
                        <a:avLst/>
                      </a:prstGeom>
                      <a:noFill/>
                      <a:ln w="38100">
                        <a:noFill/>
                        <a:miter/>
                      </a:ln>
                    </p:spPr>
                  </p:pic>
                </p:oleObj>
              </mc:Fallback>
            </mc:AlternateContent>
          </a:graphicData>
        </a:graphic>
      </p:graphicFrame>
      <p:sp>
        <p:nvSpPr>
          <p:cNvPr id="2345" name="矩形 2344"/>
          <p:cNvSpPr/>
          <p:nvPr/>
        </p:nvSpPr>
        <p:spPr>
          <a:xfrm>
            <a:off x="611188" y="2420938"/>
            <a:ext cx="1298575" cy="3095625"/>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buNone/>
            </a:pPr>
            <a:r>
              <a:rPr lang="en-US" altLang="zh-CN" sz="2400"/>
              <a:t>    </a:t>
            </a:r>
            <a:r>
              <a:rPr lang="zh-CN" altLang="en-US" sz="2400"/>
              <a:t>端的休息平台等浇筑成一整体的楼梯</a:t>
            </a:r>
          </a:p>
        </p:txBody>
      </p: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41"/>
                                        </p:tgtEl>
                                        <p:attrNameLst>
                                          <p:attrName>ppt_x</p:attrName>
                                          <p:attrName>ppt_y</p:attrName>
                                        </p:attrNameLst>
                                      </p:cBhvr>
                                    </p:animMotion>
                                    <p:animRot by="1500000">
                                      <p:cBhvr additive="base">
                                        <p:cTn id="7" dur="125" fill="hold">
                                          <p:stCondLst>
                                            <p:cond delay="0"/>
                                          </p:stCondLst>
                                        </p:cTn>
                                        <p:tgtEl>
                                          <p:spTgt spid="2341"/>
                                        </p:tgtEl>
                                        <p:attrNameLst>
                                          <p:attrName>r</p:attrName>
                                        </p:attrNameLst>
                                      </p:cBhvr>
                                    </p:animRot>
                                    <p:animRot by="-1500000">
                                      <p:cBhvr additive="base">
                                        <p:cTn id="8" dur="125" fill="hold">
                                          <p:stCondLst>
                                            <p:cond delay="125"/>
                                          </p:stCondLst>
                                        </p:cTn>
                                        <p:tgtEl>
                                          <p:spTgt spid="2341"/>
                                        </p:tgtEl>
                                        <p:attrNameLst>
                                          <p:attrName>r</p:attrName>
                                        </p:attrNameLst>
                                      </p:cBhvr>
                                    </p:animRot>
                                    <p:animRot by="-1500000">
                                      <p:cBhvr additive="base">
                                        <p:cTn id="9" dur="125" fill="hold">
                                          <p:stCondLst>
                                            <p:cond delay="250"/>
                                          </p:stCondLst>
                                        </p:cTn>
                                        <p:tgtEl>
                                          <p:spTgt spid="2341"/>
                                        </p:tgtEl>
                                        <p:attrNameLst>
                                          <p:attrName>r</p:attrName>
                                        </p:attrNameLst>
                                      </p:cBhvr>
                                    </p:animRot>
                                    <p:animRot by="1500000">
                                      <p:cBhvr additive="base">
                                        <p:cTn id="10" dur="125" fill="hold">
                                          <p:stCondLst>
                                            <p:cond delay="375"/>
                                          </p:stCondLst>
                                        </p:cTn>
                                        <p:tgtEl>
                                          <p:spTgt spid="2341"/>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42">
                                            <p:bg/>
                                          </p:spTgt>
                                        </p:tgtEl>
                                        <p:attrNameLst>
                                          <p:attrName>style.visibility</p:attrName>
                                        </p:attrNameLst>
                                      </p:cBhvr>
                                      <p:to>
                                        <p:strVal val="visible"/>
                                      </p:to>
                                    </p:set>
                                    <p:animEffect transition="in" filter="fade">
                                      <p:cBhvr additive="base">
                                        <p:cTn id="15" dur="500"/>
                                        <p:tgtEl>
                                          <p:spTgt spid="2342">
                                            <p:bg/>
                                          </p:spTgt>
                                        </p:tgtEl>
                                      </p:cBhvr>
                                    </p:animEffect>
                                    <p:anim calcmode="lin" valueType="num">
                                      <p:cBhvr additive="base">
                                        <p:cTn id="16" dur="500" fill="hold"/>
                                        <p:tgtEl>
                                          <p:spTgt spid="2342">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42">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42">
                                            <p:bg/>
                                          </p:spTgt>
                                        </p:tgtEl>
                                        <p:attrNameLst>
                                          <p:attrName>style.visibility</p:attrName>
                                        </p:attrNameLst>
                                      </p:cBhvr>
                                      <p:to>
                                        <p:strVal val="visible"/>
                                      </p:to>
                                    </p:set>
                                    <p:animEffect transition="in" filter="fade">
                                      <p:cBhvr additive="base">
                                        <p:cTn id="22" dur="500"/>
                                        <p:tgtEl>
                                          <p:spTgt spid="2342">
                                            <p:bg/>
                                          </p:spTgt>
                                        </p:tgtEl>
                                      </p:cBhvr>
                                    </p:animEffect>
                                    <p:anim calcmode="lin" valueType="num">
                                      <p:cBhvr additive="base">
                                        <p:cTn id="23" dur="500" fill="hold"/>
                                        <p:tgtEl>
                                          <p:spTgt spid="2342">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42">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2" nodeType="clickEffect">
                                  <p:childTnLst>
                                    <p:set>
                                      <p:cBhvr additive="base">
                                        <p:cTn id="28" dur="1" fill="hold">
                                          <p:stCondLst>
                                            <p:cond delay="0"/>
                                          </p:stCondLst>
                                        </p:cTn>
                                        <p:tgtEl>
                                          <p:spTgt spid="2345"/>
                                        </p:tgtEl>
                                        <p:attrNameLst>
                                          <p:attrName>style.visibility</p:attrName>
                                        </p:attrNameLst>
                                      </p:cBhvr>
                                      <p:to>
                                        <p:strVal val="visible"/>
                                      </p:to>
                                    </p:set>
                                    <p:anim calcmode="lin" valueType="num">
                                      <p:cBhvr additive="base">
                                        <p:cTn id="29" dur="500" fill="hold"/>
                                        <p:tgtEl>
                                          <p:spTgt spid="2345"/>
                                        </p:tgtEl>
                                        <p:attrNameLst>
                                          <p:attrName>ppt_x</p:attrName>
                                        </p:attrNameLst>
                                      </p:cBhvr>
                                      <p:tavLst>
                                        <p:tav tm="0">
                                          <p:val>
                                            <p:strVal val="#ppt_x"/>
                                          </p:val>
                                        </p:tav>
                                        <p:tav tm="100000">
                                          <p:val>
                                            <p:strVal val="#ppt_x"/>
                                          </p:val>
                                        </p:tav>
                                      </p:tavLst>
                                    </p:anim>
                                    <p:anim calcmode="lin" valueType="num">
                                      <p:cBhvr additive="base">
                                        <p:cTn id="30" dur="500" fill="hold"/>
                                        <p:tgtEl>
                                          <p:spTgt spid="234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childTnLst>
                                    <p:set>
                                      <p:cBhvr additive="base">
                                        <p:cTn id="34" dur="1" fill="hold">
                                          <p:stCondLst>
                                            <p:cond delay="0"/>
                                          </p:stCondLst>
                                        </p:cTn>
                                        <p:tgtEl>
                                          <p:spTgt spid="2343"/>
                                        </p:tgtEl>
                                        <p:attrNameLst>
                                          <p:attrName>style.visibility</p:attrName>
                                        </p:attrNameLst>
                                      </p:cBhvr>
                                      <p:to>
                                        <p:strVal val="visible"/>
                                      </p:to>
                                    </p:set>
                                    <p:anim calcmode="lin" valueType="num">
                                      <p:cBhvr additive="base">
                                        <p:cTn id="35" dur="500" fill="hold"/>
                                        <p:tgtEl>
                                          <p:spTgt spid="2343"/>
                                        </p:tgtEl>
                                        <p:attrNameLst>
                                          <p:attrName>ppt_x</p:attrName>
                                        </p:attrNameLst>
                                      </p:cBhvr>
                                      <p:tavLst>
                                        <p:tav tm="0">
                                          <p:val>
                                            <p:strVal val="#ppt_x"/>
                                          </p:val>
                                        </p:tav>
                                        <p:tav tm="100000">
                                          <p:val>
                                            <p:strVal val="#ppt_x"/>
                                          </p:val>
                                        </p:tav>
                                      </p:tavLst>
                                    </p:anim>
                                    <p:anim calcmode="lin" valueType="num">
                                      <p:cBhvr additive="base">
                                        <p:cTn id="36" dur="500" fill="hold"/>
                                        <p:tgtEl>
                                          <p:spTgt spid="2343"/>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childTnLst>
                                    <p:set>
                                      <p:cBhvr additive="base">
                                        <p:cTn id="40" dur="1" fill="hold">
                                          <p:stCondLst>
                                            <p:cond delay="0"/>
                                          </p:stCondLst>
                                        </p:cTn>
                                        <p:tgtEl>
                                          <p:spTgt spid="2344"/>
                                        </p:tgtEl>
                                        <p:attrNameLst>
                                          <p:attrName>style.visibility</p:attrName>
                                        </p:attrNameLst>
                                      </p:cBhvr>
                                      <p:to>
                                        <p:strVal val="visible"/>
                                      </p:to>
                                    </p:set>
                                    <p:anim calcmode="lin" valueType="num">
                                      <p:cBhvr additive="base">
                                        <p:cTn id="41" dur="500" fill="hold"/>
                                        <p:tgtEl>
                                          <p:spTgt spid="2344"/>
                                        </p:tgtEl>
                                        <p:attrNameLst>
                                          <p:attrName>ppt_x</p:attrName>
                                        </p:attrNameLst>
                                      </p:cBhvr>
                                      <p:tavLst>
                                        <p:tav tm="0">
                                          <p:val>
                                            <p:strVal val="#ppt_x"/>
                                          </p:val>
                                        </p:tav>
                                        <p:tav tm="100000">
                                          <p:val>
                                            <p:strVal val="#ppt_x"/>
                                          </p:val>
                                        </p:tav>
                                      </p:tavLst>
                                    </p:anim>
                                    <p:anim calcmode="lin" valueType="num">
                                      <p:cBhvr additive="base">
                                        <p:cTn id="42" dur="500" fill="hold"/>
                                        <p:tgtEl>
                                          <p:spTgt spid="23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1" grpId="0" animBg="1"/>
      <p:bldP spid="2342" grpId="1" build="p" animBg="1"/>
      <p:bldP spid="2345" grpId="2"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25</a:t>
            </a:fld>
            <a:endParaRPr lang="ru-RU" sz="1000" b="0" u="none">
              <a:solidFill>
                <a:schemeClr val="tx1"/>
              </a:solidFill>
            </a:endParaRPr>
          </a:p>
        </p:txBody>
      </p:sp>
      <p:sp>
        <p:nvSpPr>
          <p:cNvPr id="2348" name="标题 2347"/>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49" name="文本占位符 2348"/>
          <p:cNvSpPr>
            <a:spLocks noGrp="1"/>
          </p:cNvSpPr>
          <p:nvPr>
            <p:ph type="body" idx="4294967295"/>
          </p:nvPr>
        </p:nvSpPr>
        <p:spPr>
          <a:xfrm>
            <a:off x="608013" y="1108075"/>
            <a:ext cx="8416925" cy="1384300"/>
          </a:xfrm>
          <a:ln/>
        </p:spPr>
        <p:txBody>
          <a:bodyPr/>
          <a:lstStyle/>
          <a:p>
            <a:pPr>
              <a:buClr>
                <a:schemeClr val="folHlink"/>
              </a:buClr>
            </a:pPr>
            <a:r>
              <a:rPr lang="en-US" altLang="zh-CN"/>
              <a:t>2.7  </a:t>
            </a:r>
            <a:r>
              <a:rPr lang="zh-CN" altLang="en-US"/>
              <a:t>现浇整体楼梯</a:t>
            </a:r>
          </a:p>
          <a:p>
            <a:pPr>
              <a:buClr>
                <a:schemeClr val="folHlink"/>
              </a:buClr>
            </a:pPr>
            <a:r>
              <a:rPr lang="en-US" altLang="zh-CN" sz="2400"/>
              <a:t>2</a:t>
            </a:r>
            <a:r>
              <a:rPr lang="zh-CN" altLang="en-US" sz="2400"/>
              <a:t>、工程量计算方法</a:t>
            </a:r>
            <a:r>
              <a:rPr lang="en-US" altLang="zh-CN" sz="2400"/>
              <a:t>——</a:t>
            </a:r>
            <a:r>
              <a:rPr lang="zh-CN" altLang="en-US" sz="2400"/>
              <a:t>按水平投影面积计算</a:t>
            </a:r>
          </a:p>
          <a:p>
            <a:pPr>
              <a:buClr>
                <a:schemeClr val="folHlink"/>
              </a:buClr>
            </a:pPr>
            <a:r>
              <a:rPr lang="zh-CN" altLang="en-US" sz="2400"/>
              <a:t>（</a:t>
            </a:r>
            <a:r>
              <a:rPr lang="en-US" altLang="zh-CN" sz="2400"/>
              <a:t>1</a:t>
            </a:r>
            <a:r>
              <a:rPr lang="zh-CN" altLang="en-US" sz="2400"/>
              <a:t>）有两道梯口梁时</a:t>
            </a:r>
          </a:p>
        </p:txBody>
      </p:sp>
      <p:graphicFrame>
        <p:nvGraphicFramePr>
          <p:cNvPr id="2350" name="对象 2349"/>
          <p:cNvGraphicFramePr>
            <a:graphicFrameLocks noChangeAspect="1"/>
          </p:cNvGraphicFramePr>
          <p:nvPr/>
        </p:nvGraphicFramePr>
        <p:xfrm>
          <a:off x="611188" y="2606675"/>
          <a:ext cx="4679950" cy="4251325"/>
        </p:xfrm>
        <a:graphic>
          <a:graphicData uri="http://schemas.openxmlformats.org/presentationml/2006/ole">
            <mc:AlternateContent xmlns:mc="http://schemas.openxmlformats.org/markup-compatibility/2006">
              <mc:Choice xmlns:v="urn:schemas-microsoft-com:vml" Requires="v">
                <p:oleObj spid="_x0000_s15362" r:id="rId4" imgW="8281670" imgH="4658360" progId="AutoCAD.Drawing.15">
                  <p:embed/>
                </p:oleObj>
              </mc:Choice>
              <mc:Fallback>
                <p:oleObj r:id="rId4" imgW="8281670" imgH="4658360" progId="AutoCAD.Drawing.15">
                  <p:embed/>
                  <p:pic>
                    <p:nvPicPr>
                      <p:cNvPr id="0" name="图片 3084"/>
                      <p:cNvPicPr/>
                      <p:nvPr/>
                    </p:nvPicPr>
                    <p:blipFill>
                      <a:blip r:embed="rId5"/>
                      <a:srcRect l="23123" t="10175" r="40594" b="14761"/>
                      <a:stretch>
                        <a:fillRect/>
                      </a:stretch>
                    </p:blipFill>
                    <p:spPr>
                      <a:xfrm>
                        <a:off x="611188" y="2606675"/>
                        <a:ext cx="4679950" cy="4251325"/>
                      </a:xfrm>
                      <a:prstGeom prst="rect">
                        <a:avLst/>
                      </a:prstGeom>
                      <a:noFill/>
                      <a:ln w="38100">
                        <a:noFill/>
                        <a:miter/>
                      </a:ln>
                    </p:spPr>
                  </p:pic>
                </p:oleObj>
              </mc:Fallback>
            </mc:AlternateContent>
          </a:graphicData>
        </a:graphic>
      </p:graphicFrame>
      <p:sp>
        <p:nvSpPr>
          <p:cNvPr id="2351" name="矩形 2350"/>
          <p:cNvSpPr/>
          <p:nvPr/>
        </p:nvSpPr>
        <p:spPr>
          <a:xfrm>
            <a:off x="5580063" y="2708275"/>
            <a:ext cx="3313112" cy="2100263"/>
          </a:xfrm>
          <a:prstGeom prst="rect">
            <a:avLst/>
          </a:prstGeom>
          <a:noFill/>
          <a:ln w="53975">
            <a:noFill/>
          </a:ln>
        </p:spPr>
        <p:txBody>
          <a:bodyPr>
            <a:spAutoFit/>
          </a:bodyPr>
          <a:lstStyle/>
          <a:p>
            <a:pPr>
              <a:spcBef>
                <a:spcPct val="50000"/>
              </a:spcBef>
            </a:pPr>
            <a:r>
              <a:rPr lang="zh-CN" altLang="en-US" sz="2400"/>
              <a:t>当</a:t>
            </a:r>
            <a:r>
              <a:rPr lang="en-US" altLang="zh-CN" sz="2400"/>
              <a:t>C≤500mm</a:t>
            </a:r>
            <a:r>
              <a:rPr lang="zh-CN" altLang="en-US" sz="2400"/>
              <a:t>时，</a:t>
            </a:r>
          </a:p>
          <a:p>
            <a:pPr>
              <a:spcBef>
                <a:spcPct val="50000"/>
              </a:spcBef>
            </a:pPr>
            <a:r>
              <a:rPr lang="en-US" altLang="zh-CN" sz="2400"/>
              <a:t>S</a:t>
            </a:r>
            <a:r>
              <a:rPr lang="zh-CN" altLang="en-US" sz="2400"/>
              <a:t>＝</a:t>
            </a:r>
            <a:r>
              <a:rPr lang="en-US" altLang="zh-CN" sz="2400"/>
              <a:t>B×L</a:t>
            </a:r>
          </a:p>
          <a:p>
            <a:pPr>
              <a:spcBef>
                <a:spcPct val="50000"/>
              </a:spcBef>
            </a:pPr>
            <a:r>
              <a:rPr lang="zh-CN" altLang="en-US" sz="2400"/>
              <a:t>当</a:t>
            </a:r>
            <a:r>
              <a:rPr lang="en-US" altLang="zh-CN" sz="2400"/>
              <a:t>C</a:t>
            </a:r>
            <a:r>
              <a:rPr lang="zh-CN" altLang="en-US" sz="2400"/>
              <a:t>＞</a:t>
            </a:r>
            <a:r>
              <a:rPr lang="en-US" altLang="zh-CN" sz="2400"/>
              <a:t>500mm</a:t>
            </a:r>
            <a:r>
              <a:rPr lang="zh-CN" altLang="en-US" sz="2400"/>
              <a:t>时，</a:t>
            </a:r>
          </a:p>
          <a:p>
            <a:pPr>
              <a:spcBef>
                <a:spcPct val="50000"/>
              </a:spcBef>
            </a:pPr>
            <a:r>
              <a:rPr lang="en-US" altLang="zh-CN" sz="2400"/>
              <a:t>S=</a:t>
            </a:r>
            <a:r>
              <a:rPr lang="zh-CN" altLang="en-US" sz="2400"/>
              <a:t>（</a:t>
            </a:r>
            <a:r>
              <a:rPr lang="en-US" altLang="zh-CN" sz="2400"/>
              <a:t>BL</a:t>
            </a:r>
            <a:r>
              <a:rPr lang="zh-CN" altLang="en-US" sz="2400"/>
              <a:t>－</a:t>
            </a:r>
            <a:r>
              <a:rPr lang="en-US" altLang="zh-CN" sz="2400"/>
              <a:t>CX</a:t>
            </a:r>
            <a:r>
              <a:rPr lang="zh-CN" altLang="en-US" sz="2400"/>
              <a:t>）</a:t>
            </a:r>
          </a:p>
        </p:txBody>
      </p: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48"/>
                                        </p:tgtEl>
                                        <p:attrNameLst>
                                          <p:attrName>ppt_x</p:attrName>
                                          <p:attrName>ppt_y</p:attrName>
                                        </p:attrNameLst>
                                      </p:cBhvr>
                                    </p:animMotion>
                                    <p:animRot by="1500000">
                                      <p:cBhvr additive="base">
                                        <p:cTn id="7" dur="125" fill="hold">
                                          <p:stCondLst>
                                            <p:cond delay="0"/>
                                          </p:stCondLst>
                                        </p:cTn>
                                        <p:tgtEl>
                                          <p:spTgt spid="2348"/>
                                        </p:tgtEl>
                                        <p:attrNameLst>
                                          <p:attrName>r</p:attrName>
                                        </p:attrNameLst>
                                      </p:cBhvr>
                                    </p:animRot>
                                    <p:animRot by="-1500000">
                                      <p:cBhvr additive="base">
                                        <p:cTn id="8" dur="125" fill="hold">
                                          <p:stCondLst>
                                            <p:cond delay="125"/>
                                          </p:stCondLst>
                                        </p:cTn>
                                        <p:tgtEl>
                                          <p:spTgt spid="2348"/>
                                        </p:tgtEl>
                                        <p:attrNameLst>
                                          <p:attrName>r</p:attrName>
                                        </p:attrNameLst>
                                      </p:cBhvr>
                                    </p:animRot>
                                    <p:animRot by="-1500000">
                                      <p:cBhvr additive="base">
                                        <p:cTn id="9" dur="125" fill="hold">
                                          <p:stCondLst>
                                            <p:cond delay="250"/>
                                          </p:stCondLst>
                                        </p:cTn>
                                        <p:tgtEl>
                                          <p:spTgt spid="2348"/>
                                        </p:tgtEl>
                                        <p:attrNameLst>
                                          <p:attrName>r</p:attrName>
                                        </p:attrNameLst>
                                      </p:cBhvr>
                                    </p:animRot>
                                    <p:animRot by="1500000">
                                      <p:cBhvr additive="base">
                                        <p:cTn id="10" dur="125" fill="hold">
                                          <p:stCondLst>
                                            <p:cond delay="375"/>
                                          </p:stCondLst>
                                        </p:cTn>
                                        <p:tgtEl>
                                          <p:spTgt spid="234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49">
                                            <p:bg/>
                                          </p:spTgt>
                                        </p:tgtEl>
                                        <p:attrNameLst>
                                          <p:attrName>style.visibility</p:attrName>
                                        </p:attrNameLst>
                                      </p:cBhvr>
                                      <p:to>
                                        <p:strVal val="visible"/>
                                      </p:to>
                                    </p:set>
                                    <p:animEffect transition="in" filter="fade">
                                      <p:cBhvr additive="base">
                                        <p:cTn id="15" dur="500"/>
                                        <p:tgtEl>
                                          <p:spTgt spid="2349">
                                            <p:bg/>
                                          </p:spTgt>
                                        </p:tgtEl>
                                      </p:cBhvr>
                                    </p:animEffect>
                                    <p:anim calcmode="lin" valueType="num">
                                      <p:cBhvr additive="base">
                                        <p:cTn id="16" dur="500" fill="hold"/>
                                        <p:tgtEl>
                                          <p:spTgt spid="2349">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49">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49">
                                            <p:bg/>
                                          </p:spTgt>
                                        </p:tgtEl>
                                        <p:attrNameLst>
                                          <p:attrName>style.visibility</p:attrName>
                                        </p:attrNameLst>
                                      </p:cBhvr>
                                      <p:to>
                                        <p:strVal val="visible"/>
                                      </p:to>
                                    </p:set>
                                    <p:animEffect transition="in" filter="fade">
                                      <p:cBhvr additive="base">
                                        <p:cTn id="22" dur="500"/>
                                        <p:tgtEl>
                                          <p:spTgt spid="2349">
                                            <p:bg/>
                                          </p:spTgt>
                                        </p:tgtEl>
                                      </p:cBhvr>
                                    </p:animEffect>
                                    <p:anim calcmode="lin" valueType="num">
                                      <p:cBhvr additive="base">
                                        <p:cTn id="23" dur="500" fill="hold"/>
                                        <p:tgtEl>
                                          <p:spTgt spid="2349">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49">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49">
                                            <p:bg/>
                                          </p:spTgt>
                                        </p:tgtEl>
                                        <p:attrNameLst>
                                          <p:attrName>style.visibility</p:attrName>
                                        </p:attrNameLst>
                                      </p:cBhvr>
                                      <p:to>
                                        <p:strVal val="visible"/>
                                      </p:to>
                                    </p:set>
                                    <p:animEffect transition="in" filter="fade">
                                      <p:cBhvr additive="base">
                                        <p:cTn id="29" dur="500"/>
                                        <p:tgtEl>
                                          <p:spTgt spid="2349">
                                            <p:bg/>
                                          </p:spTgt>
                                        </p:tgtEl>
                                      </p:cBhvr>
                                    </p:animEffect>
                                    <p:anim calcmode="lin" valueType="num">
                                      <p:cBhvr additive="base">
                                        <p:cTn id="30" dur="500" fill="hold"/>
                                        <p:tgtEl>
                                          <p:spTgt spid="2349">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49">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childTnLst>
                                    <p:set>
                                      <p:cBhvr additive="base">
                                        <p:cTn id="35" dur="1" fill="hold">
                                          <p:stCondLst>
                                            <p:cond delay="0"/>
                                          </p:stCondLst>
                                        </p:cTn>
                                        <p:tgtEl>
                                          <p:spTgt spid="2350"/>
                                        </p:tgtEl>
                                        <p:attrNameLst>
                                          <p:attrName>style.visibility</p:attrName>
                                        </p:attrNameLst>
                                      </p:cBhvr>
                                      <p:to>
                                        <p:strVal val="visible"/>
                                      </p:to>
                                    </p:set>
                                    <p:anim calcmode="lin" valueType="num">
                                      <p:cBhvr additive="base">
                                        <p:cTn id="36" dur="500" fill="hold"/>
                                        <p:tgtEl>
                                          <p:spTgt spid="2350"/>
                                        </p:tgtEl>
                                        <p:attrNameLst>
                                          <p:attrName>ppt_x</p:attrName>
                                        </p:attrNameLst>
                                      </p:cBhvr>
                                      <p:tavLst>
                                        <p:tav tm="0">
                                          <p:val>
                                            <p:strVal val="#ppt_x"/>
                                          </p:val>
                                        </p:tav>
                                        <p:tav tm="100000">
                                          <p:val>
                                            <p:strVal val="#ppt_x"/>
                                          </p:val>
                                        </p:tav>
                                      </p:tavLst>
                                    </p:anim>
                                    <p:anim calcmode="lin" valueType="num">
                                      <p:cBhvr additive="base">
                                        <p:cTn id="37" dur="500" fill="hold"/>
                                        <p:tgtEl>
                                          <p:spTgt spid="235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childTnLst>
                                    <p:set>
                                      <p:cBhvr additive="base">
                                        <p:cTn id="41" dur="1" fill="hold">
                                          <p:stCondLst>
                                            <p:cond delay="0"/>
                                          </p:stCondLst>
                                        </p:cTn>
                                        <p:tgtEl>
                                          <p:spTgt spid="2351">
                                            <p:txEl>
                                              <p:pRg st="0" end="0"/>
                                            </p:txEl>
                                          </p:spTgt>
                                        </p:tgtEl>
                                        <p:attrNameLst>
                                          <p:attrName>style.visibility</p:attrName>
                                        </p:attrNameLst>
                                      </p:cBhvr>
                                      <p:to>
                                        <p:strVal val="visible"/>
                                      </p:to>
                                    </p:set>
                                    <p:anim calcmode="lin" valueType="num">
                                      <p:cBhvr additive="base">
                                        <p:cTn id="42" dur="500" fill="hold"/>
                                        <p:tgtEl>
                                          <p:spTgt spid="2351">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35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childTnLst>
                                    <p:set>
                                      <p:cBhvr additive="base">
                                        <p:cTn id="47" dur="1" fill="hold">
                                          <p:stCondLst>
                                            <p:cond delay="0"/>
                                          </p:stCondLst>
                                        </p:cTn>
                                        <p:tgtEl>
                                          <p:spTgt spid="2351">
                                            <p:txEl>
                                              <p:pRg st="1" end="1"/>
                                            </p:txEl>
                                          </p:spTgt>
                                        </p:tgtEl>
                                        <p:attrNameLst>
                                          <p:attrName>style.visibility</p:attrName>
                                        </p:attrNameLst>
                                      </p:cBhvr>
                                      <p:to>
                                        <p:strVal val="visible"/>
                                      </p:to>
                                    </p:set>
                                    <p:anim calcmode="lin" valueType="num">
                                      <p:cBhvr additive="base">
                                        <p:cTn id="48" dur="500" fill="hold"/>
                                        <p:tgtEl>
                                          <p:spTgt spid="2351">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35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childTnLst>
                                    <p:set>
                                      <p:cBhvr additive="base">
                                        <p:cTn id="53" dur="1" fill="hold">
                                          <p:stCondLst>
                                            <p:cond delay="0"/>
                                          </p:stCondLst>
                                        </p:cTn>
                                        <p:tgtEl>
                                          <p:spTgt spid="2351">
                                            <p:txEl>
                                              <p:pRg st="2" end="2"/>
                                            </p:txEl>
                                          </p:spTgt>
                                        </p:tgtEl>
                                        <p:attrNameLst>
                                          <p:attrName>style.visibility</p:attrName>
                                        </p:attrNameLst>
                                      </p:cBhvr>
                                      <p:to>
                                        <p:strVal val="visible"/>
                                      </p:to>
                                    </p:set>
                                    <p:anim calcmode="lin" valueType="num">
                                      <p:cBhvr additive="base">
                                        <p:cTn id="54" dur="500" fill="hold"/>
                                        <p:tgtEl>
                                          <p:spTgt spid="2351">
                                            <p:txEl>
                                              <p:pRg st="2" end="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35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childTnLst>
                                    <p:set>
                                      <p:cBhvr additive="base">
                                        <p:cTn id="59" dur="1" fill="hold">
                                          <p:stCondLst>
                                            <p:cond delay="0"/>
                                          </p:stCondLst>
                                        </p:cTn>
                                        <p:tgtEl>
                                          <p:spTgt spid="2351">
                                            <p:txEl>
                                              <p:pRg st="3" end="3"/>
                                            </p:txEl>
                                          </p:spTgt>
                                        </p:tgtEl>
                                        <p:attrNameLst>
                                          <p:attrName>style.visibility</p:attrName>
                                        </p:attrNameLst>
                                      </p:cBhvr>
                                      <p:to>
                                        <p:strVal val="visible"/>
                                      </p:to>
                                    </p:set>
                                    <p:anim calcmode="lin" valueType="num">
                                      <p:cBhvr additive="base">
                                        <p:cTn id="60" dur="500" fill="hold"/>
                                        <p:tgtEl>
                                          <p:spTgt spid="2351">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2351">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8" grpId="0" animBg="1"/>
      <p:bldP spid="2349" grpId="1"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26</a:t>
            </a:fld>
            <a:endParaRPr lang="ru-RU" sz="1000" b="0" u="none">
              <a:solidFill>
                <a:schemeClr val="tx1"/>
              </a:solidFill>
            </a:endParaRPr>
          </a:p>
        </p:txBody>
      </p:sp>
      <p:sp>
        <p:nvSpPr>
          <p:cNvPr id="2354" name="标题 2353"/>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55" name="文本占位符 2354"/>
          <p:cNvSpPr>
            <a:spLocks noGrp="1"/>
          </p:cNvSpPr>
          <p:nvPr>
            <p:ph type="body" idx="4294967295"/>
          </p:nvPr>
        </p:nvSpPr>
        <p:spPr>
          <a:xfrm>
            <a:off x="608013" y="1108075"/>
            <a:ext cx="8416925" cy="1384300"/>
          </a:xfrm>
          <a:ln/>
        </p:spPr>
        <p:txBody>
          <a:bodyPr/>
          <a:lstStyle/>
          <a:p>
            <a:pPr>
              <a:buClr>
                <a:schemeClr val="folHlink"/>
              </a:buClr>
            </a:pPr>
            <a:r>
              <a:rPr lang="en-US" altLang="zh-CN"/>
              <a:t>2.7  </a:t>
            </a:r>
            <a:r>
              <a:rPr lang="zh-CN" altLang="en-US"/>
              <a:t>现浇整体楼梯</a:t>
            </a:r>
          </a:p>
          <a:p>
            <a:pPr>
              <a:buClr>
                <a:schemeClr val="folHlink"/>
              </a:buClr>
            </a:pPr>
            <a:r>
              <a:rPr lang="en-US" altLang="zh-CN" sz="2400"/>
              <a:t>2</a:t>
            </a:r>
            <a:r>
              <a:rPr lang="zh-CN" altLang="en-US" sz="2400"/>
              <a:t>、工程量计算方法</a:t>
            </a:r>
            <a:r>
              <a:rPr lang="en-US" altLang="zh-CN" sz="2400"/>
              <a:t>——</a:t>
            </a:r>
            <a:r>
              <a:rPr lang="zh-CN" altLang="en-US" sz="2400"/>
              <a:t>按水平投影面积计算</a:t>
            </a:r>
          </a:p>
          <a:p>
            <a:pPr>
              <a:buClr>
                <a:schemeClr val="folHlink"/>
              </a:buClr>
            </a:pPr>
            <a:r>
              <a:rPr lang="zh-CN" altLang="en-US" sz="2400"/>
              <a:t>（</a:t>
            </a:r>
            <a:r>
              <a:rPr lang="en-US" altLang="zh-CN" sz="2400"/>
              <a:t>2</a:t>
            </a:r>
            <a:r>
              <a:rPr lang="zh-CN" altLang="en-US" sz="2400"/>
              <a:t>）仅有一道梯口梁时</a:t>
            </a:r>
          </a:p>
        </p:txBody>
      </p:sp>
      <p:sp>
        <p:nvSpPr>
          <p:cNvPr id="2356" name="矩形 2355"/>
          <p:cNvSpPr/>
          <p:nvPr/>
        </p:nvSpPr>
        <p:spPr>
          <a:xfrm>
            <a:off x="5580063" y="2708275"/>
            <a:ext cx="3313112" cy="2100263"/>
          </a:xfrm>
          <a:prstGeom prst="rect">
            <a:avLst/>
          </a:prstGeom>
          <a:noFill/>
          <a:ln w="53975">
            <a:noFill/>
          </a:ln>
        </p:spPr>
        <p:txBody>
          <a:bodyPr>
            <a:spAutoFit/>
          </a:bodyPr>
          <a:lstStyle/>
          <a:p>
            <a:pPr>
              <a:spcBef>
                <a:spcPct val="50000"/>
              </a:spcBef>
            </a:pPr>
            <a:r>
              <a:rPr lang="zh-CN" altLang="en-US" sz="2400"/>
              <a:t>当</a:t>
            </a:r>
            <a:r>
              <a:rPr lang="en-US" altLang="zh-CN" sz="2400"/>
              <a:t>C≤500mm</a:t>
            </a:r>
            <a:r>
              <a:rPr lang="zh-CN" altLang="en-US" sz="2400"/>
              <a:t>时，</a:t>
            </a:r>
          </a:p>
          <a:p>
            <a:pPr>
              <a:spcBef>
                <a:spcPct val="50000"/>
              </a:spcBef>
            </a:pPr>
            <a:r>
              <a:rPr lang="en-US" altLang="zh-CN" sz="2400"/>
              <a:t>S</a:t>
            </a:r>
            <a:r>
              <a:rPr lang="zh-CN" altLang="en-US" sz="2400"/>
              <a:t>＝</a:t>
            </a:r>
            <a:r>
              <a:rPr lang="en-US" altLang="zh-CN" sz="2400"/>
              <a:t>B×L</a:t>
            </a:r>
          </a:p>
          <a:p>
            <a:pPr>
              <a:spcBef>
                <a:spcPct val="50000"/>
              </a:spcBef>
            </a:pPr>
            <a:r>
              <a:rPr lang="zh-CN" altLang="en-US" sz="2400"/>
              <a:t>当</a:t>
            </a:r>
            <a:r>
              <a:rPr lang="en-US" altLang="zh-CN" sz="2400"/>
              <a:t>C</a:t>
            </a:r>
            <a:r>
              <a:rPr lang="zh-CN" altLang="en-US" sz="2400"/>
              <a:t>＞</a:t>
            </a:r>
            <a:r>
              <a:rPr lang="en-US" altLang="zh-CN" sz="2400"/>
              <a:t>500mm</a:t>
            </a:r>
            <a:r>
              <a:rPr lang="zh-CN" altLang="en-US" sz="2400"/>
              <a:t>时，</a:t>
            </a:r>
          </a:p>
          <a:p>
            <a:pPr>
              <a:spcBef>
                <a:spcPct val="50000"/>
              </a:spcBef>
            </a:pPr>
            <a:r>
              <a:rPr lang="en-US" altLang="zh-CN" sz="2400"/>
              <a:t>S=</a:t>
            </a:r>
            <a:r>
              <a:rPr lang="zh-CN" altLang="en-US" sz="2400"/>
              <a:t>（</a:t>
            </a:r>
            <a:r>
              <a:rPr lang="en-US" altLang="zh-CN" sz="2400"/>
              <a:t>BL</a:t>
            </a:r>
            <a:r>
              <a:rPr lang="zh-CN" altLang="en-US" sz="2400"/>
              <a:t>－</a:t>
            </a:r>
            <a:r>
              <a:rPr lang="en-US" altLang="zh-CN" sz="2400"/>
              <a:t>CX</a:t>
            </a:r>
            <a:r>
              <a:rPr lang="zh-CN" altLang="en-US" sz="2400"/>
              <a:t>）</a:t>
            </a:r>
          </a:p>
        </p:txBody>
      </p:sp>
      <p:graphicFrame>
        <p:nvGraphicFramePr>
          <p:cNvPr id="2357" name="对象 2356"/>
          <p:cNvGraphicFramePr>
            <a:graphicFrameLocks noChangeAspect="1"/>
          </p:cNvGraphicFramePr>
          <p:nvPr/>
        </p:nvGraphicFramePr>
        <p:xfrm>
          <a:off x="755650" y="2492375"/>
          <a:ext cx="4240213" cy="4189413"/>
        </p:xfrm>
        <a:graphic>
          <a:graphicData uri="http://schemas.openxmlformats.org/presentationml/2006/ole">
            <mc:AlternateContent xmlns:mc="http://schemas.openxmlformats.org/markup-compatibility/2006">
              <mc:Choice xmlns:v="urn:schemas-microsoft-com:vml" Requires="v">
                <p:oleObj spid="_x0000_s16386" r:id="rId4" imgW="8281670" imgH="4658360" progId="AutoCAD.Drawing.15">
                  <p:embed/>
                </p:oleObj>
              </mc:Choice>
              <mc:Fallback>
                <p:oleObj r:id="rId4" imgW="8281670" imgH="4658360" progId="AutoCAD.Drawing.15">
                  <p:embed/>
                  <p:pic>
                    <p:nvPicPr>
                      <p:cNvPr id="0" name="图片 3086"/>
                      <p:cNvPicPr/>
                      <p:nvPr/>
                    </p:nvPicPr>
                    <p:blipFill>
                      <a:blip r:embed="rId5"/>
                      <a:srcRect l="26572" t="27875" r="54080" b="32784"/>
                      <a:stretch>
                        <a:fillRect/>
                      </a:stretch>
                    </p:blipFill>
                    <p:spPr>
                      <a:xfrm>
                        <a:off x="755650" y="2492375"/>
                        <a:ext cx="4240213" cy="4189413"/>
                      </a:xfrm>
                      <a:prstGeom prst="rect">
                        <a:avLst/>
                      </a:prstGeom>
                      <a:noFill/>
                      <a:ln w="38100">
                        <a:noFill/>
                        <a:miter/>
                      </a:ln>
                    </p:spPr>
                  </p:pic>
                </p:oleObj>
              </mc:Fallback>
            </mc:AlternateContent>
          </a:graphicData>
        </a:graphic>
      </p:graphicFrame>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54"/>
                                        </p:tgtEl>
                                        <p:attrNameLst>
                                          <p:attrName>ppt_x</p:attrName>
                                          <p:attrName>ppt_y</p:attrName>
                                        </p:attrNameLst>
                                      </p:cBhvr>
                                    </p:animMotion>
                                    <p:animRot by="1500000">
                                      <p:cBhvr additive="base">
                                        <p:cTn id="7" dur="125" fill="hold">
                                          <p:stCondLst>
                                            <p:cond delay="0"/>
                                          </p:stCondLst>
                                        </p:cTn>
                                        <p:tgtEl>
                                          <p:spTgt spid="2354"/>
                                        </p:tgtEl>
                                        <p:attrNameLst>
                                          <p:attrName>r</p:attrName>
                                        </p:attrNameLst>
                                      </p:cBhvr>
                                    </p:animRot>
                                    <p:animRot by="-1500000">
                                      <p:cBhvr additive="base">
                                        <p:cTn id="8" dur="125" fill="hold">
                                          <p:stCondLst>
                                            <p:cond delay="125"/>
                                          </p:stCondLst>
                                        </p:cTn>
                                        <p:tgtEl>
                                          <p:spTgt spid="2354"/>
                                        </p:tgtEl>
                                        <p:attrNameLst>
                                          <p:attrName>r</p:attrName>
                                        </p:attrNameLst>
                                      </p:cBhvr>
                                    </p:animRot>
                                    <p:animRot by="-1500000">
                                      <p:cBhvr additive="base">
                                        <p:cTn id="9" dur="125" fill="hold">
                                          <p:stCondLst>
                                            <p:cond delay="250"/>
                                          </p:stCondLst>
                                        </p:cTn>
                                        <p:tgtEl>
                                          <p:spTgt spid="2354"/>
                                        </p:tgtEl>
                                        <p:attrNameLst>
                                          <p:attrName>r</p:attrName>
                                        </p:attrNameLst>
                                      </p:cBhvr>
                                    </p:animRot>
                                    <p:animRot by="1500000">
                                      <p:cBhvr additive="base">
                                        <p:cTn id="10" dur="125" fill="hold">
                                          <p:stCondLst>
                                            <p:cond delay="375"/>
                                          </p:stCondLst>
                                        </p:cTn>
                                        <p:tgtEl>
                                          <p:spTgt spid="235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55">
                                            <p:bg/>
                                          </p:spTgt>
                                        </p:tgtEl>
                                        <p:attrNameLst>
                                          <p:attrName>style.visibility</p:attrName>
                                        </p:attrNameLst>
                                      </p:cBhvr>
                                      <p:to>
                                        <p:strVal val="visible"/>
                                      </p:to>
                                    </p:set>
                                    <p:animEffect transition="in" filter="fade">
                                      <p:cBhvr additive="base">
                                        <p:cTn id="15" dur="500"/>
                                        <p:tgtEl>
                                          <p:spTgt spid="2355">
                                            <p:bg/>
                                          </p:spTgt>
                                        </p:tgtEl>
                                      </p:cBhvr>
                                    </p:animEffect>
                                    <p:anim calcmode="lin" valueType="num">
                                      <p:cBhvr additive="base">
                                        <p:cTn id="16" dur="500" fill="hold"/>
                                        <p:tgtEl>
                                          <p:spTgt spid="2355">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55">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55">
                                            <p:bg/>
                                          </p:spTgt>
                                        </p:tgtEl>
                                        <p:attrNameLst>
                                          <p:attrName>style.visibility</p:attrName>
                                        </p:attrNameLst>
                                      </p:cBhvr>
                                      <p:to>
                                        <p:strVal val="visible"/>
                                      </p:to>
                                    </p:set>
                                    <p:animEffect transition="in" filter="fade">
                                      <p:cBhvr additive="base">
                                        <p:cTn id="22" dur="500"/>
                                        <p:tgtEl>
                                          <p:spTgt spid="2355">
                                            <p:bg/>
                                          </p:spTgt>
                                        </p:tgtEl>
                                      </p:cBhvr>
                                    </p:animEffect>
                                    <p:anim calcmode="lin" valueType="num">
                                      <p:cBhvr additive="base">
                                        <p:cTn id="23" dur="500" fill="hold"/>
                                        <p:tgtEl>
                                          <p:spTgt spid="2355">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55">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55">
                                            <p:bg/>
                                          </p:spTgt>
                                        </p:tgtEl>
                                        <p:attrNameLst>
                                          <p:attrName>style.visibility</p:attrName>
                                        </p:attrNameLst>
                                      </p:cBhvr>
                                      <p:to>
                                        <p:strVal val="visible"/>
                                      </p:to>
                                    </p:set>
                                    <p:animEffect transition="in" filter="fade">
                                      <p:cBhvr additive="base">
                                        <p:cTn id="29" dur="500"/>
                                        <p:tgtEl>
                                          <p:spTgt spid="2355">
                                            <p:bg/>
                                          </p:spTgt>
                                        </p:tgtEl>
                                      </p:cBhvr>
                                    </p:animEffect>
                                    <p:anim calcmode="lin" valueType="num">
                                      <p:cBhvr additive="base">
                                        <p:cTn id="30" dur="500" fill="hold"/>
                                        <p:tgtEl>
                                          <p:spTgt spid="2355">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55">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childTnLst>
                                    <p:set>
                                      <p:cBhvr additive="base">
                                        <p:cTn id="35" dur="1" fill="hold">
                                          <p:stCondLst>
                                            <p:cond delay="0"/>
                                          </p:stCondLst>
                                        </p:cTn>
                                        <p:tgtEl>
                                          <p:spTgt spid="2357"/>
                                        </p:tgtEl>
                                        <p:attrNameLst>
                                          <p:attrName>style.visibility</p:attrName>
                                        </p:attrNameLst>
                                      </p:cBhvr>
                                      <p:to>
                                        <p:strVal val="visible"/>
                                      </p:to>
                                    </p:set>
                                    <p:anim calcmode="lin" valueType="num">
                                      <p:cBhvr additive="base">
                                        <p:cTn id="36" dur="500" fill="hold"/>
                                        <p:tgtEl>
                                          <p:spTgt spid="2357"/>
                                        </p:tgtEl>
                                        <p:attrNameLst>
                                          <p:attrName>ppt_x</p:attrName>
                                        </p:attrNameLst>
                                      </p:cBhvr>
                                      <p:tavLst>
                                        <p:tav tm="0">
                                          <p:val>
                                            <p:strVal val="#ppt_x"/>
                                          </p:val>
                                        </p:tav>
                                        <p:tav tm="100000">
                                          <p:val>
                                            <p:strVal val="#ppt_x"/>
                                          </p:val>
                                        </p:tav>
                                      </p:tavLst>
                                    </p:anim>
                                    <p:anim calcmode="lin" valueType="num">
                                      <p:cBhvr additive="base">
                                        <p:cTn id="37" dur="500" fill="hold"/>
                                        <p:tgtEl>
                                          <p:spTgt spid="235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childTnLst>
                                    <p:set>
                                      <p:cBhvr additive="base">
                                        <p:cTn id="41" dur="1" fill="hold">
                                          <p:stCondLst>
                                            <p:cond delay="0"/>
                                          </p:stCondLst>
                                        </p:cTn>
                                        <p:tgtEl>
                                          <p:spTgt spid="2356">
                                            <p:txEl>
                                              <p:pRg st="0" end="0"/>
                                            </p:txEl>
                                          </p:spTgt>
                                        </p:tgtEl>
                                        <p:attrNameLst>
                                          <p:attrName>style.visibility</p:attrName>
                                        </p:attrNameLst>
                                      </p:cBhvr>
                                      <p:to>
                                        <p:strVal val="visible"/>
                                      </p:to>
                                    </p:set>
                                    <p:anim calcmode="lin" valueType="num">
                                      <p:cBhvr additive="base">
                                        <p:cTn id="42" dur="500" fill="hold"/>
                                        <p:tgtEl>
                                          <p:spTgt spid="2356">
                                            <p:txEl>
                                              <p:pRg st="0" end="0"/>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23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childTnLst>
                                    <p:set>
                                      <p:cBhvr additive="base">
                                        <p:cTn id="47" dur="1" fill="hold">
                                          <p:stCondLst>
                                            <p:cond delay="0"/>
                                          </p:stCondLst>
                                        </p:cTn>
                                        <p:tgtEl>
                                          <p:spTgt spid="2356">
                                            <p:txEl>
                                              <p:pRg st="1" end="1"/>
                                            </p:txEl>
                                          </p:spTgt>
                                        </p:tgtEl>
                                        <p:attrNameLst>
                                          <p:attrName>style.visibility</p:attrName>
                                        </p:attrNameLst>
                                      </p:cBhvr>
                                      <p:to>
                                        <p:strVal val="visible"/>
                                      </p:to>
                                    </p:set>
                                    <p:anim calcmode="lin" valueType="num">
                                      <p:cBhvr additive="base">
                                        <p:cTn id="48" dur="500" fill="hold"/>
                                        <p:tgtEl>
                                          <p:spTgt spid="2356">
                                            <p:txEl>
                                              <p:pRg st="1" end="1"/>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3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childTnLst>
                                    <p:set>
                                      <p:cBhvr additive="base">
                                        <p:cTn id="53" dur="1" fill="hold">
                                          <p:stCondLst>
                                            <p:cond delay="0"/>
                                          </p:stCondLst>
                                        </p:cTn>
                                        <p:tgtEl>
                                          <p:spTgt spid="2356">
                                            <p:txEl>
                                              <p:pRg st="2" end="2"/>
                                            </p:txEl>
                                          </p:spTgt>
                                        </p:tgtEl>
                                        <p:attrNameLst>
                                          <p:attrName>style.visibility</p:attrName>
                                        </p:attrNameLst>
                                      </p:cBhvr>
                                      <p:to>
                                        <p:strVal val="visible"/>
                                      </p:to>
                                    </p:set>
                                    <p:anim calcmode="lin" valueType="num">
                                      <p:cBhvr additive="base">
                                        <p:cTn id="54" dur="500" fill="hold"/>
                                        <p:tgtEl>
                                          <p:spTgt spid="2356">
                                            <p:txEl>
                                              <p:pRg st="2" end="2"/>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23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nodeType="clickEffect">
                                  <p:childTnLst>
                                    <p:set>
                                      <p:cBhvr additive="base">
                                        <p:cTn id="59" dur="1" fill="hold">
                                          <p:stCondLst>
                                            <p:cond delay="0"/>
                                          </p:stCondLst>
                                        </p:cTn>
                                        <p:tgtEl>
                                          <p:spTgt spid="2356">
                                            <p:txEl>
                                              <p:pRg st="3" end="3"/>
                                            </p:txEl>
                                          </p:spTgt>
                                        </p:tgtEl>
                                        <p:attrNameLst>
                                          <p:attrName>style.visibility</p:attrName>
                                        </p:attrNameLst>
                                      </p:cBhvr>
                                      <p:to>
                                        <p:strVal val="visible"/>
                                      </p:to>
                                    </p:set>
                                    <p:anim calcmode="lin" valueType="num">
                                      <p:cBhvr additive="base">
                                        <p:cTn id="60" dur="500" fill="hold"/>
                                        <p:tgtEl>
                                          <p:spTgt spid="2356">
                                            <p:txEl>
                                              <p:pRg st="3" end="3"/>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2356">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4" grpId="0" animBg="1"/>
      <p:bldP spid="2355" grpId="1"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27</a:t>
            </a:fld>
            <a:endParaRPr lang="ru-RU" sz="1000" b="0" u="none">
              <a:solidFill>
                <a:schemeClr val="tx1"/>
              </a:solidFill>
            </a:endParaRPr>
          </a:p>
        </p:txBody>
      </p:sp>
      <p:sp>
        <p:nvSpPr>
          <p:cNvPr id="2360" name="标题 2359"/>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61" name="文本占位符 2360"/>
          <p:cNvSpPr>
            <a:spLocks noGrp="1"/>
          </p:cNvSpPr>
          <p:nvPr>
            <p:ph type="body" idx="4294967295"/>
          </p:nvPr>
        </p:nvSpPr>
        <p:spPr>
          <a:xfrm>
            <a:off x="608013" y="1108075"/>
            <a:ext cx="8374062" cy="5561013"/>
          </a:xfrm>
          <a:ln/>
        </p:spPr>
        <p:txBody>
          <a:bodyPr/>
          <a:lstStyle/>
          <a:p>
            <a:pPr>
              <a:buClr>
                <a:schemeClr val="folHlink"/>
              </a:buClr>
            </a:pPr>
            <a:r>
              <a:rPr lang="en-US" altLang="zh-CN"/>
              <a:t>2.8  </a:t>
            </a:r>
            <a:r>
              <a:rPr lang="zh-CN" altLang="en-US"/>
              <a:t>现浇砼阳台、雨篷、遮阳板</a:t>
            </a:r>
          </a:p>
          <a:p>
            <a:pPr>
              <a:buClr>
                <a:schemeClr val="folHlink"/>
              </a:buClr>
            </a:pPr>
            <a:r>
              <a:rPr lang="zh-CN" altLang="en-US" sz="2400"/>
              <a:t>（</a:t>
            </a:r>
            <a:r>
              <a:rPr lang="en-US" altLang="zh-CN" sz="2400"/>
              <a:t>1</a:t>
            </a:r>
            <a:r>
              <a:rPr lang="zh-CN" altLang="en-US" sz="2400"/>
              <a:t>）计算方法</a:t>
            </a:r>
            <a:r>
              <a:rPr lang="en-US" altLang="zh-CN" sz="2400"/>
              <a:t>——</a:t>
            </a:r>
            <a:r>
              <a:rPr lang="zh-CN" altLang="en-US" sz="2400">
                <a:solidFill>
                  <a:schemeClr val="hlink"/>
                </a:solidFill>
              </a:rPr>
              <a:t>按伸出墙外的水平投影面积计算工程量</a:t>
            </a:r>
          </a:p>
          <a:p>
            <a:pPr>
              <a:buClr>
                <a:schemeClr val="folHlink"/>
              </a:buClr>
            </a:pPr>
            <a:r>
              <a:rPr lang="zh-CN" altLang="en-US" sz="2400"/>
              <a:t>（</a:t>
            </a:r>
            <a:r>
              <a:rPr lang="en-US" altLang="zh-CN" sz="2400"/>
              <a:t>2</a:t>
            </a:r>
            <a:r>
              <a:rPr lang="zh-CN" altLang="en-US" sz="2400"/>
              <a:t>）计算注意</a:t>
            </a:r>
          </a:p>
          <a:p>
            <a:pPr>
              <a:buClr>
                <a:schemeClr val="folHlink"/>
              </a:buClr>
            </a:pPr>
            <a:r>
              <a:rPr lang="zh-CN" altLang="en-US" sz="2400"/>
              <a:t>阳台</a:t>
            </a:r>
            <a:r>
              <a:rPr lang="en-US" altLang="zh-CN" sz="2400"/>
              <a:t>——</a:t>
            </a:r>
            <a:r>
              <a:rPr lang="zh-CN" altLang="en-US" sz="2400">
                <a:solidFill>
                  <a:schemeClr val="hlink"/>
                </a:solidFill>
              </a:rPr>
              <a:t>伸出墙外的牛腿、沿口梁已包括在定额内，不另行计算工程量。但嵌入墙内的梁应单独计算其工程量。</a:t>
            </a:r>
          </a:p>
        </p:txBody>
      </p:sp>
      <p:graphicFrame>
        <p:nvGraphicFramePr>
          <p:cNvPr id="2362" name="对象 2361"/>
          <p:cNvGraphicFramePr>
            <a:graphicFrameLocks noChangeAspect="1"/>
          </p:cNvGraphicFramePr>
          <p:nvPr/>
        </p:nvGraphicFramePr>
        <p:xfrm>
          <a:off x="611188" y="3429000"/>
          <a:ext cx="7705725" cy="3168650"/>
        </p:xfrm>
        <a:graphic>
          <a:graphicData uri="http://schemas.openxmlformats.org/presentationml/2006/ole">
            <mc:AlternateContent xmlns:mc="http://schemas.openxmlformats.org/markup-compatibility/2006">
              <mc:Choice xmlns:v="urn:schemas-microsoft-com:vml" Requires="v">
                <p:oleObj spid="_x0000_s17410" r:id="rId4" imgW="8281670" imgH="4658360" progId="AutoCAD.Drawing.15">
                  <p:embed/>
                </p:oleObj>
              </mc:Choice>
              <mc:Fallback>
                <p:oleObj r:id="rId4" imgW="8281670" imgH="4658360" progId="AutoCAD.Drawing.15">
                  <p:embed/>
                  <p:pic>
                    <p:nvPicPr>
                      <p:cNvPr id="0" name="图片 3085"/>
                      <p:cNvPicPr/>
                      <p:nvPr/>
                    </p:nvPicPr>
                    <p:blipFill>
                      <a:blip r:embed="rId5"/>
                      <a:srcRect l="11513" t="56122" r="47644" b="11224"/>
                      <a:stretch>
                        <a:fillRect/>
                      </a:stretch>
                    </p:blipFill>
                    <p:spPr>
                      <a:xfrm>
                        <a:off x="611188" y="3429000"/>
                        <a:ext cx="7705725" cy="3168650"/>
                      </a:xfrm>
                      <a:prstGeom prst="rect">
                        <a:avLst/>
                      </a:prstGeom>
                      <a:noFill/>
                      <a:ln w="38100">
                        <a:noFill/>
                        <a:miter/>
                      </a:ln>
                    </p:spPr>
                  </p:pic>
                </p:oleObj>
              </mc:Fallback>
            </mc:AlternateContent>
          </a:graphicData>
        </a:graphic>
      </p:graphicFrame>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60"/>
                                        </p:tgtEl>
                                        <p:attrNameLst>
                                          <p:attrName>ppt_x</p:attrName>
                                          <p:attrName>ppt_y</p:attrName>
                                        </p:attrNameLst>
                                      </p:cBhvr>
                                    </p:animMotion>
                                    <p:animRot by="1500000">
                                      <p:cBhvr additive="base">
                                        <p:cTn id="7" dur="125" fill="hold">
                                          <p:stCondLst>
                                            <p:cond delay="0"/>
                                          </p:stCondLst>
                                        </p:cTn>
                                        <p:tgtEl>
                                          <p:spTgt spid="2360"/>
                                        </p:tgtEl>
                                        <p:attrNameLst>
                                          <p:attrName>r</p:attrName>
                                        </p:attrNameLst>
                                      </p:cBhvr>
                                    </p:animRot>
                                    <p:animRot by="-1500000">
                                      <p:cBhvr additive="base">
                                        <p:cTn id="8" dur="125" fill="hold">
                                          <p:stCondLst>
                                            <p:cond delay="125"/>
                                          </p:stCondLst>
                                        </p:cTn>
                                        <p:tgtEl>
                                          <p:spTgt spid="2360"/>
                                        </p:tgtEl>
                                        <p:attrNameLst>
                                          <p:attrName>r</p:attrName>
                                        </p:attrNameLst>
                                      </p:cBhvr>
                                    </p:animRot>
                                    <p:animRot by="-1500000">
                                      <p:cBhvr additive="base">
                                        <p:cTn id="9" dur="125" fill="hold">
                                          <p:stCondLst>
                                            <p:cond delay="250"/>
                                          </p:stCondLst>
                                        </p:cTn>
                                        <p:tgtEl>
                                          <p:spTgt spid="2360"/>
                                        </p:tgtEl>
                                        <p:attrNameLst>
                                          <p:attrName>r</p:attrName>
                                        </p:attrNameLst>
                                      </p:cBhvr>
                                    </p:animRot>
                                    <p:animRot by="1500000">
                                      <p:cBhvr additive="base">
                                        <p:cTn id="10" dur="125" fill="hold">
                                          <p:stCondLst>
                                            <p:cond delay="375"/>
                                          </p:stCondLst>
                                        </p:cTn>
                                        <p:tgtEl>
                                          <p:spTgt spid="2360"/>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61">
                                            <p:bg/>
                                          </p:spTgt>
                                        </p:tgtEl>
                                        <p:attrNameLst>
                                          <p:attrName>style.visibility</p:attrName>
                                        </p:attrNameLst>
                                      </p:cBhvr>
                                      <p:to>
                                        <p:strVal val="visible"/>
                                      </p:to>
                                    </p:set>
                                    <p:animEffect transition="in" filter="fade">
                                      <p:cBhvr additive="base">
                                        <p:cTn id="15" dur="500"/>
                                        <p:tgtEl>
                                          <p:spTgt spid="2361">
                                            <p:bg/>
                                          </p:spTgt>
                                        </p:tgtEl>
                                      </p:cBhvr>
                                    </p:animEffect>
                                    <p:anim calcmode="lin" valueType="num">
                                      <p:cBhvr additive="base">
                                        <p:cTn id="16" dur="500" fill="hold"/>
                                        <p:tgtEl>
                                          <p:spTgt spid="2361">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61">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61">
                                            <p:bg/>
                                          </p:spTgt>
                                        </p:tgtEl>
                                        <p:attrNameLst>
                                          <p:attrName>style.visibility</p:attrName>
                                        </p:attrNameLst>
                                      </p:cBhvr>
                                      <p:to>
                                        <p:strVal val="visible"/>
                                      </p:to>
                                    </p:set>
                                    <p:animEffect transition="in" filter="fade">
                                      <p:cBhvr additive="base">
                                        <p:cTn id="22" dur="500"/>
                                        <p:tgtEl>
                                          <p:spTgt spid="2361">
                                            <p:bg/>
                                          </p:spTgt>
                                        </p:tgtEl>
                                      </p:cBhvr>
                                    </p:animEffect>
                                    <p:anim calcmode="lin" valueType="num">
                                      <p:cBhvr additive="base">
                                        <p:cTn id="23" dur="500" fill="hold"/>
                                        <p:tgtEl>
                                          <p:spTgt spid="2361">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61">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61">
                                            <p:bg/>
                                          </p:spTgt>
                                        </p:tgtEl>
                                        <p:attrNameLst>
                                          <p:attrName>style.visibility</p:attrName>
                                        </p:attrNameLst>
                                      </p:cBhvr>
                                      <p:to>
                                        <p:strVal val="visible"/>
                                      </p:to>
                                    </p:set>
                                    <p:animEffect transition="in" filter="fade">
                                      <p:cBhvr additive="base">
                                        <p:cTn id="29" dur="500"/>
                                        <p:tgtEl>
                                          <p:spTgt spid="2361">
                                            <p:bg/>
                                          </p:spTgt>
                                        </p:tgtEl>
                                      </p:cBhvr>
                                    </p:animEffect>
                                    <p:anim calcmode="lin" valueType="num">
                                      <p:cBhvr additive="base">
                                        <p:cTn id="30" dur="500" fill="hold"/>
                                        <p:tgtEl>
                                          <p:spTgt spid="2361">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61">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361">
                                            <p:bg/>
                                          </p:spTgt>
                                        </p:tgtEl>
                                        <p:attrNameLst>
                                          <p:attrName>style.visibility</p:attrName>
                                        </p:attrNameLst>
                                      </p:cBhvr>
                                      <p:to>
                                        <p:strVal val="visible"/>
                                      </p:to>
                                    </p:set>
                                    <p:animEffect transition="in" filter="fade">
                                      <p:cBhvr additive="base">
                                        <p:cTn id="36" dur="500"/>
                                        <p:tgtEl>
                                          <p:spTgt spid="2361">
                                            <p:bg/>
                                          </p:spTgt>
                                        </p:tgtEl>
                                      </p:cBhvr>
                                    </p:animEffect>
                                    <p:anim calcmode="lin" valueType="num">
                                      <p:cBhvr additive="base">
                                        <p:cTn id="37" dur="500" fill="hold"/>
                                        <p:tgtEl>
                                          <p:spTgt spid="2361">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361">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childTnLst>
                                    <p:set>
                                      <p:cBhvr additive="base">
                                        <p:cTn id="42" dur="1" fill="hold">
                                          <p:stCondLst>
                                            <p:cond delay="0"/>
                                          </p:stCondLst>
                                        </p:cTn>
                                        <p:tgtEl>
                                          <p:spTgt spid="2362"/>
                                        </p:tgtEl>
                                        <p:attrNameLst>
                                          <p:attrName>style.visibility</p:attrName>
                                        </p:attrNameLst>
                                      </p:cBhvr>
                                      <p:to>
                                        <p:strVal val="visible"/>
                                      </p:to>
                                    </p:set>
                                    <p:anim calcmode="lin" valueType="num">
                                      <p:cBhvr additive="base">
                                        <p:cTn id="43" dur="500" fill="hold"/>
                                        <p:tgtEl>
                                          <p:spTgt spid="2362"/>
                                        </p:tgtEl>
                                        <p:attrNameLst>
                                          <p:attrName>ppt_x</p:attrName>
                                        </p:attrNameLst>
                                      </p:cBhvr>
                                      <p:tavLst>
                                        <p:tav tm="0">
                                          <p:val>
                                            <p:strVal val="#ppt_x"/>
                                          </p:val>
                                        </p:tav>
                                        <p:tav tm="100000">
                                          <p:val>
                                            <p:strVal val="#ppt_x"/>
                                          </p:val>
                                        </p:tav>
                                      </p:tavLst>
                                    </p:anim>
                                    <p:anim calcmode="lin" valueType="num">
                                      <p:cBhvr additive="base">
                                        <p:cTn id="44" dur="500" fill="hold"/>
                                        <p:tgtEl>
                                          <p:spTgt spid="23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0" grpId="0" animBg="1"/>
      <p:bldP spid="2361" grpId="1"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28</a:t>
            </a:fld>
            <a:endParaRPr lang="ru-RU" sz="1000" b="0" u="none">
              <a:solidFill>
                <a:schemeClr val="tx1"/>
              </a:solidFill>
            </a:endParaRPr>
          </a:p>
        </p:txBody>
      </p:sp>
      <p:sp>
        <p:nvSpPr>
          <p:cNvPr id="2365" name="标题 2364"/>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66" name="文本占位符 2365"/>
          <p:cNvSpPr>
            <a:spLocks noGrp="1"/>
          </p:cNvSpPr>
          <p:nvPr>
            <p:ph type="body" idx="4294967295"/>
          </p:nvPr>
        </p:nvSpPr>
        <p:spPr>
          <a:xfrm>
            <a:off x="608013" y="1108075"/>
            <a:ext cx="8420100" cy="895350"/>
          </a:xfrm>
          <a:ln/>
        </p:spPr>
        <p:txBody>
          <a:bodyPr/>
          <a:lstStyle/>
          <a:p>
            <a:pPr>
              <a:buClr>
                <a:schemeClr val="folHlink"/>
              </a:buClr>
            </a:pPr>
            <a:r>
              <a:rPr lang="en-US" altLang="zh-CN"/>
              <a:t>2.8  </a:t>
            </a:r>
            <a:r>
              <a:rPr lang="zh-CN" altLang="en-US"/>
              <a:t>现浇砼阳台、雨篷、遮阳板</a:t>
            </a:r>
          </a:p>
          <a:p>
            <a:pPr>
              <a:buClr>
                <a:schemeClr val="folHlink"/>
              </a:buClr>
            </a:pPr>
            <a:r>
              <a:rPr lang="zh-CN" altLang="en-US" sz="2400"/>
              <a:t>（</a:t>
            </a:r>
            <a:r>
              <a:rPr lang="en-US" altLang="zh-CN" sz="2400"/>
              <a:t>2</a:t>
            </a:r>
            <a:r>
              <a:rPr lang="zh-CN" altLang="en-US" sz="2400"/>
              <a:t>）计算注意</a:t>
            </a:r>
          </a:p>
        </p:txBody>
      </p:sp>
      <p:graphicFrame>
        <p:nvGraphicFramePr>
          <p:cNvPr id="2367" name="对象 2366"/>
          <p:cNvGraphicFramePr>
            <a:graphicFrameLocks noChangeAspect="1"/>
          </p:cNvGraphicFramePr>
          <p:nvPr/>
        </p:nvGraphicFramePr>
        <p:xfrm>
          <a:off x="5364163" y="1989138"/>
          <a:ext cx="3527425" cy="2147887"/>
        </p:xfrm>
        <a:graphic>
          <a:graphicData uri="http://schemas.openxmlformats.org/presentationml/2006/ole">
            <mc:AlternateContent xmlns:mc="http://schemas.openxmlformats.org/markup-compatibility/2006">
              <mc:Choice xmlns:v="urn:schemas-microsoft-com:vml" Requires="v">
                <p:oleObj spid="_x0000_s18434" r:id="rId4" imgW="8281670" imgH="4658360" progId="AutoCAD.Drawing.15">
                  <p:embed/>
                </p:oleObj>
              </mc:Choice>
              <mc:Fallback>
                <p:oleObj r:id="rId4" imgW="8281670" imgH="4658360" progId="AutoCAD.Drawing.15">
                  <p:embed/>
                  <p:pic>
                    <p:nvPicPr>
                      <p:cNvPr id="0" name="图片 3087"/>
                      <p:cNvPicPr/>
                      <p:nvPr/>
                    </p:nvPicPr>
                    <p:blipFill>
                      <a:blip r:embed="rId5"/>
                      <a:srcRect l="41647" t="48027" r="12222" b="6564"/>
                      <a:stretch>
                        <a:fillRect/>
                      </a:stretch>
                    </p:blipFill>
                    <p:spPr>
                      <a:xfrm>
                        <a:off x="5364163" y="1989138"/>
                        <a:ext cx="3527425" cy="2147887"/>
                      </a:xfrm>
                      <a:prstGeom prst="rect">
                        <a:avLst/>
                      </a:prstGeom>
                      <a:noFill/>
                      <a:ln w="38100">
                        <a:noFill/>
                        <a:miter/>
                      </a:ln>
                    </p:spPr>
                  </p:pic>
                </p:oleObj>
              </mc:Fallback>
            </mc:AlternateContent>
          </a:graphicData>
        </a:graphic>
      </p:graphicFrame>
      <p:sp>
        <p:nvSpPr>
          <p:cNvPr id="2368" name="矩形 2367"/>
          <p:cNvSpPr/>
          <p:nvPr/>
        </p:nvSpPr>
        <p:spPr>
          <a:xfrm>
            <a:off x="608013" y="1992313"/>
            <a:ext cx="4662487" cy="1868487"/>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zh-CN" altLang="en-US" sz="2400"/>
              <a:t>雨篷</a:t>
            </a:r>
            <a:r>
              <a:rPr lang="en-US" altLang="zh-CN" sz="2400"/>
              <a:t>——</a:t>
            </a:r>
            <a:r>
              <a:rPr lang="zh-CN" altLang="en-US" sz="2400">
                <a:solidFill>
                  <a:schemeClr val="hlink"/>
                </a:solidFill>
              </a:rPr>
              <a:t>雨篷工程量按伸出墙外的水平投影面积计算；</a:t>
            </a:r>
            <a:r>
              <a:rPr lang="en-US" altLang="zh-CN" sz="2400">
                <a:solidFill>
                  <a:schemeClr val="hlink"/>
                </a:solidFill>
              </a:rPr>
              <a:t>H</a:t>
            </a:r>
            <a:r>
              <a:rPr lang="zh-CN" altLang="en-US" sz="2400">
                <a:solidFill>
                  <a:schemeClr val="hlink"/>
                </a:solidFill>
              </a:rPr>
              <a:t>垂直部分按展开面积并入雨篷计算工程量，</a:t>
            </a:r>
          </a:p>
        </p:txBody>
      </p:sp>
      <p:sp>
        <p:nvSpPr>
          <p:cNvPr id="2369" name="矩形 2368"/>
          <p:cNvSpPr/>
          <p:nvPr/>
        </p:nvSpPr>
        <p:spPr>
          <a:xfrm>
            <a:off x="636588" y="4183063"/>
            <a:ext cx="8239125" cy="2508250"/>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pPr>
            <a:r>
              <a:rPr lang="zh-CN" altLang="en-US" sz="2400">
                <a:solidFill>
                  <a:schemeClr val="hlink"/>
                </a:solidFill>
              </a:rPr>
              <a:t>若雨篷板下带有悬挑牛腿梁时，牛腿梁已包括在定额内，不得在计算其工程量</a:t>
            </a:r>
            <a:r>
              <a:rPr lang="zh-CN" altLang="en-US" sz="2400"/>
              <a:t>。</a:t>
            </a:r>
          </a:p>
          <a:p>
            <a:pPr lvl="0">
              <a:buClr>
                <a:schemeClr val="folHlink"/>
              </a:buClr>
            </a:pPr>
            <a:r>
              <a:rPr lang="en-US" altLang="zh-CN"/>
              <a:t>2.9  </a:t>
            </a:r>
            <a:r>
              <a:rPr lang="zh-CN" altLang="en-US"/>
              <a:t>其他现浇砼构件工程量计算</a:t>
            </a:r>
          </a:p>
          <a:p>
            <a:pPr lvl="0">
              <a:buClr>
                <a:schemeClr val="folHlink"/>
              </a:buClr>
            </a:pPr>
            <a:r>
              <a:rPr lang="en-US" altLang="zh-CN" sz="2400"/>
              <a:t>1</a:t>
            </a:r>
            <a:r>
              <a:rPr lang="zh-CN" altLang="en-US" sz="2400"/>
              <a:t>、</a:t>
            </a:r>
            <a:r>
              <a:rPr lang="zh-CN" altLang="en-US" sz="2400">
                <a:solidFill>
                  <a:schemeClr val="hlink"/>
                </a:solidFill>
              </a:rPr>
              <a:t>现浇池槽按实际体积计算工程量</a:t>
            </a:r>
            <a:r>
              <a:rPr lang="zh-CN" altLang="en-US" sz="2400"/>
              <a:t>。</a:t>
            </a:r>
          </a:p>
          <a:p>
            <a:pPr lvl="0">
              <a:buClr>
                <a:schemeClr val="folHlink"/>
              </a:buClr>
            </a:pPr>
            <a:r>
              <a:rPr lang="en-US" altLang="zh-CN" sz="2400"/>
              <a:t>2</a:t>
            </a:r>
            <a:r>
              <a:rPr lang="zh-CN" altLang="en-US" sz="2400"/>
              <a:t>、</a:t>
            </a:r>
            <a:r>
              <a:rPr lang="zh-CN" altLang="en-US" sz="2400">
                <a:solidFill>
                  <a:schemeClr val="hlink"/>
                </a:solidFill>
              </a:rPr>
              <a:t>台阶按体积计算工程量，台阶与平台连接时其分界线以最上层踏步外沿加</a:t>
            </a:r>
            <a:r>
              <a:rPr lang="en-US" altLang="zh-CN" sz="2400">
                <a:solidFill>
                  <a:schemeClr val="hlink"/>
                </a:solidFill>
              </a:rPr>
              <a:t>300mm</a:t>
            </a:r>
            <a:r>
              <a:rPr lang="zh-CN" altLang="en-US" sz="2400">
                <a:solidFill>
                  <a:schemeClr val="hlink"/>
                </a:solidFill>
              </a:rPr>
              <a:t>计算</a:t>
            </a:r>
            <a:r>
              <a:rPr lang="zh-CN" altLang="en-US" sz="2400"/>
              <a:t>。</a:t>
            </a:r>
          </a:p>
        </p:txBody>
      </p: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65"/>
                                        </p:tgtEl>
                                        <p:attrNameLst>
                                          <p:attrName>ppt_x</p:attrName>
                                          <p:attrName>ppt_y</p:attrName>
                                        </p:attrNameLst>
                                      </p:cBhvr>
                                    </p:animMotion>
                                    <p:animRot by="1500000">
                                      <p:cBhvr additive="base">
                                        <p:cTn id="7" dur="125" fill="hold">
                                          <p:stCondLst>
                                            <p:cond delay="0"/>
                                          </p:stCondLst>
                                        </p:cTn>
                                        <p:tgtEl>
                                          <p:spTgt spid="2365"/>
                                        </p:tgtEl>
                                        <p:attrNameLst>
                                          <p:attrName>r</p:attrName>
                                        </p:attrNameLst>
                                      </p:cBhvr>
                                    </p:animRot>
                                    <p:animRot by="-1500000">
                                      <p:cBhvr additive="base">
                                        <p:cTn id="8" dur="125" fill="hold">
                                          <p:stCondLst>
                                            <p:cond delay="125"/>
                                          </p:stCondLst>
                                        </p:cTn>
                                        <p:tgtEl>
                                          <p:spTgt spid="2365"/>
                                        </p:tgtEl>
                                        <p:attrNameLst>
                                          <p:attrName>r</p:attrName>
                                        </p:attrNameLst>
                                      </p:cBhvr>
                                    </p:animRot>
                                    <p:animRot by="-1500000">
                                      <p:cBhvr additive="base">
                                        <p:cTn id="9" dur="125" fill="hold">
                                          <p:stCondLst>
                                            <p:cond delay="250"/>
                                          </p:stCondLst>
                                        </p:cTn>
                                        <p:tgtEl>
                                          <p:spTgt spid="2365"/>
                                        </p:tgtEl>
                                        <p:attrNameLst>
                                          <p:attrName>r</p:attrName>
                                        </p:attrNameLst>
                                      </p:cBhvr>
                                    </p:animRot>
                                    <p:animRot by="1500000">
                                      <p:cBhvr additive="base">
                                        <p:cTn id="10" dur="125" fill="hold">
                                          <p:stCondLst>
                                            <p:cond delay="375"/>
                                          </p:stCondLst>
                                        </p:cTn>
                                        <p:tgtEl>
                                          <p:spTgt spid="236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66">
                                            <p:bg/>
                                          </p:spTgt>
                                        </p:tgtEl>
                                        <p:attrNameLst>
                                          <p:attrName>style.visibility</p:attrName>
                                        </p:attrNameLst>
                                      </p:cBhvr>
                                      <p:to>
                                        <p:strVal val="visible"/>
                                      </p:to>
                                    </p:set>
                                    <p:animEffect transition="in" filter="fade">
                                      <p:cBhvr additive="base">
                                        <p:cTn id="15" dur="500"/>
                                        <p:tgtEl>
                                          <p:spTgt spid="2366">
                                            <p:bg/>
                                          </p:spTgt>
                                        </p:tgtEl>
                                      </p:cBhvr>
                                    </p:animEffect>
                                    <p:anim calcmode="lin" valueType="num">
                                      <p:cBhvr additive="base">
                                        <p:cTn id="16" dur="500" fill="hold"/>
                                        <p:tgtEl>
                                          <p:spTgt spid="2366">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66">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66">
                                            <p:bg/>
                                          </p:spTgt>
                                        </p:tgtEl>
                                        <p:attrNameLst>
                                          <p:attrName>style.visibility</p:attrName>
                                        </p:attrNameLst>
                                      </p:cBhvr>
                                      <p:to>
                                        <p:strVal val="visible"/>
                                      </p:to>
                                    </p:set>
                                    <p:animEffect transition="in" filter="fade">
                                      <p:cBhvr additive="base">
                                        <p:cTn id="22" dur="500"/>
                                        <p:tgtEl>
                                          <p:spTgt spid="2366">
                                            <p:bg/>
                                          </p:spTgt>
                                        </p:tgtEl>
                                      </p:cBhvr>
                                    </p:animEffect>
                                    <p:anim calcmode="lin" valueType="num">
                                      <p:cBhvr additive="base">
                                        <p:cTn id="23" dur="500" fill="hold"/>
                                        <p:tgtEl>
                                          <p:spTgt spid="2366">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66">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childTnLst>
                                    <p:set>
                                      <p:cBhvr additive="base">
                                        <p:cTn id="28" dur="1" fill="hold">
                                          <p:stCondLst>
                                            <p:cond delay="0"/>
                                          </p:stCondLst>
                                        </p:cTn>
                                        <p:tgtEl>
                                          <p:spTgt spid="2367"/>
                                        </p:tgtEl>
                                        <p:attrNameLst>
                                          <p:attrName>style.visibility</p:attrName>
                                        </p:attrNameLst>
                                      </p:cBhvr>
                                      <p:to>
                                        <p:strVal val="visible"/>
                                      </p:to>
                                    </p:set>
                                    <p:anim calcmode="lin" valueType="num">
                                      <p:cBhvr additive="base">
                                        <p:cTn id="29" dur="500" fill="hold"/>
                                        <p:tgtEl>
                                          <p:spTgt spid="2367"/>
                                        </p:tgtEl>
                                        <p:attrNameLst>
                                          <p:attrName>ppt_x</p:attrName>
                                        </p:attrNameLst>
                                      </p:cBhvr>
                                      <p:tavLst>
                                        <p:tav tm="0">
                                          <p:val>
                                            <p:strVal val="#ppt_x"/>
                                          </p:val>
                                        </p:tav>
                                        <p:tav tm="100000">
                                          <p:val>
                                            <p:strVal val="#ppt_x"/>
                                          </p:val>
                                        </p:tav>
                                      </p:tavLst>
                                    </p:anim>
                                    <p:anim calcmode="lin" valueType="num">
                                      <p:cBhvr additive="base">
                                        <p:cTn id="30" dur="500" fill="hold"/>
                                        <p:tgtEl>
                                          <p:spTgt spid="236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2" nodeType="clickEffect">
                                  <p:childTnLst>
                                    <p:set>
                                      <p:cBhvr additive="base">
                                        <p:cTn id="34" dur="1" fill="hold">
                                          <p:stCondLst>
                                            <p:cond delay="0"/>
                                          </p:stCondLst>
                                        </p:cTn>
                                        <p:tgtEl>
                                          <p:spTgt spid="2368"/>
                                        </p:tgtEl>
                                        <p:attrNameLst>
                                          <p:attrName>style.visibility</p:attrName>
                                        </p:attrNameLst>
                                      </p:cBhvr>
                                      <p:to>
                                        <p:strVal val="visible"/>
                                      </p:to>
                                    </p:set>
                                    <p:anim calcmode="lin" valueType="num">
                                      <p:cBhvr additive="base">
                                        <p:cTn id="35" dur="500" fill="hold"/>
                                        <p:tgtEl>
                                          <p:spTgt spid="2368"/>
                                        </p:tgtEl>
                                        <p:attrNameLst>
                                          <p:attrName>ppt_x</p:attrName>
                                        </p:attrNameLst>
                                      </p:cBhvr>
                                      <p:tavLst>
                                        <p:tav tm="0">
                                          <p:val>
                                            <p:strVal val="#ppt_x"/>
                                          </p:val>
                                        </p:tav>
                                        <p:tav tm="100000">
                                          <p:val>
                                            <p:strVal val="#ppt_x"/>
                                          </p:val>
                                        </p:tav>
                                      </p:tavLst>
                                    </p:anim>
                                    <p:anim calcmode="lin" valueType="num">
                                      <p:cBhvr additive="base">
                                        <p:cTn id="36" dur="500" fill="hold"/>
                                        <p:tgtEl>
                                          <p:spTgt spid="236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8" presetClass="entr" presetSubtype="12" fill="hold" nodeType="clickEffect">
                                  <p:childTnLst>
                                    <p:set>
                                      <p:cBhvr additive="base">
                                        <p:cTn id="40" dur="1" fill="hold">
                                          <p:stCondLst>
                                            <p:cond delay="0"/>
                                          </p:stCondLst>
                                        </p:cTn>
                                        <p:tgtEl>
                                          <p:spTgt spid="2369">
                                            <p:txEl>
                                              <p:pRg st="0" end="0"/>
                                            </p:txEl>
                                          </p:spTgt>
                                        </p:tgtEl>
                                        <p:attrNameLst>
                                          <p:attrName>style.visibility</p:attrName>
                                        </p:attrNameLst>
                                      </p:cBhvr>
                                      <p:to>
                                        <p:strVal val="visible"/>
                                      </p:to>
                                    </p:set>
                                    <p:animEffect transition="in" filter="strips(downLeft)">
                                      <p:cBhvr additive="base">
                                        <p:cTn id="41" dur="500"/>
                                        <p:tgtEl>
                                          <p:spTgt spid="2369">
                                            <p:txEl>
                                              <p:pRg st="0" end="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nodeType="clickEffect">
                                  <p:childTnLst>
                                    <p:set>
                                      <p:cBhvr additive="base">
                                        <p:cTn id="45" dur="1" fill="hold">
                                          <p:stCondLst>
                                            <p:cond delay="0"/>
                                          </p:stCondLst>
                                        </p:cTn>
                                        <p:tgtEl>
                                          <p:spTgt spid="2369">
                                            <p:txEl>
                                              <p:pRg st="1" end="1"/>
                                            </p:txEl>
                                          </p:spTgt>
                                        </p:tgtEl>
                                        <p:attrNameLst>
                                          <p:attrName>style.visibility</p:attrName>
                                        </p:attrNameLst>
                                      </p:cBhvr>
                                      <p:to>
                                        <p:strVal val="visible"/>
                                      </p:to>
                                    </p:set>
                                    <p:anim calcmode="lin" valueType="num">
                                      <p:cBhvr additive="base">
                                        <p:cTn id="46" dur="500" fill="hold"/>
                                        <p:tgtEl>
                                          <p:spTgt spid="2369">
                                            <p:txEl>
                                              <p:pRg st="1" end="1"/>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236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childTnLst>
                                    <p:set>
                                      <p:cBhvr additive="base">
                                        <p:cTn id="51" dur="1" fill="hold">
                                          <p:stCondLst>
                                            <p:cond delay="0"/>
                                          </p:stCondLst>
                                        </p:cTn>
                                        <p:tgtEl>
                                          <p:spTgt spid="2369">
                                            <p:txEl>
                                              <p:pRg st="2" end="2"/>
                                            </p:txEl>
                                          </p:spTgt>
                                        </p:tgtEl>
                                        <p:attrNameLst>
                                          <p:attrName>style.visibility</p:attrName>
                                        </p:attrNameLst>
                                      </p:cBhvr>
                                      <p:to>
                                        <p:strVal val="visible"/>
                                      </p:to>
                                    </p:set>
                                    <p:anim calcmode="lin" valueType="num">
                                      <p:cBhvr additive="base">
                                        <p:cTn id="52" dur="500" fill="hold"/>
                                        <p:tgtEl>
                                          <p:spTgt spid="2369">
                                            <p:txEl>
                                              <p:pRg st="2" end="2"/>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236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childTnLst>
                                    <p:set>
                                      <p:cBhvr additive="base">
                                        <p:cTn id="57" dur="1" fill="hold">
                                          <p:stCondLst>
                                            <p:cond delay="0"/>
                                          </p:stCondLst>
                                        </p:cTn>
                                        <p:tgtEl>
                                          <p:spTgt spid="2369">
                                            <p:txEl>
                                              <p:pRg st="3" end="3"/>
                                            </p:txEl>
                                          </p:spTgt>
                                        </p:tgtEl>
                                        <p:attrNameLst>
                                          <p:attrName>style.visibility</p:attrName>
                                        </p:attrNameLst>
                                      </p:cBhvr>
                                      <p:to>
                                        <p:strVal val="visible"/>
                                      </p:to>
                                    </p:set>
                                    <p:anim calcmode="lin" valueType="num">
                                      <p:cBhvr additive="base">
                                        <p:cTn id="58" dur="500" fill="hold"/>
                                        <p:tgtEl>
                                          <p:spTgt spid="2369">
                                            <p:txEl>
                                              <p:pRg st="3" end="3"/>
                                            </p:txEl>
                                          </p:spTgt>
                                        </p:tgtEl>
                                        <p:attrNameLst>
                                          <p:attrName>ppt_x</p:attrName>
                                        </p:attrNameLst>
                                      </p:cBhvr>
                                      <p:tavLst>
                                        <p:tav tm="0">
                                          <p:val>
                                            <p:strVal val="#ppt_x"/>
                                          </p:val>
                                        </p:tav>
                                        <p:tav tm="100000">
                                          <p:val>
                                            <p:strVal val="#ppt_x"/>
                                          </p:val>
                                        </p:tav>
                                      </p:tavLst>
                                    </p:anim>
                                    <p:anim calcmode="lin" valueType="num">
                                      <p:cBhvr additive="base">
                                        <p:cTn id="59" dur="500" fill="hold"/>
                                        <p:tgtEl>
                                          <p:spTgt spid="2369">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 grpId="0" animBg="1"/>
      <p:bldP spid="2366" grpId="1" build="p" animBg="1"/>
      <p:bldP spid="2368" grpId="2"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29</a:t>
            </a:fld>
            <a:endParaRPr lang="ru-RU" sz="1000" b="0" u="none">
              <a:solidFill>
                <a:schemeClr val="tx1"/>
              </a:solidFill>
            </a:endParaRPr>
          </a:p>
        </p:txBody>
      </p:sp>
      <p:sp>
        <p:nvSpPr>
          <p:cNvPr id="2372" name="标题 2371"/>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373" name="文本占位符 2372"/>
          <p:cNvSpPr>
            <a:spLocks noGrp="1"/>
          </p:cNvSpPr>
          <p:nvPr>
            <p:ph type="body" idx="4294967295"/>
          </p:nvPr>
        </p:nvSpPr>
        <p:spPr>
          <a:xfrm>
            <a:off x="608013" y="1108075"/>
            <a:ext cx="8285162" cy="5621338"/>
          </a:xfrm>
          <a:ln/>
        </p:spPr>
        <p:txBody>
          <a:bodyPr/>
          <a:lstStyle/>
          <a:p>
            <a:pPr>
              <a:buClr>
                <a:schemeClr val="folHlink"/>
              </a:buClr>
            </a:pPr>
            <a:r>
              <a:rPr lang="en-US" altLang="zh-CN"/>
              <a:t>2.9  </a:t>
            </a:r>
            <a:r>
              <a:rPr lang="zh-CN" altLang="en-US"/>
              <a:t>其他现浇砼构件工程量计算</a:t>
            </a:r>
          </a:p>
          <a:p>
            <a:pPr>
              <a:buClr>
                <a:schemeClr val="folHlink"/>
              </a:buClr>
            </a:pPr>
            <a:r>
              <a:rPr lang="en-US" altLang="zh-CN" sz="2400"/>
              <a:t>3</a:t>
            </a:r>
            <a:r>
              <a:rPr lang="zh-CN" altLang="en-US" sz="2400"/>
              <a:t>、现浇砼</a:t>
            </a:r>
            <a:r>
              <a:rPr lang="zh-CN" altLang="en-US" sz="2400">
                <a:solidFill>
                  <a:schemeClr val="hlink"/>
                </a:solidFill>
              </a:rPr>
              <a:t>栏板、扶手按立方米计算工程量</a:t>
            </a:r>
            <a:r>
              <a:rPr lang="zh-CN" altLang="en-US" sz="2400"/>
              <a:t>，包括伸入墙内部分。</a:t>
            </a:r>
          </a:p>
          <a:p>
            <a:pPr>
              <a:buClr>
                <a:schemeClr val="folHlink"/>
              </a:buClr>
            </a:pPr>
            <a:r>
              <a:rPr lang="en-US" altLang="zh-CN" sz="2400"/>
              <a:t>4</a:t>
            </a:r>
            <a:r>
              <a:rPr lang="zh-CN" altLang="en-US" sz="2400"/>
              <a:t>、</a:t>
            </a:r>
            <a:r>
              <a:rPr lang="zh-CN" altLang="en-US" sz="2400">
                <a:solidFill>
                  <a:schemeClr val="accent2"/>
                </a:solidFill>
              </a:rPr>
              <a:t>现浇板带（预制砼板补板缝）按平板定额执行。</a:t>
            </a:r>
          </a:p>
          <a:p>
            <a:pPr>
              <a:buClr>
                <a:schemeClr val="folHlink"/>
              </a:buClr>
            </a:pPr>
            <a:r>
              <a:rPr lang="en-US" altLang="zh-CN" sz="2400"/>
              <a:t>5</a:t>
            </a:r>
            <a:r>
              <a:rPr lang="zh-CN" altLang="en-US" sz="2400"/>
              <a:t>、小型构件、零星构件均指单件体积在</a:t>
            </a:r>
            <a:r>
              <a:rPr lang="en-US" altLang="zh-CN" sz="2400"/>
              <a:t>0.05m</a:t>
            </a:r>
            <a:r>
              <a:rPr lang="en-US" altLang="zh-CN" sz="2400" baseline="30000"/>
              <a:t>3</a:t>
            </a:r>
            <a:r>
              <a:rPr lang="zh-CN" altLang="en-US" sz="2400"/>
              <a:t>以内未列项目的构件。</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72"/>
                                        </p:tgtEl>
                                        <p:attrNameLst>
                                          <p:attrName>ppt_x</p:attrName>
                                          <p:attrName>ppt_y</p:attrName>
                                        </p:attrNameLst>
                                      </p:cBhvr>
                                    </p:animMotion>
                                    <p:animRot by="1500000">
                                      <p:cBhvr additive="base">
                                        <p:cTn id="7" dur="125" fill="hold">
                                          <p:stCondLst>
                                            <p:cond delay="0"/>
                                          </p:stCondLst>
                                        </p:cTn>
                                        <p:tgtEl>
                                          <p:spTgt spid="2372"/>
                                        </p:tgtEl>
                                        <p:attrNameLst>
                                          <p:attrName>r</p:attrName>
                                        </p:attrNameLst>
                                      </p:cBhvr>
                                    </p:animRot>
                                    <p:animRot by="-1500000">
                                      <p:cBhvr additive="base">
                                        <p:cTn id="8" dur="125" fill="hold">
                                          <p:stCondLst>
                                            <p:cond delay="125"/>
                                          </p:stCondLst>
                                        </p:cTn>
                                        <p:tgtEl>
                                          <p:spTgt spid="2372"/>
                                        </p:tgtEl>
                                        <p:attrNameLst>
                                          <p:attrName>r</p:attrName>
                                        </p:attrNameLst>
                                      </p:cBhvr>
                                    </p:animRot>
                                    <p:animRot by="-1500000">
                                      <p:cBhvr additive="base">
                                        <p:cTn id="9" dur="125" fill="hold">
                                          <p:stCondLst>
                                            <p:cond delay="250"/>
                                          </p:stCondLst>
                                        </p:cTn>
                                        <p:tgtEl>
                                          <p:spTgt spid="2372"/>
                                        </p:tgtEl>
                                        <p:attrNameLst>
                                          <p:attrName>r</p:attrName>
                                        </p:attrNameLst>
                                      </p:cBhvr>
                                    </p:animRot>
                                    <p:animRot by="1500000">
                                      <p:cBhvr additive="base">
                                        <p:cTn id="10" dur="125" fill="hold">
                                          <p:stCondLst>
                                            <p:cond delay="375"/>
                                          </p:stCondLst>
                                        </p:cTn>
                                        <p:tgtEl>
                                          <p:spTgt spid="237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73">
                                            <p:bg/>
                                          </p:spTgt>
                                        </p:tgtEl>
                                        <p:attrNameLst>
                                          <p:attrName>style.visibility</p:attrName>
                                        </p:attrNameLst>
                                      </p:cBhvr>
                                      <p:to>
                                        <p:strVal val="visible"/>
                                      </p:to>
                                    </p:set>
                                    <p:animEffect transition="in" filter="fade">
                                      <p:cBhvr additive="base">
                                        <p:cTn id="15" dur="500"/>
                                        <p:tgtEl>
                                          <p:spTgt spid="2373">
                                            <p:bg/>
                                          </p:spTgt>
                                        </p:tgtEl>
                                      </p:cBhvr>
                                    </p:animEffect>
                                    <p:anim calcmode="lin" valueType="num">
                                      <p:cBhvr additive="base">
                                        <p:cTn id="16" dur="500" fill="hold"/>
                                        <p:tgtEl>
                                          <p:spTgt spid="2373">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73">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73">
                                            <p:bg/>
                                          </p:spTgt>
                                        </p:tgtEl>
                                        <p:attrNameLst>
                                          <p:attrName>style.visibility</p:attrName>
                                        </p:attrNameLst>
                                      </p:cBhvr>
                                      <p:to>
                                        <p:strVal val="visible"/>
                                      </p:to>
                                    </p:set>
                                    <p:animEffect transition="in" filter="fade">
                                      <p:cBhvr additive="base">
                                        <p:cTn id="22" dur="500"/>
                                        <p:tgtEl>
                                          <p:spTgt spid="2373">
                                            <p:bg/>
                                          </p:spTgt>
                                        </p:tgtEl>
                                      </p:cBhvr>
                                    </p:animEffect>
                                    <p:anim calcmode="lin" valueType="num">
                                      <p:cBhvr additive="base">
                                        <p:cTn id="23" dur="500" fill="hold"/>
                                        <p:tgtEl>
                                          <p:spTgt spid="2373">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73">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73">
                                            <p:bg/>
                                          </p:spTgt>
                                        </p:tgtEl>
                                        <p:attrNameLst>
                                          <p:attrName>style.visibility</p:attrName>
                                        </p:attrNameLst>
                                      </p:cBhvr>
                                      <p:to>
                                        <p:strVal val="visible"/>
                                      </p:to>
                                    </p:set>
                                    <p:animEffect transition="in" filter="fade">
                                      <p:cBhvr additive="base">
                                        <p:cTn id="29" dur="500"/>
                                        <p:tgtEl>
                                          <p:spTgt spid="2373">
                                            <p:bg/>
                                          </p:spTgt>
                                        </p:tgtEl>
                                      </p:cBhvr>
                                    </p:animEffect>
                                    <p:anim calcmode="lin" valueType="num">
                                      <p:cBhvr additive="base">
                                        <p:cTn id="30" dur="500" fill="hold"/>
                                        <p:tgtEl>
                                          <p:spTgt spid="2373">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73">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373">
                                            <p:bg/>
                                          </p:spTgt>
                                        </p:tgtEl>
                                        <p:attrNameLst>
                                          <p:attrName>style.visibility</p:attrName>
                                        </p:attrNameLst>
                                      </p:cBhvr>
                                      <p:to>
                                        <p:strVal val="visible"/>
                                      </p:to>
                                    </p:set>
                                    <p:animEffect transition="in" filter="fade">
                                      <p:cBhvr additive="base">
                                        <p:cTn id="36" dur="500"/>
                                        <p:tgtEl>
                                          <p:spTgt spid="2373">
                                            <p:bg/>
                                          </p:spTgt>
                                        </p:tgtEl>
                                      </p:cBhvr>
                                    </p:animEffect>
                                    <p:anim calcmode="lin" valueType="num">
                                      <p:cBhvr additive="base">
                                        <p:cTn id="37" dur="500" fill="hold"/>
                                        <p:tgtEl>
                                          <p:spTgt spid="2373">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373">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2" grpId="0" animBg="1"/>
      <p:bldP spid="2373" grpI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3</a:t>
            </a:fld>
            <a:endParaRPr lang="ru-RU" sz="1000" b="0" u="none">
              <a:solidFill>
                <a:schemeClr val="tx1"/>
              </a:solidFill>
            </a:endParaRPr>
          </a:p>
        </p:txBody>
      </p:sp>
      <p:sp>
        <p:nvSpPr>
          <p:cNvPr id="2074" name="标题 2073"/>
          <p:cNvSpPr>
            <a:spLocks noGrp="1"/>
          </p:cNvSpPr>
          <p:nvPr>
            <p:ph type="title" idx="4294967295"/>
          </p:nvPr>
        </p:nvSpPr>
        <p:spPr>
          <a:ln/>
        </p:spPr>
        <p:txBody>
          <a:bodyPr anchor="ctr" anchorCtr="0"/>
          <a:lstStyle/>
          <a:p>
            <a:r>
              <a:rPr lang="en-US" altLang="zh-CN"/>
              <a:t>1  </a:t>
            </a:r>
            <a:r>
              <a:rPr lang="zh-CN" altLang="en-US"/>
              <a:t>砼及钢筋砼工程</a:t>
            </a:r>
          </a:p>
        </p:txBody>
      </p:sp>
      <p:sp>
        <p:nvSpPr>
          <p:cNvPr id="2075" name="文本占位符 2074"/>
          <p:cNvSpPr>
            <a:spLocks noGrp="1"/>
          </p:cNvSpPr>
          <p:nvPr>
            <p:ph type="body" sz="half" idx="4294967295"/>
          </p:nvPr>
        </p:nvSpPr>
        <p:spPr>
          <a:xfrm>
            <a:off x="609600" y="1125538"/>
            <a:ext cx="3962400" cy="5561012"/>
          </a:xfrm>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defRPr sz="2400" b="1" i="0" u="none">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defRPr sz="2200" b="1" i="0" u="none">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defRPr sz="2100" b="1" i="0" u="none">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defRPr sz="1800" b="1" i="0" u="none">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defRPr sz="1800" b="1" i="0" u="none">
                <a:solidFill>
                  <a:schemeClr val="tx1"/>
                </a:solidFill>
                <a:latin typeface="Arial" panose="020B0604020202020204"/>
                <a:ea typeface="宋体" panose="02010600030101010101" pitchFamily="2" charset="-122"/>
              </a:defRPr>
            </a:lvl5pPr>
          </a:lstStyle>
          <a:p>
            <a:pPr lvl="0">
              <a:buClr>
                <a:schemeClr val="folHlink"/>
              </a:buClr>
            </a:pPr>
            <a:r>
              <a:rPr lang="en-US" altLang="zh-CN" sz="2800"/>
              <a:t>1.1  </a:t>
            </a:r>
            <a:r>
              <a:rPr lang="zh-CN" altLang="en-US" sz="2800"/>
              <a:t>砼及钢筋砼工程内容</a:t>
            </a:r>
          </a:p>
        </p:txBody>
      </p:sp>
      <p:sp>
        <p:nvSpPr>
          <p:cNvPr id="2076" name="矩形 2075"/>
          <p:cNvSpPr/>
          <p:nvPr/>
        </p:nvSpPr>
        <p:spPr>
          <a:xfrm>
            <a:off x="971550" y="3649663"/>
            <a:ext cx="750888" cy="7016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构件种类</a:t>
            </a:r>
          </a:p>
        </p:txBody>
      </p:sp>
      <p:sp>
        <p:nvSpPr>
          <p:cNvPr id="2077" name="矩形 2076"/>
          <p:cNvSpPr/>
          <p:nvPr/>
        </p:nvSpPr>
        <p:spPr>
          <a:xfrm>
            <a:off x="2773363" y="1993900"/>
            <a:ext cx="15271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基础</a:t>
            </a:r>
          </a:p>
        </p:txBody>
      </p:sp>
      <p:sp>
        <p:nvSpPr>
          <p:cNvPr id="2078" name="矩形 2077"/>
          <p:cNvSpPr/>
          <p:nvPr/>
        </p:nvSpPr>
        <p:spPr>
          <a:xfrm>
            <a:off x="2773363" y="2420938"/>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梁</a:t>
            </a:r>
          </a:p>
        </p:txBody>
      </p:sp>
      <p:sp>
        <p:nvSpPr>
          <p:cNvPr id="2079" name="矩形 2078"/>
          <p:cNvSpPr/>
          <p:nvPr/>
        </p:nvSpPr>
        <p:spPr>
          <a:xfrm>
            <a:off x="2773363" y="2892425"/>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柱</a:t>
            </a:r>
          </a:p>
        </p:txBody>
      </p:sp>
      <p:sp>
        <p:nvSpPr>
          <p:cNvPr id="2080" name="矩形 2079"/>
          <p:cNvSpPr/>
          <p:nvPr/>
        </p:nvSpPr>
        <p:spPr>
          <a:xfrm>
            <a:off x="2773363" y="3319463"/>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板</a:t>
            </a:r>
          </a:p>
        </p:txBody>
      </p:sp>
      <p:sp>
        <p:nvSpPr>
          <p:cNvPr id="2081" name="矩形 2080"/>
          <p:cNvSpPr/>
          <p:nvPr/>
        </p:nvSpPr>
        <p:spPr>
          <a:xfrm>
            <a:off x="2773363" y="3776663"/>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墙体</a:t>
            </a:r>
          </a:p>
        </p:txBody>
      </p:sp>
      <p:sp>
        <p:nvSpPr>
          <p:cNvPr id="2082" name="矩形 2081"/>
          <p:cNvSpPr/>
          <p:nvPr/>
        </p:nvSpPr>
        <p:spPr>
          <a:xfrm>
            <a:off x="2773363" y="4233863"/>
            <a:ext cx="1270000"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整体楼梯</a:t>
            </a:r>
          </a:p>
        </p:txBody>
      </p:sp>
      <p:sp>
        <p:nvSpPr>
          <p:cNvPr id="2083" name="矩形 2082"/>
          <p:cNvSpPr/>
          <p:nvPr/>
        </p:nvSpPr>
        <p:spPr>
          <a:xfrm>
            <a:off x="2773363" y="4660900"/>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阳台</a:t>
            </a:r>
          </a:p>
        </p:txBody>
      </p:sp>
      <p:sp>
        <p:nvSpPr>
          <p:cNvPr id="2084" name="矩形 2083"/>
          <p:cNvSpPr/>
          <p:nvPr/>
        </p:nvSpPr>
        <p:spPr>
          <a:xfrm>
            <a:off x="2773363" y="5073650"/>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雨篷</a:t>
            </a:r>
          </a:p>
        </p:txBody>
      </p:sp>
      <p:sp>
        <p:nvSpPr>
          <p:cNvPr id="2085" name="矩形 2084"/>
          <p:cNvSpPr/>
          <p:nvPr/>
        </p:nvSpPr>
        <p:spPr>
          <a:xfrm>
            <a:off x="2773363" y="5516563"/>
            <a:ext cx="828675"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台阶</a:t>
            </a:r>
          </a:p>
        </p:txBody>
      </p:sp>
      <p:sp>
        <p:nvSpPr>
          <p:cNvPr id="2086" name="矩形 2085"/>
          <p:cNvSpPr/>
          <p:nvPr/>
        </p:nvSpPr>
        <p:spPr>
          <a:xfrm>
            <a:off x="2773363" y="6003925"/>
            <a:ext cx="1516062" cy="396875"/>
          </a:xfrm>
          <a:prstGeom prst="rect">
            <a:avLst/>
          </a:prstGeom>
          <a:gradFill rotWithShape="1">
            <a:gsLst>
              <a:gs pos="0">
                <a:srgbClr val="FF7C80">
                  <a:alpha val="100000"/>
                </a:srgbClr>
              </a:gs>
              <a:gs pos="50000">
                <a:srgbClr val="FFFFE1">
                  <a:alpha val="100000"/>
                </a:srgbClr>
              </a:gs>
              <a:gs pos="100000">
                <a:srgbClr val="FF7C80"/>
              </a:gs>
            </a:gsLst>
            <a:lin ang="5400000"/>
            <a:tileRect/>
          </a:gradFill>
          <a:ln w="9525">
            <a:noFill/>
          </a:ln>
        </p:spPr>
        <p:txBody>
          <a:bodyPr>
            <a:spAutoFit/>
          </a:bodyPr>
          <a:lstStyle/>
          <a:p>
            <a:pPr>
              <a:spcBef>
                <a:spcPct val="50000"/>
              </a:spcBef>
            </a:pPr>
            <a:r>
              <a:rPr lang="zh-CN" altLang="en-US">
                <a:solidFill>
                  <a:schemeClr val="tx1"/>
                </a:solidFill>
              </a:rPr>
              <a:t>小型构件等</a:t>
            </a:r>
          </a:p>
        </p:txBody>
      </p:sp>
      <p:cxnSp>
        <p:nvCxnSpPr>
          <p:cNvPr id="2087" name="肘形连接符 2086"/>
          <p:cNvCxnSpPr/>
          <p:nvPr/>
        </p:nvCxnSpPr>
        <p:spPr>
          <a:xfrm flipV="1">
            <a:off x="1722438" y="2192338"/>
            <a:ext cx="1050925" cy="1808162"/>
          </a:xfrm>
          <a:prstGeom prst="bentConnector3">
            <a:avLst>
              <a:gd name="adj1" fmla="val 50000"/>
            </a:avLst>
          </a:prstGeom>
          <a:ln w="47625" cap="flat" cmpd="sng">
            <a:solidFill>
              <a:srgbClr val="008080"/>
            </a:solidFill>
            <a:prstDash val="solid"/>
            <a:miter/>
            <a:headEnd type="none" w="med" len="med"/>
            <a:tailEnd type="triangle" w="med" len="med"/>
          </a:ln>
        </p:spPr>
      </p:cxnSp>
      <p:cxnSp>
        <p:nvCxnSpPr>
          <p:cNvPr id="2088" name="肘形连接符 2087"/>
          <p:cNvCxnSpPr/>
          <p:nvPr/>
        </p:nvCxnSpPr>
        <p:spPr>
          <a:xfrm flipV="1">
            <a:off x="1722438" y="2619375"/>
            <a:ext cx="1050925" cy="1381125"/>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89" name="肘形连接符 2088"/>
          <p:cNvCxnSpPr/>
          <p:nvPr/>
        </p:nvCxnSpPr>
        <p:spPr>
          <a:xfrm flipV="1">
            <a:off x="1722438" y="3090863"/>
            <a:ext cx="1050925" cy="909637"/>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0" name="肘形连接符 2089"/>
          <p:cNvCxnSpPr/>
          <p:nvPr/>
        </p:nvCxnSpPr>
        <p:spPr>
          <a:xfrm flipV="1">
            <a:off x="1722438" y="3517900"/>
            <a:ext cx="1050925" cy="482600"/>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1" name="肘形连接符 2090"/>
          <p:cNvCxnSpPr/>
          <p:nvPr/>
        </p:nvCxnSpPr>
        <p:spPr>
          <a:xfrm flipV="1">
            <a:off x="1722438" y="3975100"/>
            <a:ext cx="1050925" cy="25400"/>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2" name="肘形连接符 2091"/>
          <p:cNvCxnSpPr/>
          <p:nvPr/>
        </p:nvCxnSpPr>
        <p:spPr>
          <a:xfrm>
            <a:off x="1722438" y="4000500"/>
            <a:ext cx="1050925" cy="431800"/>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3" name="肘形连接符 2092"/>
          <p:cNvCxnSpPr/>
          <p:nvPr/>
        </p:nvCxnSpPr>
        <p:spPr>
          <a:xfrm>
            <a:off x="1722438" y="4000500"/>
            <a:ext cx="1050925" cy="858838"/>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4" name="肘形连接符 2093"/>
          <p:cNvCxnSpPr/>
          <p:nvPr/>
        </p:nvCxnSpPr>
        <p:spPr>
          <a:xfrm>
            <a:off x="1722438" y="4000500"/>
            <a:ext cx="1050925" cy="1271588"/>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5" name="肘形连接符 2094"/>
          <p:cNvCxnSpPr/>
          <p:nvPr/>
        </p:nvCxnSpPr>
        <p:spPr>
          <a:xfrm>
            <a:off x="1722438" y="4000500"/>
            <a:ext cx="1050925" cy="1714500"/>
          </a:xfrm>
          <a:prstGeom prst="bentConnector3">
            <a:avLst>
              <a:gd name="adj1" fmla="val 50000"/>
            </a:avLst>
          </a:prstGeom>
          <a:ln w="47625" cap="flat" cmpd="sng">
            <a:solidFill>
              <a:srgbClr val="008080"/>
            </a:solidFill>
            <a:prstDash val="solid"/>
            <a:miter/>
            <a:headEnd type="none" w="med" len="med"/>
            <a:tailEnd type="none" w="med" len="med"/>
          </a:ln>
        </p:spPr>
      </p:cxnSp>
      <p:cxnSp>
        <p:nvCxnSpPr>
          <p:cNvPr id="2096" name="肘形连接符 2095"/>
          <p:cNvCxnSpPr/>
          <p:nvPr/>
        </p:nvCxnSpPr>
        <p:spPr>
          <a:xfrm>
            <a:off x="1722438" y="4000500"/>
            <a:ext cx="1050925" cy="2201863"/>
          </a:xfrm>
          <a:prstGeom prst="bentConnector3">
            <a:avLst>
              <a:gd name="adj1" fmla="val 50000"/>
            </a:avLst>
          </a:prstGeom>
          <a:ln w="47625" cap="flat" cmpd="sng">
            <a:solidFill>
              <a:srgbClr val="008080"/>
            </a:solidFill>
            <a:prstDash val="solid"/>
            <a:miter/>
            <a:headEnd type="none" w="med" len="med"/>
            <a:tailEnd type="triangle" w="med" len="med"/>
          </a:ln>
        </p:spPr>
      </p:cxn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childTnLst>
                                    <p:set>
                                      <p:cBhvr additive="base">
                                        <p:cTn id="6" fill="hold">
                                          <p:stCondLst>
                                            <p:cond delay="0"/>
                                          </p:stCondLst>
                                        </p:cTn>
                                        <p:tgtEl>
                                          <p:spTgt spid="2074"/>
                                        </p:tgtEl>
                                        <p:attrNameLst>
                                          <p:attrName>style.visibility</p:attrName>
                                        </p:attrNameLst>
                                      </p:cBhvr>
                                      <p:to>
                                        <p:strVal val="visible"/>
                                      </p:to>
                                    </p:set>
                                    <p:anim calcmode="lin" valueType="num">
                                      <p:cBhvr additive="base">
                                        <p:cTn id="7" dur="1000" fill="hold"/>
                                        <p:tgtEl>
                                          <p:spTgt spid="2074"/>
                                        </p:tgtEl>
                                        <p:attrNameLst>
                                          <p:attrName>ppt_x</p:attrName>
                                        </p:attrNameLst>
                                      </p:cBhvr>
                                      <p:tavLst>
                                        <p:tav tm="0">
                                          <p:val>
                                            <p:strVal val="#ppt_x-.2"/>
                                          </p:val>
                                        </p:tav>
                                        <p:tav tm="100000">
                                          <p:val>
                                            <p:strVal val="#ppt_x"/>
                                          </p:val>
                                        </p:tav>
                                      </p:tavLst>
                                    </p:anim>
                                    <p:anim calcmode="lin" valueType="num">
                                      <p:cBhvr additive="base">
                                        <p:cTn id="8" dur="1000" fill="hold"/>
                                        <p:tgtEl>
                                          <p:spTgt spid="2074"/>
                                        </p:tgtEl>
                                        <p:attrNameLst>
                                          <p:attrName>ppt_y</p:attrName>
                                        </p:attrNameLst>
                                      </p:cBhvr>
                                      <p:tavLst>
                                        <p:tav tm="0">
                                          <p:val>
                                            <p:strVal val="#ppt_y"/>
                                          </p:val>
                                        </p:tav>
                                        <p:tav tm="100000">
                                          <p:val>
                                            <p:strVal val="#ppt_y"/>
                                          </p:val>
                                        </p:tav>
                                      </p:tavLst>
                                    </p:anim>
                                    <p:animEffect transition="in" filter="wipe(right)">
                                      <p:cBhvr additive="base">
                                        <p:cTn id="9" dur="1000"/>
                                        <p:tgtEl>
                                          <p:spTgt spid="2074"/>
                                        </p:tgtEl>
                                      </p:cBhvr>
                                    </p:animEffect>
                                  </p:childTnLst>
                                </p:cTn>
                              </p:par>
                            </p:childTnLst>
                          </p:cTn>
                        </p:par>
                      </p:childTnLst>
                    </p:cTn>
                  </p:par>
                  <p:par>
                    <p:cTn id="10" fill="hold">
                      <p:stCondLst>
                        <p:cond delay="indefinite"/>
                      </p:stCondLst>
                      <p:childTnLst>
                        <p:par>
                          <p:cTn id="11" fill="hold">
                            <p:stCondLst>
                              <p:cond delay="0"/>
                            </p:stCondLst>
                            <p:childTnLst>
                              <p:par>
                                <p:cTn id="12" presetID="24" presetClass="entr" presetSubtype="0" fill="hold" grpId="1" nodeType="clickEffect">
                                  <p:childTnLst>
                                    <p:set>
                                      <p:cBhvr additive="base">
                                        <p:cTn id="13" fill="hold">
                                          <p:stCondLst>
                                            <p:cond delay="0"/>
                                          </p:stCondLst>
                                        </p:cTn>
                                        <p:tgtEl>
                                          <p:spTgt spid="2075">
                                            <p:bg/>
                                          </p:spTgt>
                                        </p:tgtEl>
                                        <p:attrNameLst>
                                          <p:attrName>style.visibility</p:attrName>
                                        </p:attrNameLst>
                                      </p:cBhvr>
                                      <p:to>
                                        <p:strVal val="visible"/>
                                      </p:to>
                                    </p:set>
                                    <p:animEffect transition="in" filter="fade">
                                      <p:cBhvr additive="base">
                                        <p:cTn id="14" dur="500"/>
                                        <p:tgtEl>
                                          <p:spTgt spid="2075">
                                            <p:bg/>
                                          </p:spTgt>
                                        </p:tgtEl>
                                      </p:cBhvr>
                                    </p:animEffect>
                                    <p:anim calcmode="lin" valueType="num">
                                      <p:cBhvr additive="base">
                                        <p:cTn id="15" dur="500" fill="hold"/>
                                        <p:tgtEl>
                                          <p:spTgt spid="2075">
                                            <p:bg/>
                                          </p:spTgt>
                                        </p:tgtEl>
                                        <p:attrNameLst>
                                          <p:attrName>ppt_x</p:attrName>
                                        </p:attrNameLst>
                                      </p:cBhvr>
                                      <p:tavLst>
                                        <p:tav tm="0">
                                          <p:val>
                                            <p:strVal val="#ppt_x"/>
                                          </p:val>
                                        </p:tav>
                                        <p:tav tm="100000">
                                          <p:val>
                                            <p:strVal val="#ppt_x"/>
                                          </p:val>
                                        </p:tav>
                                      </p:tavLst>
                                    </p:anim>
                                    <p:anim calcmode="lin" valueType="num">
                                      <p:cBhvr additive="base">
                                        <p:cTn id="16" dur="500" fill="hold"/>
                                        <p:tgtEl>
                                          <p:spTgt spid="2075">
                                            <p:bg/>
                                          </p:spTgt>
                                        </p:tgtEl>
                                        <p:attrNameLst>
                                          <p:attrName>ppt_y</p:attrName>
                                        </p:attrNameLst>
                                      </p:cBhvr>
                                      <p:tavLst>
                                        <p:tav tm="0">
                                          <p:val>
                                            <p:strVal val="#ppt_y+.05"/>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2" nodeType="clickEffect">
                                  <p:childTnLst>
                                    <p:set>
                                      <p:cBhvr additive="base">
                                        <p:cTn id="20" dur="1" fill="hold">
                                          <p:stCondLst>
                                            <p:cond delay="0"/>
                                          </p:stCondLst>
                                        </p:cTn>
                                        <p:tgtEl>
                                          <p:spTgt spid="2076"/>
                                        </p:tgtEl>
                                        <p:attrNameLst>
                                          <p:attrName>style.visibility</p:attrName>
                                        </p:attrNameLst>
                                      </p:cBhvr>
                                      <p:to>
                                        <p:strVal val="visible"/>
                                      </p:to>
                                    </p:set>
                                    <p:anim calcmode="lin" valueType="num">
                                      <p:cBhvr additive="base">
                                        <p:cTn id="21" dur="500" fill="hold"/>
                                        <p:tgtEl>
                                          <p:spTgt spid="2076"/>
                                        </p:tgtEl>
                                        <p:attrNameLst>
                                          <p:attrName>ppt_x</p:attrName>
                                        </p:attrNameLst>
                                      </p:cBhvr>
                                      <p:tavLst>
                                        <p:tav tm="0">
                                          <p:val>
                                            <p:strVal val="#ppt_x"/>
                                          </p:val>
                                        </p:tav>
                                        <p:tav tm="100000">
                                          <p:val>
                                            <p:strVal val="#ppt_x"/>
                                          </p:val>
                                        </p:tav>
                                      </p:tavLst>
                                    </p:anim>
                                    <p:anim calcmode="lin" valueType="num">
                                      <p:cBhvr additive="base">
                                        <p:cTn id="22" dur="500" fill="hold"/>
                                        <p:tgtEl>
                                          <p:spTgt spid="207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childTnLst>
                                    <p:set>
                                      <p:cBhvr additive="base">
                                        <p:cTn id="26" dur="1" fill="hold">
                                          <p:stCondLst>
                                            <p:cond delay="0"/>
                                          </p:stCondLst>
                                        </p:cTn>
                                        <p:tgtEl>
                                          <p:spTgt spid="2087"/>
                                        </p:tgtEl>
                                        <p:attrNameLst>
                                          <p:attrName>style.visibility</p:attrName>
                                        </p:attrNameLst>
                                      </p:cBhvr>
                                      <p:to>
                                        <p:strVal val="visible"/>
                                      </p:to>
                                    </p:set>
                                    <p:anim calcmode="lin" valueType="num">
                                      <p:cBhvr additive="base">
                                        <p:cTn id="27" dur="500" fill="hold"/>
                                        <p:tgtEl>
                                          <p:spTgt spid="2087"/>
                                        </p:tgtEl>
                                        <p:attrNameLst>
                                          <p:attrName>ppt_x</p:attrName>
                                        </p:attrNameLst>
                                      </p:cBhvr>
                                      <p:tavLst>
                                        <p:tav tm="0">
                                          <p:val>
                                            <p:strVal val="#ppt_x"/>
                                          </p:val>
                                        </p:tav>
                                        <p:tav tm="100000">
                                          <p:val>
                                            <p:strVal val="#ppt_x"/>
                                          </p:val>
                                        </p:tav>
                                      </p:tavLst>
                                    </p:anim>
                                    <p:anim calcmode="lin" valueType="num">
                                      <p:cBhvr additive="base">
                                        <p:cTn id="28" dur="500" fill="hold"/>
                                        <p:tgtEl>
                                          <p:spTgt spid="2087"/>
                                        </p:tgtEl>
                                        <p:attrNameLst>
                                          <p:attrName>ppt_y</p:attrName>
                                        </p:attrNameLst>
                                      </p:cBhvr>
                                      <p:tavLst>
                                        <p:tav tm="0">
                                          <p:val>
                                            <p:strVal val="1+#ppt_h/2"/>
                                          </p:val>
                                        </p:tav>
                                        <p:tav tm="100000">
                                          <p:val>
                                            <p:strVal val="#ppt_y"/>
                                          </p:val>
                                        </p:tav>
                                      </p:tavLst>
                                    </p:anim>
                                  </p:childTnLst>
                                </p:cTn>
                              </p:par>
                              <p:par>
                                <p:cTn id="29" presetID="2" presetClass="entr" presetSubtype="4" fill="hold" grpId="3" nodeType="withEffect">
                                  <p:childTnLst>
                                    <p:set>
                                      <p:cBhvr additive="base">
                                        <p:cTn id="30" dur="1" fill="hold">
                                          <p:stCondLst>
                                            <p:cond delay="0"/>
                                          </p:stCondLst>
                                        </p:cTn>
                                        <p:tgtEl>
                                          <p:spTgt spid="2077"/>
                                        </p:tgtEl>
                                        <p:attrNameLst>
                                          <p:attrName>style.visibility</p:attrName>
                                        </p:attrNameLst>
                                      </p:cBhvr>
                                      <p:to>
                                        <p:strVal val="visible"/>
                                      </p:to>
                                    </p:set>
                                    <p:anim calcmode="lin" valueType="num">
                                      <p:cBhvr additive="base">
                                        <p:cTn id="31" dur="500" fill="hold"/>
                                        <p:tgtEl>
                                          <p:spTgt spid="2077"/>
                                        </p:tgtEl>
                                        <p:attrNameLst>
                                          <p:attrName>ppt_x</p:attrName>
                                        </p:attrNameLst>
                                      </p:cBhvr>
                                      <p:tavLst>
                                        <p:tav tm="0">
                                          <p:val>
                                            <p:strVal val="#ppt_x"/>
                                          </p:val>
                                        </p:tav>
                                        <p:tav tm="100000">
                                          <p:val>
                                            <p:strVal val="#ppt_x"/>
                                          </p:val>
                                        </p:tav>
                                      </p:tavLst>
                                    </p:anim>
                                    <p:anim calcmode="lin" valueType="num">
                                      <p:cBhvr additive="base">
                                        <p:cTn id="32" dur="500" fill="hold"/>
                                        <p:tgtEl>
                                          <p:spTgt spid="2077"/>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childTnLst>
                                    <p:set>
                                      <p:cBhvr additive="base">
                                        <p:cTn id="36" dur="1" fill="hold">
                                          <p:stCondLst>
                                            <p:cond delay="0"/>
                                          </p:stCondLst>
                                        </p:cTn>
                                        <p:tgtEl>
                                          <p:spTgt spid="2088"/>
                                        </p:tgtEl>
                                        <p:attrNameLst>
                                          <p:attrName>style.visibility</p:attrName>
                                        </p:attrNameLst>
                                      </p:cBhvr>
                                      <p:to>
                                        <p:strVal val="visible"/>
                                      </p:to>
                                    </p:set>
                                    <p:anim calcmode="lin" valueType="num">
                                      <p:cBhvr additive="base">
                                        <p:cTn id="37" dur="500" fill="hold"/>
                                        <p:tgtEl>
                                          <p:spTgt spid="2088"/>
                                        </p:tgtEl>
                                        <p:attrNameLst>
                                          <p:attrName>ppt_x</p:attrName>
                                        </p:attrNameLst>
                                      </p:cBhvr>
                                      <p:tavLst>
                                        <p:tav tm="0">
                                          <p:val>
                                            <p:strVal val="#ppt_x"/>
                                          </p:val>
                                        </p:tav>
                                        <p:tav tm="100000">
                                          <p:val>
                                            <p:strVal val="#ppt_x"/>
                                          </p:val>
                                        </p:tav>
                                      </p:tavLst>
                                    </p:anim>
                                    <p:anim calcmode="lin" valueType="num">
                                      <p:cBhvr additive="base">
                                        <p:cTn id="38" dur="500" fill="hold"/>
                                        <p:tgtEl>
                                          <p:spTgt spid="2088"/>
                                        </p:tgtEl>
                                        <p:attrNameLst>
                                          <p:attrName>ppt_y</p:attrName>
                                        </p:attrNameLst>
                                      </p:cBhvr>
                                      <p:tavLst>
                                        <p:tav tm="0">
                                          <p:val>
                                            <p:strVal val="1+#ppt_h/2"/>
                                          </p:val>
                                        </p:tav>
                                        <p:tav tm="100000">
                                          <p:val>
                                            <p:strVal val="#ppt_y"/>
                                          </p:val>
                                        </p:tav>
                                      </p:tavLst>
                                    </p:anim>
                                  </p:childTnLst>
                                </p:cTn>
                              </p:par>
                              <p:par>
                                <p:cTn id="39" presetID="2" presetClass="entr" presetSubtype="4" fill="hold" grpId="4" nodeType="withEffect">
                                  <p:childTnLst>
                                    <p:set>
                                      <p:cBhvr additive="base">
                                        <p:cTn id="40" dur="1" fill="hold">
                                          <p:stCondLst>
                                            <p:cond delay="0"/>
                                          </p:stCondLst>
                                        </p:cTn>
                                        <p:tgtEl>
                                          <p:spTgt spid="2078"/>
                                        </p:tgtEl>
                                        <p:attrNameLst>
                                          <p:attrName>style.visibility</p:attrName>
                                        </p:attrNameLst>
                                      </p:cBhvr>
                                      <p:to>
                                        <p:strVal val="visible"/>
                                      </p:to>
                                    </p:set>
                                    <p:anim calcmode="lin" valueType="num">
                                      <p:cBhvr additive="base">
                                        <p:cTn id="41" dur="500" fill="hold"/>
                                        <p:tgtEl>
                                          <p:spTgt spid="2078"/>
                                        </p:tgtEl>
                                        <p:attrNameLst>
                                          <p:attrName>ppt_x</p:attrName>
                                        </p:attrNameLst>
                                      </p:cBhvr>
                                      <p:tavLst>
                                        <p:tav tm="0">
                                          <p:val>
                                            <p:strVal val="#ppt_x"/>
                                          </p:val>
                                        </p:tav>
                                        <p:tav tm="100000">
                                          <p:val>
                                            <p:strVal val="#ppt_x"/>
                                          </p:val>
                                        </p:tav>
                                      </p:tavLst>
                                    </p:anim>
                                    <p:anim calcmode="lin" valueType="num">
                                      <p:cBhvr additive="base">
                                        <p:cTn id="42" dur="500" fill="hold"/>
                                        <p:tgtEl>
                                          <p:spTgt spid="2078"/>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childTnLst>
                                    <p:set>
                                      <p:cBhvr additive="base">
                                        <p:cTn id="46" dur="1" fill="hold">
                                          <p:stCondLst>
                                            <p:cond delay="0"/>
                                          </p:stCondLst>
                                        </p:cTn>
                                        <p:tgtEl>
                                          <p:spTgt spid="2089"/>
                                        </p:tgtEl>
                                        <p:attrNameLst>
                                          <p:attrName>style.visibility</p:attrName>
                                        </p:attrNameLst>
                                      </p:cBhvr>
                                      <p:to>
                                        <p:strVal val="visible"/>
                                      </p:to>
                                    </p:set>
                                    <p:anim calcmode="lin" valueType="num">
                                      <p:cBhvr additive="base">
                                        <p:cTn id="47" dur="500" fill="hold"/>
                                        <p:tgtEl>
                                          <p:spTgt spid="2089"/>
                                        </p:tgtEl>
                                        <p:attrNameLst>
                                          <p:attrName>ppt_x</p:attrName>
                                        </p:attrNameLst>
                                      </p:cBhvr>
                                      <p:tavLst>
                                        <p:tav tm="0">
                                          <p:val>
                                            <p:strVal val="#ppt_x"/>
                                          </p:val>
                                        </p:tav>
                                        <p:tav tm="100000">
                                          <p:val>
                                            <p:strVal val="#ppt_x"/>
                                          </p:val>
                                        </p:tav>
                                      </p:tavLst>
                                    </p:anim>
                                    <p:anim calcmode="lin" valueType="num">
                                      <p:cBhvr additive="base">
                                        <p:cTn id="48" dur="500" fill="hold"/>
                                        <p:tgtEl>
                                          <p:spTgt spid="2089"/>
                                        </p:tgtEl>
                                        <p:attrNameLst>
                                          <p:attrName>ppt_y</p:attrName>
                                        </p:attrNameLst>
                                      </p:cBhvr>
                                      <p:tavLst>
                                        <p:tav tm="0">
                                          <p:val>
                                            <p:strVal val="1+#ppt_h/2"/>
                                          </p:val>
                                        </p:tav>
                                        <p:tav tm="100000">
                                          <p:val>
                                            <p:strVal val="#ppt_y"/>
                                          </p:val>
                                        </p:tav>
                                      </p:tavLst>
                                    </p:anim>
                                  </p:childTnLst>
                                </p:cTn>
                              </p:par>
                              <p:par>
                                <p:cTn id="49" presetID="2" presetClass="entr" presetSubtype="4" fill="hold" grpId="5" nodeType="withEffect">
                                  <p:childTnLst>
                                    <p:set>
                                      <p:cBhvr additive="base">
                                        <p:cTn id="50" dur="1" fill="hold">
                                          <p:stCondLst>
                                            <p:cond delay="0"/>
                                          </p:stCondLst>
                                        </p:cTn>
                                        <p:tgtEl>
                                          <p:spTgt spid="2079"/>
                                        </p:tgtEl>
                                        <p:attrNameLst>
                                          <p:attrName>style.visibility</p:attrName>
                                        </p:attrNameLst>
                                      </p:cBhvr>
                                      <p:to>
                                        <p:strVal val="visible"/>
                                      </p:to>
                                    </p:set>
                                    <p:anim calcmode="lin" valueType="num">
                                      <p:cBhvr additive="base">
                                        <p:cTn id="51" dur="500" fill="hold"/>
                                        <p:tgtEl>
                                          <p:spTgt spid="2079"/>
                                        </p:tgtEl>
                                        <p:attrNameLst>
                                          <p:attrName>ppt_x</p:attrName>
                                        </p:attrNameLst>
                                      </p:cBhvr>
                                      <p:tavLst>
                                        <p:tav tm="0">
                                          <p:val>
                                            <p:strVal val="#ppt_x"/>
                                          </p:val>
                                        </p:tav>
                                        <p:tav tm="100000">
                                          <p:val>
                                            <p:strVal val="#ppt_x"/>
                                          </p:val>
                                        </p:tav>
                                      </p:tavLst>
                                    </p:anim>
                                    <p:anim calcmode="lin" valueType="num">
                                      <p:cBhvr additive="base">
                                        <p:cTn id="52" dur="500" fill="hold"/>
                                        <p:tgtEl>
                                          <p:spTgt spid="2079"/>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childTnLst>
                                    <p:set>
                                      <p:cBhvr additive="base">
                                        <p:cTn id="56" dur="1" fill="hold">
                                          <p:stCondLst>
                                            <p:cond delay="0"/>
                                          </p:stCondLst>
                                        </p:cTn>
                                        <p:tgtEl>
                                          <p:spTgt spid="2090"/>
                                        </p:tgtEl>
                                        <p:attrNameLst>
                                          <p:attrName>style.visibility</p:attrName>
                                        </p:attrNameLst>
                                      </p:cBhvr>
                                      <p:to>
                                        <p:strVal val="visible"/>
                                      </p:to>
                                    </p:set>
                                    <p:anim calcmode="lin" valueType="num">
                                      <p:cBhvr additive="base">
                                        <p:cTn id="57" dur="500" fill="hold"/>
                                        <p:tgtEl>
                                          <p:spTgt spid="2090"/>
                                        </p:tgtEl>
                                        <p:attrNameLst>
                                          <p:attrName>ppt_x</p:attrName>
                                        </p:attrNameLst>
                                      </p:cBhvr>
                                      <p:tavLst>
                                        <p:tav tm="0">
                                          <p:val>
                                            <p:strVal val="#ppt_x"/>
                                          </p:val>
                                        </p:tav>
                                        <p:tav tm="100000">
                                          <p:val>
                                            <p:strVal val="#ppt_x"/>
                                          </p:val>
                                        </p:tav>
                                      </p:tavLst>
                                    </p:anim>
                                    <p:anim calcmode="lin" valueType="num">
                                      <p:cBhvr additive="base">
                                        <p:cTn id="58" dur="500" fill="hold"/>
                                        <p:tgtEl>
                                          <p:spTgt spid="2090"/>
                                        </p:tgtEl>
                                        <p:attrNameLst>
                                          <p:attrName>ppt_y</p:attrName>
                                        </p:attrNameLst>
                                      </p:cBhvr>
                                      <p:tavLst>
                                        <p:tav tm="0">
                                          <p:val>
                                            <p:strVal val="1+#ppt_h/2"/>
                                          </p:val>
                                        </p:tav>
                                        <p:tav tm="100000">
                                          <p:val>
                                            <p:strVal val="#ppt_y"/>
                                          </p:val>
                                        </p:tav>
                                      </p:tavLst>
                                    </p:anim>
                                  </p:childTnLst>
                                </p:cTn>
                              </p:par>
                              <p:par>
                                <p:cTn id="59" presetID="2" presetClass="entr" presetSubtype="4" fill="hold" grpId="6" nodeType="withEffect">
                                  <p:childTnLst>
                                    <p:set>
                                      <p:cBhvr additive="base">
                                        <p:cTn id="60" dur="1" fill="hold">
                                          <p:stCondLst>
                                            <p:cond delay="0"/>
                                          </p:stCondLst>
                                        </p:cTn>
                                        <p:tgtEl>
                                          <p:spTgt spid="2080"/>
                                        </p:tgtEl>
                                        <p:attrNameLst>
                                          <p:attrName>style.visibility</p:attrName>
                                        </p:attrNameLst>
                                      </p:cBhvr>
                                      <p:to>
                                        <p:strVal val="visible"/>
                                      </p:to>
                                    </p:set>
                                    <p:anim calcmode="lin" valueType="num">
                                      <p:cBhvr additive="base">
                                        <p:cTn id="61" dur="500" fill="hold"/>
                                        <p:tgtEl>
                                          <p:spTgt spid="2080"/>
                                        </p:tgtEl>
                                        <p:attrNameLst>
                                          <p:attrName>ppt_x</p:attrName>
                                        </p:attrNameLst>
                                      </p:cBhvr>
                                      <p:tavLst>
                                        <p:tav tm="0">
                                          <p:val>
                                            <p:strVal val="#ppt_x"/>
                                          </p:val>
                                        </p:tav>
                                        <p:tav tm="100000">
                                          <p:val>
                                            <p:strVal val="#ppt_x"/>
                                          </p:val>
                                        </p:tav>
                                      </p:tavLst>
                                    </p:anim>
                                    <p:anim calcmode="lin" valueType="num">
                                      <p:cBhvr additive="base">
                                        <p:cTn id="62" dur="500" fill="hold"/>
                                        <p:tgtEl>
                                          <p:spTgt spid="2080"/>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childTnLst>
                                    <p:set>
                                      <p:cBhvr additive="base">
                                        <p:cTn id="66" dur="1" fill="hold">
                                          <p:stCondLst>
                                            <p:cond delay="0"/>
                                          </p:stCondLst>
                                        </p:cTn>
                                        <p:tgtEl>
                                          <p:spTgt spid="2091"/>
                                        </p:tgtEl>
                                        <p:attrNameLst>
                                          <p:attrName>style.visibility</p:attrName>
                                        </p:attrNameLst>
                                      </p:cBhvr>
                                      <p:to>
                                        <p:strVal val="visible"/>
                                      </p:to>
                                    </p:set>
                                    <p:anim calcmode="lin" valueType="num">
                                      <p:cBhvr additive="base">
                                        <p:cTn id="67" dur="500" fill="hold"/>
                                        <p:tgtEl>
                                          <p:spTgt spid="2091"/>
                                        </p:tgtEl>
                                        <p:attrNameLst>
                                          <p:attrName>ppt_x</p:attrName>
                                        </p:attrNameLst>
                                      </p:cBhvr>
                                      <p:tavLst>
                                        <p:tav tm="0">
                                          <p:val>
                                            <p:strVal val="#ppt_x"/>
                                          </p:val>
                                        </p:tav>
                                        <p:tav tm="100000">
                                          <p:val>
                                            <p:strVal val="#ppt_x"/>
                                          </p:val>
                                        </p:tav>
                                      </p:tavLst>
                                    </p:anim>
                                    <p:anim calcmode="lin" valueType="num">
                                      <p:cBhvr additive="base">
                                        <p:cTn id="68" dur="500" fill="hold"/>
                                        <p:tgtEl>
                                          <p:spTgt spid="2091"/>
                                        </p:tgtEl>
                                        <p:attrNameLst>
                                          <p:attrName>ppt_y</p:attrName>
                                        </p:attrNameLst>
                                      </p:cBhvr>
                                      <p:tavLst>
                                        <p:tav tm="0">
                                          <p:val>
                                            <p:strVal val="1+#ppt_h/2"/>
                                          </p:val>
                                        </p:tav>
                                        <p:tav tm="100000">
                                          <p:val>
                                            <p:strVal val="#ppt_y"/>
                                          </p:val>
                                        </p:tav>
                                      </p:tavLst>
                                    </p:anim>
                                  </p:childTnLst>
                                </p:cTn>
                              </p:par>
                              <p:par>
                                <p:cTn id="69" presetID="2" presetClass="entr" presetSubtype="4" fill="hold" grpId="7" nodeType="withEffect">
                                  <p:childTnLst>
                                    <p:set>
                                      <p:cBhvr additive="base">
                                        <p:cTn id="70" dur="1" fill="hold">
                                          <p:stCondLst>
                                            <p:cond delay="0"/>
                                          </p:stCondLst>
                                        </p:cTn>
                                        <p:tgtEl>
                                          <p:spTgt spid="2081"/>
                                        </p:tgtEl>
                                        <p:attrNameLst>
                                          <p:attrName>style.visibility</p:attrName>
                                        </p:attrNameLst>
                                      </p:cBhvr>
                                      <p:to>
                                        <p:strVal val="visible"/>
                                      </p:to>
                                    </p:set>
                                    <p:anim calcmode="lin" valueType="num">
                                      <p:cBhvr additive="base">
                                        <p:cTn id="71" dur="500" fill="hold"/>
                                        <p:tgtEl>
                                          <p:spTgt spid="2081"/>
                                        </p:tgtEl>
                                        <p:attrNameLst>
                                          <p:attrName>ppt_x</p:attrName>
                                        </p:attrNameLst>
                                      </p:cBhvr>
                                      <p:tavLst>
                                        <p:tav tm="0">
                                          <p:val>
                                            <p:strVal val="#ppt_x"/>
                                          </p:val>
                                        </p:tav>
                                        <p:tav tm="100000">
                                          <p:val>
                                            <p:strVal val="#ppt_x"/>
                                          </p:val>
                                        </p:tav>
                                      </p:tavLst>
                                    </p:anim>
                                    <p:anim calcmode="lin" valueType="num">
                                      <p:cBhvr additive="base">
                                        <p:cTn id="72" dur="500" fill="hold"/>
                                        <p:tgtEl>
                                          <p:spTgt spid="2081"/>
                                        </p:tgtEl>
                                        <p:attrNameLst>
                                          <p:attrName>ppt_y</p:attrName>
                                        </p:attrNameLst>
                                      </p:cBhvr>
                                      <p:tavLst>
                                        <p:tav tm="0">
                                          <p:val>
                                            <p:strVal val="1+#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4" fill="hold" nodeType="clickEffect">
                                  <p:childTnLst>
                                    <p:set>
                                      <p:cBhvr additive="base">
                                        <p:cTn id="76" dur="1" fill="hold">
                                          <p:stCondLst>
                                            <p:cond delay="0"/>
                                          </p:stCondLst>
                                        </p:cTn>
                                        <p:tgtEl>
                                          <p:spTgt spid="2092"/>
                                        </p:tgtEl>
                                        <p:attrNameLst>
                                          <p:attrName>style.visibility</p:attrName>
                                        </p:attrNameLst>
                                      </p:cBhvr>
                                      <p:to>
                                        <p:strVal val="visible"/>
                                      </p:to>
                                    </p:set>
                                    <p:anim calcmode="lin" valueType="num">
                                      <p:cBhvr additive="base">
                                        <p:cTn id="77" dur="500" fill="hold"/>
                                        <p:tgtEl>
                                          <p:spTgt spid="2092"/>
                                        </p:tgtEl>
                                        <p:attrNameLst>
                                          <p:attrName>ppt_x</p:attrName>
                                        </p:attrNameLst>
                                      </p:cBhvr>
                                      <p:tavLst>
                                        <p:tav tm="0">
                                          <p:val>
                                            <p:strVal val="#ppt_x"/>
                                          </p:val>
                                        </p:tav>
                                        <p:tav tm="100000">
                                          <p:val>
                                            <p:strVal val="#ppt_x"/>
                                          </p:val>
                                        </p:tav>
                                      </p:tavLst>
                                    </p:anim>
                                    <p:anim calcmode="lin" valueType="num">
                                      <p:cBhvr additive="base">
                                        <p:cTn id="78" dur="500" fill="hold"/>
                                        <p:tgtEl>
                                          <p:spTgt spid="2092"/>
                                        </p:tgtEl>
                                        <p:attrNameLst>
                                          <p:attrName>ppt_y</p:attrName>
                                        </p:attrNameLst>
                                      </p:cBhvr>
                                      <p:tavLst>
                                        <p:tav tm="0">
                                          <p:val>
                                            <p:strVal val="1+#ppt_h/2"/>
                                          </p:val>
                                        </p:tav>
                                        <p:tav tm="100000">
                                          <p:val>
                                            <p:strVal val="#ppt_y"/>
                                          </p:val>
                                        </p:tav>
                                      </p:tavLst>
                                    </p:anim>
                                  </p:childTnLst>
                                </p:cTn>
                              </p:par>
                              <p:par>
                                <p:cTn id="79" presetID="2" presetClass="entr" presetSubtype="4" fill="hold" grpId="8" nodeType="withEffect">
                                  <p:childTnLst>
                                    <p:set>
                                      <p:cBhvr additive="base">
                                        <p:cTn id="80" dur="1" fill="hold">
                                          <p:stCondLst>
                                            <p:cond delay="0"/>
                                          </p:stCondLst>
                                        </p:cTn>
                                        <p:tgtEl>
                                          <p:spTgt spid="2082"/>
                                        </p:tgtEl>
                                        <p:attrNameLst>
                                          <p:attrName>style.visibility</p:attrName>
                                        </p:attrNameLst>
                                      </p:cBhvr>
                                      <p:to>
                                        <p:strVal val="visible"/>
                                      </p:to>
                                    </p:set>
                                    <p:anim calcmode="lin" valueType="num">
                                      <p:cBhvr additive="base">
                                        <p:cTn id="81" dur="500" fill="hold"/>
                                        <p:tgtEl>
                                          <p:spTgt spid="2082"/>
                                        </p:tgtEl>
                                        <p:attrNameLst>
                                          <p:attrName>ppt_x</p:attrName>
                                        </p:attrNameLst>
                                      </p:cBhvr>
                                      <p:tavLst>
                                        <p:tav tm="0">
                                          <p:val>
                                            <p:strVal val="#ppt_x"/>
                                          </p:val>
                                        </p:tav>
                                        <p:tav tm="100000">
                                          <p:val>
                                            <p:strVal val="#ppt_x"/>
                                          </p:val>
                                        </p:tav>
                                      </p:tavLst>
                                    </p:anim>
                                    <p:anim calcmode="lin" valueType="num">
                                      <p:cBhvr additive="base">
                                        <p:cTn id="82" dur="500" fill="hold"/>
                                        <p:tgtEl>
                                          <p:spTgt spid="2082"/>
                                        </p:tgtEl>
                                        <p:attrNameLst>
                                          <p:attrName>ppt_y</p:attrName>
                                        </p:attrNameLst>
                                      </p:cBhvr>
                                      <p:tavLst>
                                        <p:tav tm="0">
                                          <p:val>
                                            <p:strVal val="1+#ppt_h/2"/>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2" presetClass="entr" presetSubtype="4" fill="hold" nodeType="clickEffect">
                                  <p:childTnLst>
                                    <p:set>
                                      <p:cBhvr additive="base">
                                        <p:cTn id="86" dur="1" fill="hold">
                                          <p:stCondLst>
                                            <p:cond delay="0"/>
                                          </p:stCondLst>
                                        </p:cTn>
                                        <p:tgtEl>
                                          <p:spTgt spid="2093"/>
                                        </p:tgtEl>
                                        <p:attrNameLst>
                                          <p:attrName>style.visibility</p:attrName>
                                        </p:attrNameLst>
                                      </p:cBhvr>
                                      <p:to>
                                        <p:strVal val="visible"/>
                                      </p:to>
                                    </p:set>
                                    <p:anim calcmode="lin" valueType="num">
                                      <p:cBhvr additive="base">
                                        <p:cTn id="87" dur="500" fill="hold"/>
                                        <p:tgtEl>
                                          <p:spTgt spid="2093"/>
                                        </p:tgtEl>
                                        <p:attrNameLst>
                                          <p:attrName>ppt_x</p:attrName>
                                        </p:attrNameLst>
                                      </p:cBhvr>
                                      <p:tavLst>
                                        <p:tav tm="0">
                                          <p:val>
                                            <p:strVal val="#ppt_x"/>
                                          </p:val>
                                        </p:tav>
                                        <p:tav tm="100000">
                                          <p:val>
                                            <p:strVal val="#ppt_x"/>
                                          </p:val>
                                        </p:tav>
                                      </p:tavLst>
                                    </p:anim>
                                    <p:anim calcmode="lin" valueType="num">
                                      <p:cBhvr additive="base">
                                        <p:cTn id="88" dur="500" fill="hold"/>
                                        <p:tgtEl>
                                          <p:spTgt spid="2093"/>
                                        </p:tgtEl>
                                        <p:attrNameLst>
                                          <p:attrName>ppt_y</p:attrName>
                                        </p:attrNameLst>
                                      </p:cBhvr>
                                      <p:tavLst>
                                        <p:tav tm="0">
                                          <p:val>
                                            <p:strVal val="1+#ppt_h/2"/>
                                          </p:val>
                                        </p:tav>
                                        <p:tav tm="100000">
                                          <p:val>
                                            <p:strVal val="#ppt_y"/>
                                          </p:val>
                                        </p:tav>
                                      </p:tavLst>
                                    </p:anim>
                                  </p:childTnLst>
                                </p:cTn>
                              </p:par>
                              <p:par>
                                <p:cTn id="89" presetID="2" presetClass="entr" presetSubtype="4" fill="hold" grpId="9" nodeType="withEffect">
                                  <p:childTnLst>
                                    <p:set>
                                      <p:cBhvr additive="base">
                                        <p:cTn id="90" dur="1" fill="hold">
                                          <p:stCondLst>
                                            <p:cond delay="0"/>
                                          </p:stCondLst>
                                        </p:cTn>
                                        <p:tgtEl>
                                          <p:spTgt spid="2083"/>
                                        </p:tgtEl>
                                        <p:attrNameLst>
                                          <p:attrName>style.visibility</p:attrName>
                                        </p:attrNameLst>
                                      </p:cBhvr>
                                      <p:to>
                                        <p:strVal val="visible"/>
                                      </p:to>
                                    </p:set>
                                    <p:anim calcmode="lin" valueType="num">
                                      <p:cBhvr additive="base">
                                        <p:cTn id="91" dur="500" fill="hold"/>
                                        <p:tgtEl>
                                          <p:spTgt spid="2083"/>
                                        </p:tgtEl>
                                        <p:attrNameLst>
                                          <p:attrName>ppt_x</p:attrName>
                                        </p:attrNameLst>
                                      </p:cBhvr>
                                      <p:tavLst>
                                        <p:tav tm="0">
                                          <p:val>
                                            <p:strVal val="#ppt_x"/>
                                          </p:val>
                                        </p:tav>
                                        <p:tav tm="100000">
                                          <p:val>
                                            <p:strVal val="#ppt_x"/>
                                          </p:val>
                                        </p:tav>
                                      </p:tavLst>
                                    </p:anim>
                                    <p:anim calcmode="lin" valueType="num">
                                      <p:cBhvr additive="base">
                                        <p:cTn id="92" dur="500" fill="hold"/>
                                        <p:tgtEl>
                                          <p:spTgt spid="2083"/>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childTnLst>
                                    <p:set>
                                      <p:cBhvr additive="base">
                                        <p:cTn id="96" dur="1" fill="hold">
                                          <p:stCondLst>
                                            <p:cond delay="0"/>
                                          </p:stCondLst>
                                        </p:cTn>
                                        <p:tgtEl>
                                          <p:spTgt spid="2094"/>
                                        </p:tgtEl>
                                        <p:attrNameLst>
                                          <p:attrName>style.visibility</p:attrName>
                                        </p:attrNameLst>
                                      </p:cBhvr>
                                      <p:to>
                                        <p:strVal val="visible"/>
                                      </p:to>
                                    </p:set>
                                    <p:anim calcmode="lin" valueType="num">
                                      <p:cBhvr additive="base">
                                        <p:cTn id="97" dur="500" fill="hold"/>
                                        <p:tgtEl>
                                          <p:spTgt spid="2094"/>
                                        </p:tgtEl>
                                        <p:attrNameLst>
                                          <p:attrName>ppt_x</p:attrName>
                                        </p:attrNameLst>
                                      </p:cBhvr>
                                      <p:tavLst>
                                        <p:tav tm="0">
                                          <p:val>
                                            <p:strVal val="#ppt_x"/>
                                          </p:val>
                                        </p:tav>
                                        <p:tav tm="100000">
                                          <p:val>
                                            <p:strVal val="#ppt_x"/>
                                          </p:val>
                                        </p:tav>
                                      </p:tavLst>
                                    </p:anim>
                                    <p:anim calcmode="lin" valueType="num">
                                      <p:cBhvr additive="base">
                                        <p:cTn id="98" dur="500" fill="hold"/>
                                        <p:tgtEl>
                                          <p:spTgt spid="2094"/>
                                        </p:tgtEl>
                                        <p:attrNameLst>
                                          <p:attrName>ppt_y</p:attrName>
                                        </p:attrNameLst>
                                      </p:cBhvr>
                                      <p:tavLst>
                                        <p:tav tm="0">
                                          <p:val>
                                            <p:strVal val="1+#ppt_h/2"/>
                                          </p:val>
                                        </p:tav>
                                        <p:tav tm="100000">
                                          <p:val>
                                            <p:strVal val="#ppt_y"/>
                                          </p:val>
                                        </p:tav>
                                      </p:tavLst>
                                    </p:anim>
                                  </p:childTnLst>
                                </p:cTn>
                              </p:par>
                              <p:par>
                                <p:cTn id="99" presetID="2" presetClass="entr" presetSubtype="4" fill="hold" grpId="10" nodeType="withEffect">
                                  <p:childTnLst>
                                    <p:set>
                                      <p:cBhvr additive="base">
                                        <p:cTn id="100" dur="1" fill="hold">
                                          <p:stCondLst>
                                            <p:cond delay="0"/>
                                          </p:stCondLst>
                                        </p:cTn>
                                        <p:tgtEl>
                                          <p:spTgt spid="2084"/>
                                        </p:tgtEl>
                                        <p:attrNameLst>
                                          <p:attrName>style.visibility</p:attrName>
                                        </p:attrNameLst>
                                      </p:cBhvr>
                                      <p:to>
                                        <p:strVal val="visible"/>
                                      </p:to>
                                    </p:set>
                                    <p:anim calcmode="lin" valueType="num">
                                      <p:cBhvr additive="base">
                                        <p:cTn id="101" dur="500" fill="hold"/>
                                        <p:tgtEl>
                                          <p:spTgt spid="2084"/>
                                        </p:tgtEl>
                                        <p:attrNameLst>
                                          <p:attrName>ppt_x</p:attrName>
                                        </p:attrNameLst>
                                      </p:cBhvr>
                                      <p:tavLst>
                                        <p:tav tm="0">
                                          <p:val>
                                            <p:strVal val="#ppt_x"/>
                                          </p:val>
                                        </p:tav>
                                        <p:tav tm="100000">
                                          <p:val>
                                            <p:strVal val="#ppt_x"/>
                                          </p:val>
                                        </p:tav>
                                      </p:tavLst>
                                    </p:anim>
                                    <p:anim calcmode="lin" valueType="num">
                                      <p:cBhvr additive="base">
                                        <p:cTn id="102" dur="500" fill="hold"/>
                                        <p:tgtEl>
                                          <p:spTgt spid="2084"/>
                                        </p:tgtEl>
                                        <p:attrNameLst>
                                          <p:attrName>ppt_y</p:attrName>
                                        </p:attrNameLst>
                                      </p:cBhvr>
                                      <p:tavLst>
                                        <p:tav tm="0">
                                          <p:val>
                                            <p:strVal val="1+#ppt_h/2"/>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2" presetClass="entr" presetSubtype="4" fill="hold" nodeType="clickEffect">
                                  <p:childTnLst>
                                    <p:set>
                                      <p:cBhvr additive="base">
                                        <p:cTn id="106" dur="1" fill="hold">
                                          <p:stCondLst>
                                            <p:cond delay="0"/>
                                          </p:stCondLst>
                                        </p:cTn>
                                        <p:tgtEl>
                                          <p:spTgt spid="2095"/>
                                        </p:tgtEl>
                                        <p:attrNameLst>
                                          <p:attrName>style.visibility</p:attrName>
                                        </p:attrNameLst>
                                      </p:cBhvr>
                                      <p:to>
                                        <p:strVal val="visible"/>
                                      </p:to>
                                    </p:set>
                                    <p:anim calcmode="lin" valueType="num">
                                      <p:cBhvr additive="base">
                                        <p:cTn id="107" dur="500" fill="hold"/>
                                        <p:tgtEl>
                                          <p:spTgt spid="2095"/>
                                        </p:tgtEl>
                                        <p:attrNameLst>
                                          <p:attrName>ppt_x</p:attrName>
                                        </p:attrNameLst>
                                      </p:cBhvr>
                                      <p:tavLst>
                                        <p:tav tm="0">
                                          <p:val>
                                            <p:strVal val="#ppt_x"/>
                                          </p:val>
                                        </p:tav>
                                        <p:tav tm="100000">
                                          <p:val>
                                            <p:strVal val="#ppt_x"/>
                                          </p:val>
                                        </p:tav>
                                      </p:tavLst>
                                    </p:anim>
                                    <p:anim calcmode="lin" valueType="num">
                                      <p:cBhvr additive="base">
                                        <p:cTn id="108" dur="500" fill="hold"/>
                                        <p:tgtEl>
                                          <p:spTgt spid="2095"/>
                                        </p:tgtEl>
                                        <p:attrNameLst>
                                          <p:attrName>ppt_y</p:attrName>
                                        </p:attrNameLst>
                                      </p:cBhvr>
                                      <p:tavLst>
                                        <p:tav tm="0">
                                          <p:val>
                                            <p:strVal val="1+#ppt_h/2"/>
                                          </p:val>
                                        </p:tav>
                                        <p:tav tm="100000">
                                          <p:val>
                                            <p:strVal val="#ppt_y"/>
                                          </p:val>
                                        </p:tav>
                                      </p:tavLst>
                                    </p:anim>
                                  </p:childTnLst>
                                </p:cTn>
                              </p:par>
                              <p:par>
                                <p:cTn id="109" presetID="2" presetClass="entr" presetSubtype="4" fill="hold" grpId="11" nodeType="withEffect">
                                  <p:childTnLst>
                                    <p:set>
                                      <p:cBhvr additive="base">
                                        <p:cTn id="110" dur="1" fill="hold">
                                          <p:stCondLst>
                                            <p:cond delay="0"/>
                                          </p:stCondLst>
                                        </p:cTn>
                                        <p:tgtEl>
                                          <p:spTgt spid="2085"/>
                                        </p:tgtEl>
                                        <p:attrNameLst>
                                          <p:attrName>style.visibility</p:attrName>
                                        </p:attrNameLst>
                                      </p:cBhvr>
                                      <p:to>
                                        <p:strVal val="visible"/>
                                      </p:to>
                                    </p:set>
                                    <p:anim calcmode="lin" valueType="num">
                                      <p:cBhvr additive="base">
                                        <p:cTn id="111" dur="500" fill="hold"/>
                                        <p:tgtEl>
                                          <p:spTgt spid="2085"/>
                                        </p:tgtEl>
                                        <p:attrNameLst>
                                          <p:attrName>ppt_x</p:attrName>
                                        </p:attrNameLst>
                                      </p:cBhvr>
                                      <p:tavLst>
                                        <p:tav tm="0">
                                          <p:val>
                                            <p:strVal val="#ppt_x"/>
                                          </p:val>
                                        </p:tav>
                                        <p:tav tm="100000">
                                          <p:val>
                                            <p:strVal val="#ppt_x"/>
                                          </p:val>
                                        </p:tav>
                                      </p:tavLst>
                                    </p:anim>
                                    <p:anim calcmode="lin" valueType="num">
                                      <p:cBhvr additive="base">
                                        <p:cTn id="112" dur="500" fill="hold"/>
                                        <p:tgtEl>
                                          <p:spTgt spid="2085"/>
                                        </p:tgtEl>
                                        <p:attrNameLst>
                                          <p:attrName>ppt_y</p:attrName>
                                        </p:attrNameLst>
                                      </p:cBhvr>
                                      <p:tavLst>
                                        <p:tav tm="0">
                                          <p:val>
                                            <p:strVal val="1+#ppt_h/2"/>
                                          </p:val>
                                        </p:tav>
                                        <p:tav tm="100000">
                                          <p:val>
                                            <p:strVal val="#ppt_y"/>
                                          </p:val>
                                        </p:tav>
                                      </p:tavLst>
                                    </p:anim>
                                  </p:childTnLst>
                                </p:cTn>
                              </p:par>
                            </p:childTnLst>
                          </p:cTn>
                        </p:par>
                      </p:childTnLst>
                    </p:cTn>
                  </p:par>
                  <p:par>
                    <p:cTn id="113" fill="hold">
                      <p:stCondLst>
                        <p:cond delay="indefinite"/>
                      </p:stCondLst>
                      <p:childTnLst>
                        <p:par>
                          <p:cTn id="114" fill="hold">
                            <p:stCondLst>
                              <p:cond delay="0"/>
                            </p:stCondLst>
                            <p:childTnLst>
                              <p:par>
                                <p:cTn id="115" presetID="2" presetClass="entr" presetSubtype="4" fill="hold" nodeType="clickEffect">
                                  <p:childTnLst>
                                    <p:set>
                                      <p:cBhvr additive="base">
                                        <p:cTn id="116" dur="1" fill="hold">
                                          <p:stCondLst>
                                            <p:cond delay="0"/>
                                          </p:stCondLst>
                                        </p:cTn>
                                        <p:tgtEl>
                                          <p:spTgt spid="2096"/>
                                        </p:tgtEl>
                                        <p:attrNameLst>
                                          <p:attrName>style.visibility</p:attrName>
                                        </p:attrNameLst>
                                      </p:cBhvr>
                                      <p:to>
                                        <p:strVal val="visible"/>
                                      </p:to>
                                    </p:set>
                                    <p:anim calcmode="lin" valueType="num">
                                      <p:cBhvr additive="base">
                                        <p:cTn id="117" dur="500" fill="hold"/>
                                        <p:tgtEl>
                                          <p:spTgt spid="2096"/>
                                        </p:tgtEl>
                                        <p:attrNameLst>
                                          <p:attrName>ppt_x</p:attrName>
                                        </p:attrNameLst>
                                      </p:cBhvr>
                                      <p:tavLst>
                                        <p:tav tm="0">
                                          <p:val>
                                            <p:strVal val="#ppt_x"/>
                                          </p:val>
                                        </p:tav>
                                        <p:tav tm="100000">
                                          <p:val>
                                            <p:strVal val="#ppt_x"/>
                                          </p:val>
                                        </p:tav>
                                      </p:tavLst>
                                    </p:anim>
                                    <p:anim calcmode="lin" valueType="num">
                                      <p:cBhvr additive="base">
                                        <p:cTn id="118" dur="500" fill="hold"/>
                                        <p:tgtEl>
                                          <p:spTgt spid="2096"/>
                                        </p:tgtEl>
                                        <p:attrNameLst>
                                          <p:attrName>ppt_y</p:attrName>
                                        </p:attrNameLst>
                                      </p:cBhvr>
                                      <p:tavLst>
                                        <p:tav tm="0">
                                          <p:val>
                                            <p:strVal val="1+#ppt_h/2"/>
                                          </p:val>
                                        </p:tav>
                                        <p:tav tm="100000">
                                          <p:val>
                                            <p:strVal val="#ppt_y"/>
                                          </p:val>
                                        </p:tav>
                                      </p:tavLst>
                                    </p:anim>
                                  </p:childTnLst>
                                </p:cTn>
                              </p:par>
                              <p:par>
                                <p:cTn id="119" presetID="2" presetClass="entr" presetSubtype="4" fill="hold" grpId="12" nodeType="withEffect">
                                  <p:childTnLst>
                                    <p:set>
                                      <p:cBhvr additive="base">
                                        <p:cTn id="120" dur="1" fill="hold">
                                          <p:stCondLst>
                                            <p:cond delay="0"/>
                                          </p:stCondLst>
                                        </p:cTn>
                                        <p:tgtEl>
                                          <p:spTgt spid="2086"/>
                                        </p:tgtEl>
                                        <p:attrNameLst>
                                          <p:attrName>style.visibility</p:attrName>
                                        </p:attrNameLst>
                                      </p:cBhvr>
                                      <p:to>
                                        <p:strVal val="visible"/>
                                      </p:to>
                                    </p:set>
                                    <p:anim calcmode="lin" valueType="num">
                                      <p:cBhvr additive="base">
                                        <p:cTn id="121" dur="500" fill="hold"/>
                                        <p:tgtEl>
                                          <p:spTgt spid="2086"/>
                                        </p:tgtEl>
                                        <p:attrNameLst>
                                          <p:attrName>ppt_x</p:attrName>
                                        </p:attrNameLst>
                                      </p:cBhvr>
                                      <p:tavLst>
                                        <p:tav tm="0">
                                          <p:val>
                                            <p:strVal val="#ppt_x"/>
                                          </p:val>
                                        </p:tav>
                                        <p:tav tm="100000">
                                          <p:val>
                                            <p:strVal val="#ppt_x"/>
                                          </p:val>
                                        </p:tav>
                                      </p:tavLst>
                                    </p:anim>
                                    <p:anim calcmode="lin" valueType="num">
                                      <p:cBhvr additive="base">
                                        <p:cTn id="122" dur="500" fill="hold"/>
                                        <p:tgtEl>
                                          <p:spTgt spid="20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4" grpId="0" animBg="1"/>
      <p:bldP spid="2075" grpId="1" build="p" animBg="1"/>
      <p:bldP spid="2076" grpId="2" animBg="1"/>
      <p:bldP spid="2077" grpId="3" animBg="1"/>
      <p:bldP spid="2078" grpId="4" animBg="1"/>
      <p:bldP spid="2079" grpId="5" animBg="1"/>
      <p:bldP spid="2080" grpId="6" animBg="1"/>
      <p:bldP spid="2081" grpId="7" animBg="1"/>
      <p:bldP spid="2082" grpId="8" animBg="1"/>
      <p:bldP spid="2083" grpId="9" animBg="1"/>
      <p:bldP spid="2084" grpId="10" animBg="1"/>
      <p:bldP spid="2085" grpId="11" animBg="1"/>
      <p:bldP spid="2086" grpId="12"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30</a:t>
            </a:fld>
            <a:endParaRPr lang="ru-RU" sz="1000" b="0" u="none">
              <a:solidFill>
                <a:schemeClr val="tx1"/>
              </a:solidFill>
            </a:endParaRPr>
          </a:p>
        </p:txBody>
      </p:sp>
      <p:sp>
        <p:nvSpPr>
          <p:cNvPr id="2376" name="标题 2375"/>
          <p:cNvSpPr>
            <a:spLocks noGrp="1"/>
          </p:cNvSpPr>
          <p:nvPr>
            <p:ph type="title" idx="4294967295"/>
          </p:nvPr>
        </p:nvSpPr>
        <p:spPr>
          <a:ln/>
        </p:spPr>
        <p:txBody>
          <a:bodyPr anchor="ctr" anchorCtr="0"/>
          <a:lstStyle/>
          <a:p>
            <a:r>
              <a:rPr lang="en-US" altLang="zh-CN"/>
              <a:t>3  </a:t>
            </a:r>
            <a:r>
              <a:rPr lang="zh-CN" altLang="en-US"/>
              <a:t>预制砼工程量计算规则</a:t>
            </a:r>
          </a:p>
        </p:txBody>
      </p:sp>
      <p:sp>
        <p:nvSpPr>
          <p:cNvPr id="2377" name="文本占位符 2376"/>
          <p:cNvSpPr>
            <a:spLocks noGrp="1"/>
          </p:cNvSpPr>
          <p:nvPr>
            <p:ph type="body" idx="4294967295"/>
          </p:nvPr>
        </p:nvSpPr>
        <p:spPr>
          <a:xfrm>
            <a:off x="608013" y="1108075"/>
            <a:ext cx="8140700" cy="5553075"/>
          </a:xfrm>
          <a:ln/>
        </p:spPr>
        <p:txBody>
          <a:bodyPr/>
          <a:lstStyle/>
          <a:p>
            <a:pPr>
              <a:buClr>
                <a:schemeClr val="folHlink"/>
              </a:buClr>
            </a:pPr>
            <a:r>
              <a:rPr lang="en-US" altLang="zh-CN"/>
              <a:t>3.1  </a:t>
            </a:r>
            <a:r>
              <a:rPr lang="zh-CN" altLang="en-US"/>
              <a:t>总则</a:t>
            </a:r>
          </a:p>
          <a:p>
            <a:pPr>
              <a:buClr>
                <a:schemeClr val="folHlink"/>
              </a:buClr>
            </a:pPr>
            <a:r>
              <a:rPr lang="en-US" altLang="zh-CN" sz="2400"/>
              <a:t>1</a:t>
            </a:r>
            <a:r>
              <a:rPr lang="zh-CN" altLang="en-US" sz="2400"/>
              <a:t>、计算规则</a:t>
            </a:r>
          </a:p>
          <a:p>
            <a:pPr>
              <a:buClr>
                <a:schemeClr val="folHlink"/>
              </a:buClr>
            </a:pPr>
            <a:r>
              <a:rPr lang="zh-CN" altLang="en-US" sz="2400">
                <a:solidFill>
                  <a:schemeClr val="hlink"/>
                </a:solidFill>
              </a:rPr>
              <a:t>预制砼工程量，一般均以设计图示尺寸的实际体积乘以相应的制作损耗率计算工程量</a:t>
            </a:r>
            <a:r>
              <a:rPr lang="zh-CN" altLang="en-US" sz="2400"/>
              <a:t>，不扣除板内钢筋、铁件及小于</a:t>
            </a:r>
            <a:r>
              <a:rPr lang="en-US" altLang="zh-CN" sz="2400"/>
              <a:t>0.3×0.3m</a:t>
            </a:r>
            <a:r>
              <a:rPr lang="zh-CN" altLang="en-US" sz="2400"/>
              <a:t>以内孔洞所占体积。</a:t>
            </a:r>
          </a:p>
          <a:p>
            <a:pPr>
              <a:buClr>
                <a:schemeClr val="folHlink"/>
              </a:buClr>
            </a:pPr>
            <a:r>
              <a:rPr lang="en-US" altLang="zh-CN" sz="2400"/>
              <a:t>2</a:t>
            </a:r>
            <a:r>
              <a:rPr lang="zh-CN" altLang="en-US" sz="2400"/>
              <a:t>、计算公式</a:t>
            </a:r>
          </a:p>
          <a:p>
            <a:pPr>
              <a:buClr>
                <a:schemeClr val="folHlink"/>
              </a:buClr>
            </a:pPr>
            <a:r>
              <a:rPr lang="zh-CN" altLang="en-US" sz="2400">
                <a:solidFill>
                  <a:schemeClr val="hlink"/>
                </a:solidFill>
              </a:rPr>
              <a:t>预制钢筋砼桩体积＝图示体积</a:t>
            </a:r>
            <a:r>
              <a:rPr lang="en-US" altLang="zh-CN" sz="2400">
                <a:solidFill>
                  <a:schemeClr val="hlink"/>
                </a:solidFill>
              </a:rPr>
              <a:t>×1.01</a:t>
            </a:r>
          </a:p>
          <a:p>
            <a:pPr>
              <a:buClr>
                <a:schemeClr val="folHlink"/>
              </a:buClr>
            </a:pPr>
            <a:r>
              <a:rPr lang="zh-CN" altLang="en-US" sz="2400">
                <a:solidFill>
                  <a:schemeClr val="hlink"/>
                </a:solidFill>
              </a:rPr>
              <a:t>其他各类预制砼构件＝图示体积</a:t>
            </a:r>
            <a:r>
              <a:rPr lang="en-US" altLang="zh-CN" sz="2400">
                <a:solidFill>
                  <a:schemeClr val="hlink"/>
                </a:solidFill>
              </a:rPr>
              <a:t>×1.02</a:t>
            </a:r>
          </a:p>
          <a:p>
            <a:pPr>
              <a:buClr>
                <a:schemeClr val="folHlink"/>
              </a:buClr>
            </a:pPr>
            <a:r>
              <a:rPr lang="en-US" altLang="zh-CN"/>
              <a:t>3.2  </a:t>
            </a:r>
            <a:r>
              <a:rPr lang="zh-CN" altLang="en-US"/>
              <a:t>预制构件工程量计算规则</a:t>
            </a:r>
          </a:p>
          <a:p>
            <a:pPr>
              <a:buClr>
                <a:schemeClr val="folHlink"/>
              </a:buClr>
            </a:pPr>
            <a:r>
              <a:rPr lang="en-US" altLang="zh-CN" sz="2400"/>
              <a:t>1</a:t>
            </a:r>
            <a:r>
              <a:rPr lang="zh-CN" altLang="en-US" sz="2400"/>
              <a:t>、</a:t>
            </a:r>
            <a:r>
              <a:rPr lang="zh-CN" altLang="en-US" sz="2400">
                <a:solidFill>
                  <a:schemeClr val="hlink"/>
                </a:solidFill>
              </a:rPr>
              <a:t>预制桩按桩全长（包括桩尖）乘以桩断面以体积计算。</a:t>
            </a:r>
          </a:p>
          <a:p>
            <a:pPr>
              <a:buClr>
                <a:schemeClr val="folHlink"/>
              </a:buClr>
            </a:pPr>
            <a:r>
              <a:rPr lang="en-US" altLang="zh-CN" sz="2400">
                <a:solidFill>
                  <a:schemeClr val="hlink"/>
                </a:solidFill>
              </a:rPr>
              <a:t>2</a:t>
            </a:r>
            <a:r>
              <a:rPr lang="zh-CN" altLang="en-US" sz="2400">
                <a:solidFill>
                  <a:schemeClr val="hlink"/>
                </a:solidFill>
              </a:rPr>
              <a:t>、灌注桩中用到的预制桩尖，按虚体积（不扣除桩尖虚体积部分）计算其工程量。</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376"/>
                                        </p:tgtEl>
                                        <p:attrNameLst>
                                          <p:attrName>ppt_x</p:attrName>
                                          <p:attrName>ppt_y</p:attrName>
                                        </p:attrNameLst>
                                      </p:cBhvr>
                                    </p:animMotion>
                                    <p:animRot by="1500000">
                                      <p:cBhvr additive="base">
                                        <p:cTn id="7" dur="125" fill="hold">
                                          <p:stCondLst>
                                            <p:cond delay="0"/>
                                          </p:stCondLst>
                                        </p:cTn>
                                        <p:tgtEl>
                                          <p:spTgt spid="2376"/>
                                        </p:tgtEl>
                                        <p:attrNameLst>
                                          <p:attrName>r</p:attrName>
                                        </p:attrNameLst>
                                      </p:cBhvr>
                                    </p:animRot>
                                    <p:animRot by="-1500000">
                                      <p:cBhvr additive="base">
                                        <p:cTn id="8" dur="125" fill="hold">
                                          <p:stCondLst>
                                            <p:cond delay="125"/>
                                          </p:stCondLst>
                                        </p:cTn>
                                        <p:tgtEl>
                                          <p:spTgt spid="2376"/>
                                        </p:tgtEl>
                                        <p:attrNameLst>
                                          <p:attrName>r</p:attrName>
                                        </p:attrNameLst>
                                      </p:cBhvr>
                                    </p:animRot>
                                    <p:animRot by="-1500000">
                                      <p:cBhvr additive="base">
                                        <p:cTn id="9" dur="125" fill="hold">
                                          <p:stCondLst>
                                            <p:cond delay="250"/>
                                          </p:stCondLst>
                                        </p:cTn>
                                        <p:tgtEl>
                                          <p:spTgt spid="2376"/>
                                        </p:tgtEl>
                                        <p:attrNameLst>
                                          <p:attrName>r</p:attrName>
                                        </p:attrNameLst>
                                      </p:cBhvr>
                                    </p:animRot>
                                    <p:animRot by="1500000">
                                      <p:cBhvr additive="base">
                                        <p:cTn id="10" dur="125" fill="hold">
                                          <p:stCondLst>
                                            <p:cond delay="375"/>
                                          </p:stCondLst>
                                        </p:cTn>
                                        <p:tgtEl>
                                          <p:spTgt spid="2376"/>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377">
                                            <p:bg/>
                                          </p:spTgt>
                                        </p:tgtEl>
                                        <p:attrNameLst>
                                          <p:attrName>style.visibility</p:attrName>
                                        </p:attrNameLst>
                                      </p:cBhvr>
                                      <p:to>
                                        <p:strVal val="visible"/>
                                      </p:to>
                                    </p:set>
                                    <p:animEffect transition="in" filter="fade">
                                      <p:cBhvr additive="base">
                                        <p:cTn id="15" dur="500"/>
                                        <p:tgtEl>
                                          <p:spTgt spid="2377">
                                            <p:bg/>
                                          </p:spTgt>
                                        </p:tgtEl>
                                      </p:cBhvr>
                                    </p:animEffect>
                                    <p:anim calcmode="lin" valueType="num">
                                      <p:cBhvr additive="base">
                                        <p:cTn id="16"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377">
                                            <p:bg/>
                                          </p:spTgt>
                                        </p:tgtEl>
                                        <p:attrNameLst>
                                          <p:attrName>style.visibility</p:attrName>
                                        </p:attrNameLst>
                                      </p:cBhvr>
                                      <p:to>
                                        <p:strVal val="visible"/>
                                      </p:to>
                                    </p:set>
                                    <p:animEffect transition="in" filter="fade">
                                      <p:cBhvr additive="base">
                                        <p:cTn id="22" dur="500"/>
                                        <p:tgtEl>
                                          <p:spTgt spid="2377">
                                            <p:bg/>
                                          </p:spTgt>
                                        </p:tgtEl>
                                      </p:cBhvr>
                                    </p:animEffect>
                                    <p:anim calcmode="lin" valueType="num">
                                      <p:cBhvr additive="base">
                                        <p:cTn id="23"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1" nodeType="clickEffect">
                                  <p:childTnLst>
                                    <p:set>
                                      <p:cBhvr additive="base">
                                        <p:cTn id="28" fill="hold">
                                          <p:stCondLst>
                                            <p:cond delay="0"/>
                                          </p:stCondLst>
                                        </p:cTn>
                                        <p:tgtEl>
                                          <p:spTgt spid="2377">
                                            <p:bg/>
                                          </p:spTgt>
                                        </p:tgtEl>
                                        <p:attrNameLst>
                                          <p:attrName>style.visibility</p:attrName>
                                        </p:attrNameLst>
                                      </p:cBhvr>
                                      <p:to>
                                        <p:strVal val="visible"/>
                                      </p:to>
                                    </p:set>
                                    <p:animEffect transition="in" filter="fade">
                                      <p:cBhvr additive="base">
                                        <p:cTn id="29" dur="500"/>
                                        <p:tgtEl>
                                          <p:spTgt spid="2377">
                                            <p:bg/>
                                          </p:spTgt>
                                        </p:tgtEl>
                                      </p:cBhvr>
                                    </p:animEffect>
                                    <p:anim calcmode="lin" valueType="num">
                                      <p:cBhvr additive="base">
                                        <p:cTn id="30"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1" nodeType="clickEffect">
                                  <p:childTnLst>
                                    <p:set>
                                      <p:cBhvr additive="base">
                                        <p:cTn id="35" fill="hold">
                                          <p:stCondLst>
                                            <p:cond delay="0"/>
                                          </p:stCondLst>
                                        </p:cTn>
                                        <p:tgtEl>
                                          <p:spTgt spid="2377">
                                            <p:bg/>
                                          </p:spTgt>
                                        </p:tgtEl>
                                        <p:attrNameLst>
                                          <p:attrName>style.visibility</p:attrName>
                                        </p:attrNameLst>
                                      </p:cBhvr>
                                      <p:to>
                                        <p:strVal val="visible"/>
                                      </p:to>
                                    </p:set>
                                    <p:animEffect transition="in" filter="fade">
                                      <p:cBhvr additive="base">
                                        <p:cTn id="36" dur="500"/>
                                        <p:tgtEl>
                                          <p:spTgt spid="2377">
                                            <p:bg/>
                                          </p:spTgt>
                                        </p:tgtEl>
                                      </p:cBhvr>
                                    </p:animEffect>
                                    <p:anim calcmode="lin" valueType="num">
                                      <p:cBhvr additive="base">
                                        <p:cTn id="37"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grpId="1" nodeType="clickEffect">
                                  <p:childTnLst>
                                    <p:set>
                                      <p:cBhvr additive="base">
                                        <p:cTn id="42" fill="hold">
                                          <p:stCondLst>
                                            <p:cond delay="0"/>
                                          </p:stCondLst>
                                        </p:cTn>
                                        <p:tgtEl>
                                          <p:spTgt spid="2377">
                                            <p:bg/>
                                          </p:spTgt>
                                        </p:tgtEl>
                                        <p:attrNameLst>
                                          <p:attrName>style.visibility</p:attrName>
                                        </p:attrNameLst>
                                      </p:cBhvr>
                                      <p:to>
                                        <p:strVal val="visible"/>
                                      </p:to>
                                    </p:set>
                                    <p:animEffect transition="in" filter="fade">
                                      <p:cBhvr additive="base">
                                        <p:cTn id="43" dur="500"/>
                                        <p:tgtEl>
                                          <p:spTgt spid="2377">
                                            <p:bg/>
                                          </p:spTgt>
                                        </p:tgtEl>
                                      </p:cBhvr>
                                    </p:animEffect>
                                    <p:anim calcmode="lin" valueType="num">
                                      <p:cBhvr additive="base">
                                        <p:cTn id="44"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45"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4" presetClass="entr" presetSubtype="0" fill="hold" grpId="1" nodeType="clickEffect">
                                  <p:childTnLst>
                                    <p:set>
                                      <p:cBhvr additive="base">
                                        <p:cTn id="49" fill="hold">
                                          <p:stCondLst>
                                            <p:cond delay="0"/>
                                          </p:stCondLst>
                                        </p:cTn>
                                        <p:tgtEl>
                                          <p:spTgt spid="2377">
                                            <p:bg/>
                                          </p:spTgt>
                                        </p:tgtEl>
                                        <p:attrNameLst>
                                          <p:attrName>style.visibility</p:attrName>
                                        </p:attrNameLst>
                                      </p:cBhvr>
                                      <p:to>
                                        <p:strVal val="visible"/>
                                      </p:to>
                                    </p:set>
                                    <p:animEffect transition="in" filter="fade">
                                      <p:cBhvr additive="base">
                                        <p:cTn id="50" dur="500"/>
                                        <p:tgtEl>
                                          <p:spTgt spid="2377">
                                            <p:bg/>
                                          </p:spTgt>
                                        </p:tgtEl>
                                      </p:cBhvr>
                                    </p:animEffect>
                                    <p:anim calcmode="lin" valueType="num">
                                      <p:cBhvr additive="base">
                                        <p:cTn id="51"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52"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1" nodeType="clickEffect">
                                  <p:childTnLst>
                                    <p:set>
                                      <p:cBhvr additive="base">
                                        <p:cTn id="56" fill="hold">
                                          <p:stCondLst>
                                            <p:cond delay="0"/>
                                          </p:stCondLst>
                                        </p:cTn>
                                        <p:tgtEl>
                                          <p:spTgt spid="2377">
                                            <p:bg/>
                                          </p:spTgt>
                                        </p:tgtEl>
                                        <p:attrNameLst>
                                          <p:attrName>style.visibility</p:attrName>
                                        </p:attrNameLst>
                                      </p:cBhvr>
                                      <p:to>
                                        <p:strVal val="visible"/>
                                      </p:to>
                                    </p:set>
                                    <p:animEffect transition="in" filter="fade">
                                      <p:cBhvr additive="base">
                                        <p:cTn id="57" dur="500"/>
                                        <p:tgtEl>
                                          <p:spTgt spid="2377">
                                            <p:bg/>
                                          </p:spTgt>
                                        </p:tgtEl>
                                      </p:cBhvr>
                                    </p:animEffect>
                                    <p:anim calcmode="lin" valueType="num">
                                      <p:cBhvr additive="base">
                                        <p:cTn id="58"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59"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4" presetClass="entr" presetSubtype="0" fill="hold" grpId="1" nodeType="clickEffect">
                                  <p:childTnLst>
                                    <p:set>
                                      <p:cBhvr additive="base">
                                        <p:cTn id="63" fill="hold">
                                          <p:stCondLst>
                                            <p:cond delay="0"/>
                                          </p:stCondLst>
                                        </p:cTn>
                                        <p:tgtEl>
                                          <p:spTgt spid="2377">
                                            <p:bg/>
                                          </p:spTgt>
                                        </p:tgtEl>
                                        <p:attrNameLst>
                                          <p:attrName>style.visibility</p:attrName>
                                        </p:attrNameLst>
                                      </p:cBhvr>
                                      <p:to>
                                        <p:strVal val="visible"/>
                                      </p:to>
                                    </p:set>
                                    <p:animEffect transition="in" filter="fade">
                                      <p:cBhvr additive="base">
                                        <p:cTn id="64" dur="500"/>
                                        <p:tgtEl>
                                          <p:spTgt spid="2377">
                                            <p:bg/>
                                          </p:spTgt>
                                        </p:tgtEl>
                                      </p:cBhvr>
                                    </p:animEffect>
                                    <p:anim calcmode="lin" valueType="num">
                                      <p:cBhvr additive="base">
                                        <p:cTn id="65"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66"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4" presetClass="entr" presetSubtype="0" fill="hold" grpId="1" nodeType="clickEffect">
                                  <p:childTnLst>
                                    <p:set>
                                      <p:cBhvr additive="base">
                                        <p:cTn id="70" fill="hold">
                                          <p:stCondLst>
                                            <p:cond delay="0"/>
                                          </p:stCondLst>
                                        </p:cTn>
                                        <p:tgtEl>
                                          <p:spTgt spid="2377">
                                            <p:bg/>
                                          </p:spTgt>
                                        </p:tgtEl>
                                        <p:attrNameLst>
                                          <p:attrName>style.visibility</p:attrName>
                                        </p:attrNameLst>
                                      </p:cBhvr>
                                      <p:to>
                                        <p:strVal val="visible"/>
                                      </p:to>
                                    </p:set>
                                    <p:animEffect transition="in" filter="fade">
                                      <p:cBhvr additive="base">
                                        <p:cTn id="71" dur="500"/>
                                        <p:tgtEl>
                                          <p:spTgt spid="2377">
                                            <p:bg/>
                                          </p:spTgt>
                                        </p:tgtEl>
                                      </p:cBhvr>
                                    </p:animEffect>
                                    <p:anim calcmode="lin" valueType="num">
                                      <p:cBhvr additive="base">
                                        <p:cTn id="72" dur="500" fill="hold"/>
                                        <p:tgtEl>
                                          <p:spTgt spid="2377">
                                            <p:bg/>
                                          </p:spTgt>
                                        </p:tgtEl>
                                        <p:attrNameLst>
                                          <p:attrName>ppt_x</p:attrName>
                                        </p:attrNameLst>
                                      </p:cBhvr>
                                      <p:tavLst>
                                        <p:tav tm="0">
                                          <p:val>
                                            <p:strVal val="#ppt_x"/>
                                          </p:val>
                                        </p:tav>
                                        <p:tav tm="100000">
                                          <p:val>
                                            <p:strVal val="#ppt_x"/>
                                          </p:val>
                                        </p:tav>
                                      </p:tavLst>
                                    </p:anim>
                                    <p:anim calcmode="lin" valueType="num">
                                      <p:cBhvr additive="base">
                                        <p:cTn id="73" dur="500" fill="hold"/>
                                        <p:tgtEl>
                                          <p:spTgt spid="2377">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6" grpId="0" animBg="1"/>
      <p:bldP spid="2377" grpId="1" build="p"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0" name="TextBox 1"/>
          <p:cNvSpPr/>
          <p:nvPr/>
        </p:nvSpPr>
        <p:spPr>
          <a:xfrm>
            <a:off x="2024063" y="3014663"/>
            <a:ext cx="5670550" cy="1350962"/>
          </a:xfrm>
          <a:prstGeom prst="rect">
            <a:avLst/>
          </a:prstGeom>
          <a:noFill/>
          <a:ln w="9525">
            <a:noFill/>
          </a:ln>
        </p:spPr>
        <p:txBody>
          <a:bodyPr wrap="square"/>
          <a:lstStyle/>
          <a:p>
            <a:pPr marL="212725" indent="-212725">
              <a:lnSpc>
                <a:spcPct val="200000"/>
              </a:lnSpc>
              <a:buClr>
                <a:srgbClr val="EB700B"/>
              </a:buClr>
              <a:buFont typeface="Wingdings" panose="05000000000000000000" pitchFamily="2" charset="2"/>
              <a:buChar char="p"/>
            </a:pPr>
            <a:r>
              <a:rPr lang="zh-CN" altLang="en-US" sz="1500" b="0">
                <a:solidFill>
                  <a:schemeClr val="tx1"/>
                </a:solidFill>
                <a:latin typeface="微软雅黑" panose="020B0503020204020204" pitchFamily="34" charset="-122"/>
                <a:ea typeface="微软雅黑" panose="020B0503020204020204" pitchFamily="34" charset="-122"/>
              </a:rPr>
              <a:t>经常不断地学习</a:t>
            </a:r>
            <a:r>
              <a:rPr lang="en-US" altLang="zh-CN" sz="1500" b="0">
                <a:solidFill>
                  <a:schemeClr val="tx1"/>
                </a:solidFill>
                <a:latin typeface="微软雅黑" panose="020B0503020204020204" pitchFamily="34" charset="-122"/>
                <a:ea typeface="微软雅黑" panose="020B0503020204020204" pitchFamily="34" charset="-122"/>
              </a:rPr>
              <a:t>,</a:t>
            </a:r>
            <a:r>
              <a:rPr lang="zh-CN" altLang="en-US" sz="1500" b="0">
                <a:solidFill>
                  <a:schemeClr val="tx1"/>
                </a:solidFill>
                <a:latin typeface="微软雅黑" panose="020B0503020204020204" pitchFamily="34" charset="-122"/>
                <a:ea typeface="微软雅黑" panose="020B0503020204020204" pitchFamily="34" charset="-122"/>
              </a:rPr>
              <a:t>你就什么都知道。你知道得越多</a:t>
            </a:r>
            <a:r>
              <a:rPr lang="en-US" altLang="zh-CN" sz="1500" b="0">
                <a:solidFill>
                  <a:schemeClr val="tx1"/>
                </a:solidFill>
                <a:latin typeface="微软雅黑" panose="020B0503020204020204" pitchFamily="34" charset="-122"/>
                <a:ea typeface="微软雅黑" panose="020B0503020204020204" pitchFamily="34" charset="-122"/>
              </a:rPr>
              <a:t>,</a:t>
            </a:r>
            <a:r>
              <a:rPr lang="zh-CN" altLang="en-US" sz="1500" b="0">
                <a:solidFill>
                  <a:schemeClr val="tx1"/>
                </a:solidFill>
                <a:latin typeface="微软雅黑" panose="020B0503020204020204" pitchFamily="34" charset="-122"/>
                <a:ea typeface="微软雅黑" panose="020B0503020204020204" pitchFamily="34" charset="-122"/>
              </a:rPr>
              <a:t>你就越有力量</a:t>
            </a:r>
          </a:p>
          <a:p>
            <a:pPr marL="212725" indent="-212725">
              <a:lnSpc>
                <a:spcPct val="200000"/>
              </a:lnSpc>
              <a:buClr>
                <a:srgbClr val="EB700B"/>
              </a:buClr>
              <a:buFont typeface="Wingdings" panose="05000000000000000000" pitchFamily="2" charset="2"/>
              <a:buChar char="p"/>
            </a:pPr>
            <a:r>
              <a:rPr lang="en-US" altLang="zh-CN" sz="1400" b="0">
                <a:solidFill>
                  <a:schemeClr val="tx1"/>
                </a:solidFill>
                <a:latin typeface="微软雅黑" panose="020B0503020204020204" pitchFamily="34" charset="-122"/>
                <a:ea typeface="微软雅黑" panose="020B0503020204020204" pitchFamily="34" charset="-122"/>
              </a:rPr>
              <a:t>Study Constantly, And You Will Know Everything. The More You Know, The More Powerful You Will Be</a:t>
            </a:r>
          </a:p>
        </p:txBody>
      </p:sp>
      <p:sp>
        <p:nvSpPr>
          <p:cNvPr id="2381" name="TextBox 53"/>
          <p:cNvSpPr>
            <a:spLocks noChangeAspect="1"/>
          </p:cNvSpPr>
          <p:nvPr/>
        </p:nvSpPr>
        <p:spPr>
          <a:xfrm>
            <a:off x="2259013" y="2268538"/>
            <a:ext cx="3246437" cy="461962"/>
          </a:xfrm>
          <a:prstGeom prst="rect">
            <a:avLst/>
          </a:prstGeom>
          <a:noFill/>
          <a:ln w="9525">
            <a:noFill/>
          </a:ln>
        </p:spPr>
        <p:txBody>
          <a:bodyPr/>
          <a:lstStyle/>
          <a:p>
            <a:r>
              <a:rPr lang="zh-CN" altLang="en-US" sz="2400">
                <a:solidFill>
                  <a:srgbClr val="EB700B"/>
                </a:solidFill>
                <a:latin typeface="微软雅黑" panose="020B0503020204020204" pitchFamily="34" charset="-122"/>
                <a:ea typeface="微软雅黑" panose="020B0503020204020204" pitchFamily="34" charset="-122"/>
              </a:rPr>
              <a:t>写在最后</a:t>
            </a:r>
          </a:p>
        </p:txBody>
      </p:sp>
      <p:sp>
        <p:nvSpPr>
          <p:cNvPr id="2382" name="矩形 8"/>
          <p:cNvSpPr/>
          <p:nvPr/>
        </p:nvSpPr>
        <p:spPr>
          <a:xfrm>
            <a:off x="2112963" y="2316163"/>
            <a:ext cx="73025" cy="377825"/>
          </a:xfrm>
          <a:prstGeom prst="rect">
            <a:avLst/>
          </a:prstGeom>
          <a:solidFill>
            <a:srgbClr val="EB700B"/>
          </a:solidFill>
          <a:ln w="12700">
            <a:noFill/>
          </a:ln>
        </p:spPr>
        <p:txBody>
          <a:bodyPr anchor="ctr" anchorCtr="0"/>
          <a:lstStyle/>
          <a:p>
            <a:pPr algn="ctr"/>
            <a:endParaRPr lang="en-US" sz="1300" b="0" baseline="0">
              <a:solidFill>
                <a:srgbClr val="FFC000"/>
              </a:solidFill>
              <a:latin typeface="Calibri" panose="020F0502020204030204" charset="0"/>
              <a:ea typeface="Arial" panose="020B0604020202020204"/>
              <a:sym typeface="Arial" panose="020B0604020202020204" pitchFamily="34" charset="0"/>
            </a:endParaRPr>
          </a:p>
        </p:txBody>
      </p:sp>
      <p:pic>
        <p:nvPicPr>
          <p:cNvPr id="2383" name="Picture 2"/>
          <p:cNvPicPr>
            <a:picLocks noChangeAspect="1"/>
          </p:cNvPicPr>
          <p:nvPr/>
        </p:nvPicPr>
        <p:blipFill>
          <a:blip r:embed="rId3"/>
          <a:stretch>
            <a:fillRect/>
          </a:stretch>
        </p:blipFill>
        <p:spPr>
          <a:xfrm>
            <a:off x="7245350" y="4989513"/>
            <a:ext cx="1731963" cy="1868487"/>
          </a:xfrm>
          <a:prstGeom prst="rect">
            <a:avLst/>
          </a:prstGeom>
          <a:noFill/>
          <a:ln w="9525">
            <a:noFill/>
          </a:ln>
        </p:spPr>
      </p:pic>
    </p:spTree>
  </p:cSld>
  <p:clrMapOvr>
    <a:masterClrMapping/>
  </p:clrMapOvr>
  <p:transition spd="slow"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afterEffect">
                                  <p:childTnLst>
                                    <p:set>
                                      <p:cBhvr>
                                        <p:cTn id="6" dur="1" fill="hold">
                                          <p:stCondLst>
                                            <p:cond delay="0"/>
                                          </p:stCondLst>
                                        </p:cTn>
                                        <p:tgtEl>
                                          <p:spTgt spid="2383"/>
                                        </p:tgtEl>
                                        <p:attrNameLst>
                                          <p:attrName>style.visibility</p:attrName>
                                        </p:attrNameLst>
                                      </p:cBhvr>
                                      <p:to>
                                        <p:strVal val="visible"/>
                                      </p:to>
                                    </p:set>
                                    <p:animEffect transition="in" filter="randombar(horizontal)">
                                      <p:cBhvr>
                                        <p:cTn id="7" dur="500"/>
                                        <p:tgtEl>
                                          <p:spTgt spid="2383"/>
                                        </p:tgtEl>
                                      </p:cBhvr>
                                    </p:animEffect>
                                  </p:childTnLst>
                                </p:cTn>
                              </p:par>
                            </p:childTnLst>
                          </p:cTn>
                        </p:par>
                        <p:par>
                          <p:cTn id="8" fill="hold">
                            <p:stCondLst>
                              <p:cond delay="500"/>
                            </p:stCondLst>
                            <p:childTnLst>
                              <p:par>
                                <p:cTn id="9" presetID="2" presetClass="entr" presetSubtype="2" fill="hold" grpId="2" nodeType="afterEffect">
                                  <p:childTnLst>
                                    <p:set>
                                      <p:cBhvr>
                                        <p:cTn id="10" dur="1" fill="hold">
                                          <p:stCondLst>
                                            <p:cond delay="0"/>
                                          </p:stCondLst>
                                        </p:cTn>
                                        <p:tgtEl>
                                          <p:spTgt spid="2382"/>
                                        </p:tgtEl>
                                        <p:attrNameLst>
                                          <p:attrName>style.visibility</p:attrName>
                                        </p:attrNameLst>
                                      </p:cBhvr>
                                      <p:to>
                                        <p:strVal val="visible"/>
                                      </p:to>
                                    </p:set>
                                    <p:anim calcmode="lin" valueType="num">
                                      <p:cBhvr additive="base">
                                        <p:cTn id="11" dur="500" fill="hold"/>
                                        <p:tgtEl>
                                          <p:spTgt spid="2382"/>
                                        </p:tgtEl>
                                        <p:attrNameLst>
                                          <p:attrName>ppt_x</p:attrName>
                                        </p:attrNameLst>
                                      </p:cBhvr>
                                      <p:tavLst>
                                        <p:tav tm="0">
                                          <p:val>
                                            <p:strVal val="1+#ppt_w/2"/>
                                          </p:val>
                                        </p:tav>
                                        <p:tav tm="100000">
                                          <p:val>
                                            <p:strVal val="#ppt_x"/>
                                          </p:val>
                                        </p:tav>
                                      </p:tavLst>
                                    </p:anim>
                                    <p:anim calcmode="lin" valueType="num">
                                      <p:cBhvr additive="base">
                                        <p:cTn id="12" dur="500" fill="hold"/>
                                        <p:tgtEl>
                                          <p:spTgt spid="2382"/>
                                        </p:tgtEl>
                                        <p:attrNameLst>
                                          <p:attrName>ppt_y</p:attrName>
                                        </p:attrNameLst>
                                      </p:cBhvr>
                                      <p:tavLst>
                                        <p:tav tm="0">
                                          <p:val>
                                            <p:strVal val="#ppt_y"/>
                                          </p:val>
                                        </p:tav>
                                        <p:tav tm="100000">
                                          <p:val>
                                            <p:strVal val="#ppt_y"/>
                                          </p:val>
                                        </p:tav>
                                      </p:tavLst>
                                    </p:anim>
                                  </p:childTnLst>
                                </p:cTn>
                              </p:par>
                              <p:par>
                                <p:cTn id="13" presetID="2" presetClass="entr" presetSubtype="2" fill="hold" grpId="1" nodeType="withEffect">
                                  <p:childTnLst>
                                    <p:set>
                                      <p:cBhvr>
                                        <p:cTn id="14" dur="1" fill="hold">
                                          <p:stCondLst>
                                            <p:cond delay="0"/>
                                          </p:stCondLst>
                                        </p:cTn>
                                        <p:tgtEl>
                                          <p:spTgt spid="2381"/>
                                        </p:tgtEl>
                                        <p:attrNameLst>
                                          <p:attrName>style.visibility</p:attrName>
                                        </p:attrNameLst>
                                      </p:cBhvr>
                                      <p:to>
                                        <p:strVal val="visible"/>
                                      </p:to>
                                    </p:set>
                                    <p:anim calcmode="lin" valueType="num">
                                      <p:cBhvr additive="base">
                                        <p:cTn id="15" dur="500" fill="hold"/>
                                        <p:tgtEl>
                                          <p:spTgt spid="2381"/>
                                        </p:tgtEl>
                                        <p:attrNameLst>
                                          <p:attrName>ppt_x</p:attrName>
                                        </p:attrNameLst>
                                      </p:cBhvr>
                                      <p:tavLst>
                                        <p:tav tm="0">
                                          <p:val>
                                            <p:strVal val="1+#ppt_w/2"/>
                                          </p:val>
                                        </p:tav>
                                        <p:tav tm="100000">
                                          <p:val>
                                            <p:strVal val="#ppt_x"/>
                                          </p:val>
                                        </p:tav>
                                      </p:tavLst>
                                    </p:anim>
                                    <p:anim calcmode="lin" valueType="num">
                                      <p:cBhvr additive="base">
                                        <p:cTn id="16" dur="500" fill="hold"/>
                                        <p:tgtEl>
                                          <p:spTgt spid="2381"/>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52" presetClass="entr" presetSubtype="0" fill="hold" grpId="0" nodeType="afterEffect">
                                  <p:childTnLst>
                                    <p:set>
                                      <p:cBhvr>
                                        <p:cTn id="19" dur="1" fill="hold">
                                          <p:stCondLst>
                                            <p:cond delay="0"/>
                                          </p:stCondLst>
                                        </p:cTn>
                                        <p:tgtEl>
                                          <p:spTgt spid="2380"/>
                                        </p:tgtEl>
                                        <p:attrNameLst>
                                          <p:attrName>style.visibility</p:attrName>
                                        </p:attrNameLst>
                                      </p:cBhvr>
                                      <p:to>
                                        <p:strVal val="visible"/>
                                      </p:to>
                                    </p:set>
                                    <p:animScale>
                                      <p:cBhvr>
                                        <p:cTn id="20" dur="1000" decel="50000" fill="hold">
                                          <p:stCondLst>
                                            <p:cond delay="0"/>
                                          </p:stCondLst>
                                        </p:cTn>
                                        <p:tgtEl>
                                          <p:spTgt spid="2380"/>
                                        </p:tgtEl>
                                      </p:cBhvr>
                                      <p:from x="250000" y="250000"/>
                                      <p:to x="100000" y="100000"/>
                                    </p:animScale>
                                    <p:animMotion origin="layout" path="M -0.46736 0.92887 C -0.37517 0.88508 -0.02552 0.75279 0.0908 0.66613 C 0.20747 0.57948 0.21649 0.50394 0.23177 0.40825 C 0.24705 0.31256 0.22118 0.15964 0.18264 0.09152 C 0.1441 0.02341 0.03802 0 0 0">
                                      <p:cBhvr>
                                        <p:cTn id="21" dur="1000" decel="50000" fill="hold">
                                          <p:stCondLst>
                                            <p:cond delay="0"/>
                                          </p:stCondLst>
                                        </p:cTn>
                                        <p:tgtEl>
                                          <p:spTgt spid="2380"/>
                                        </p:tgtEl>
                                        <p:attrNameLst>
                                          <p:attrName>ppt_x</p:attrName>
                                          <p:attrName>ppt_y</p:attrName>
                                        </p:attrNameLst>
                                      </p:cBhvr>
                                    </p:animMotion>
                                    <p:animEffect transition="in" filter="fade">
                                      <p:cBhvr>
                                        <p:cTn id="22" dur="1000"/>
                                        <p:tgtEl>
                                          <p:spTgt spid="2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0" grpId="0" animBg="1"/>
      <p:bldP spid="2381" grpId="1" animBg="1"/>
      <p:bldP spid="2382" grpId="2"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86" name="图片 1"/>
          <p:cNvPicPr>
            <a:picLocks noChangeAspect="1"/>
          </p:cNvPicPr>
          <p:nvPr/>
        </p:nvPicPr>
        <p:blipFill>
          <a:blip r:embed="rId2"/>
          <a:stretch>
            <a:fillRect/>
          </a:stretch>
        </p:blipFill>
        <p:spPr>
          <a:xfrm>
            <a:off x="0" y="0"/>
            <a:ext cx="9136063" cy="6858000"/>
          </a:xfrm>
          <a:prstGeom prst="rect">
            <a:avLst/>
          </a:prstGeom>
          <a:noFill/>
          <a:ln w="9525">
            <a:noFill/>
          </a:ln>
        </p:spPr>
      </p:pic>
      <p:sp>
        <p:nvSpPr>
          <p:cNvPr id="2387" name="文本框 2"/>
          <p:cNvSpPr/>
          <p:nvPr/>
        </p:nvSpPr>
        <p:spPr>
          <a:xfrm>
            <a:off x="1384300" y="2495550"/>
            <a:ext cx="3006725" cy="2078038"/>
          </a:xfrm>
          <a:prstGeom prst="rect">
            <a:avLst/>
          </a:prstGeom>
          <a:noFill/>
          <a:ln w="9525">
            <a:noFill/>
          </a:ln>
        </p:spPr>
        <p:txBody>
          <a:bodyPr wrap="none"/>
          <a:lstStyle/>
          <a:p>
            <a:pPr algn="ctr">
              <a:lnSpc>
                <a:spcPct val="150000"/>
              </a:lnSpc>
            </a:pPr>
            <a:r>
              <a:rPr lang="zh-CN" altLang="en-US" sz="5400" b="0">
                <a:solidFill>
                  <a:schemeClr val="tx1"/>
                </a:solidFill>
                <a:latin typeface="Calibri" panose="020F0502020204030204" charset="0"/>
                <a:ea typeface="Arial" panose="020B0604020202020204"/>
              </a:rPr>
              <a:t>感谢聆听</a:t>
            </a:r>
          </a:p>
          <a:p>
            <a:pPr algn="ctr">
              <a:lnSpc>
                <a:spcPct val="150000"/>
              </a:lnSpc>
            </a:pPr>
            <a:r>
              <a:rPr lang="zh-CN" altLang="en-US" b="0">
                <a:solidFill>
                  <a:schemeClr val="tx1"/>
                </a:solidFill>
                <a:latin typeface="Calibri" panose="020F0502020204030204" charset="0"/>
                <a:ea typeface="Arial" panose="020B0604020202020204"/>
              </a:rPr>
              <a:t>不足之处请大家批评指导</a:t>
            </a:r>
          </a:p>
          <a:p>
            <a:pPr algn="ctr">
              <a:lnSpc>
                <a:spcPct val="150000"/>
              </a:lnSpc>
            </a:pPr>
            <a:r>
              <a:rPr lang="en-US" altLang="zh-CN" sz="1200" b="0">
                <a:solidFill>
                  <a:schemeClr val="tx1"/>
                </a:solidFill>
                <a:latin typeface="Calibri" panose="020F0502020204030204" charset="0"/>
                <a:ea typeface="Arial" panose="020B0604020202020204"/>
              </a:rPr>
              <a:t>Please Criticize And Guide The Shortcomings</a:t>
            </a:r>
          </a:p>
        </p:txBody>
      </p:sp>
      <p:sp>
        <p:nvSpPr>
          <p:cNvPr id="2388" name="矩形 3"/>
          <p:cNvSpPr/>
          <p:nvPr/>
        </p:nvSpPr>
        <p:spPr>
          <a:xfrm>
            <a:off x="2352675" y="1016000"/>
            <a:ext cx="877888" cy="369888"/>
          </a:xfrm>
          <a:prstGeom prst="rect">
            <a:avLst/>
          </a:prstGeom>
          <a:noFill/>
          <a:ln w="9525">
            <a:noFill/>
          </a:ln>
        </p:spPr>
        <p:txBody>
          <a:bodyPr wrap="none"/>
          <a:lstStyle/>
          <a:p>
            <a:r>
              <a:rPr lang="zh-CN" altLang="en-US" sz="1800" b="0">
                <a:solidFill>
                  <a:schemeClr val="tx1"/>
                </a:solidFill>
                <a:latin typeface="Calibri" panose="020F0502020204030204" charset="0"/>
                <a:ea typeface="Arial" panose="020B0604020202020204"/>
              </a:rPr>
              <a:t>结束语</a:t>
            </a:r>
          </a:p>
        </p:txBody>
      </p:sp>
      <p:sp>
        <p:nvSpPr>
          <p:cNvPr id="2389" name="矩形 4"/>
          <p:cNvSpPr/>
          <p:nvPr/>
        </p:nvSpPr>
        <p:spPr>
          <a:xfrm>
            <a:off x="3852863" y="5988050"/>
            <a:ext cx="1882775" cy="701675"/>
          </a:xfrm>
          <a:prstGeom prst="rect">
            <a:avLst/>
          </a:prstGeom>
          <a:noFill/>
          <a:ln w="9525">
            <a:noFill/>
          </a:ln>
        </p:spPr>
        <p:txBody>
          <a:bodyPr wrap="square"/>
          <a:lstStyle/>
          <a:p>
            <a:pPr algn="ctr">
              <a:lnSpc>
                <a:spcPct val="150000"/>
              </a:lnSpc>
            </a:pPr>
            <a:r>
              <a:rPr lang="zh-CN" altLang="en-US" sz="1400" b="0">
                <a:solidFill>
                  <a:schemeClr val="tx1"/>
                </a:solidFill>
                <a:latin typeface="Calibri" panose="020F0502020204030204" charset="0"/>
                <a:ea typeface="Arial" panose="020B0604020202020204"/>
              </a:rPr>
              <a:t>讲师：</a:t>
            </a:r>
            <a:r>
              <a:rPr lang="en-US" altLang="zh-CN" sz="1400" b="0">
                <a:solidFill>
                  <a:schemeClr val="tx1"/>
                </a:solidFill>
                <a:latin typeface="Calibri" panose="020F0502020204030204" charset="0"/>
                <a:ea typeface="Arial" panose="020B0604020202020204"/>
              </a:rPr>
              <a:t>XXXXXX  </a:t>
            </a:r>
          </a:p>
          <a:p>
            <a:pPr algn="ctr">
              <a:lnSpc>
                <a:spcPct val="150000"/>
              </a:lnSpc>
            </a:pPr>
            <a:r>
              <a:rPr lang="en-US" altLang="zh-CN" sz="1400" b="0">
                <a:solidFill>
                  <a:schemeClr val="tx1"/>
                </a:solidFill>
                <a:latin typeface="Calibri" panose="020F0502020204030204" charset="0"/>
                <a:ea typeface="Arial" panose="020B0604020202020204"/>
              </a:rPr>
              <a:t>XX</a:t>
            </a:r>
            <a:r>
              <a:rPr lang="zh-CN" altLang="en-US" sz="1400" b="0">
                <a:solidFill>
                  <a:schemeClr val="tx1"/>
                </a:solidFill>
                <a:latin typeface="Calibri" panose="020F0502020204030204" charset="0"/>
                <a:ea typeface="Arial" panose="020B0604020202020204"/>
              </a:rPr>
              <a:t>年</a:t>
            </a:r>
            <a:r>
              <a:rPr lang="en-US" altLang="zh-CN" sz="1400" b="0">
                <a:solidFill>
                  <a:schemeClr val="tx1"/>
                </a:solidFill>
                <a:latin typeface="Calibri" panose="020F0502020204030204" charset="0"/>
                <a:ea typeface="Arial" panose="020B0604020202020204"/>
              </a:rPr>
              <a:t>XX</a:t>
            </a:r>
            <a:r>
              <a:rPr lang="zh-CN" altLang="en-US" sz="1400" b="0">
                <a:solidFill>
                  <a:schemeClr val="tx1"/>
                </a:solidFill>
                <a:latin typeface="Calibri" panose="020F0502020204030204" charset="0"/>
                <a:ea typeface="Arial" panose="020B0604020202020204"/>
              </a:rPr>
              <a:t>月</a:t>
            </a:r>
            <a:r>
              <a:rPr lang="en-US" altLang="zh-CN" sz="1400" b="0">
                <a:solidFill>
                  <a:schemeClr val="tx1"/>
                </a:solidFill>
                <a:latin typeface="Calibri" panose="020F0502020204030204" charset="0"/>
                <a:ea typeface="Arial" panose="020B0604020202020204"/>
              </a:rPr>
              <a:t>XX</a:t>
            </a:r>
            <a:r>
              <a:rPr lang="zh-CN" altLang="en-US" sz="1400" b="0">
                <a:solidFill>
                  <a:schemeClr val="tx1"/>
                </a:solidFill>
                <a:latin typeface="Calibri" panose="020F0502020204030204" charset="0"/>
                <a:ea typeface="Arial" panose="020B0604020202020204"/>
              </a:rPr>
              <a:t>日</a:t>
            </a:r>
            <a:r>
              <a:rPr lang="en-US" altLang="zh-CN" sz="1400" b="0">
                <a:solidFill>
                  <a:schemeClr val="tx1"/>
                </a:solidFill>
                <a:latin typeface="Calibri" panose="020F0502020204030204" charset="0"/>
                <a:ea typeface="Arial" panose="020B0604020202020204"/>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4</a:t>
            </a:fld>
            <a:endParaRPr lang="ru-RU" sz="1000" b="0" u="none">
              <a:solidFill>
                <a:schemeClr val="tx1"/>
              </a:solidFill>
            </a:endParaRPr>
          </a:p>
        </p:txBody>
      </p:sp>
      <p:sp>
        <p:nvSpPr>
          <p:cNvPr id="2099" name="标题 2098"/>
          <p:cNvSpPr>
            <a:spLocks noGrp="1"/>
          </p:cNvSpPr>
          <p:nvPr>
            <p:ph type="title" idx="4294967295"/>
          </p:nvPr>
        </p:nvSpPr>
        <p:spPr>
          <a:ln/>
        </p:spPr>
        <p:txBody>
          <a:bodyPr anchor="ctr" anchorCtr="0"/>
          <a:lstStyle/>
          <a:p>
            <a:r>
              <a:rPr lang="en-US" altLang="zh-CN"/>
              <a:t>2 </a:t>
            </a:r>
            <a:r>
              <a:rPr lang="zh-CN" altLang="en-US"/>
              <a:t>现浇砼工程量计算规则 </a:t>
            </a:r>
          </a:p>
        </p:txBody>
      </p:sp>
      <p:sp>
        <p:nvSpPr>
          <p:cNvPr id="2100" name="文本占位符 2099"/>
          <p:cNvSpPr>
            <a:spLocks noGrp="1"/>
          </p:cNvSpPr>
          <p:nvPr>
            <p:ph type="body" idx="4294967295"/>
          </p:nvPr>
        </p:nvSpPr>
        <p:spPr>
          <a:xfrm>
            <a:off x="611188" y="1125538"/>
            <a:ext cx="5905500" cy="1223962"/>
          </a:xfrm>
          <a:ln/>
        </p:spPr>
        <p:txBody>
          <a:bodyPr/>
          <a:lstStyle/>
          <a:p>
            <a:pPr>
              <a:buClr>
                <a:schemeClr val="folHlink"/>
              </a:buClr>
            </a:pPr>
            <a:r>
              <a:rPr lang="en-US" altLang="zh-CN" sz="4000"/>
              <a:t>2.1</a:t>
            </a:r>
            <a:r>
              <a:rPr lang="zh-CN" altLang="en-US" sz="4000"/>
              <a:t>现浇砼工程量计算规则</a:t>
            </a:r>
          </a:p>
        </p:txBody>
      </p:sp>
      <p:sp>
        <p:nvSpPr>
          <p:cNvPr id="2101" name="矩形 2100"/>
          <p:cNvSpPr/>
          <p:nvPr/>
        </p:nvSpPr>
        <p:spPr>
          <a:xfrm>
            <a:off x="1116013" y="2349500"/>
            <a:ext cx="6408737" cy="4319588"/>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lr>
                <a:schemeClr val="folHlink"/>
              </a:buClr>
              <a:buSzPct val="90000"/>
              <a:buFont typeface="Wingdings" panose="05000000000000000000" pitchFamily="2" charset="2"/>
              <a:buChar char="n"/>
              <a:defRPr sz="2800" b="1" u="none" kern="1200">
                <a:solidFill>
                  <a:schemeClr val="tx1"/>
                </a:solidFill>
                <a:latin typeface="Arial" panose="020B0604020202020204"/>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lr>
                <a:schemeClr val="accent1"/>
              </a:buClr>
              <a:buSzPct val="75000"/>
              <a:buFont typeface="Wingdings" panose="05000000000000000000" pitchFamily="2" charset="2"/>
              <a:buChar char="n"/>
              <a:defRPr sz="2600" b="1" u="none" kern="1200">
                <a:solidFill>
                  <a:schemeClr val="tx1"/>
                </a:solidFill>
                <a:latin typeface="Arial" panose="020B0604020202020204"/>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lr>
                <a:schemeClr val="folHlink"/>
              </a:buClr>
              <a:buSzPct val="55000"/>
              <a:buFont typeface="Wingdings" panose="05000000000000000000" pitchFamily="2" charset="2"/>
              <a:buChar char="n"/>
              <a:defRPr sz="2300" b="1" u="none" kern="1200">
                <a:solidFill>
                  <a:schemeClr val="tx1"/>
                </a:solidFill>
                <a:latin typeface="Arial" panose="020B0604020202020204"/>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lr>
                <a:schemeClr val="accent1"/>
              </a:buClr>
              <a:buSzPct val="100000"/>
              <a:buFont typeface="Wingdings" panose="05000000000000000000" pitchFamily="2" charset="2"/>
              <a:buChar char="§"/>
              <a:defRPr sz="2000" b="1" u="none" kern="1200">
                <a:solidFill>
                  <a:schemeClr val="tx1"/>
                </a:solidFill>
                <a:latin typeface="Arial" panose="020B0604020202020204"/>
                <a:ea typeface="宋体" panose="02010600030101010101" pitchFamily="2" charset="-122"/>
              </a:defRPr>
            </a:lvl5pPr>
          </a:lstStyle>
          <a:p>
            <a:pPr lvl="0">
              <a:buClr>
                <a:schemeClr val="folHlink"/>
              </a:buClr>
              <a:buNone/>
            </a:pPr>
            <a:r>
              <a:rPr lang="zh-CN" altLang="en-US" sz="3600"/>
              <a:t>砼工程量除另有规定外，</a:t>
            </a:r>
            <a:r>
              <a:rPr lang="zh-CN" altLang="en-US" sz="3600">
                <a:solidFill>
                  <a:schemeClr val="hlink"/>
                </a:solidFill>
              </a:rPr>
              <a:t>均以</a:t>
            </a:r>
          </a:p>
          <a:p>
            <a:pPr lvl="0">
              <a:buClr>
                <a:schemeClr val="folHlink"/>
              </a:buClr>
              <a:buNone/>
            </a:pPr>
            <a:r>
              <a:rPr lang="zh-CN" altLang="en-US" sz="3600">
                <a:solidFill>
                  <a:schemeClr val="hlink"/>
                </a:solidFill>
              </a:rPr>
              <a:t>图示尺寸实际体积以</a:t>
            </a:r>
            <a:r>
              <a:rPr lang="en-US" altLang="zh-CN" sz="3600">
                <a:solidFill>
                  <a:schemeClr val="hlink"/>
                </a:solidFill>
              </a:rPr>
              <a:t>m</a:t>
            </a:r>
            <a:r>
              <a:rPr lang="en-US" altLang="zh-CN" sz="3600" baseline="30000">
                <a:solidFill>
                  <a:schemeClr val="hlink"/>
                </a:solidFill>
              </a:rPr>
              <a:t>3</a:t>
            </a:r>
            <a:r>
              <a:rPr lang="zh-CN" altLang="en-US" sz="3600">
                <a:solidFill>
                  <a:schemeClr val="hlink"/>
                </a:solidFill>
              </a:rPr>
              <a:t>计算</a:t>
            </a:r>
            <a:r>
              <a:rPr lang="zh-CN" altLang="en-US" sz="3600"/>
              <a:t>。 </a:t>
            </a:r>
          </a:p>
          <a:p>
            <a:pPr lvl="0">
              <a:buClr>
                <a:schemeClr val="folHlink"/>
              </a:buClr>
              <a:buNone/>
            </a:pPr>
            <a:r>
              <a:rPr lang="zh-CN" altLang="en-US" sz="3600"/>
              <a:t>不扣除构件内钢筋、预埋铁件</a:t>
            </a:r>
          </a:p>
          <a:p>
            <a:pPr lvl="0">
              <a:buClr>
                <a:schemeClr val="folHlink"/>
              </a:buClr>
              <a:buNone/>
            </a:pPr>
            <a:r>
              <a:rPr lang="zh-CN" altLang="en-US" sz="3600"/>
              <a:t>及墙、板中</a:t>
            </a:r>
            <a:r>
              <a:rPr lang="en-US" altLang="zh-CN" sz="3600"/>
              <a:t>0.3m</a:t>
            </a:r>
            <a:r>
              <a:rPr lang="en-US" altLang="zh-CN" sz="3600" baseline="30000"/>
              <a:t>2</a:t>
            </a:r>
            <a:r>
              <a:rPr lang="zh-CN" altLang="en-US" sz="3600"/>
              <a:t>以内的孔洞</a:t>
            </a:r>
          </a:p>
          <a:p>
            <a:pPr lvl="0">
              <a:buClr>
                <a:schemeClr val="folHlink"/>
              </a:buClr>
              <a:buNone/>
            </a:pPr>
            <a:r>
              <a:rPr lang="zh-CN" altLang="en-US" sz="3600"/>
              <a:t>所占体积。        </a:t>
            </a:r>
          </a:p>
        </p:txBody>
      </p:sp>
    </p:spTree>
  </p:cSld>
  <p:clrMapOvr>
    <a:masterClrMapping/>
  </p:clrMapOvr>
  <p:transition>
    <p:wheel spokes="8"/>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grpId="0" nodeType="withEffect">
                                  <p:childTnLst>
                                    <p:animMotion origin="layout" path="M 0 0 L 0 -0.07213">
                                      <p:cBhvr additive="base">
                                        <p:cTn id="6" dur="250" accel="50000" decel="50000" fill="hold">
                                          <p:stCondLst>
                                            <p:cond delay="0"/>
                                          </p:stCondLst>
                                        </p:cTn>
                                        <p:tgtEl>
                                          <p:spTgt spid="2099"/>
                                        </p:tgtEl>
                                        <p:attrNameLst>
                                          <p:attrName>ppt_x</p:attrName>
                                          <p:attrName>ppt_y</p:attrName>
                                        </p:attrNameLst>
                                      </p:cBhvr>
                                    </p:animMotion>
                                    <p:animRot by="1500000">
                                      <p:cBhvr additive="base">
                                        <p:cTn id="7" dur="125" fill="hold">
                                          <p:stCondLst>
                                            <p:cond delay="0"/>
                                          </p:stCondLst>
                                        </p:cTn>
                                        <p:tgtEl>
                                          <p:spTgt spid="2099"/>
                                        </p:tgtEl>
                                        <p:attrNameLst>
                                          <p:attrName>r</p:attrName>
                                        </p:attrNameLst>
                                      </p:cBhvr>
                                    </p:animRot>
                                    <p:animRot by="-1500000">
                                      <p:cBhvr additive="base">
                                        <p:cTn id="8" dur="125" fill="hold">
                                          <p:stCondLst>
                                            <p:cond delay="125"/>
                                          </p:stCondLst>
                                        </p:cTn>
                                        <p:tgtEl>
                                          <p:spTgt spid="2099"/>
                                        </p:tgtEl>
                                        <p:attrNameLst>
                                          <p:attrName>r</p:attrName>
                                        </p:attrNameLst>
                                      </p:cBhvr>
                                    </p:animRot>
                                    <p:animRot by="-1500000">
                                      <p:cBhvr additive="base">
                                        <p:cTn id="9" dur="125" fill="hold">
                                          <p:stCondLst>
                                            <p:cond delay="250"/>
                                          </p:stCondLst>
                                        </p:cTn>
                                        <p:tgtEl>
                                          <p:spTgt spid="2099"/>
                                        </p:tgtEl>
                                        <p:attrNameLst>
                                          <p:attrName>r</p:attrName>
                                        </p:attrNameLst>
                                      </p:cBhvr>
                                    </p:animRot>
                                    <p:animRot by="1500000">
                                      <p:cBhvr additive="base">
                                        <p:cTn id="10" dur="125" fill="hold">
                                          <p:stCondLst>
                                            <p:cond delay="375"/>
                                          </p:stCondLst>
                                        </p:cTn>
                                        <p:tgtEl>
                                          <p:spTgt spid="2099"/>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00">
                                            <p:bg/>
                                          </p:spTgt>
                                        </p:tgtEl>
                                        <p:attrNameLst>
                                          <p:attrName>style.visibility</p:attrName>
                                        </p:attrNameLst>
                                      </p:cBhvr>
                                      <p:to>
                                        <p:strVal val="visible"/>
                                      </p:to>
                                    </p:set>
                                    <p:animEffect transition="in" filter="fade">
                                      <p:cBhvr additive="base">
                                        <p:cTn id="15" dur="500"/>
                                        <p:tgtEl>
                                          <p:spTgt spid="2100">
                                            <p:bg/>
                                          </p:spTgt>
                                        </p:tgtEl>
                                      </p:cBhvr>
                                    </p:animEffect>
                                    <p:anim calcmode="lin" valueType="num">
                                      <p:cBhvr additive="base">
                                        <p:cTn id="16" dur="500" fill="hold"/>
                                        <p:tgtEl>
                                          <p:spTgt spid="2100">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00">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2" nodeType="clickEffect">
                                  <p:childTnLst>
                                    <p:set>
                                      <p:cBhvr additive="base">
                                        <p:cTn id="21" fill="hold">
                                          <p:stCondLst>
                                            <p:cond delay="0"/>
                                          </p:stCondLst>
                                        </p:cTn>
                                        <p:tgtEl>
                                          <p:spTgt spid="2101">
                                            <p:bg/>
                                          </p:spTgt>
                                        </p:tgtEl>
                                        <p:attrNameLst>
                                          <p:attrName>style.visibility</p:attrName>
                                        </p:attrNameLst>
                                      </p:cBhvr>
                                      <p:to>
                                        <p:strVal val="visible"/>
                                      </p:to>
                                    </p:set>
                                    <p:animEffect transition="in" filter="fade">
                                      <p:cBhvr additive="base">
                                        <p:cTn id="22" dur="500"/>
                                        <p:tgtEl>
                                          <p:spTgt spid="2101">
                                            <p:bg/>
                                          </p:spTgt>
                                        </p:tgtEl>
                                      </p:cBhvr>
                                    </p:animEffect>
                                    <p:anim calcmode="lin" valueType="num">
                                      <p:cBhvr additive="base">
                                        <p:cTn id="23" dur="500" fill="hold"/>
                                        <p:tgtEl>
                                          <p:spTgt spid="2101">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101">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4" presetClass="entr" presetSubtype="0" fill="hold" grpId="2" nodeType="clickEffect">
                                  <p:childTnLst>
                                    <p:set>
                                      <p:cBhvr additive="base">
                                        <p:cTn id="28" fill="hold">
                                          <p:stCondLst>
                                            <p:cond delay="0"/>
                                          </p:stCondLst>
                                        </p:cTn>
                                        <p:tgtEl>
                                          <p:spTgt spid="2101">
                                            <p:bg/>
                                          </p:spTgt>
                                        </p:tgtEl>
                                        <p:attrNameLst>
                                          <p:attrName>style.visibility</p:attrName>
                                        </p:attrNameLst>
                                      </p:cBhvr>
                                      <p:to>
                                        <p:strVal val="visible"/>
                                      </p:to>
                                    </p:set>
                                    <p:animEffect transition="in" filter="fade">
                                      <p:cBhvr additive="base">
                                        <p:cTn id="29" dur="500"/>
                                        <p:tgtEl>
                                          <p:spTgt spid="2101">
                                            <p:bg/>
                                          </p:spTgt>
                                        </p:tgtEl>
                                      </p:cBhvr>
                                    </p:animEffect>
                                    <p:anim calcmode="lin" valueType="num">
                                      <p:cBhvr additive="base">
                                        <p:cTn id="30" dur="500" fill="hold"/>
                                        <p:tgtEl>
                                          <p:spTgt spid="2101">
                                            <p:bg/>
                                          </p:spTgt>
                                        </p:tgtEl>
                                        <p:attrNameLst>
                                          <p:attrName>ppt_x</p:attrName>
                                        </p:attrNameLst>
                                      </p:cBhvr>
                                      <p:tavLst>
                                        <p:tav tm="0">
                                          <p:val>
                                            <p:strVal val="#ppt_x"/>
                                          </p:val>
                                        </p:tav>
                                        <p:tav tm="100000">
                                          <p:val>
                                            <p:strVal val="#ppt_x"/>
                                          </p:val>
                                        </p:tav>
                                      </p:tavLst>
                                    </p:anim>
                                    <p:anim calcmode="lin" valueType="num">
                                      <p:cBhvr additive="base">
                                        <p:cTn id="31" dur="500" fill="hold"/>
                                        <p:tgtEl>
                                          <p:spTgt spid="2101">
                                            <p:bg/>
                                          </p:spTgt>
                                        </p:tgtEl>
                                        <p:attrNameLst>
                                          <p:attrName>ppt_y</p:attrName>
                                        </p:attrNameLst>
                                      </p:cBhvr>
                                      <p:tavLst>
                                        <p:tav tm="0">
                                          <p:val>
                                            <p:strVal val="#ppt_y+.05"/>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4" presetClass="entr" presetSubtype="0" fill="hold" grpId="2" nodeType="clickEffect">
                                  <p:childTnLst>
                                    <p:set>
                                      <p:cBhvr additive="base">
                                        <p:cTn id="35" fill="hold">
                                          <p:stCondLst>
                                            <p:cond delay="0"/>
                                          </p:stCondLst>
                                        </p:cTn>
                                        <p:tgtEl>
                                          <p:spTgt spid="2101">
                                            <p:bg/>
                                          </p:spTgt>
                                        </p:tgtEl>
                                        <p:attrNameLst>
                                          <p:attrName>style.visibility</p:attrName>
                                        </p:attrNameLst>
                                      </p:cBhvr>
                                      <p:to>
                                        <p:strVal val="visible"/>
                                      </p:to>
                                    </p:set>
                                    <p:animEffect transition="in" filter="fade">
                                      <p:cBhvr additive="base">
                                        <p:cTn id="36" dur="500"/>
                                        <p:tgtEl>
                                          <p:spTgt spid="2101">
                                            <p:bg/>
                                          </p:spTgt>
                                        </p:tgtEl>
                                      </p:cBhvr>
                                    </p:animEffect>
                                    <p:anim calcmode="lin" valueType="num">
                                      <p:cBhvr additive="base">
                                        <p:cTn id="37" dur="500" fill="hold"/>
                                        <p:tgtEl>
                                          <p:spTgt spid="2101">
                                            <p:bg/>
                                          </p:spTgt>
                                        </p:tgtEl>
                                        <p:attrNameLst>
                                          <p:attrName>ppt_x</p:attrName>
                                        </p:attrNameLst>
                                      </p:cBhvr>
                                      <p:tavLst>
                                        <p:tav tm="0">
                                          <p:val>
                                            <p:strVal val="#ppt_x"/>
                                          </p:val>
                                        </p:tav>
                                        <p:tav tm="100000">
                                          <p:val>
                                            <p:strVal val="#ppt_x"/>
                                          </p:val>
                                        </p:tav>
                                      </p:tavLst>
                                    </p:anim>
                                    <p:anim calcmode="lin" valueType="num">
                                      <p:cBhvr additive="base">
                                        <p:cTn id="38" dur="500" fill="hold"/>
                                        <p:tgtEl>
                                          <p:spTgt spid="2101">
                                            <p:bg/>
                                          </p:spTgt>
                                        </p:tgtEl>
                                        <p:attrNameLst>
                                          <p:attrName>ppt_y</p:attrName>
                                        </p:attrNameLst>
                                      </p:cBhvr>
                                      <p:tavLst>
                                        <p:tav tm="0">
                                          <p:val>
                                            <p:strVal val="#ppt_y+.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grpId="2" nodeType="clickEffect">
                                  <p:childTnLst>
                                    <p:set>
                                      <p:cBhvr additive="base">
                                        <p:cTn id="42" fill="hold">
                                          <p:stCondLst>
                                            <p:cond delay="0"/>
                                          </p:stCondLst>
                                        </p:cTn>
                                        <p:tgtEl>
                                          <p:spTgt spid="2101">
                                            <p:bg/>
                                          </p:spTgt>
                                        </p:tgtEl>
                                        <p:attrNameLst>
                                          <p:attrName>style.visibility</p:attrName>
                                        </p:attrNameLst>
                                      </p:cBhvr>
                                      <p:to>
                                        <p:strVal val="visible"/>
                                      </p:to>
                                    </p:set>
                                    <p:animEffect transition="in" filter="fade">
                                      <p:cBhvr additive="base">
                                        <p:cTn id="43" dur="500"/>
                                        <p:tgtEl>
                                          <p:spTgt spid="2101">
                                            <p:bg/>
                                          </p:spTgt>
                                        </p:tgtEl>
                                      </p:cBhvr>
                                    </p:animEffect>
                                    <p:anim calcmode="lin" valueType="num">
                                      <p:cBhvr additive="base">
                                        <p:cTn id="44" dur="500" fill="hold"/>
                                        <p:tgtEl>
                                          <p:spTgt spid="2101">
                                            <p:bg/>
                                          </p:spTgt>
                                        </p:tgtEl>
                                        <p:attrNameLst>
                                          <p:attrName>ppt_x</p:attrName>
                                        </p:attrNameLst>
                                      </p:cBhvr>
                                      <p:tavLst>
                                        <p:tav tm="0">
                                          <p:val>
                                            <p:strVal val="#ppt_x"/>
                                          </p:val>
                                        </p:tav>
                                        <p:tav tm="100000">
                                          <p:val>
                                            <p:strVal val="#ppt_x"/>
                                          </p:val>
                                        </p:tav>
                                      </p:tavLst>
                                    </p:anim>
                                    <p:anim calcmode="lin" valueType="num">
                                      <p:cBhvr additive="base">
                                        <p:cTn id="45" dur="500" fill="hold"/>
                                        <p:tgtEl>
                                          <p:spTgt spid="2101">
                                            <p:bg/>
                                          </p:spTgt>
                                        </p:tgtEl>
                                        <p:attrNameLst>
                                          <p:attrName>ppt_y</p:attrName>
                                        </p:attrNameLst>
                                      </p:cBhvr>
                                      <p:tavLst>
                                        <p:tav tm="0">
                                          <p:val>
                                            <p:strVal val="#ppt_y+.05"/>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4" presetClass="entr" presetSubtype="0" fill="hold" grpId="2" nodeType="clickEffect">
                                  <p:childTnLst>
                                    <p:set>
                                      <p:cBhvr additive="base">
                                        <p:cTn id="49" fill="hold">
                                          <p:stCondLst>
                                            <p:cond delay="0"/>
                                          </p:stCondLst>
                                        </p:cTn>
                                        <p:tgtEl>
                                          <p:spTgt spid="2101">
                                            <p:bg/>
                                          </p:spTgt>
                                        </p:tgtEl>
                                        <p:attrNameLst>
                                          <p:attrName>style.visibility</p:attrName>
                                        </p:attrNameLst>
                                      </p:cBhvr>
                                      <p:to>
                                        <p:strVal val="visible"/>
                                      </p:to>
                                    </p:set>
                                    <p:animEffect transition="in" filter="fade">
                                      <p:cBhvr additive="base">
                                        <p:cTn id="50" dur="500"/>
                                        <p:tgtEl>
                                          <p:spTgt spid="2101">
                                            <p:bg/>
                                          </p:spTgt>
                                        </p:tgtEl>
                                      </p:cBhvr>
                                    </p:animEffect>
                                    <p:anim calcmode="lin" valueType="num">
                                      <p:cBhvr additive="base">
                                        <p:cTn id="51" dur="500" fill="hold"/>
                                        <p:tgtEl>
                                          <p:spTgt spid="2101">
                                            <p:bg/>
                                          </p:spTgt>
                                        </p:tgtEl>
                                        <p:attrNameLst>
                                          <p:attrName>ppt_x</p:attrName>
                                        </p:attrNameLst>
                                      </p:cBhvr>
                                      <p:tavLst>
                                        <p:tav tm="0">
                                          <p:val>
                                            <p:strVal val="#ppt_x"/>
                                          </p:val>
                                        </p:tav>
                                        <p:tav tm="100000">
                                          <p:val>
                                            <p:strVal val="#ppt_x"/>
                                          </p:val>
                                        </p:tav>
                                      </p:tavLst>
                                    </p:anim>
                                    <p:anim calcmode="lin" valueType="num">
                                      <p:cBhvr additive="base">
                                        <p:cTn id="52" dur="500" fill="hold"/>
                                        <p:tgtEl>
                                          <p:spTgt spid="2101">
                                            <p:bg/>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 grpId="0" animBg="1"/>
      <p:bldP spid="2100" grpId="1" build="p" animBg="1"/>
      <p:bldP spid="2101" grpId="2"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5</a:t>
            </a:fld>
            <a:endParaRPr lang="ru-RU" sz="1000" b="0" u="none">
              <a:solidFill>
                <a:schemeClr val="tx1"/>
              </a:solidFill>
            </a:endParaRPr>
          </a:p>
        </p:txBody>
      </p:sp>
      <p:sp>
        <p:nvSpPr>
          <p:cNvPr id="2104" name="标题 2103"/>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105" name="文本占位符 2104"/>
          <p:cNvSpPr>
            <a:spLocks noGrp="1"/>
          </p:cNvSpPr>
          <p:nvPr>
            <p:ph type="body" idx="4294967295"/>
          </p:nvPr>
        </p:nvSpPr>
        <p:spPr>
          <a:xfrm>
            <a:off x="608013" y="1108075"/>
            <a:ext cx="8404225" cy="1311275"/>
          </a:xfrm>
          <a:ln/>
        </p:spPr>
        <p:txBody>
          <a:bodyPr/>
          <a:lstStyle/>
          <a:p>
            <a:pPr>
              <a:buClr>
                <a:schemeClr val="folHlink"/>
              </a:buClr>
            </a:pPr>
            <a:r>
              <a:rPr lang="en-US" altLang="zh-CN"/>
              <a:t>2.2  </a:t>
            </a:r>
            <a:r>
              <a:rPr lang="zh-CN" altLang="en-US"/>
              <a:t>现浇砼基础</a:t>
            </a:r>
          </a:p>
          <a:p>
            <a:pPr>
              <a:buClr>
                <a:schemeClr val="folHlink"/>
              </a:buClr>
            </a:pPr>
            <a:r>
              <a:rPr lang="en-US" altLang="zh-CN" sz="2400"/>
              <a:t>1</a:t>
            </a:r>
            <a:r>
              <a:rPr lang="zh-CN" altLang="en-US" sz="2400"/>
              <a:t>、基础与柱或墙的分界线</a:t>
            </a:r>
            <a:r>
              <a:rPr lang="en-US" altLang="zh-CN" sz="2400"/>
              <a:t>——</a:t>
            </a:r>
            <a:r>
              <a:rPr lang="zh-CN" altLang="en-US" sz="2400">
                <a:solidFill>
                  <a:schemeClr val="hlink"/>
                </a:solidFill>
              </a:rPr>
              <a:t>以基础的扩大顶面为界。以下为基础，以上为柱或墙</a:t>
            </a:r>
            <a:r>
              <a:rPr lang="zh-CN" altLang="en-US" sz="2400"/>
              <a:t>。</a:t>
            </a:r>
          </a:p>
        </p:txBody>
      </p:sp>
      <p:graphicFrame>
        <p:nvGraphicFramePr>
          <p:cNvPr id="2106" name="对象 2105"/>
          <p:cNvGraphicFramePr>
            <a:graphicFrameLocks noChangeAspect="1"/>
          </p:cNvGraphicFramePr>
          <p:nvPr/>
        </p:nvGraphicFramePr>
        <p:xfrm>
          <a:off x="755650" y="3186113"/>
          <a:ext cx="4105275" cy="3325812"/>
        </p:xfrm>
        <a:graphic>
          <a:graphicData uri="http://schemas.openxmlformats.org/presentationml/2006/ole">
            <mc:AlternateContent xmlns:mc="http://schemas.openxmlformats.org/markup-compatibility/2006">
              <mc:Choice xmlns:v="urn:schemas-microsoft-com:vml" Requires="v">
                <p:oleObj spid="_x0000_s3094" r:id="rId4" imgW="8281670" imgH="4658360" progId="AutoCAD.Drawing.15">
                  <p:embed/>
                </p:oleObj>
              </mc:Choice>
              <mc:Fallback>
                <p:oleObj r:id="rId4" imgW="8281670" imgH="4658360" progId="AutoCAD.Drawing.15">
                  <p:embed/>
                  <p:pic>
                    <p:nvPicPr>
                      <p:cNvPr id="0" name="图片 3088"/>
                      <p:cNvPicPr/>
                      <p:nvPr/>
                    </p:nvPicPr>
                    <p:blipFill>
                      <a:blip r:embed="rId5"/>
                      <a:srcRect l="2309" t="20082" r="67049" b="35646"/>
                      <a:stretch>
                        <a:fillRect/>
                      </a:stretch>
                    </p:blipFill>
                    <p:spPr>
                      <a:xfrm>
                        <a:off x="755650" y="3186113"/>
                        <a:ext cx="4105275" cy="3325812"/>
                      </a:xfrm>
                      <a:prstGeom prst="rect">
                        <a:avLst/>
                      </a:prstGeom>
                      <a:noFill/>
                      <a:ln w="38100">
                        <a:noFill/>
                        <a:miter/>
                      </a:ln>
                    </p:spPr>
                  </p:pic>
                </p:oleObj>
              </mc:Fallback>
            </mc:AlternateContent>
          </a:graphicData>
        </a:graphic>
      </p:graphicFrame>
      <p:graphicFrame>
        <p:nvGraphicFramePr>
          <p:cNvPr id="2107" name="对象 2106"/>
          <p:cNvGraphicFramePr>
            <a:graphicFrameLocks noChangeAspect="1"/>
          </p:cNvGraphicFramePr>
          <p:nvPr/>
        </p:nvGraphicFramePr>
        <p:xfrm>
          <a:off x="5299075" y="3319463"/>
          <a:ext cx="3816350" cy="3151187"/>
        </p:xfrm>
        <a:graphic>
          <a:graphicData uri="http://schemas.openxmlformats.org/presentationml/2006/ole">
            <mc:AlternateContent xmlns:mc="http://schemas.openxmlformats.org/markup-compatibility/2006">
              <mc:Choice xmlns:v="urn:schemas-microsoft-com:vml" Requires="v">
                <p:oleObj spid="_x0000_s3095" r:id="rId6" imgW="8281670" imgH="4658360" progId="AutoCAD.Drawing.15">
                  <p:embed/>
                </p:oleObj>
              </mc:Choice>
              <mc:Fallback>
                <p:oleObj r:id="rId6" imgW="8281670" imgH="4658360" progId="AutoCAD.Drawing.15">
                  <p:embed/>
                  <p:pic>
                    <p:nvPicPr>
                      <p:cNvPr id="0" name="图片 3090"/>
                      <p:cNvPicPr/>
                      <p:nvPr/>
                    </p:nvPicPr>
                    <p:blipFill>
                      <a:blip r:embed="rId7"/>
                      <a:srcRect l="9119" t="30238" r="62874" b="28708"/>
                      <a:stretch>
                        <a:fillRect/>
                      </a:stretch>
                    </p:blipFill>
                    <p:spPr>
                      <a:xfrm>
                        <a:off x="5299075" y="3319463"/>
                        <a:ext cx="3816350" cy="3151187"/>
                      </a:xfrm>
                      <a:prstGeom prst="rect">
                        <a:avLst/>
                      </a:prstGeom>
                      <a:noFill/>
                      <a:ln w="38100">
                        <a:noFill/>
                        <a:miter/>
                      </a:ln>
                    </p:spPr>
                  </p:pic>
                </p:oleObj>
              </mc:Fallback>
            </mc:AlternateContent>
          </a:graphicData>
        </a:graphic>
      </p:graphicFrame>
      <p:sp>
        <p:nvSpPr>
          <p:cNvPr id="2108" name="矩形 2107"/>
          <p:cNvSpPr/>
          <p:nvPr/>
        </p:nvSpPr>
        <p:spPr>
          <a:xfrm>
            <a:off x="1042988" y="2636838"/>
            <a:ext cx="2592387"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墙下钢筋砼条形基础</a:t>
            </a:r>
          </a:p>
        </p:txBody>
      </p:sp>
      <p:sp>
        <p:nvSpPr>
          <p:cNvPr id="2109" name="矩形 2108"/>
          <p:cNvSpPr/>
          <p:nvPr/>
        </p:nvSpPr>
        <p:spPr>
          <a:xfrm>
            <a:off x="5305425" y="2636838"/>
            <a:ext cx="2592388"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柱下钢筋砼独立基础</a:t>
            </a:r>
          </a:p>
        </p:txBody>
      </p:sp>
      <p:sp>
        <p:nvSpPr>
          <p:cNvPr id="2110" name="矩形 2109"/>
          <p:cNvSpPr/>
          <p:nvPr/>
        </p:nvSpPr>
        <p:spPr>
          <a:xfrm>
            <a:off x="4067175" y="3429000"/>
            <a:ext cx="1657350" cy="841375"/>
          </a:xfrm>
          <a:prstGeom prst="rect">
            <a:avLst/>
          </a:prstGeom>
          <a:gradFill rotWithShape="1">
            <a:gsLst>
              <a:gs pos="0">
                <a:srgbClr val="00FFFF">
                  <a:alpha val="100000"/>
                </a:srgbClr>
              </a:gs>
              <a:gs pos="50000">
                <a:srgbClr val="FFFFE1">
                  <a:alpha val="100000"/>
                </a:srgbClr>
              </a:gs>
              <a:gs pos="100000">
                <a:srgbClr val="00FFFF"/>
              </a:gs>
            </a:gsLst>
            <a:lin ang="5400000"/>
            <a:tileRect/>
          </a:gradFill>
          <a:ln w="19050" cap="flat" cmpd="sng">
            <a:solidFill>
              <a:srgbClr val="FF6600"/>
            </a:solidFill>
            <a:prstDash val="solid"/>
            <a:miter/>
            <a:headEnd type="none" w="med" len="med"/>
            <a:tailEnd type="none" w="med" len="med"/>
          </a:ln>
        </p:spPr>
        <p:txBody>
          <a:bodyPr>
            <a:spAutoFit/>
          </a:bodyPr>
          <a:lstStyle/>
          <a:p>
            <a:pPr algn="ctr">
              <a:spcBef>
                <a:spcPct val="50000"/>
              </a:spcBef>
            </a:pPr>
            <a:r>
              <a:rPr lang="zh-CN" altLang="en-US" sz="2400"/>
              <a:t>基础扩大顶面</a:t>
            </a:r>
          </a:p>
        </p:txBody>
      </p:sp>
      <p:cxnSp>
        <p:nvCxnSpPr>
          <p:cNvPr id="2111" name="直接连接符 2110"/>
          <p:cNvCxnSpPr/>
          <p:nvPr/>
        </p:nvCxnSpPr>
        <p:spPr>
          <a:xfrm flipH="1">
            <a:off x="3244850" y="3849688"/>
            <a:ext cx="812800" cy="1430337"/>
          </a:xfrm>
          <a:prstGeom prst="line">
            <a:avLst/>
          </a:prstGeom>
          <a:ln w="47625" cap="flat" cmpd="sng">
            <a:solidFill>
              <a:srgbClr val="008080"/>
            </a:solidFill>
            <a:prstDash val="solid"/>
            <a:headEnd type="none" w="med" len="med"/>
            <a:tailEnd type="triangle" w="med" len="med"/>
          </a:ln>
        </p:spPr>
      </p:cxnSp>
      <p:cxnSp>
        <p:nvCxnSpPr>
          <p:cNvPr id="2112" name="直接连接符 2111"/>
          <p:cNvCxnSpPr/>
          <p:nvPr/>
        </p:nvCxnSpPr>
        <p:spPr>
          <a:xfrm>
            <a:off x="5734050" y="3849688"/>
            <a:ext cx="903288" cy="1076325"/>
          </a:xfrm>
          <a:prstGeom prst="line">
            <a:avLst/>
          </a:prstGeom>
          <a:ln w="47625" cap="flat" cmpd="sng">
            <a:solidFill>
              <a:srgbClr val="008080"/>
            </a:solidFill>
            <a:prstDash val="solid"/>
            <a:headEnd type="none" w="med" len="med"/>
            <a:tailEnd type="triangle" w="med" len="med"/>
          </a:ln>
        </p:spPr>
      </p:cxn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104"/>
                                        </p:tgtEl>
                                        <p:attrNameLst>
                                          <p:attrName>ppt_x</p:attrName>
                                          <p:attrName>ppt_y</p:attrName>
                                        </p:attrNameLst>
                                      </p:cBhvr>
                                    </p:animMotion>
                                    <p:animRot by="1500000">
                                      <p:cBhvr additive="base">
                                        <p:cTn id="7" dur="125" fill="hold">
                                          <p:stCondLst>
                                            <p:cond delay="0"/>
                                          </p:stCondLst>
                                        </p:cTn>
                                        <p:tgtEl>
                                          <p:spTgt spid="2104"/>
                                        </p:tgtEl>
                                        <p:attrNameLst>
                                          <p:attrName>r</p:attrName>
                                        </p:attrNameLst>
                                      </p:cBhvr>
                                    </p:animRot>
                                    <p:animRot by="-1500000">
                                      <p:cBhvr additive="base">
                                        <p:cTn id="8" dur="125" fill="hold">
                                          <p:stCondLst>
                                            <p:cond delay="125"/>
                                          </p:stCondLst>
                                        </p:cTn>
                                        <p:tgtEl>
                                          <p:spTgt spid="2104"/>
                                        </p:tgtEl>
                                        <p:attrNameLst>
                                          <p:attrName>r</p:attrName>
                                        </p:attrNameLst>
                                      </p:cBhvr>
                                    </p:animRot>
                                    <p:animRot by="-1500000">
                                      <p:cBhvr additive="base">
                                        <p:cTn id="9" dur="125" fill="hold">
                                          <p:stCondLst>
                                            <p:cond delay="250"/>
                                          </p:stCondLst>
                                        </p:cTn>
                                        <p:tgtEl>
                                          <p:spTgt spid="2104"/>
                                        </p:tgtEl>
                                        <p:attrNameLst>
                                          <p:attrName>r</p:attrName>
                                        </p:attrNameLst>
                                      </p:cBhvr>
                                    </p:animRot>
                                    <p:animRot by="1500000">
                                      <p:cBhvr additive="base">
                                        <p:cTn id="10" dur="125" fill="hold">
                                          <p:stCondLst>
                                            <p:cond delay="375"/>
                                          </p:stCondLst>
                                        </p:cTn>
                                        <p:tgtEl>
                                          <p:spTgt spid="2104"/>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05">
                                            <p:bg/>
                                          </p:spTgt>
                                        </p:tgtEl>
                                        <p:attrNameLst>
                                          <p:attrName>style.visibility</p:attrName>
                                        </p:attrNameLst>
                                      </p:cBhvr>
                                      <p:to>
                                        <p:strVal val="visible"/>
                                      </p:to>
                                    </p:set>
                                    <p:animEffect transition="in" filter="fade">
                                      <p:cBhvr additive="base">
                                        <p:cTn id="15" dur="500"/>
                                        <p:tgtEl>
                                          <p:spTgt spid="2105">
                                            <p:bg/>
                                          </p:spTgt>
                                        </p:tgtEl>
                                      </p:cBhvr>
                                    </p:animEffect>
                                    <p:anim calcmode="lin" valueType="num">
                                      <p:cBhvr additive="base">
                                        <p:cTn id="16" dur="500" fill="hold"/>
                                        <p:tgtEl>
                                          <p:spTgt spid="2105">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05">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105">
                                            <p:bg/>
                                          </p:spTgt>
                                        </p:tgtEl>
                                        <p:attrNameLst>
                                          <p:attrName>style.visibility</p:attrName>
                                        </p:attrNameLst>
                                      </p:cBhvr>
                                      <p:to>
                                        <p:strVal val="visible"/>
                                      </p:to>
                                    </p:set>
                                    <p:animEffect transition="in" filter="fade">
                                      <p:cBhvr additive="base">
                                        <p:cTn id="22" dur="500"/>
                                        <p:tgtEl>
                                          <p:spTgt spid="2105">
                                            <p:bg/>
                                          </p:spTgt>
                                        </p:tgtEl>
                                      </p:cBhvr>
                                    </p:animEffect>
                                    <p:anim calcmode="lin" valueType="num">
                                      <p:cBhvr additive="base">
                                        <p:cTn id="23" dur="500" fill="hold"/>
                                        <p:tgtEl>
                                          <p:spTgt spid="2105">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105">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2" nodeType="clickEffect">
                                  <p:childTnLst>
                                    <p:set>
                                      <p:cBhvr additive="base">
                                        <p:cTn id="28" dur="1" fill="hold">
                                          <p:stCondLst>
                                            <p:cond delay="0"/>
                                          </p:stCondLst>
                                        </p:cTn>
                                        <p:tgtEl>
                                          <p:spTgt spid="2108"/>
                                        </p:tgtEl>
                                        <p:attrNameLst>
                                          <p:attrName>style.visibility</p:attrName>
                                        </p:attrNameLst>
                                      </p:cBhvr>
                                      <p:to>
                                        <p:strVal val="visible"/>
                                      </p:to>
                                    </p:set>
                                    <p:anim calcmode="lin" valueType="num">
                                      <p:cBhvr additive="base">
                                        <p:cTn id="29" dur="500" fill="hold"/>
                                        <p:tgtEl>
                                          <p:spTgt spid="2108"/>
                                        </p:tgtEl>
                                        <p:attrNameLst>
                                          <p:attrName>ppt_x</p:attrName>
                                        </p:attrNameLst>
                                      </p:cBhvr>
                                      <p:tavLst>
                                        <p:tav tm="0">
                                          <p:val>
                                            <p:strVal val="#ppt_x"/>
                                          </p:val>
                                        </p:tav>
                                        <p:tav tm="100000">
                                          <p:val>
                                            <p:strVal val="#ppt_x"/>
                                          </p:val>
                                        </p:tav>
                                      </p:tavLst>
                                    </p:anim>
                                    <p:anim calcmode="lin" valueType="num">
                                      <p:cBhvr additive="base">
                                        <p:cTn id="30" dur="500" fill="hold"/>
                                        <p:tgtEl>
                                          <p:spTgt spid="2108"/>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childTnLst>
                                    <p:set>
                                      <p:cBhvr additive="base">
                                        <p:cTn id="34" dur="1" fill="hold">
                                          <p:stCondLst>
                                            <p:cond delay="0"/>
                                          </p:stCondLst>
                                        </p:cTn>
                                        <p:tgtEl>
                                          <p:spTgt spid="2106"/>
                                        </p:tgtEl>
                                        <p:attrNameLst>
                                          <p:attrName>style.visibility</p:attrName>
                                        </p:attrNameLst>
                                      </p:cBhvr>
                                      <p:to>
                                        <p:strVal val="visible"/>
                                      </p:to>
                                    </p:set>
                                    <p:anim calcmode="lin" valueType="num">
                                      <p:cBhvr additive="base">
                                        <p:cTn id="35" dur="500" fill="hold"/>
                                        <p:tgtEl>
                                          <p:spTgt spid="2106"/>
                                        </p:tgtEl>
                                        <p:attrNameLst>
                                          <p:attrName>ppt_x</p:attrName>
                                        </p:attrNameLst>
                                      </p:cBhvr>
                                      <p:tavLst>
                                        <p:tav tm="0">
                                          <p:val>
                                            <p:strVal val="#ppt_x"/>
                                          </p:val>
                                        </p:tav>
                                        <p:tav tm="100000">
                                          <p:val>
                                            <p:strVal val="#ppt_x"/>
                                          </p:val>
                                        </p:tav>
                                      </p:tavLst>
                                    </p:anim>
                                    <p:anim calcmode="lin" valueType="num">
                                      <p:cBhvr additive="base">
                                        <p:cTn id="36" dur="500" fill="hold"/>
                                        <p:tgtEl>
                                          <p:spTgt spid="2106"/>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3" nodeType="clickEffect">
                                  <p:childTnLst>
                                    <p:set>
                                      <p:cBhvr additive="base">
                                        <p:cTn id="40" dur="1" fill="hold">
                                          <p:stCondLst>
                                            <p:cond delay="0"/>
                                          </p:stCondLst>
                                        </p:cTn>
                                        <p:tgtEl>
                                          <p:spTgt spid="2109"/>
                                        </p:tgtEl>
                                        <p:attrNameLst>
                                          <p:attrName>style.visibility</p:attrName>
                                        </p:attrNameLst>
                                      </p:cBhvr>
                                      <p:to>
                                        <p:strVal val="visible"/>
                                      </p:to>
                                    </p:set>
                                    <p:anim calcmode="lin" valueType="num">
                                      <p:cBhvr additive="base">
                                        <p:cTn id="41" dur="500" fill="hold"/>
                                        <p:tgtEl>
                                          <p:spTgt spid="2109"/>
                                        </p:tgtEl>
                                        <p:attrNameLst>
                                          <p:attrName>ppt_x</p:attrName>
                                        </p:attrNameLst>
                                      </p:cBhvr>
                                      <p:tavLst>
                                        <p:tav tm="0">
                                          <p:val>
                                            <p:strVal val="#ppt_x"/>
                                          </p:val>
                                        </p:tav>
                                        <p:tav tm="100000">
                                          <p:val>
                                            <p:strVal val="#ppt_x"/>
                                          </p:val>
                                        </p:tav>
                                      </p:tavLst>
                                    </p:anim>
                                    <p:anim calcmode="lin" valueType="num">
                                      <p:cBhvr additive="base">
                                        <p:cTn id="42" dur="500" fill="hold"/>
                                        <p:tgtEl>
                                          <p:spTgt spid="210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childTnLst>
                                    <p:set>
                                      <p:cBhvr additive="base">
                                        <p:cTn id="46" dur="1" fill="hold">
                                          <p:stCondLst>
                                            <p:cond delay="0"/>
                                          </p:stCondLst>
                                        </p:cTn>
                                        <p:tgtEl>
                                          <p:spTgt spid="2107"/>
                                        </p:tgtEl>
                                        <p:attrNameLst>
                                          <p:attrName>style.visibility</p:attrName>
                                        </p:attrNameLst>
                                      </p:cBhvr>
                                      <p:to>
                                        <p:strVal val="visible"/>
                                      </p:to>
                                    </p:set>
                                    <p:anim calcmode="lin" valueType="num">
                                      <p:cBhvr additive="base">
                                        <p:cTn id="47" dur="500" fill="hold"/>
                                        <p:tgtEl>
                                          <p:spTgt spid="2107"/>
                                        </p:tgtEl>
                                        <p:attrNameLst>
                                          <p:attrName>ppt_x</p:attrName>
                                        </p:attrNameLst>
                                      </p:cBhvr>
                                      <p:tavLst>
                                        <p:tav tm="0">
                                          <p:val>
                                            <p:strVal val="#ppt_x"/>
                                          </p:val>
                                        </p:tav>
                                        <p:tav tm="100000">
                                          <p:val>
                                            <p:strVal val="#ppt_x"/>
                                          </p:val>
                                        </p:tav>
                                      </p:tavLst>
                                    </p:anim>
                                    <p:anim calcmode="lin" valueType="num">
                                      <p:cBhvr additive="base">
                                        <p:cTn id="48" dur="500" fill="hold"/>
                                        <p:tgtEl>
                                          <p:spTgt spid="2107"/>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4" nodeType="clickEffect">
                                  <p:childTnLst>
                                    <p:set>
                                      <p:cBhvr additive="base">
                                        <p:cTn id="52" dur="1" fill="hold">
                                          <p:stCondLst>
                                            <p:cond delay="0"/>
                                          </p:stCondLst>
                                        </p:cTn>
                                        <p:tgtEl>
                                          <p:spTgt spid="2110"/>
                                        </p:tgtEl>
                                        <p:attrNameLst>
                                          <p:attrName>style.visibility</p:attrName>
                                        </p:attrNameLst>
                                      </p:cBhvr>
                                      <p:to>
                                        <p:strVal val="visible"/>
                                      </p:to>
                                    </p:set>
                                    <p:anim calcmode="lin" valueType="num">
                                      <p:cBhvr additive="base">
                                        <p:cTn id="53" dur="500" fill="hold"/>
                                        <p:tgtEl>
                                          <p:spTgt spid="2110"/>
                                        </p:tgtEl>
                                        <p:attrNameLst>
                                          <p:attrName>ppt_x</p:attrName>
                                        </p:attrNameLst>
                                      </p:cBhvr>
                                      <p:tavLst>
                                        <p:tav tm="0">
                                          <p:val>
                                            <p:strVal val="#ppt_x"/>
                                          </p:val>
                                        </p:tav>
                                        <p:tav tm="100000">
                                          <p:val>
                                            <p:strVal val="#ppt_x"/>
                                          </p:val>
                                        </p:tav>
                                      </p:tavLst>
                                    </p:anim>
                                    <p:anim calcmode="lin" valueType="num">
                                      <p:cBhvr additive="base">
                                        <p:cTn id="54" dur="500" fill="hold"/>
                                        <p:tgtEl>
                                          <p:spTgt spid="2110"/>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18" presetClass="entr" presetSubtype="12" fill="hold" nodeType="clickEffect">
                                  <p:childTnLst>
                                    <p:set>
                                      <p:cBhvr additive="base">
                                        <p:cTn id="58" dur="1" fill="hold">
                                          <p:stCondLst>
                                            <p:cond delay="0"/>
                                          </p:stCondLst>
                                        </p:cTn>
                                        <p:tgtEl>
                                          <p:spTgt spid="2111"/>
                                        </p:tgtEl>
                                        <p:attrNameLst>
                                          <p:attrName>style.visibility</p:attrName>
                                        </p:attrNameLst>
                                      </p:cBhvr>
                                      <p:to>
                                        <p:strVal val="visible"/>
                                      </p:to>
                                    </p:set>
                                    <p:animEffect transition="in" filter="strips(downLeft)">
                                      <p:cBhvr additive="base">
                                        <p:cTn id="59" dur="500"/>
                                        <p:tgtEl>
                                          <p:spTgt spid="2111"/>
                                        </p:tgtEl>
                                      </p:cBhvr>
                                    </p:animEffect>
                                  </p:childTnLst>
                                </p:cTn>
                              </p:par>
                            </p:childTnLst>
                          </p:cTn>
                        </p:par>
                      </p:childTnLst>
                    </p:cTn>
                  </p:par>
                  <p:par>
                    <p:cTn id="60" fill="hold">
                      <p:stCondLst>
                        <p:cond delay="indefinite"/>
                      </p:stCondLst>
                      <p:childTnLst>
                        <p:par>
                          <p:cTn id="61" fill="hold">
                            <p:stCondLst>
                              <p:cond delay="0"/>
                            </p:stCondLst>
                            <p:childTnLst>
                              <p:par>
                                <p:cTn id="62" presetID="18" presetClass="entr" presetSubtype="12" fill="hold" nodeType="clickEffect">
                                  <p:childTnLst>
                                    <p:set>
                                      <p:cBhvr additive="base">
                                        <p:cTn id="63" dur="1" fill="hold">
                                          <p:stCondLst>
                                            <p:cond delay="0"/>
                                          </p:stCondLst>
                                        </p:cTn>
                                        <p:tgtEl>
                                          <p:spTgt spid="2112"/>
                                        </p:tgtEl>
                                        <p:attrNameLst>
                                          <p:attrName>style.visibility</p:attrName>
                                        </p:attrNameLst>
                                      </p:cBhvr>
                                      <p:to>
                                        <p:strVal val="visible"/>
                                      </p:to>
                                    </p:set>
                                    <p:animEffect transition="in" filter="strips(downLeft)">
                                      <p:cBhvr additive="base">
                                        <p:cTn id="64" dur="500"/>
                                        <p:tgtEl>
                                          <p:spTgt spid="21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4" grpId="0" animBg="1"/>
      <p:bldP spid="2105" grpId="1" build="p" animBg="1"/>
      <p:bldP spid="2108" grpId="2" animBg="1"/>
      <p:bldP spid="2109" grpId="3" animBg="1"/>
      <p:bldP spid="2110" grpId="4"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6</a:t>
            </a:fld>
            <a:endParaRPr lang="ru-RU" sz="1000" b="0" u="none">
              <a:solidFill>
                <a:schemeClr val="tx1"/>
              </a:solidFill>
            </a:endParaRPr>
          </a:p>
        </p:txBody>
      </p:sp>
      <p:sp>
        <p:nvSpPr>
          <p:cNvPr id="2115" name="标题 2114"/>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116" name="文本占位符 2115"/>
          <p:cNvSpPr>
            <a:spLocks noGrp="1"/>
          </p:cNvSpPr>
          <p:nvPr>
            <p:ph type="body" idx="4294967295"/>
          </p:nvPr>
        </p:nvSpPr>
        <p:spPr>
          <a:xfrm>
            <a:off x="608013" y="1108075"/>
            <a:ext cx="8404225" cy="912813"/>
          </a:xfrm>
          <a:ln/>
        </p:spPr>
        <p:txBody>
          <a:bodyPr/>
          <a:lstStyle/>
          <a:p>
            <a:pPr>
              <a:buClr>
                <a:schemeClr val="folHlink"/>
              </a:buClr>
            </a:pPr>
            <a:r>
              <a:rPr lang="en-US" altLang="zh-CN"/>
              <a:t>2.2  </a:t>
            </a:r>
            <a:r>
              <a:rPr lang="zh-CN" altLang="en-US"/>
              <a:t>现浇砼基础</a:t>
            </a:r>
          </a:p>
          <a:p>
            <a:pPr>
              <a:buClr>
                <a:schemeClr val="folHlink"/>
              </a:buClr>
            </a:pPr>
            <a:r>
              <a:rPr lang="en-US" altLang="zh-CN" sz="2400"/>
              <a:t>2</a:t>
            </a:r>
            <a:r>
              <a:rPr lang="zh-CN" altLang="en-US" sz="2400"/>
              <a:t>、墙（柱）下钢筋砼条形基础（带形基础）</a:t>
            </a:r>
          </a:p>
        </p:txBody>
      </p:sp>
      <p:sp>
        <p:nvSpPr>
          <p:cNvPr id="2117" name="矩形 2116"/>
          <p:cNvSpPr/>
          <p:nvPr/>
        </p:nvSpPr>
        <p:spPr>
          <a:xfrm>
            <a:off x="966788" y="2079625"/>
            <a:ext cx="3100387"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无梁式（板式）带形基础</a:t>
            </a:r>
          </a:p>
        </p:txBody>
      </p:sp>
      <p:sp>
        <p:nvSpPr>
          <p:cNvPr id="2118" name="矩形 2117"/>
          <p:cNvSpPr/>
          <p:nvPr/>
        </p:nvSpPr>
        <p:spPr>
          <a:xfrm>
            <a:off x="4757738" y="2079625"/>
            <a:ext cx="4135437"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有梁式（带肋）带形基础</a:t>
            </a:r>
            <a:r>
              <a:rPr lang="en-US" altLang="zh-CN"/>
              <a:t>(</a:t>
            </a:r>
            <a:r>
              <a:rPr lang="en-US" altLang="zh-CN" sz="1800"/>
              <a:t>h</a:t>
            </a:r>
            <a:r>
              <a:rPr lang="en-US" altLang="zh-CN" sz="1800" baseline="-25000"/>
              <a:t>3</a:t>
            </a:r>
            <a:r>
              <a:rPr lang="en-US" altLang="zh-CN" sz="1800"/>
              <a:t>≤4b)</a:t>
            </a:r>
          </a:p>
        </p:txBody>
      </p:sp>
      <p:graphicFrame>
        <p:nvGraphicFramePr>
          <p:cNvPr id="2119" name="对象 2118"/>
          <p:cNvGraphicFramePr>
            <a:graphicFrameLocks noChangeAspect="1"/>
          </p:cNvGraphicFramePr>
          <p:nvPr/>
        </p:nvGraphicFramePr>
        <p:xfrm>
          <a:off x="563563" y="2462213"/>
          <a:ext cx="4006850" cy="2762250"/>
        </p:xfrm>
        <a:graphic>
          <a:graphicData uri="http://schemas.openxmlformats.org/presentationml/2006/ole">
            <mc:AlternateContent xmlns:mc="http://schemas.openxmlformats.org/markup-compatibility/2006">
              <mc:Choice xmlns:v="urn:schemas-microsoft-com:vml" Requires="v">
                <p:oleObj spid="_x0000_s4101" r:id="rId4" imgW="8281670" imgH="4662805" progId="AutoCAD.Drawing.15">
                  <p:embed/>
                </p:oleObj>
              </mc:Choice>
              <mc:Fallback>
                <p:oleObj r:id="rId4" imgW="8281670" imgH="4662805" progId="AutoCAD.Drawing.15">
                  <p:embed/>
                  <p:pic>
                    <p:nvPicPr>
                      <p:cNvPr id="0" name="图片 3085"/>
                      <p:cNvPicPr/>
                      <p:nvPr/>
                    </p:nvPicPr>
                    <p:blipFill>
                      <a:blip r:embed="rId5"/>
                      <a:srcRect l="21399" t="13324" r="51839" b="46054"/>
                      <a:stretch>
                        <a:fillRect/>
                      </a:stretch>
                    </p:blipFill>
                    <p:spPr>
                      <a:xfrm>
                        <a:off x="563563" y="2462213"/>
                        <a:ext cx="4006850" cy="2762250"/>
                      </a:xfrm>
                      <a:prstGeom prst="rect">
                        <a:avLst/>
                      </a:prstGeom>
                      <a:noFill/>
                      <a:ln w="38100">
                        <a:noFill/>
                        <a:miter/>
                      </a:ln>
                    </p:spPr>
                  </p:pic>
                </p:oleObj>
              </mc:Fallback>
            </mc:AlternateContent>
          </a:graphicData>
        </a:graphic>
      </p:graphicFrame>
      <p:graphicFrame>
        <p:nvGraphicFramePr>
          <p:cNvPr id="2120" name="对象 2119"/>
          <p:cNvGraphicFramePr>
            <a:graphicFrameLocks noChangeAspect="1"/>
          </p:cNvGraphicFramePr>
          <p:nvPr/>
        </p:nvGraphicFramePr>
        <p:xfrm>
          <a:off x="250825" y="5300663"/>
          <a:ext cx="4321175" cy="831850"/>
        </p:xfrm>
        <a:graphic>
          <a:graphicData uri="http://schemas.openxmlformats.org/presentationml/2006/ole">
            <mc:AlternateContent xmlns:mc="http://schemas.openxmlformats.org/markup-compatibility/2006">
              <mc:Choice xmlns:v="urn:schemas-microsoft-com:vml" Requires="v">
                <p:oleObj spid="_x0000_s4102" r:id="rId6" imgW="708025" imgH="393700" progId="Equation.3">
                  <p:embed/>
                </p:oleObj>
              </mc:Choice>
              <mc:Fallback>
                <p:oleObj r:id="rId6" imgW="708025" imgH="393700" progId="Equation.3">
                  <p:embed/>
                  <p:pic>
                    <p:nvPicPr>
                      <p:cNvPr id="0" name="图片 3086"/>
                      <p:cNvPicPr/>
                      <p:nvPr/>
                    </p:nvPicPr>
                    <p:blipFill>
                      <a:blip r:embed="rId7"/>
                      <a:stretch>
                        <a:fillRect/>
                      </a:stretch>
                    </p:blipFill>
                    <p:spPr>
                      <a:xfrm>
                        <a:off x="250825" y="5300663"/>
                        <a:ext cx="4321175" cy="831850"/>
                      </a:xfrm>
                      <a:prstGeom prst="rect">
                        <a:avLst/>
                      </a:prstGeom>
                      <a:noFill/>
                      <a:ln w="38100">
                        <a:noFill/>
                        <a:miter/>
                      </a:ln>
                    </p:spPr>
                  </p:pic>
                </p:oleObj>
              </mc:Fallback>
            </mc:AlternateContent>
          </a:graphicData>
        </a:graphic>
      </p:graphicFrame>
      <p:graphicFrame>
        <p:nvGraphicFramePr>
          <p:cNvPr id="2121" name="对象 2120"/>
          <p:cNvGraphicFramePr>
            <a:graphicFrameLocks noChangeAspect="1"/>
          </p:cNvGraphicFramePr>
          <p:nvPr/>
        </p:nvGraphicFramePr>
        <p:xfrm>
          <a:off x="4565650" y="2436813"/>
          <a:ext cx="4467225" cy="2876550"/>
        </p:xfrm>
        <a:graphic>
          <a:graphicData uri="http://schemas.openxmlformats.org/presentationml/2006/ole">
            <mc:AlternateContent xmlns:mc="http://schemas.openxmlformats.org/markup-compatibility/2006">
              <mc:Choice xmlns:v="urn:schemas-microsoft-com:vml" Requires="v">
                <p:oleObj spid="_x0000_s4103" r:id="rId8" imgW="8281670" imgH="4662805" progId="AutoCAD.Drawing.15">
                  <p:embed/>
                </p:oleObj>
              </mc:Choice>
              <mc:Fallback>
                <p:oleObj r:id="rId8" imgW="8281670" imgH="4662805" progId="AutoCAD.Drawing.15">
                  <p:embed/>
                  <p:pic>
                    <p:nvPicPr>
                      <p:cNvPr id="0" name="图片 3087"/>
                      <p:cNvPicPr/>
                      <p:nvPr/>
                    </p:nvPicPr>
                    <p:blipFill>
                      <a:blip r:embed="rId9"/>
                      <a:srcRect l="55574" t="13507" r="17836" b="45782"/>
                      <a:stretch>
                        <a:fillRect/>
                      </a:stretch>
                    </p:blipFill>
                    <p:spPr>
                      <a:xfrm>
                        <a:off x="4565650" y="2436813"/>
                        <a:ext cx="4467225" cy="2876550"/>
                      </a:xfrm>
                      <a:prstGeom prst="rect">
                        <a:avLst/>
                      </a:prstGeom>
                      <a:noFill/>
                      <a:ln w="38100">
                        <a:noFill/>
                        <a:miter/>
                      </a:ln>
                    </p:spPr>
                  </p:pic>
                </p:oleObj>
              </mc:Fallback>
            </mc:AlternateContent>
          </a:graphicData>
        </a:graphic>
      </p:graphicFrame>
      <p:graphicFrame>
        <p:nvGraphicFramePr>
          <p:cNvPr id="2122" name="对象 2121"/>
          <p:cNvGraphicFramePr>
            <a:graphicFrameLocks noChangeAspect="1"/>
          </p:cNvGraphicFramePr>
          <p:nvPr/>
        </p:nvGraphicFramePr>
        <p:xfrm>
          <a:off x="5076825" y="5314950"/>
          <a:ext cx="3543300" cy="1343025"/>
        </p:xfrm>
        <a:graphic>
          <a:graphicData uri="http://schemas.openxmlformats.org/presentationml/2006/ole">
            <mc:AlternateContent xmlns:mc="http://schemas.openxmlformats.org/markup-compatibility/2006">
              <mc:Choice xmlns:v="urn:schemas-microsoft-com:vml" Requires="v">
                <p:oleObj spid="_x0000_s4104" r:id="rId10" imgW="1155065" imgH="635000" progId="Equation.3">
                  <p:embed/>
                </p:oleObj>
              </mc:Choice>
              <mc:Fallback>
                <p:oleObj r:id="rId10" imgW="1155065" imgH="635000" progId="Equation.3">
                  <p:embed/>
                  <p:pic>
                    <p:nvPicPr>
                      <p:cNvPr id="0" name="图片 3089"/>
                      <p:cNvPicPr/>
                      <p:nvPr/>
                    </p:nvPicPr>
                    <p:blipFill>
                      <a:blip r:embed="rId11"/>
                      <a:stretch>
                        <a:fillRect/>
                      </a:stretch>
                    </p:blipFill>
                    <p:spPr>
                      <a:xfrm>
                        <a:off x="5076825" y="5314950"/>
                        <a:ext cx="3543300" cy="1343025"/>
                      </a:xfrm>
                      <a:prstGeom prst="rect">
                        <a:avLst/>
                      </a:prstGeom>
                      <a:noFill/>
                      <a:ln w="38100">
                        <a:noFill/>
                        <a:miter/>
                      </a:ln>
                    </p:spPr>
                  </p:pic>
                </p:oleObj>
              </mc:Fallback>
            </mc:AlternateContent>
          </a:graphicData>
        </a:graphic>
      </p:graphicFrame>
      <p:sp>
        <p:nvSpPr>
          <p:cNvPr id="2123" name="矩形 2122"/>
          <p:cNvSpPr/>
          <p:nvPr/>
        </p:nvSpPr>
        <p:spPr>
          <a:xfrm>
            <a:off x="161925" y="6180138"/>
            <a:ext cx="4781550" cy="457200"/>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sz="2400"/>
              <a:t>基础长度：外墙按</a:t>
            </a:r>
            <a:r>
              <a:rPr lang="en-US" altLang="zh-CN" sz="2400"/>
              <a:t>L</a:t>
            </a:r>
            <a:r>
              <a:rPr lang="zh-CN" altLang="en-US" sz="2400" baseline="-25000"/>
              <a:t>中</a:t>
            </a:r>
            <a:r>
              <a:rPr lang="zh-CN" altLang="en-US" sz="2400"/>
              <a:t>，内墙按</a:t>
            </a:r>
            <a:r>
              <a:rPr lang="en-US" altLang="zh-CN" sz="2400"/>
              <a:t>L</a:t>
            </a:r>
            <a:r>
              <a:rPr lang="zh-CN" altLang="en-US" sz="2400" baseline="-25000"/>
              <a:t>内</a:t>
            </a:r>
          </a:p>
        </p:txBody>
      </p:sp>
      <p:sp>
        <p:nvSpPr>
          <p:cNvPr id="2124" name="矩形 2123"/>
          <p:cNvSpPr/>
          <p:nvPr/>
        </p:nvSpPr>
        <p:spPr>
          <a:xfrm>
            <a:off x="900113" y="2708275"/>
            <a:ext cx="3908425" cy="1552575"/>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spcBef>
                <a:spcPct val="50000"/>
              </a:spcBef>
            </a:pPr>
            <a:r>
              <a:rPr lang="zh-CN" altLang="en-US" sz="2400"/>
              <a:t>当</a:t>
            </a:r>
            <a:r>
              <a:rPr lang="en-US" altLang="zh-CN" sz="2400"/>
              <a:t>h</a:t>
            </a:r>
            <a:r>
              <a:rPr lang="en-US" altLang="zh-CN" sz="2400" baseline="-25000"/>
              <a:t>3</a:t>
            </a:r>
            <a:r>
              <a:rPr lang="en-US" altLang="zh-CN" sz="2400"/>
              <a:t>≤4b</a:t>
            </a:r>
            <a:r>
              <a:rPr lang="zh-CN" altLang="en-US" sz="2400"/>
              <a:t>时，按有梁式条基计算； </a:t>
            </a:r>
            <a:r>
              <a:rPr lang="en-US" altLang="zh-CN" sz="2400"/>
              <a:t>h</a:t>
            </a:r>
            <a:r>
              <a:rPr lang="en-US" altLang="zh-CN" sz="2400" baseline="-25000"/>
              <a:t>3</a:t>
            </a:r>
            <a:r>
              <a:rPr lang="zh-CN" altLang="en-US" sz="2400"/>
              <a:t>＞</a:t>
            </a:r>
            <a:r>
              <a:rPr lang="en-US" altLang="zh-CN" sz="2400"/>
              <a:t>4b </a:t>
            </a:r>
            <a:r>
              <a:rPr lang="zh-CN" altLang="en-US" sz="2400"/>
              <a:t>时，</a:t>
            </a:r>
            <a:r>
              <a:rPr lang="en-US" altLang="zh-CN" sz="2400"/>
              <a:t>h</a:t>
            </a:r>
            <a:r>
              <a:rPr lang="en-US" altLang="zh-CN" sz="2400" baseline="-25000"/>
              <a:t>1</a:t>
            </a:r>
            <a:r>
              <a:rPr lang="zh-CN" altLang="en-US" sz="2400"/>
              <a:t>＋</a:t>
            </a:r>
            <a:r>
              <a:rPr lang="en-US" altLang="zh-CN" sz="2400"/>
              <a:t>h</a:t>
            </a:r>
            <a:r>
              <a:rPr lang="en-US" altLang="zh-CN" sz="2400" baseline="-25000"/>
              <a:t>2</a:t>
            </a:r>
            <a:r>
              <a:rPr lang="zh-CN" altLang="en-US" sz="2400"/>
              <a:t>部分按无梁式条基计算，</a:t>
            </a:r>
            <a:r>
              <a:rPr lang="en-US" altLang="zh-CN" sz="2400"/>
              <a:t>h</a:t>
            </a:r>
            <a:r>
              <a:rPr lang="en-US" altLang="zh-CN" sz="2400" baseline="-25000"/>
              <a:t>3</a:t>
            </a:r>
            <a:r>
              <a:rPr lang="zh-CN" altLang="en-US" sz="2400"/>
              <a:t>部分按墙体计算。</a:t>
            </a:r>
          </a:p>
        </p:txBody>
      </p:sp>
      <p:cxnSp>
        <p:nvCxnSpPr>
          <p:cNvPr id="2125" name="直接连接符 2124"/>
          <p:cNvCxnSpPr/>
          <p:nvPr/>
        </p:nvCxnSpPr>
        <p:spPr>
          <a:xfrm>
            <a:off x="5854700" y="4076700"/>
            <a:ext cx="1309688" cy="0"/>
          </a:xfrm>
          <a:prstGeom prst="line">
            <a:avLst/>
          </a:prstGeom>
          <a:ln w="57150" cap="flat" cmpd="sng">
            <a:solidFill>
              <a:srgbClr val="008080"/>
            </a:solidFill>
            <a:prstDash val="solid"/>
            <a:headEnd type="none" w="med" len="med"/>
            <a:tailEnd type="none" w="med" len="med"/>
          </a:ln>
        </p:spPr>
      </p:cxnSp>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115"/>
                                        </p:tgtEl>
                                        <p:attrNameLst>
                                          <p:attrName>ppt_x</p:attrName>
                                          <p:attrName>ppt_y</p:attrName>
                                        </p:attrNameLst>
                                      </p:cBhvr>
                                    </p:animMotion>
                                    <p:animRot by="1500000">
                                      <p:cBhvr additive="base">
                                        <p:cTn id="7" dur="125" fill="hold">
                                          <p:stCondLst>
                                            <p:cond delay="0"/>
                                          </p:stCondLst>
                                        </p:cTn>
                                        <p:tgtEl>
                                          <p:spTgt spid="2115"/>
                                        </p:tgtEl>
                                        <p:attrNameLst>
                                          <p:attrName>r</p:attrName>
                                        </p:attrNameLst>
                                      </p:cBhvr>
                                    </p:animRot>
                                    <p:animRot by="-1500000">
                                      <p:cBhvr additive="base">
                                        <p:cTn id="8" dur="125" fill="hold">
                                          <p:stCondLst>
                                            <p:cond delay="125"/>
                                          </p:stCondLst>
                                        </p:cTn>
                                        <p:tgtEl>
                                          <p:spTgt spid="2115"/>
                                        </p:tgtEl>
                                        <p:attrNameLst>
                                          <p:attrName>r</p:attrName>
                                        </p:attrNameLst>
                                      </p:cBhvr>
                                    </p:animRot>
                                    <p:animRot by="-1500000">
                                      <p:cBhvr additive="base">
                                        <p:cTn id="9" dur="125" fill="hold">
                                          <p:stCondLst>
                                            <p:cond delay="250"/>
                                          </p:stCondLst>
                                        </p:cTn>
                                        <p:tgtEl>
                                          <p:spTgt spid="2115"/>
                                        </p:tgtEl>
                                        <p:attrNameLst>
                                          <p:attrName>r</p:attrName>
                                        </p:attrNameLst>
                                      </p:cBhvr>
                                    </p:animRot>
                                    <p:animRot by="1500000">
                                      <p:cBhvr additive="base">
                                        <p:cTn id="10" dur="125" fill="hold">
                                          <p:stCondLst>
                                            <p:cond delay="375"/>
                                          </p:stCondLst>
                                        </p:cTn>
                                        <p:tgtEl>
                                          <p:spTgt spid="211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16">
                                            <p:bg/>
                                          </p:spTgt>
                                        </p:tgtEl>
                                        <p:attrNameLst>
                                          <p:attrName>style.visibility</p:attrName>
                                        </p:attrNameLst>
                                      </p:cBhvr>
                                      <p:to>
                                        <p:strVal val="visible"/>
                                      </p:to>
                                    </p:set>
                                    <p:animEffect transition="in" filter="fade">
                                      <p:cBhvr additive="base">
                                        <p:cTn id="15" dur="500"/>
                                        <p:tgtEl>
                                          <p:spTgt spid="2116">
                                            <p:bg/>
                                          </p:spTgt>
                                        </p:tgtEl>
                                      </p:cBhvr>
                                    </p:animEffect>
                                    <p:anim calcmode="lin" valueType="num">
                                      <p:cBhvr additive="base">
                                        <p:cTn id="16" dur="500" fill="hold"/>
                                        <p:tgtEl>
                                          <p:spTgt spid="2116">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16">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116">
                                            <p:bg/>
                                          </p:spTgt>
                                        </p:tgtEl>
                                        <p:attrNameLst>
                                          <p:attrName>style.visibility</p:attrName>
                                        </p:attrNameLst>
                                      </p:cBhvr>
                                      <p:to>
                                        <p:strVal val="visible"/>
                                      </p:to>
                                    </p:set>
                                    <p:animEffect transition="in" filter="fade">
                                      <p:cBhvr additive="base">
                                        <p:cTn id="22" dur="500"/>
                                        <p:tgtEl>
                                          <p:spTgt spid="2116">
                                            <p:bg/>
                                          </p:spTgt>
                                        </p:tgtEl>
                                      </p:cBhvr>
                                    </p:animEffect>
                                    <p:anim calcmode="lin" valueType="num">
                                      <p:cBhvr additive="base">
                                        <p:cTn id="23" dur="500" fill="hold"/>
                                        <p:tgtEl>
                                          <p:spTgt spid="2116">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116">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3" nodeType="clickEffect">
                                  <p:childTnLst>
                                    <p:set>
                                      <p:cBhvr additive="base">
                                        <p:cTn id="28" dur="1" fill="hold">
                                          <p:stCondLst>
                                            <p:cond delay="0"/>
                                          </p:stCondLst>
                                        </p:cTn>
                                        <p:tgtEl>
                                          <p:spTgt spid="2117"/>
                                        </p:tgtEl>
                                        <p:attrNameLst>
                                          <p:attrName>style.visibility</p:attrName>
                                        </p:attrNameLst>
                                      </p:cBhvr>
                                      <p:to>
                                        <p:strVal val="visible"/>
                                      </p:to>
                                    </p:set>
                                    <p:anim calcmode="lin" valueType="num">
                                      <p:cBhvr additive="base">
                                        <p:cTn id="29" dur="500" fill="hold"/>
                                        <p:tgtEl>
                                          <p:spTgt spid="2117"/>
                                        </p:tgtEl>
                                        <p:attrNameLst>
                                          <p:attrName>ppt_x</p:attrName>
                                        </p:attrNameLst>
                                      </p:cBhvr>
                                      <p:tavLst>
                                        <p:tav tm="0">
                                          <p:val>
                                            <p:strVal val="#ppt_x"/>
                                          </p:val>
                                        </p:tav>
                                        <p:tav tm="100000">
                                          <p:val>
                                            <p:strVal val="#ppt_x"/>
                                          </p:val>
                                        </p:tav>
                                      </p:tavLst>
                                    </p:anim>
                                    <p:anim calcmode="lin" valueType="num">
                                      <p:cBhvr additive="base">
                                        <p:cTn id="30" dur="500" fill="hold"/>
                                        <p:tgtEl>
                                          <p:spTgt spid="2117"/>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4" nodeType="clickEffect">
                                  <p:childTnLst>
                                    <p:set>
                                      <p:cBhvr additive="base">
                                        <p:cTn id="34" dur="1" fill="hold">
                                          <p:stCondLst>
                                            <p:cond delay="0"/>
                                          </p:stCondLst>
                                        </p:cTn>
                                        <p:tgtEl>
                                          <p:spTgt spid="2118"/>
                                        </p:tgtEl>
                                        <p:attrNameLst>
                                          <p:attrName>style.visibility</p:attrName>
                                        </p:attrNameLst>
                                      </p:cBhvr>
                                      <p:to>
                                        <p:strVal val="visible"/>
                                      </p:to>
                                    </p:set>
                                    <p:anim calcmode="lin" valueType="num">
                                      <p:cBhvr additive="base">
                                        <p:cTn id="35" dur="500" fill="hold"/>
                                        <p:tgtEl>
                                          <p:spTgt spid="2118"/>
                                        </p:tgtEl>
                                        <p:attrNameLst>
                                          <p:attrName>ppt_x</p:attrName>
                                        </p:attrNameLst>
                                      </p:cBhvr>
                                      <p:tavLst>
                                        <p:tav tm="0">
                                          <p:val>
                                            <p:strVal val="#ppt_x"/>
                                          </p:val>
                                        </p:tav>
                                        <p:tav tm="100000">
                                          <p:val>
                                            <p:strVal val="#ppt_x"/>
                                          </p:val>
                                        </p:tav>
                                      </p:tavLst>
                                    </p:anim>
                                    <p:anim calcmode="lin" valueType="num">
                                      <p:cBhvr additive="base">
                                        <p:cTn id="36" dur="500" fill="hold"/>
                                        <p:tgtEl>
                                          <p:spTgt spid="2118"/>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childTnLst>
                                    <p:set>
                                      <p:cBhvr additive="base">
                                        <p:cTn id="40" dur="1" fill="hold">
                                          <p:stCondLst>
                                            <p:cond delay="0"/>
                                          </p:stCondLst>
                                        </p:cTn>
                                        <p:tgtEl>
                                          <p:spTgt spid="2119"/>
                                        </p:tgtEl>
                                        <p:attrNameLst>
                                          <p:attrName>style.visibility</p:attrName>
                                        </p:attrNameLst>
                                      </p:cBhvr>
                                      <p:to>
                                        <p:strVal val="visible"/>
                                      </p:to>
                                    </p:set>
                                    <p:anim calcmode="lin" valueType="num">
                                      <p:cBhvr additive="base">
                                        <p:cTn id="41" dur="500" fill="hold"/>
                                        <p:tgtEl>
                                          <p:spTgt spid="2119"/>
                                        </p:tgtEl>
                                        <p:attrNameLst>
                                          <p:attrName>ppt_x</p:attrName>
                                        </p:attrNameLst>
                                      </p:cBhvr>
                                      <p:tavLst>
                                        <p:tav tm="0">
                                          <p:val>
                                            <p:strVal val="#ppt_x"/>
                                          </p:val>
                                        </p:tav>
                                        <p:tav tm="100000">
                                          <p:val>
                                            <p:strVal val="#ppt_x"/>
                                          </p:val>
                                        </p:tav>
                                      </p:tavLst>
                                    </p:anim>
                                    <p:anim calcmode="lin" valueType="num">
                                      <p:cBhvr additive="base">
                                        <p:cTn id="42" dur="500" fill="hold"/>
                                        <p:tgtEl>
                                          <p:spTgt spid="2119"/>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childTnLst>
                                    <p:set>
                                      <p:cBhvr additive="base">
                                        <p:cTn id="46" dur="1" fill="hold">
                                          <p:stCondLst>
                                            <p:cond delay="0"/>
                                          </p:stCondLst>
                                        </p:cTn>
                                        <p:tgtEl>
                                          <p:spTgt spid="2120"/>
                                        </p:tgtEl>
                                        <p:attrNameLst>
                                          <p:attrName>style.visibility</p:attrName>
                                        </p:attrNameLst>
                                      </p:cBhvr>
                                      <p:to>
                                        <p:strVal val="visible"/>
                                      </p:to>
                                    </p:set>
                                    <p:animEffect transition="in" filter="box(in)">
                                      <p:cBhvr additive="base">
                                        <p:cTn id="47" dur="500"/>
                                        <p:tgtEl>
                                          <p:spTgt spid="2120"/>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5" nodeType="clickEffect">
                                  <p:childTnLst>
                                    <p:set>
                                      <p:cBhvr additive="base">
                                        <p:cTn id="51" dur="1" fill="hold">
                                          <p:stCondLst>
                                            <p:cond delay="0"/>
                                          </p:stCondLst>
                                        </p:cTn>
                                        <p:tgtEl>
                                          <p:spTgt spid="2123"/>
                                        </p:tgtEl>
                                        <p:attrNameLst>
                                          <p:attrName>style.visibility</p:attrName>
                                        </p:attrNameLst>
                                      </p:cBhvr>
                                      <p:to>
                                        <p:strVal val="visible"/>
                                      </p:to>
                                    </p:set>
                                    <p:anim calcmode="lin" valueType="num">
                                      <p:cBhvr additive="base">
                                        <p:cTn id="52" dur="500" fill="hold"/>
                                        <p:tgtEl>
                                          <p:spTgt spid="2123"/>
                                        </p:tgtEl>
                                        <p:attrNameLst>
                                          <p:attrName>ppt_x</p:attrName>
                                        </p:attrNameLst>
                                      </p:cBhvr>
                                      <p:tavLst>
                                        <p:tav tm="0">
                                          <p:val>
                                            <p:strVal val="#ppt_x"/>
                                          </p:val>
                                        </p:tav>
                                        <p:tav tm="100000">
                                          <p:val>
                                            <p:strVal val="#ppt_x"/>
                                          </p:val>
                                        </p:tav>
                                      </p:tavLst>
                                    </p:anim>
                                    <p:anim calcmode="lin" valueType="num">
                                      <p:cBhvr additive="base">
                                        <p:cTn id="53" dur="500" fill="hold"/>
                                        <p:tgtEl>
                                          <p:spTgt spid="2123"/>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nodeType="clickEffect">
                                  <p:childTnLst>
                                    <p:set>
                                      <p:cBhvr additive="base">
                                        <p:cTn id="57" dur="1" fill="hold">
                                          <p:stCondLst>
                                            <p:cond delay="0"/>
                                          </p:stCondLst>
                                        </p:cTn>
                                        <p:tgtEl>
                                          <p:spTgt spid="2121"/>
                                        </p:tgtEl>
                                        <p:attrNameLst>
                                          <p:attrName>style.visibility</p:attrName>
                                        </p:attrNameLst>
                                      </p:cBhvr>
                                      <p:to>
                                        <p:strVal val="visible"/>
                                      </p:to>
                                    </p:set>
                                    <p:anim calcmode="lin" valueType="num">
                                      <p:cBhvr additive="base">
                                        <p:cTn id="58" dur="500" fill="hold"/>
                                        <p:tgtEl>
                                          <p:spTgt spid="2121"/>
                                        </p:tgtEl>
                                        <p:attrNameLst>
                                          <p:attrName>ppt_x</p:attrName>
                                        </p:attrNameLst>
                                      </p:cBhvr>
                                      <p:tavLst>
                                        <p:tav tm="0">
                                          <p:val>
                                            <p:strVal val="#ppt_x"/>
                                          </p:val>
                                        </p:tav>
                                        <p:tav tm="100000">
                                          <p:val>
                                            <p:strVal val="#ppt_x"/>
                                          </p:val>
                                        </p:tav>
                                      </p:tavLst>
                                    </p:anim>
                                    <p:anim calcmode="lin" valueType="num">
                                      <p:cBhvr additive="base">
                                        <p:cTn id="59" dur="500" fill="hold"/>
                                        <p:tgtEl>
                                          <p:spTgt spid="2121"/>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 presetClass="entr" presetSubtype="16" fill="hold" nodeType="clickEffect">
                                  <p:childTnLst>
                                    <p:set>
                                      <p:cBhvr additive="base">
                                        <p:cTn id="63" dur="1" fill="hold">
                                          <p:stCondLst>
                                            <p:cond delay="0"/>
                                          </p:stCondLst>
                                        </p:cTn>
                                        <p:tgtEl>
                                          <p:spTgt spid="2122"/>
                                        </p:tgtEl>
                                        <p:attrNameLst>
                                          <p:attrName>style.visibility</p:attrName>
                                        </p:attrNameLst>
                                      </p:cBhvr>
                                      <p:to>
                                        <p:strVal val="visible"/>
                                      </p:to>
                                    </p:set>
                                    <p:animEffect transition="in" filter="box(in)">
                                      <p:cBhvr additive="base">
                                        <p:cTn id="64" dur="500"/>
                                        <p:tgtEl>
                                          <p:spTgt spid="2122"/>
                                        </p:tgtEl>
                                      </p:cBhvr>
                                    </p:animEffect>
                                  </p:childTnLst>
                                </p:cTn>
                              </p:par>
                            </p:childTnLst>
                          </p:cTn>
                        </p:par>
                      </p:childTnLst>
                    </p:cTn>
                  </p:par>
                  <p:par>
                    <p:cTn id="65" fill="hold">
                      <p:stCondLst>
                        <p:cond delay="indefinite"/>
                      </p:stCondLst>
                      <p:childTnLst>
                        <p:par>
                          <p:cTn id="66" fill="hold">
                            <p:stCondLst>
                              <p:cond delay="0"/>
                            </p:stCondLst>
                            <p:childTnLst>
                              <p:par>
                                <p:cTn id="67" presetID="2" presetClass="exit" presetSubtype="4" fill="hold" nodeType="clickEffect">
                                  <p:childTnLst>
                                    <p:anim calcmode="lin" valueType="num">
                                      <p:cBhvr additive="base">
                                        <p:cTn id="68" dur="500" fill="hold"/>
                                        <p:tgtEl>
                                          <p:spTgt spid="2117"/>
                                        </p:tgtEl>
                                        <p:attrNameLst>
                                          <p:attrName>ppt_x</p:attrName>
                                        </p:attrNameLst>
                                      </p:cBhvr>
                                      <p:tavLst>
                                        <p:tav tm="0">
                                          <p:val>
                                            <p:strVal val="ppt_x"/>
                                          </p:val>
                                        </p:tav>
                                        <p:tav tm="100000">
                                          <p:val>
                                            <p:strVal val="ppt_x"/>
                                          </p:val>
                                        </p:tav>
                                      </p:tavLst>
                                    </p:anim>
                                    <p:anim calcmode="lin" valueType="num">
                                      <p:cBhvr additive="base">
                                        <p:cTn id="69" dur="500" fill="hold"/>
                                        <p:tgtEl>
                                          <p:spTgt spid="2117"/>
                                        </p:tgtEl>
                                        <p:attrNameLst>
                                          <p:attrName>ppt_y</p:attrName>
                                        </p:attrNameLst>
                                      </p:cBhvr>
                                      <p:tavLst>
                                        <p:tav tm="0">
                                          <p:val>
                                            <p:strVal val="ppt_y"/>
                                          </p:val>
                                        </p:tav>
                                        <p:tav tm="100000">
                                          <p:val>
                                            <p:strVal val="1+ppt_h/2"/>
                                          </p:val>
                                        </p:tav>
                                      </p:tavLst>
                                    </p:anim>
                                    <p:set>
                                      <p:cBhvr additive="base">
                                        <p:cTn id="70" dur="1" fill="hold">
                                          <p:stCondLst>
                                            <p:cond delay="499"/>
                                          </p:stCondLst>
                                        </p:cTn>
                                        <p:tgtEl>
                                          <p:spTgt spid="2117"/>
                                        </p:tgtEl>
                                        <p:attrNameLst>
                                          <p:attrName>style.visibility</p:attrName>
                                        </p:attrNameLst>
                                      </p:cBhvr>
                                      <p:to>
                                        <p:strVal val="hidden"/>
                                      </p:to>
                                    </p:set>
                                  </p:childTnLst>
                                </p:cTn>
                              </p:par>
                              <p:par>
                                <p:cTn id="71" presetID="2" presetClass="exit" presetSubtype="4" fill="hold" nodeType="withEffect">
                                  <p:childTnLst>
                                    <p:anim calcmode="lin" valueType="num">
                                      <p:cBhvr additive="base">
                                        <p:cTn id="72" dur="500" fill="hold"/>
                                        <p:tgtEl>
                                          <p:spTgt spid="2119"/>
                                        </p:tgtEl>
                                        <p:attrNameLst>
                                          <p:attrName>ppt_x</p:attrName>
                                        </p:attrNameLst>
                                      </p:cBhvr>
                                      <p:tavLst>
                                        <p:tav tm="0">
                                          <p:val>
                                            <p:strVal val="ppt_x"/>
                                          </p:val>
                                        </p:tav>
                                        <p:tav tm="100000">
                                          <p:val>
                                            <p:strVal val="ppt_x"/>
                                          </p:val>
                                        </p:tav>
                                      </p:tavLst>
                                    </p:anim>
                                    <p:anim calcmode="lin" valueType="num">
                                      <p:cBhvr additive="base">
                                        <p:cTn id="73" dur="500" fill="hold"/>
                                        <p:tgtEl>
                                          <p:spTgt spid="2119"/>
                                        </p:tgtEl>
                                        <p:attrNameLst>
                                          <p:attrName>ppt_y</p:attrName>
                                        </p:attrNameLst>
                                      </p:cBhvr>
                                      <p:tavLst>
                                        <p:tav tm="0">
                                          <p:val>
                                            <p:strVal val="ppt_y"/>
                                          </p:val>
                                        </p:tav>
                                        <p:tav tm="100000">
                                          <p:val>
                                            <p:strVal val="1+ppt_h/2"/>
                                          </p:val>
                                        </p:tav>
                                      </p:tavLst>
                                    </p:anim>
                                    <p:set>
                                      <p:cBhvr additive="base">
                                        <p:cTn id="74" dur="1" fill="hold">
                                          <p:stCondLst>
                                            <p:cond delay="499"/>
                                          </p:stCondLst>
                                        </p:cTn>
                                        <p:tgtEl>
                                          <p:spTgt spid="2119"/>
                                        </p:tgtEl>
                                        <p:attrNameLst>
                                          <p:attrName>style.visibility</p:attrName>
                                        </p:attrNameLst>
                                      </p:cBhvr>
                                      <p:to>
                                        <p:strVal val="hidden"/>
                                      </p:to>
                                    </p:set>
                                  </p:childTnLst>
                                </p:cTn>
                              </p:par>
                              <p:par>
                                <p:cTn id="75" presetID="2" presetClass="exit" presetSubtype="4" fill="hold" nodeType="withEffect">
                                  <p:childTnLst>
                                    <p:anim calcmode="lin" valueType="num">
                                      <p:cBhvr additive="base">
                                        <p:cTn id="76" dur="500" fill="hold"/>
                                        <p:tgtEl>
                                          <p:spTgt spid="2120"/>
                                        </p:tgtEl>
                                        <p:attrNameLst>
                                          <p:attrName>ppt_x</p:attrName>
                                        </p:attrNameLst>
                                      </p:cBhvr>
                                      <p:tavLst>
                                        <p:tav tm="0">
                                          <p:val>
                                            <p:strVal val="ppt_x"/>
                                          </p:val>
                                        </p:tav>
                                        <p:tav tm="100000">
                                          <p:val>
                                            <p:strVal val="ppt_x"/>
                                          </p:val>
                                        </p:tav>
                                      </p:tavLst>
                                    </p:anim>
                                    <p:anim calcmode="lin" valueType="num">
                                      <p:cBhvr additive="base">
                                        <p:cTn id="77" dur="500" fill="hold"/>
                                        <p:tgtEl>
                                          <p:spTgt spid="2120"/>
                                        </p:tgtEl>
                                        <p:attrNameLst>
                                          <p:attrName>ppt_y</p:attrName>
                                        </p:attrNameLst>
                                      </p:cBhvr>
                                      <p:tavLst>
                                        <p:tav tm="0">
                                          <p:val>
                                            <p:strVal val="ppt_y"/>
                                          </p:val>
                                        </p:tav>
                                        <p:tav tm="100000">
                                          <p:val>
                                            <p:strVal val="1+ppt_h/2"/>
                                          </p:val>
                                        </p:tav>
                                      </p:tavLst>
                                    </p:anim>
                                    <p:set>
                                      <p:cBhvr additive="base">
                                        <p:cTn id="78" dur="1" fill="hold">
                                          <p:stCondLst>
                                            <p:cond delay="499"/>
                                          </p:stCondLst>
                                        </p:cTn>
                                        <p:tgtEl>
                                          <p:spTgt spid="2120"/>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2" presetClass="entr" presetSubtype="4" fill="hold" grpId="6" nodeType="clickEffect">
                                  <p:childTnLst>
                                    <p:set>
                                      <p:cBhvr additive="base">
                                        <p:cTn id="82" dur="1" fill="hold">
                                          <p:stCondLst>
                                            <p:cond delay="0"/>
                                          </p:stCondLst>
                                        </p:cTn>
                                        <p:tgtEl>
                                          <p:spTgt spid="2124"/>
                                        </p:tgtEl>
                                        <p:attrNameLst>
                                          <p:attrName>style.visibility</p:attrName>
                                        </p:attrNameLst>
                                      </p:cBhvr>
                                      <p:to>
                                        <p:strVal val="visible"/>
                                      </p:to>
                                    </p:set>
                                    <p:anim calcmode="lin" valueType="num">
                                      <p:cBhvr additive="base">
                                        <p:cTn id="83" dur="500" fill="hold"/>
                                        <p:tgtEl>
                                          <p:spTgt spid="2124"/>
                                        </p:tgtEl>
                                        <p:attrNameLst>
                                          <p:attrName>ppt_x</p:attrName>
                                        </p:attrNameLst>
                                      </p:cBhvr>
                                      <p:tavLst>
                                        <p:tav tm="0">
                                          <p:val>
                                            <p:strVal val="#ppt_x"/>
                                          </p:val>
                                        </p:tav>
                                        <p:tav tm="100000">
                                          <p:val>
                                            <p:strVal val="#ppt_x"/>
                                          </p:val>
                                        </p:tav>
                                      </p:tavLst>
                                    </p:anim>
                                    <p:anim calcmode="lin" valueType="num">
                                      <p:cBhvr additive="base">
                                        <p:cTn id="84" dur="500" fill="hold"/>
                                        <p:tgtEl>
                                          <p:spTgt spid="2124"/>
                                        </p:tgtEl>
                                        <p:attrNameLst>
                                          <p:attrName>ppt_y</p:attrName>
                                        </p:attrNameLst>
                                      </p:cBhvr>
                                      <p:tavLst>
                                        <p:tav tm="0">
                                          <p:val>
                                            <p:strVal val="1+#ppt_h/2"/>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18" presetClass="entr" presetSubtype="12" fill="hold" nodeType="clickEffect">
                                  <p:childTnLst>
                                    <p:set>
                                      <p:cBhvr additive="base">
                                        <p:cTn id="88" dur="1" fill="hold">
                                          <p:stCondLst>
                                            <p:cond delay="0"/>
                                          </p:stCondLst>
                                        </p:cTn>
                                        <p:tgtEl>
                                          <p:spTgt spid="2125"/>
                                        </p:tgtEl>
                                        <p:attrNameLst>
                                          <p:attrName>style.visibility</p:attrName>
                                        </p:attrNameLst>
                                      </p:cBhvr>
                                      <p:to>
                                        <p:strVal val="visible"/>
                                      </p:to>
                                    </p:set>
                                    <p:animEffect transition="in" filter="strips(downLeft)">
                                      <p:cBhvr additive="base">
                                        <p:cTn id="89" dur="500"/>
                                        <p:tgtEl>
                                          <p:spTgt spid="2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5" grpId="0" animBg="1"/>
      <p:bldP spid="2116" grpId="1" build="p" animBg="1"/>
      <p:bldP spid="2117" grpId="2" animBg="1"/>
      <p:bldP spid="2117" grpId="3" animBg="1"/>
      <p:bldP spid="2118" grpId="4" animBg="1"/>
      <p:bldP spid="2123" grpId="5" animBg="1"/>
      <p:bldP spid="2124" grpId="6"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7</a:t>
            </a:fld>
            <a:endParaRPr lang="ru-RU" sz="1000" b="0" u="none">
              <a:solidFill>
                <a:schemeClr val="tx1"/>
              </a:solidFill>
            </a:endParaRPr>
          </a:p>
        </p:txBody>
      </p:sp>
      <p:sp>
        <p:nvSpPr>
          <p:cNvPr id="2128" name="标题 2127"/>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129" name="文本占位符 2128"/>
          <p:cNvSpPr>
            <a:spLocks noGrp="1"/>
          </p:cNvSpPr>
          <p:nvPr>
            <p:ph type="body" idx="4294967295"/>
          </p:nvPr>
        </p:nvSpPr>
        <p:spPr>
          <a:xfrm>
            <a:off x="608013" y="1108075"/>
            <a:ext cx="8404225" cy="912813"/>
          </a:xfrm>
          <a:ln/>
        </p:spPr>
        <p:txBody>
          <a:bodyPr/>
          <a:lstStyle/>
          <a:p>
            <a:pPr>
              <a:buClr>
                <a:schemeClr val="folHlink"/>
              </a:buClr>
            </a:pPr>
            <a:r>
              <a:rPr lang="en-US" altLang="zh-CN"/>
              <a:t>2.2  </a:t>
            </a:r>
            <a:r>
              <a:rPr lang="zh-CN" altLang="en-US"/>
              <a:t>现浇砼基础</a:t>
            </a:r>
          </a:p>
          <a:p>
            <a:pPr>
              <a:buClr>
                <a:schemeClr val="folHlink"/>
              </a:buClr>
            </a:pPr>
            <a:r>
              <a:rPr lang="en-US" altLang="zh-CN" sz="2400"/>
              <a:t>3</a:t>
            </a:r>
            <a:r>
              <a:rPr lang="zh-CN" altLang="en-US" sz="2400"/>
              <a:t>、柱下钢筋砼独立基础</a:t>
            </a:r>
          </a:p>
        </p:txBody>
      </p:sp>
      <p:sp>
        <p:nvSpPr>
          <p:cNvPr id="2130" name="矩形 2129"/>
          <p:cNvSpPr/>
          <p:nvPr/>
        </p:nvSpPr>
        <p:spPr>
          <a:xfrm>
            <a:off x="966788" y="2079625"/>
            <a:ext cx="1735137"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阶台形基础</a:t>
            </a:r>
          </a:p>
        </p:txBody>
      </p:sp>
      <p:sp>
        <p:nvSpPr>
          <p:cNvPr id="2131" name="矩形 2130"/>
          <p:cNvSpPr/>
          <p:nvPr/>
        </p:nvSpPr>
        <p:spPr>
          <a:xfrm>
            <a:off x="4757738" y="2079625"/>
            <a:ext cx="1674812"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锥台形基础</a:t>
            </a:r>
          </a:p>
        </p:txBody>
      </p:sp>
      <p:graphicFrame>
        <p:nvGraphicFramePr>
          <p:cNvPr id="2132" name="对象 2131"/>
          <p:cNvGraphicFramePr>
            <a:graphicFrameLocks noChangeAspect="1"/>
          </p:cNvGraphicFramePr>
          <p:nvPr/>
        </p:nvGraphicFramePr>
        <p:xfrm>
          <a:off x="688975" y="5605463"/>
          <a:ext cx="2886075" cy="538162"/>
        </p:xfrm>
        <a:graphic>
          <a:graphicData uri="http://schemas.openxmlformats.org/presentationml/2006/ole">
            <mc:AlternateContent xmlns:mc="http://schemas.openxmlformats.org/markup-compatibility/2006">
              <mc:Choice xmlns:v="urn:schemas-microsoft-com:vml" Requires="v">
                <p:oleObj spid="_x0000_s5124" r:id="rId4" imgW="414020" imgH="215900" progId="Equation.3">
                  <p:embed/>
                </p:oleObj>
              </mc:Choice>
              <mc:Fallback>
                <p:oleObj r:id="rId4" imgW="414020" imgH="215900" progId="Equation.3">
                  <p:embed/>
                  <p:pic>
                    <p:nvPicPr>
                      <p:cNvPr id="0" name="图片 3079"/>
                      <p:cNvPicPr/>
                      <p:nvPr/>
                    </p:nvPicPr>
                    <p:blipFill>
                      <a:blip r:embed="rId5"/>
                      <a:stretch>
                        <a:fillRect/>
                      </a:stretch>
                    </p:blipFill>
                    <p:spPr>
                      <a:xfrm>
                        <a:off x="688975" y="5605463"/>
                        <a:ext cx="2886075" cy="538162"/>
                      </a:xfrm>
                      <a:prstGeom prst="rect">
                        <a:avLst/>
                      </a:prstGeom>
                      <a:noFill/>
                      <a:ln w="38100">
                        <a:noFill/>
                        <a:miter/>
                      </a:ln>
                    </p:spPr>
                  </p:pic>
                </p:oleObj>
              </mc:Fallback>
            </mc:AlternateContent>
          </a:graphicData>
        </a:graphic>
      </p:graphicFrame>
      <p:graphicFrame>
        <p:nvGraphicFramePr>
          <p:cNvPr id="2133" name="对象 2132"/>
          <p:cNvGraphicFramePr>
            <a:graphicFrameLocks noChangeAspect="1"/>
          </p:cNvGraphicFramePr>
          <p:nvPr/>
        </p:nvGraphicFramePr>
        <p:xfrm>
          <a:off x="5357813" y="5314950"/>
          <a:ext cx="2979737" cy="1343025"/>
        </p:xfrm>
        <a:graphic>
          <a:graphicData uri="http://schemas.openxmlformats.org/presentationml/2006/ole">
            <mc:AlternateContent xmlns:mc="http://schemas.openxmlformats.org/markup-compatibility/2006">
              <mc:Choice xmlns:v="urn:schemas-microsoft-com:vml" Requires="v">
                <p:oleObj spid="_x0000_s5125" r:id="rId6" imgW="1162050" imgH="634365" progId="Equation.3">
                  <p:embed/>
                </p:oleObj>
              </mc:Choice>
              <mc:Fallback>
                <p:oleObj r:id="rId6" imgW="1162050" imgH="634365" progId="Equation.3">
                  <p:embed/>
                  <p:pic>
                    <p:nvPicPr>
                      <p:cNvPr id="0" name="图片 3077"/>
                      <p:cNvPicPr/>
                      <p:nvPr/>
                    </p:nvPicPr>
                    <p:blipFill>
                      <a:blip r:embed="rId7"/>
                      <a:stretch>
                        <a:fillRect/>
                      </a:stretch>
                    </p:blipFill>
                    <p:spPr>
                      <a:xfrm>
                        <a:off x="5357813" y="5314950"/>
                        <a:ext cx="2979737" cy="1343025"/>
                      </a:xfrm>
                      <a:prstGeom prst="rect">
                        <a:avLst/>
                      </a:prstGeom>
                      <a:noFill/>
                      <a:ln w="38100">
                        <a:noFill/>
                        <a:miter/>
                      </a:ln>
                    </p:spPr>
                  </p:pic>
                </p:oleObj>
              </mc:Fallback>
            </mc:AlternateContent>
          </a:graphicData>
        </a:graphic>
      </p:graphicFrame>
      <p:graphicFrame>
        <p:nvGraphicFramePr>
          <p:cNvPr id="2134" name="对象 2133"/>
          <p:cNvGraphicFramePr>
            <a:graphicFrameLocks noChangeAspect="1"/>
          </p:cNvGraphicFramePr>
          <p:nvPr/>
        </p:nvGraphicFramePr>
        <p:xfrm>
          <a:off x="593725" y="2446338"/>
          <a:ext cx="4008438" cy="2963862"/>
        </p:xfrm>
        <a:graphic>
          <a:graphicData uri="http://schemas.openxmlformats.org/presentationml/2006/ole">
            <mc:AlternateContent xmlns:mc="http://schemas.openxmlformats.org/markup-compatibility/2006">
              <mc:Choice xmlns:v="urn:schemas-microsoft-com:vml" Requires="v">
                <p:oleObj spid="_x0000_s5126" r:id="rId8" imgW="8281670" imgH="4658360" progId="AutoCAD.Drawing.15">
                  <p:embed/>
                </p:oleObj>
              </mc:Choice>
              <mc:Fallback>
                <p:oleObj r:id="rId8" imgW="8281670" imgH="4658360" progId="AutoCAD.Drawing.15">
                  <p:embed/>
                  <p:pic>
                    <p:nvPicPr>
                      <p:cNvPr id="0" name="图片 3078"/>
                      <p:cNvPicPr/>
                      <p:nvPr/>
                    </p:nvPicPr>
                    <p:blipFill>
                      <a:blip r:embed="rId9"/>
                      <a:srcRect l="44885" t="55817" r="29234" b="17653"/>
                      <a:stretch>
                        <a:fillRect/>
                      </a:stretch>
                    </p:blipFill>
                    <p:spPr>
                      <a:xfrm>
                        <a:off x="593725" y="2446338"/>
                        <a:ext cx="4008438" cy="2963862"/>
                      </a:xfrm>
                      <a:prstGeom prst="rect">
                        <a:avLst/>
                      </a:prstGeom>
                      <a:noFill/>
                      <a:ln w="38100">
                        <a:noFill/>
                        <a:miter/>
                      </a:ln>
                    </p:spPr>
                  </p:pic>
                </p:oleObj>
              </mc:Fallback>
            </mc:AlternateContent>
          </a:graphicData>
        </a:graphic>
      </p:graphicFrame>
      <p:pic>
        <p:nvPicPr>
          <p:cNvPr id="2135" name="图片 2134"/>
          <p:cNvPicPr>
            <a:picLocks noChangeAspect="1"/>
          </p:cNvPicPr>
          <p:nvPr/>
        </p:nvPicPr>
        <p:blipFill>
          <a:blip r:embed="rId10">
            <a:clrChange>
              <a:clrFrom>
                <a:srgbClr val="FEFEFE"/>
              </a:clrFrom>
              <a:clrTo>
                <a:srgbClr val="FEFEFE">
                  <a:alpha val="0"/>
                </a:srgbClr>
              </a:clrTo>
            </a:clrChange>
          </a:blip>
          <a:srcRect l="14098" t="66174" r="48502" b="20238"/>
          <a:stretch>
            <a:fillRect/>
          </a:stretch>
        </p:blipFill>
        <p:spPr>
          <a:xfrm>
            <a:off x="4716463" y="2636838"/>
            <a:ext cx="4160837" cy="2325687"/>
          </a:xfrm>
          <a:prstGeom prst="rect">
            <a:avLst/>
          </a:prstGeom>
          <a:noFill/>
          <a:ln w="9525">
            <a:noFill/>
          </a:ln>
        </p:spPr>
      </p:pic>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128"/>
                                        </p:tgtEl>
                                        <p:attrNameLst>
                                          <p:attrName>ppt_x</p:attrName>
                                          <p:attrName>ppt_y</p:attrName>
                                        </p:attrNameLst>
                                      </p:cBhvr>
                                    </p:animMotion>
                                    <p:animRot by="1500000">
                                      <p:cBhvr additive="base">
                                        <p:cTn id="7" dur="125" fill="hold">
                                          <p:stCondLst>
                                            <p:cond delay="0"/>
                                          </p:stCondLst>
                                        </p:cTn>
                                        <p:tgtEl>
                                          <p:spTgt spid="2128"/>
                                        </p:tgtEl>
                                        <p:attrNameLst>
                                          <p:attrName>r</p:attrName>
                                        </p:attrNameLst>
                                      </p:cBhvr>
                                    </p:animRot>
                                    <p:animRot by="-1500000">
                                      <p:cBhvr additive="base">
                                        <p:cTn id="8" dur="125" fill="hold">
                                          <p:stCondLst>
                                            <p:cond delay="125"/>
                                          </p:stCondLst>
                                        </p:cTn>
                                        <p:tgtEl>
                                          <p:spTgt spid="2128"/>
                                        </p:tgtEl>
                                        <p:attrNameLst>
                                          <p:attrName>r</p:attrName>
                                        </p:attrNameLst>
                                      </p:cBhvr>
                                    </p:animRot>
                                    <p:animRot by="-1500000">
                                      <p:cBhvr additive="base">
                                        <p:cTn id="9" dur="125" fill="hold">
                                          <p:stCondLst>
                                            <p:cond delay="250"/>
                                          </p:stCondLst>
                                        </p:cTn>
                                        <p:tgtEl>
                                          <p:spTgt spid="2128"/>
                                        </p:tgtEl>
                                        <p:attrNameLst>
                                          <p:attrName>r</p:attrName>
                                        </p:attrNameLst>
                                      </p:cBhvr>
                                    </p:animRot>
                                    <p:animRot by="1500000">
                                      <p:cBhvr additive="base">
                                        <p:cTn id="10" dur="125" fill="hold">
                                          <p:stCondLst>
                                            <p:cond delay="375"/>
                                          </p:stCondLst>
                                        </p:cTn>
                                        <p:tgtEl>
                                          <p:spTgt spid="212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29">
                                            <p:bg/>
                                          </p:spTgt>
                                        </p:tgtEl>
                                        <p:attrNameLst>
                                          <p:attrName>style.visibility</p:attrName>
                                        </p:attrNameLst>
                                      </p:cBhvr>
                                      <p:to>
                                        <p:strVal val="visible"/>
                                      </p:to>
                                    </p:set>
                                    <p:animEffect transition="in" filter="fade">
                                      <p:cBhvr additive="base">
                                        <p:cTn id="15" dur="500"/>
                                        <p:tgtEl>
                                          <p:spTgt spid="2129">
                                            <p:bg/>
                                          </p:spTgt>
                                        </p:tgtEl>
                                      </p:cBhvr>
                                    </p:animEffect>
                                    <p:anim calcmode="lin" valueType="num">
                                      <p:cBhvr additive="base">
                                        <p:cTn id="16" dur="500" fill="hold"/>
                                        <p:tgtEl>
                                          <p:spTgt spid="2129">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29">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1" nodeType="clickEffect">
                                  <p:childTnLst>
                                    <p:set>
                                      <p:cBhvr additive="base">
                                        <p:cTn id="21" fill="hold">
                                          <p:stCondLst>
                                            <p:cond delay="0"/>
                                          </p:stCondLst>
                                        </p:cTn>
                                        <p:tgtEl>
                                          <p:spTgt spid="2129">
                                            <p:bg/>
                                          </p:spTgt>
                                        </p:tgtEl>
                                        <p:attrNameLst>
                                          <p:attrName>style.visibility</p:attrName>
                                        </p:attrNameLst>
                                      </p:cBhvr>
                                      <p:to>
                                        <p:strVal val="visible"/>
                                      </p:to>
                                    </p:set>
                                    <p:animEffect transition="in" filter="fade">
                                      <p:cBhvr additive="base">
                                        <p:cTn id="22" dur="500"/>
                                        <p:tgtEl>
                                          <p:spTgt spid="2129">
                                            <p:bg/>
                                          </p:spTgt>
                                        </p:tgtEl>
                                      </p:cBhvr>
                                    </p:animEffect>
                                    <p:anim calcmode="lin" valueType="num">
                                      <p:cBhvr additive="base">
                                        <p:cTn id="23" dur="500" fill="hold"/>
                                        <p:tgtEl>
                                          <p:spTgt spid="2129">
                                            <p:bg/>
                                          </p:spTgt>
                                        </p:tgtEl>
                                        <p:attrNameLst>
                                          <p:attrName>ppt_x</p:attrName>
                                        </p:attrNameLst>
                                      </p:cBhvr>
                                      <p:tavLst>
                                        <p:tav tm="0">
                                          <p:val>
                                            <p:strVal val="#ppt_x"/>
                                          </p:val>
                                        </p:tav>
                                        <p:tav tm="100000">
                                          <p:val>
                                            <p:strVal val="#ppt_x"/>
                                          </p:val>
                                        </p:tav>
                                      </p:tavLst>
                                    </p:anim>
                                    <p:anim calcmode="lin" valueType="num">
                                      <p:cBhvr additive="base">
                                        <p:cTn id="24" dur="500" fill="hold"/>
                                        <p:tgtEl>
                                          <p:spTgt spid="2129">
                                            <p:bg/>
                                          </p:spTgt>
                                        </p:tgtEl>
                                        <p:attrNameLst>
                                          <p:attrName>ppt_y</p:attrName>
                                        </p:attrNameLst>
                                      </p:cBhvr>
                                      <p:tavLst>
                                        <p:tav tm="0">
                                          <p:val>
                                            <p:strVal val="#ppt_y+.05"/>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2" nodeType="clickEffect">
                                  <p:childTnLst>
                                    <p:set>
                                      <p:cBhvr additive="base">
                                        <p:cTn id="28" dur="1" fill="hold">
                                          <p:stCondLst>
                                            <p:cond delay="0"/>
                                          </p:stCondLst>
                                        </p:cTn>
                                        <p:tgtEl>
                                          <p:spTgt spid="2130"/>
                                        </p:tgtEl>
                                        <p:attrNameLst>
                                          <p:attrName>style.visibility</p:attrName>
                                        </p:attrNameLst>
                                      </p:cBhvr>
                                      <p:to>
                                        <p:strVal val="visible"/>
                                      </p:to>
                                    </p:set>
                                    <p:anim calcmode="lin" valueType="num">
                                      <p:cBhvr additive="base">
                                        <p:cTn id="29" dur="500" fill="hold"/>
                                        <p:tgtEl>
                                          <p:spTgt spid="2130"/>
                                        </p:tgtEl>
                                        <p:attrNameLst>
                                          <p:attrName>ppt_x</p:attrName>
                                        </p:attrNameLst>
                                      </p:cBhvr>
                                      <p:tavLst>
                                        <p:tav tm="0">
                                          <p:val>
                                            <p:strVal val="#ppt_x"/>
                                          </p:val>
                                        </p:tav>
                                        <p:tav tm="100000">
                                          <p:val>
                                            <p:strVal val="#ppt_x"/>
                                          </p:val>
                                        </p:tav>
                                      </p:tavLst>
                                    </p:anim>
                                    <p:anim calcmode="lin" valueType="num">
                                      <p:cBhvr additive="base">
                                        <p:cTn id="30" dur="500" fill="hold"/>
                                        <p:tgtEl>
                                          <p:spTgt spid="213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childTnLst>
                                    <p:set>
                                      <p:cBhvr additive="base">
                                        <p:cTn id="34" dur="1" fill="hold">
                                          <p:stCondLst>
                                            <p:cond delay="0"/>
                                          </p:stCondLst>
                                        </p:cTn>
                                        <p:tgtEl>
                                          <p:spTgt spid="2134"/>
                                        </p:tgtEl>
                                        <p:attrNameLst>
                                          <p:attrName>style.visibility</p:attrName>
                                        </p:attrNameLst>
                                      </p:cBhvr>
                                      <p:to>
                                        <p:strVal val="visible"/>
                                      </p:to>
                                    </p:set>
                                    <p:anim calcmode="lin" valueType="num">
                                      <p:cBhvr additive="base">
                                        <p:cTn id="35" dur="500" fill="hold"/>
                                        <p:tgtEl>
                                          <p:spTgt spid="2134"/>
                                        </p:tgtEl>
                                        <p:attrNameLst>
                                          <p:attrName>ppt_x</p:attrName>
                                        </p:attrNameLst>
                                      </p:cBhvr>
                                      <p:tavLst>
                                        <p:tav tm="0">
                                          <p:val>
                                            <p:strVal val="#ppt_x"/>
                                          </p:val>
                                        </p:tav>
                                        <p:tav tm="100000">
                                          <p:val>
                                            <p:strVal val="#ppt_x"/>
                                          </p:val>
                                        </p:tav>
                                      </p:tavLst>
                                    </p:anim>
                                    <p:anim calcmode="lin" valueType="num">
                                      <p:cBhvr additive="base">
                                        <p:cTn id="36" dur="500" fill="hold"/>
                                        <p:tgtEl>
                                          <p:spTgt spid="2134"/>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nodeType="clickEffect">
                                  <p:childTnLst>
                                    <p:set>
                                      <p:cBhvr additive="base">
                                        <p:cTn id="40" dur="1" fill="hold">
                                          <p:stCondLst>
                                            <p:cond delay="0"/>
                                          </p:stCondLst>
                                        </p:cTn>
                                        <p:tgtEl>
                                          <p:spTgt spid="2132"/>
                                        </p:tgtEl>
                                        <p:attrNameLst>
                                          <p:attrName>style.visibility</p:attrName>
                                        </p:attrNameLst>
                                      </p:cBhvr>
                                      <p:to>
                                        <p:strVal val="visible"/>
                                      </p:to>
                                    </p:set>
                                    <p:animEffect transition="in" filter="box(in)">
                                      <p:cBhvr additive="base">
                                        <p:cTn id="41" dur="500"/>
                                        <p:tgtEl>
                                          <p:spTgt spid="2132"/>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3" nodeType="clickEffect">
                                  <p:childTnLst>
                                    <p:set>
                                      <p:cBhvr additive="base">
                                        <p:cTn id="45" dur="1" fill="hold">
                                          <p:stCondLst>
                                            <p:cond delay="0"/>
                                          </p:stCondLst>
                                        </p:cTn>
                                        <p:tgtEl>
                                          <p:spTgt spid="2131"/>
                                        </p:tgtEl>
                                        <p:attrNameLst>
                                          <p:attrName>style.visibility</p:attrName>
                                        </p:attrNameLst>
                                      </p:cBhvr>
                                      <p:to>
                                        <p:strVal val="visible"/>
                                      </p:to>
                                    </p:set>
                                    <p:anim calcmode="lin" valueType="num">
                                      <p:cBhvr additive="base">
                                        <p:cTn id="46" dur="500" fill="hold"/>
                                        <p:tgtEl>
                                          <p:spTgt spid="2131"/>
                                        </p:tgtEl>
                                        <p:attrNameLst>
                                          <p:attrName>ppt_x</p:attrName>
                                        </p:attrNameLst>
                                      </p:cBhvr>
                                      <p:tavLst>
                                        <p:tav tm="0">
                                          <p:val>
                                            <p:strVal val="#ppt_x"/>
                                          </p:val>
                                        </p:tav>
                                        <p:tav tm="100000">
                                          <p:val>
                                            <p:strVal val="#ppt_x"/>
                                          </p:val>
                                        </p:tav>
                                      </p:tavLst>
                                    </p:anim>
                                    <p:anim calcmode="lin" valueType="num">
                                      <p:cBhvr additive="base">
                                        <p:cTn id="47" dur="500" fill="hold"/>
                                        <p:tgtEl>
                                          <p:spTgt spid="2131"/>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childTnLst>
                                    <p:set>
                                      <p:cBhvr additive="base">
                                        <p:cTn id="51" dur="1" fill="hold">
                                          <p:stCondLst>
                                            <p:cond delay="0"/>
                                          </p:stCondLst>
                                        </p:cTn>
                                        <p:tgtEl>
                                          <p:spTgt spid="2135"/>
                                        </p:tgtEl>
                                        <p:attrNameLst>
                                          <p:attrName>style.visibility</p:attrName>
                                        </p:attrNameLst>
                                      </p:cBhvr>
                                      <p:to>
                                        <p:strVal val="visible"/>
                                      </p:to>
                                    </p:set>
                                    <p:anim calcmode="lin" valueType="num">
                                      <p:cBhvr additive="base">
                                        <p:cTn id="52" dur="500" fill="hold"/>
                                        <p:tgtEl>
                                          <p:spTgt spid="2135"/>
                                        </p:tgtEl>
                                        <p:attrNameLst>
                                          <p:attrName>ppt_x</p:attrName>
                                        </p:attrNameLst>
                                      </p:cBhvr>
                                      <p:tavLst>
                                        <p:tav tm="0">
                                          <p:val>
                                            <p:strVal val="#ppt_x"/>
                                          </p:val>
                                        </p:tav>
                                        <p:tav tm="100000">
                                          <p:val>
                                            <p:strVal val="#ppt_x"/>
                                          </p:val>
                                        </p:tav>
                                      </p:tavLst>
                                    </p:anim>
                                    <p:anim calcmode="lin" valueType="num">
                                      <p:cBhvr additive="base">
                                        <p:cTn id="53" dur="500" fill="hold"/>
                                        <p:tgtEl>
                                          <p:spTgt spid="2135"/>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 presetClass="entr" presetSubtype="16" fill="hold" nodeType="clickEffect">
                                  <p:childTnLst>
                                    <p:set>
                                      <p:cBhvr additive="base">
                                        <p:cTn id="57" dur="1" fill="hold">
                                          <p:stCondLst>
                                            <p:cond delay="0"/>
                                          </p:stCondLst>
                                        </p:cTn>
                                        <p:tgtEl>
                                          <p:spTgt spid="2133"/>
                                        </p:tgtEl>
                                        <p:attrNameLst>
                                          <p:attrName>style.visibility</p:attrName>
                                        </p:attrNameLst>
                                      </p:cBhvr>
                                      <p:to>
                                        <p:strVal val="visible"/>
                                      </p:to>
                                    </p:set>
                                    <p:animEffect transition="in" filter="box(in)">
                                      <p:cBhvr additive="base">
                                        <p:cTn id="58" dur="500"/>
                                        <p:tgtEl>
                                          <p:spTgt spid="21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8" grpId="0" animBg="1"/>
      <p:bldP spid="2129" grpId="1" build="p" animBg="1"/>
      <p:bldP spid="2130" grpId="2" animBg="1"/>
      <p:bldP spid="2131" grpId="3"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8</a:t>
            </a:fld>
            <a:endParaRPr lang="ru-RU" sz="1000" b="0" u="none">
              <a:solidFill>
                <a:schemeClr val="tx1"/>
              </a:solidFill>
            </a:endParaRPr>
          </a:p>
        </p:txBody>
      </p:sp>
      <p:sp>
        <p:nvSpPr>
          <p:cNvPr id="2138" name="标题 2137"/>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139" name="文本占位符 2138"/>
          <p:cNvSpPr>
            <a:spLocks noGrp="1"/>
          </p:cNvSpPr>
          <p:nvPr>
            <p:ph type="body" idx="4294967295"/>
          </p:nvPr>
        </p:nvSpPr>
        <p:spPr>
          <a:xfrm>
            <a:off x="608013" y="1108075"/>
            <a:ext cx="8404225" cy="485775"/>
          </a:xfrm>
          <a:ln/>
        </p:spPr>
        <p:txBody>
          <a:bodyPr/>
          <a:lstStyle/>
          <a:p>
            <a:pPr>
              <a:buClr>
                <a:schemeClr val="folHlink"/>
              </a:buClr>
            </a:pPr>
            <a:r>
              <a:rPr lang="en-US" altLang="zh-CN"/>
              <a:t>2.2  </a:t>
            </a:r>
            <a:r>
              <a:rPr lang="zh-CN" altLang="en-US"/>
              <a:t>现浇砼基础</a:t>
            </a:r>
            <a:r>
              <a:rPr lang="en-US" altLang="zh-CN"/>
              <a:t>——</a:t>
            </a:r>
            <a:r>
              <a:rPr lang="en-US" altLang="zh-CN" sz="2400"/>
              <a:t>3</a:t>
            </a:r>
            <a:r>
              <a:rPr lang="zh-CN" altLang="en-US" sz="2400"/>
              <a:t>、柱下钢筋砼独立基础</a:t>
            </a:r>
            <a:endParaRPr lang="zh-CN" altLang="en-US"/>
          </a:p>
        </p:txBody>
      </p:sp>
      <p:sp>
        <p:nvSpPr>
          <p:cNvPr id="2140" name="矩形 2139"/>
          <p:cNvSpPr/>
          <p:nvPr/>
        </p:nvSpPr>
        <p:spPr>
          <a:xfrm>
            <a:off x="639763" y="1584325"/>
            <a:ext cx="1735137"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杯形基础</a:t>
            </a:r>
          </a:p>
        </p:txBody>
      </p:sp>
      <p:graphicFrame>
        <p:nvGraphicFramePr>
          <p:cNvPr id="2141" name="对象 2140"/>
          <p:cNvGraphicFramePr>
            <a:graphicFrameLocks noChangeAspect="1"/>
          </p:cNvGraphicFramePr>
          <p:nvPr/>
        </p:nvGraphicFramePr>
        <p:xfrm>
          <a:off x="331788" y="5110163"/>
          <a:ext cx="3332162" cy="517525"/>
        </p:xfrm>
        <a:graphic>
          <a:graphicData uri="http://schemas.openxmlformats.org/presentationml/2006/ole">
            <mc:AlternateContent xmlns:mc="http://schemas.openxmlformats.org/markup-compatibility/2006">
              <mc:Choice xmlns:v="urn:schemas-microsoft-com:vml" Requires="v">
                <p:oleObj spid="_x0000_s6149" r:id="rId4" imgW="512445" imgH="228600" progId="Equation.3">
                  <p:embed/>
                </p:oleObj>
              </mc:Choice>
              <mc:Fallback>
                <p:oleObj r:id="rId4" imgW="512445" imgH="228600" progId="Equation.3">
                  <p:embed/>
                  <p:pic>
                    <p:nvPicPr>
                      <p:cNvPr id="0" name="图片 3080"/>
                      <p:cNvPicPr/>
                      <p:nvPr/>
                    </p:nvPicPr>
                    <p:blipFill>
                      <a:blip r:embed="rId5"/>
                      <a:stretch>
                        <a:fillRect/>
                      </a:stretch>
                    </p:blipFill>
                    <p:spPr>
                      <a:xfrm>
                        <a:off x="331788" y="5110163"/>
                        <a:ext cx="3332162" cy="517525"/>
                      </a:xfrm>
                      <a:prstGeom prst="rect">
                        <a:avLst/>
                      </a:prstGeom>
                      <a:noFill/>
                      <a:ln w="38100">
                        <a:noFill/>
                        <a:miter/>
                      </a:ln>
                    </p:spPr>
                  </p:pic>
                </p:oleObj>
              </mc:Fallback>
            </mc:AlternateContent>
          </a:graphicData>
        </a:graphic>
      </p:graphicFrame>
      <p:pic>
        <p:nvPicPr>
          <p:cNvPr id="2142" name="图片 2141"/>
          <p:cNvPicPr>
            <a:picLocks noChangeAspect="1"/>
          </p:cNvPicPr>
          <p:nvPr/>
        </p:nvPicPr>
        <p:blipFill>
          <a:blip r:embed="rId6">
            <a:clrChange>
              <a:clrFrom>
                <a:srgbClr val="FEFEFE"/>
              </a:clrFrom>
              <a:clrTo>
                <a:srgbClr val="FEFEFE">
                  <a:alpha val="0"/>
                </a:srgbClr>
              </a:clrTo>
            </a:clrChange>
          </a:blip>
          <a:srcRect l="15540" t="16495" r="43111" b="62369"/>
          <a:stretch>
            <a:fillRect/>
          </a:stretch>
        </p:blipFill>
        <p:spPr>
          <a:xfrm>
            <a:off x="577850" y="2125663"/>
            <a:ext cx="4246563" cy="2997200"/>
          </a:xfrm>
          <a:prstGeom prst="rect">
            <a:avLst/>
          </a:prstGeom>
          <a:noFill/>
          <a:ln w="9525">
            <a:noFill/>
          </a:ln>
        </p:spPr>
      </p:pic>
      <p:pic>
        <p:nvPicPr>
          <p:cNvPr id="2143" name="图片 2142"/>
          <p:cNvPicPr>
            <a:picLocks noChangeAspect="1"/>
          </p:cNvPicPr>
          <p:nvPr/>
        </p:nvPicPr>
        <p:blipFill>
          <a:blip r:embed="rId6">
            <a:clrChange>
              <a:clrFrom>
                <a:srgbClr val="FEFEFE"/>
              </a:clrFrom>
              <a:clrTo>
                <a:srgbClr val="FEFEFE">
                  <a:alpha val="0"/>
                </a:srgbClr>
              </a:clrTo>
            </a:clrChange>
          </a:blip>
          <a:srcRect l="11214" t="41475" r="43115" b="31354"/>
          <a:stretch>
            <a:fillRect/>
          </a:stretch>
        </p:blipFill>
        <p:spPr>
          <a:xfrm>
            <a:off x="4822825" y="1590675"/>
            <a:ext cx="4303713" cy="3648075"/>
          </a:xfrm>
          <a:prstGeom prst="rect">
            <a:avLst/>
          </a:prstGeom>
          <a:noFill/>
          <a:ln w="9525">
            <a:noFill/>
          </a:ln>
        </p:spPr>
      </p:pic>
      <p:sp>
        <p:nvSpPr>
          <p:cNvPr id="2144" name="矩形 2143"/>
          <p:cNvSpPr/>
          <p:nvPr/>
        </p:nvSpPr>
        <p:spPr>
          <a:xfrm>
            <a:off x="2195513" y="4652963"/>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sp>
        <p:nvSpPr>
          <p:cNvPr id="2145" name="矩形 2144"/>
          <p:cNvSpPr/>
          <p:nvPr/>
        </p:nvSpPr>
        <p:spPr>
          <a:xfrm rot="16200000">
            <a:off x="371475" y="4032250"/>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h2</a:t>
            </a:r>
          </a:p>
        </p:txBody>
      </p:sp>
      <p:sp>
        <p:nvSpPr>
          <p:cNvPr id="2146" name="矩形 2145"/>
          <p:cNvSpPr/>
          <p:nvPr/>
        </p:nvSpPr>
        <p:spPr>
          <a:xfrm rot="16200000">
            <a:off x="996950" y="369093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h4</a:t>
            </a:r>
          </a:p>
        </p:txBody>
      </p:sp>
      <p:sp>
        <p:nvSpPr>
          <p:cNvPr id="2147" name="矩形 2146"/>
          <p:cNvSpPr/>
          <p:nvPr/>
        </p:nvSpPr>
        <p:spPr>
          <a:xfrm rot="16200000">
            <a:off x="996950" y="4411663"/>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h3</a:t>
            </a:r>
          </a:p>
        </p:txBody>
      </p:sp>
      <p:sp>
        <p:nvSpPr>
          <p:cNvPr id="2148" name="矩形 2147"/>
          <p:cNvSpPr/>
          <p:nvPr/>
        </p:nvSpPr>
        <p:spPr>
          <a:xfrm rot="16200000">
            <a:off x="3911600" y="383698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h1</a:t>
            </a:r>
          </a:p>
        </p:txBody>
      </p:sp>
      <p:sp>
        <p:nvSpPr>
          <p:cNvPr id="2149" name="矩形 2148"/>
          <p:cNvSpPr/>
          <p:nvPr/>
        </p:nvSpPr>
        <p:spPr>
          <a:xfrm rot="16200000">
            <a:off x="4165600" y="3046413"/>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a:t>
            </a:r>
          </a:p>
        </p:txBody>
      </p:sp>
      <p:sp>
        <p:nvSpPr>
          <p:cNvPr id="2150" name="矩形 2149"/>
          <p:cNvSpPr/>
          <p:nvPr/>
        </p:nvSpPr>
        <p:spPr>
          <a:xfrm rot="16200000">
            <a:off x="4997450" y="286543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b1</a:t>
            </a:r>
          </a:p>
        </p:txBody>
      </p:sp>
      <p:sp>
        <p:nvSpPr>
          <p:cNvPr id="2151" name="矩形 2150"/>
          <p:cNvSpPr/>
          <p:nvPr/>
        </p:nvSpPr>
        <p:spPr>
          <a:xfrm rot="16200000">
            <a:off x="4562475" y="2790825"/>
            <a:ext cx="6445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sp>
        <p:nvSpPr>
          <p:cNvPr id="2152" name="矩形 2151"/>
          <p:cNvSpPr/>
          <p:nvPr/>
        </p:nvSpPr>
        <p:spPr>
          <a:xfrm>
            <a:off x="2455863" y="1858963"/>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b1</a:t>
            </a:r>
          </a:p>
        </p:txBody>
      </p:sp>
      <p:sp>
        <p:nvSpPr>
          <p:cNvPr id="2153" name="矩形 2152"/>
          <p:cNvSpPr/>
          <p:nvPr/>
        </p:nvSpPr>
        <p:spPr>
          <a:xfrm>
            <a:off x="2403475" y="2339975"/>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sp>
        <p:nvSpPr>
          <p:cNvPr id="2154" name="矩形 2153"/>
          <p:cNvSpPr/>
          <p:nvPr/>
        </p:nvSpPr>
        <p:spPr>
          <a:xfrm>
            <a:off x="1577975" y="2473325"/>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25</a:t>
            </a:r>
          </a:p>
        </p:txBody>
      </p:sp>
      <p:sp>
        <p:nvSpPr>
          <p:cNvPr id="2155" name="矩形 2154"/>
          <p:cNvSpPr/>
          <p:nvPr/>
        </p:nvSpPr>
        <p:spPr>
          <a:xfrm>
            <a:off x="3235325" y="2460625"/>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25</a:t>
            </a:r>
          </a:p>
        </p:txBody>
      </p:sp>
      <p:sp>
        <p:nvSpPr>
          <p:cNvPr id="2156" name="矩形 2155"/>
          <p:cNvSpPr/>
          <p:nvPr/>
        </p:nvSpPr>
        <p:spPr>
          <a:xfrm>
            <a:off x="7167563" y="4357688"/>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a1</a:t>
            </a:r>
          </a:p>
        </p:txBody>
      </p:sp>
      <p:sp>
        <p:nvSpPr>
          <p:cNvPr id="2157" name="矩形 2156"/>
          <p:cNvSpPr/>
          <p:nvPr/>
        </p:nvSpPr>
        <p:spPr>
          <a:xfrm>
            <a:off x="7196138" y="4757738"/>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A</a:t>
            </a:r>
          </a:p>
        </p:txBody>
      </p:sp>
      <p:sp>
        <p:nvSpPr>
          <p:cNvPr id="2158" name="矩形 2157"/>
          <p:cNvSpPr/>
          <p:nvPr/>
        </p:nvSpPr>
        <p:spPr>
          <a:xfrm>
            <a:off x="7029450" y="3459163"/>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a</a:t>
            </a:r>
          </a:p>
        </p:txBody>
      </p:sp>
      <p:sp>
        <p:nvSpPr>
          <p:cNvPr id="2159" name="矩形 2158"/>
          <p:cNvSpPr/>
          <p:nvPr/>
        </p:nvSpPr>
        <p:spPr>
          <a:xfrm rot="16200000">
            <a:off x="7877175" y="290988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graphicFrame>
        <p:nvGraphicFramePr>
          <p:cNvPr id="2160" name="对象 2159"/>
          <p:cNvGraphicFramePr>
            <a:graphicFrameLocks noChangeAspect="1"/>
          </p:cNvGraphicFramePr>
          <p:nvPr/>
        </p:nvGraphicFramePr>
        <p:xfrm>
          <a:off x="3995738" y="5157788"/>
          <a:ext cx="1585912" cy="517525"/>
        </p:xfrm>
        <a:graphic>
          <a:graphicData uri="http://schemas.openxmlformats.org/presentationml/2006/ole">
            <mc:AlternateContent xmlns:mc="http://schemas.openxmlformats.org/markup-compatibility/2006">
              <mc:Choice xmlns:v="urn:schemas-microsoft-com:vml" Requires="v">
                <p:oleObj spid="_x0000_s6150" r:id="rId7" imgW="496570" imgH="228600" progId="Equation.3">
                  <p:embed/>
                </p:oleObj>
              </mc:Choice>
              <mc:Fallback>
                <p:oleObj r:id="rId7" imgW="496570" imgH="228600" progId="Equation.3">
                  <p:embed/>
                  <p:pic>
                    <p:nvPicPr>
                      <p:cNvPr id="0" name="图片 3081"/>
                      <p:cNvPicPr/>
                      <p:nvPr/>
                    </p:nvPicPr>
                    <p:blipFill>
                      <a:blip r:embed="rId8"/>
                      <a:stretch>
                        <a:fillRect/>
                      </a:stretch>
                    </p:blipFill>
                    <p:spPr>
                      <a:xfrm>
                        <a:off x="3995738" y="5157788"/>
                        <a:ext cx="1585912" cy="517525"/>
                      </a:xfrm>
                      <a:prstGeom prst="rect">
                        <a:avLst/>
                      </a:prstGeom>
                      <a:noFill/>
                      <a:ln w="38100">
                        <a:noFill/>
                        <a:miter/>
                      </a:ln>
                    </p:spPr>
                  </p:pic>
                </p:oleObj>
              </mc:Fallback>
            </mc:AlternateContent>
          </a:graphicData>
        </a:graphic>
      </p:graphicFrame>
      <p:graphicFrame>
        <p:nvGraphicFramePr>
          <p:cNvPr id="2161" name="对象 2160"/>
          <p:cNvGraphicFramePr>
            <a:graphicFrameLocks noChangeAspect="1"/>
          </p:cNvGraphicFramePr>
          <p:nvPr/>
        </p:nvGraphicFramePr>
        <p:xfrm>
          <a:off x="323850" y="5805488"/>
          <a:ext cx="5300663" cy="892175"/>
        </p:xfrm>
        <a:graphic>
          <a:graphicData uri="http://schemas.openxmlformats.org/presentationml/2006/ole">
            <mc:AlternateContent xmlns:mc="http://schemas.openxmlformats.org/markup-compatibility/2006">
              <mc:Choice xmlns:v="urn:schemas-microsoft-com:vml" Requires="v">
                <p:oleObj spid="_x0000_s6151" r:id="rId9" imgW="743585" imgH="393700" progId="Equation.3">
                  <p:embed/>
                </p:oleObj>
              </mc:Choice>
              <mc:Fallback>
                <p:oleObj r:id="rId9" imgW="743585" imgH="393700" progId="Equation.3">
                  <p:embed/>
                  <p:pic>
                    <p:nvPicPr>
                      <p:cNvPr id="0" name="图片 3083"/>
                      <p:cNvPicPr/>
                      <p:nvPr/>
                    </p:nvPicPr>
                    <p:blipFill>
                      <a:blip r:embed="rId10"/>
                      <a:stretch>
                        <a:fillRect/>
                      </a:stretch>
                    </p:blipFill>
                    <p:spPr>
                      <a:xfrm>
                        <a:off x="323850" y="5805488"/>
                        <a:ext cx="5300663" cy="892175"/>
                      </a:xfrm>
                      <a:prstGeom prst="rect">
                        <a:avLst/>
                      </a:prstGeom>
                      <a:noFill/>
                      <a:ln w="38100">
                        <a:noFill/>
                        <a:miter/>
                      </a:ln>
                    </p:spPr>
                  </p:pic>
                </p:oleObj>
              </mc:Fallback>
            </mc:AlternateContent>
          </a:graphicData>
        </a:graphic>
      </p:graphicFrame>
      <p:graphicFrame>
        <p:nvGraphicFramePr>
          <p:cNvPr id="2162" name="对象 2161"/>
          <p:cNvGraphicFramePr>
            <a:graphicFrameLocks noChangeAspect="1"/>
          </p:cNvGraphicFramePr>
          <p:nvPr/>
        </p:nvGraphicFramePr>
        <p:xfrm>
          <a:off x="5940425" y="5734050"/>
          <a:ext cx="2919413" cy="517525"/>
        </p:xfrm>
        <a:graphic>
          <a:graphicData uri="http://schemas.openxmlformats.org/presentationml/2006/ole">
            <mc:AlternateContent xmlns:mc="http://schemas.openxmlformats.org/markup-compatibility/2006">
              <mc:Choice xmlns:v="urn:schemas-microsoft-com:vml" Requires="v">
                <p:oleObj spid="_x0000_s6152" r:id="rId11" imgW="465455" imgH="228600" progId="Equation.3">
                  <p:embed/>
                </p:oleObj>
              </mc:Choice>
              <mc:Fallback>
                <p:oleObj r:id="rId11" imgW="465455" imgH="228600" progId="Equation.3">
                  <p:embed/>
                  <p:pic>
                    <p:nvPicPr>
                      <p:cNvPr id="0" name="图片 3082"/>
                      <p:cNvPicPr/>
                      <p:nvPr/>
                    </p:nvPicPr>
                    <p:blipFill>
                      <a:blip r:embed="rId12"/>
                      <a:stretch>
                        <a:fillRect/>
                      </a:stretch>
                    </p:blipFill>
                    <p:spPr>
                      <a:xfrm>
                        <a:off x="5940425" y="5734050"/>
                        <a:ext cx="2919413" cy="517525"/>
                      </a:xfrm>
                      <a:prstGeom prst="rect">
                        <a:avLst/>
                      </a:prstGeom>
                      <a:noFill/>
                      <a:ln w="38100">
                        <a:noFill/>
                        <a:miter/>
                      </a:ln>
                    </p:spPr>
                  </p:pic>
                </p:oleObj>
              </mc:Fallback>
            </mc:AlternateContent>
          </a:graphicData>
        </a:graphic>
      </p:graphicFrame>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138"/>
                                        </p:tgtEl>
                                        <p:attrNameLst>
                                          <p:attrName>ppt_x</p:attrName>
                                          <p:attrName>ppt_y</p:attrName>
                                        </p:attrNameLst>
                                      </p:cBhvr>
                                    </p:animMotion>
                                    <p:animRot by="1500000">
                                      <p:cBhvr additive="base">
                                        <p:cTn id="7" dur="125" fill="hold">
                                          <p:stCondLst>
                                            <p:cond delay="0"/>
                                          </p:stCondLst>
                                        </p:cTn>
                                        <p:tgtEl>
                                          <p:spTgt spid="2138"/>
                                        </p:tgtEl>
                                        <p:attrNameLst>
                                          <p:attrName>r</p:attrName>
                                        </p:attrNameLst>
                                      </p:cBhvr>
                                    </p:animRot>
                                    <p:animRot by="-1500000">
                                      <p:cBhvr additive="base">
                                        <p:cTn id="8" dur="125" fill="hold">
                                          <p:stCondLst>
                                            <p:cond delay="125"/>
                                          </p:stCondLst>
                                        </p:cTn>
                                        <p:tgtEl>
                                          <p:spTgt spid="2138"/>
                                        </p:tgtEl>
                                        <p:attrNameLst>
                                          <p:attrName>r</p:attrName>
                                        </p:attrNameLst>
                                      </p:cBhvr>
                                    </p:animRot>
                                    <p:animRot by="-1500000">
                                      <p:cBhvr additive="base">
                                        <p:cTn id="9" dur="125" fill="hold">
                                          <p:stCondLst>
                                            <p:cond delay="250"/>
                                          </p:stCondLst>
                                        </p:cTn>
                                        <p:tgtEl>
                                          <p:spTgt spid="2138"/>
                                        </p:tgtEl>
                                        <p:attrNameLst>
                                          <p:attrName>r</p:attrName>
                                        </p:attrNameLst>
                                      </p:cBhvr>
                                    </p:animRot>
                                    <p:animRot by="1500000">
                                      <p:cBhvr additive="base">
                                        <p:cTn id="10" dur="125" fill="hold">
                                          <p:stCondLst>
                                            <p:cond delay="375"/>
                                          </p:stCondLst>
                                        </p:cTn>
                                        <p:tgtEl>
                                          <p:spTgt spid="2138"/>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39">
                                            <p:bg/>
                                          </p:spTgt>
                                        </p:tgtEl>
                                        <p:attrNameLst>
                                          <p:attrName>style.visibility</p:attrName>
                                        </p:attrNameLst>
                                      </p:cBhvr>
                                      <p:to>
                                        <p:strVal val="visible"/>
                                      </p:to>
                                    </p:set>
                                    <p:animEffect transition="in" filter="fade">
                                      <p:cBhvr additive="base">
                                        <p:cTn id="15" dur="500"/>
                                        <p:tgtEl>
                                          <p:spTgt spid="2139">
                                            <p:bg/>
                                          </p:spTgt>
                                        </p:tgtEl>
                                      </p:cBhvr>
                                    </p:animEffect>
                                    <p:anim calcmode="lin" valueType="num">
                                      <p:cBhvr additive="base">
                                        <p:cTn id="16" dur="500" fill="hold"/>
                                        <p:tgtEl>
                                          <p:spTgt spid="2139">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39">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2" nodeType="clickEffect">
                                  <p:childTnLst>
                                    <p:set>
                                      <p:cBhvr additive="base">
                                        <p:cTn id="21" dur="1" fill="hold">
                                          <p:stCondLst>
                                            <p:cond delay="0"/>
                                          </p:stCondLst>
                                        </p:cTn>
                                        <p:tgtEl>
                                          <p:spTgt spid="2140"/>
                                        </p:tgtEl>
                                        <p:attrNameLst>
                                          <p:attrName>style.visibility</p:attrName>
                                        </p:attrNameLst>
                                      </p:cBhvr>
                                      <p:to>
                                        <p:strVal val="visible"/>
                                      </p:to>
                                    </p:set>
                                    <p:anim calcmode="lin" valueType="num">
                                      <p:cBhvr additive="base">
                                        <p:cTn id="22" dur="500" fill="hold"/>
                                        <p:tgtEl>
                                          <p:spTgt spid="2140"/>
                                        </p:tgtEl>
                                        <p:attrNameLst>
                                          <p:attrName>ppt_x</p:attrName>
                                        </p:attrNameLst>
                                      </p:cBhvr>
                                      <p:tavLst>
                                        <p:tav tm="0">
                                          <p:val>
                                            <p:strVal val="#ppt_x"/>
                                          </p:val>
                                        </p:tav>
                                        <p:tav tm="100000">
                                          <p:val>
                                            <p:strVal val="#ppt_x"/>
                                          </p:val>
                                        </p:tav>
                                      </p:tavLst>
                                    </p:anim>
                                    <p:anim calcmode="lin" valueType="num">
                                      <p:cBhvr additive="base">
                                        <p:cTn id="23" dur="500" fill="hold"/>
                                        <p:tgtEl>
                                          <p:spTgt spid="2140"/>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childTnLst>
                                    <p:set>
                                      <p:cBhvr additive="base">
                                        <p:cTn id="27" dur="1" fill="hold">
                                          <p:stCondLst>
                                            <p:cond delay="0"/>
                                          </p:stCondLst>
                                        </p:cTn>
                                        <p:tgtEl>
                                          <p:spTgt spid="2142"/>
                                        </p:tgtEl>
                                        <p:attrNameLst>
                                          <p:attrName>style.visibility</p:attrName>
                                        </p:attrNameLst>
                                      </p:cBhvr>
                                      <p:to>
                                        <p:strVal val="visible"/>
                                      </p:to>
                                    </p:set>
                                    <p:anim calcmode="lin" valueType="num">
                                      <p:cBhvr additive="base">
                                        <p:cTn id="28" dur="500" fill="hold"/>
                                        <p:tgtEl>
                                          <p:spTgt spid="2142"/>
                                        </p:tgtEl>
                                        <p:attrNameLst>
                                          <p:attrName>ppt_x</p:attrName>
                                        </p:attrNameLst>
                                      </p:cBhvr>
                                      <p:tavLst>
                                        <p:tav tm="0">
                                          <p:val>
                                            <p:strVal val="#ppt_x"/>
                                          </p:val>
                                        </p:tav>
                                        <p:tav tm="100000">
                                          <p:val>
                                            <p:strVal val="#ppt_x"/>
                                          </p:val>
                                        </p:tav>
                                      </p:tavLst>
                                    </p:anim>
                                    <p:anim calcmode="lin" valueType="num">
                                      <p:cBhvr additive="base">
                                        <p:cTn id="29" dur="500" fill="hold"/>
                                        <p:tgtEl>
                                          <p:spTgt spid="2142"/>
                                        </p:tgtEl>
                                        <p:attrNameLst>
                                          <p:attrName>ppt_y</p:attrName>
                                        </p:attrNameLst>
                                      </p:cBhvr>
                                      <p:tavLst>
                                        <p:tav tm="0">
                                          <p:val>
                                            <p:strVal val="1+#ppt_h/2"/>
                                          </p:val>
                                        </p:tav>
                                        <p:tav tm="100000">
                                          <p:val>
                                            <p:strVal val="#ppt_y"/>
                                          </p:val>
                                        </p:tav>
                                      </p:tavLst>
                                    </p:anim>
                                  </p:childTnLst>
                                </p:cTn>
                              </p:par>
                              <p:par>
                                <p:cTn id="30" presetID="2" presetClass="entr" presetSubtype="4" fill="hold" grpId="4" nodeType="withEffect">
                                  <p:childTnLst>
                                    <p:set>
                                      <p:cBhvr additive="base">
                                        <p:cTn id="31" dur="1" fill="hold">
                                          <p:stCondLst>
                                            <p:cond delay="0"/>
                                          </p:stCondLst>
                                        </p:cTn>
                                        <p:tgtEl>
                                          <p:spTgt spid="2145"/>
                                        </p:tgtEl>
                                        <p:attrNameLst>
                                          <p:attrName>style.visibility</p:attrName>
                                        </p:attrNameLst>
                                      </p:cBhvr>
                                      <p:to>
                                        <p:strVal val="visible"/>
                                      </p:to>
                                    </p:set>
                                    <p:anim calcmode="lin" valueType="num">
                                      <p:cBhvr additive="base">
                                        <p:cTn id="32" dur="500" fill="hold"/>
                                        <p:tgtEl>
                                          <p:spTgt spid="2145"/>
                                        </p:tgtEl>
                                        <p:attrNameLst>
                                          <p:attrName>ppt_x</p:attrName>
                                        </p:attrNameLst>
                                      </p:cBhvr>
                                      <p:tavLst>
                                        <p:tav tm="0">
                                          <p:val>
                                            <p:strVal val="#ppt_x"/>
                                          </p:val>
                                        </p:tav>
                                        <p:tav tm="100000">
                                          <p:val>
                                            <p:strVal val="#ppt_x"/>
                                          </p:val>
                                        </p:tav>
                                      </p:tavLst>
                                    </p:anim>
                                    <p:anim calcmode="lin" valueType="num">
                                      <p:cBhvr additive="base">
                                        <p:cTn id="33" dur="500" fill="hold"/>
                                        <p:tgtEl>
                                          <p:spTgt spid="2145"/>
                                        </p:tgtEl>
                                        <p:attrNameLst>
                                          <p:attrName>ppt_y</p:attrName>
                                        </p:attrNameLst>
                                      </p:cBhvr>
                                      <p:tavLst>
                                        <p:tav tm="0">
                                          <p:val>
                                            <p:strVal val="1+#ppt_h/2"/>
                                          </p:val>
                                        </p:tav>
                                        <p:tav tm="100000">
                                          <p:val>
                                            <p:strVal val="#ppt_y"/>
                                          </p:val>
                                        </p:tav>
                                      </p:tavLst>
                                    </p:anim>
                                  </p:childTnLst>
                                </p:cTn>
                              </p:par>
                              <p:par>
                                <p:cTn id="34" presetID="2" presetClass="entr" presetSubtype="4" fill="hold" grpId="5" nodeType="withEffect">
                                  <p:childTnLst>
                                    <p:set>
                                      <p:cBhvr additive="base">
                                        <p:cTn id="35" dur="1" fill="hold">
                                          <p:stCondLst>
                                            <p:cond delay="0"/>
                                          </p:stCondLst>
                                        </p:cTn>
                                        <p:tgtEl>
                                          <p:spTgt spid="2146"/>
                                        </p:tgtEl>
                                        <p:attrNameLst>
                                          <p:attrName>style.visibility</p:attrName>
                                        </p:attrNameLst>
                                      </p:cBhvr>
                                      <p:to>
                                        <p:strVal val="visible"/>
                                      </p:to>
                                    </p:set>
                                    <p:anim calcmode="lin" valueType="num">
                                      <p:cBhvr additive="base">
                                        <p:cTn id="36" dur="500" fill="hold"/>
                                        <p:tgtEl>
                                          <p:spTgt spid="2146"/>
                                        </p:tgtEl>
                                        <p:attrNameLst>
                                          <p:attrName>ppt_x</p:attrName>
                                        </p:attrNameLst>
                                      </p:cBhvr>
                                      <p:tavLst>
                                        <p:tav tm="0">
                                          <p:val>
                                            <p:strVal val="#ppt_x"/>
                                          </p:val>
                                        </p:tav>
                                        <p:tav tm="100000">
                                          <p:val>
                                            <p:strVal val="#ppt_x"/>
                                          </p:val>
                                        </p:tav>
                                      </p:tavLst>
                                    </p:anim>
                                    <p:anim calcmode="lin" valueType="num">
                                      <p:cBhvr additive="base">
                                        <p:cTn id="37" dur="500" fill="hold"/>
                                        <p:tgtEl>
                                          <p:spTgt spid="2146"/>
                                        </p:tgtEl>
                                        <p:attrNameLst>
                                          <p:attrName>ppt_y</p:attrName>
                                        </p:attrNameLst>
                                      </p:cBhvr>
                                      <p:tavLst>
                                        <p:tav tm="0">
                                          <p:val>
                                            <p:strVal val="1+#ppt_h/2"/>
                                          </p:val>
                                        </p:tav>
                                        <p:tav tm="100000">
                                          <p:val>
                                            <p:strVal val="#ppt_y"/>
                                          </p:val>
                                        </p:tav>
                                      </p:tavLst>
                                    </p:anim>
                                  </p:childTnLst>
                                </p:cTn>
                              </p:par>
                              <p:par>
                                <p:cTn id="38" presetID="2" presetClass="entr" presetSubtype="4" fill="hold" grpId="6" nodeType="withEffect">
                                  <p:childTnLst>
                                    <p:set>
                                      <p:cBhvr additive="base">
                                        <p:cTn id="39" dur="1" fill="hold">
                                          <p:stCondLst>
                                            <p:cond delay="0"/>
                                          </p:stCondLst>
                                        </p:cTn>
                                        <p:tgtEl>
                                          <p:spTgt spid="2147"/>
                                        </p:tgtEl>
                                        <p:attrNameLst>
                                          <p:attrName>style.visibility</p:attrName>
                                        </p:attrNameLst>
                                      </p:cBhvr>
                                      <p:to>
                                        <p:strVal val="visible"/>
                                      </p:to>
                                    </p:set>
                                    <p:anim calcmode="lin" valueType="num">
                                      <p:cBhvr additive="base">
                                        <p:cTn id="40" dur="500" fill="hold"/>
                                        <p:tgtEl>
                                          <p:spTgt spid="2147"/>
                                        </p:tgtEl>
                                        <p:attrNameLst>
                                          <p:attrName>ppt_x</p:attrName>
                                        </p:attrNameLst>
                                      </p:cBhvr>
                                      <p:tavLst>
                                        <p:tav tm="0">
                                          <p:val>
                                            <p:strVal val="#ppt_x"/>
                                          </p:val>
                                        </p:tav>
                                        <p:tav tm="100000">
                                          <p:val>
                                            <p:strVal val="#ppt_x"/>
                                          </p:val>
                                        </p:tav>
                                      </p:tavLst>
                                    </p:anim>
                                    <p:anim calcmode="lin" valueType="num">
                                      <p:cBhvr additive="base">
                                        <p:cTn id="41" dur="500" fill="hold"/>
                                        <p:tgtEl>
                                          <p:spTgt spid="2147"/>
                                        </p:tgtEl>
                                        <p:attrNameLst>
                                          <p:attrName>ppt_y</p:attrName>
                                        </p:attrNameLst>
                                      </p:cBhvr>
                                      <p:tavLst>
                                        <p:tav tm="0">
                                          <p:val>
                                            <p:strVal val="1+#ppt_h/2"/>
                                          </p:val>
                                        </p:tav>
                                        <p:tav tm="100000">
                                          <p:val>
                                            <p:strVal val="#ppt_y"/>
                                          </p:val>
                                        </p:tav>
                                      </p:tavLst>
                                    </p:anim>
                                  </p:childTnLst>
                                </p:cTn>
                              </p:par>
                              <p:par>
                                <p:cTn id="42" presetID="2" presetClass="entr" presetSubtype="4" fill="hold" grpId="3" nodeType="withEffect">
                                  <p:childTnLst>
                                    <p:set>
                                      <p:cBhvr additive="base">
                                        <p:cTn id="43" dur="1" fill="hold">
                                          <p:stCondLst>
                                            <p:cond delay="0"/>
                                          </p:stCondLst>
                                        </p:cTn>
                                        <p:tgtEl>
                                          <p:spTgt spid="2144"/>
                                        </p:tgtEl>
                                        <p:attrNameLst>
                                          <p:attrName>style.visibility</p:attrName>
                                        </p:attrNameLst>
                                      </p:cBhvr>
                                      <p:to>
                                        <p:strVal val="visible"/>
                                      </p:to>
                                    </p:set>
                                    <p:anim calcmode="lin" valueType="num">
                                      <p:cBhvr additive="base">
                                        <p:cTn id="44" dur="500" fill="hold"/>
                                        <p:tgtEl>
                                          <p:spTgt spid="2144"/>
                                        </p:tgtEl>
                                        <p:attrNameLst>
                                          <p:attrName>ppt_x</p:attrName>
                                        </p:attrNameLst>
                                      </p:cBhvr>
                                      <p:tavLst>
                                        <p:tav tm="0">
                                          <p:val>
                                            <p:strVal val="#ppt_x"/>
                                          </p:val>
                                        </p:tav>
                                        <p:tav tm="100000">
                                          <p:val>
                                            <p:strVal val="#ppt_x"/>
                                          </p:val>
                                        </p:tav>
                                      </p:tavLst>
                                    </p:anim>
                                    <p:anim calcmode="lin" valueType="num">
                                      <p:cBhvr additive="base">
                                        <p:cTn id="45" dur="500" fill="hold"/>
                                        <p:tgtEl>
                                          <p:spTgt spid="2144"/>
                                        </p:tgtEl>
                                        <p:attrNameLst>
                                          <p:attrName>ppt_y</p:attrName>
                                        </p:attrNameLst>
                                      </p:cBhvr>
                                      <p:tavLst>
                                        <p:tav tm="0">
                                          <p:val>
                                            <p:strVal val="1+#ppt_h/2"/>
                                          </p:val>
                                        </p:tav>
                                        <p:tav tm="100000">
                                          <p:val>
                                            <p:strVal val="#ppt_y"/>
                                          </p:val>
                                        </p:tav>
                                      </p:tavLst>
                                    </p:anim>
                                  </p:childTnLst>
                                </p:cTn>
                              </p:par>
                              <p:par>
                                <p:cTn id="46" presetID="2" presetClass="entr" presetSubtype="4" fill="hold" grpId="7" nodeType="withEffect">
                                  <p:childTnLst>
                                    <p:set>
                                      <p:cBhvr additive="base">
                                        <p:cTn id="47" dur="1" fill="hold">
                                          <p:stCondLst>
                                            <p:cond delay="0"/>
                                          </p:stCondLst>
                                        </p:cTn>
                                        <p:tgtEl>
                                          <p:spTgt spid="2148"/>
                                        </p:tgtEl>
                                        <p:attrNameLst>
                                          <p:attrName>style.visibility</p:attrName>
                                        </p:attrNameLst>
                                      </p:cBhvr>
                                      <p:to>
                                        <p:strVal val="visible"/>
                                      </p:to>
                                    </p:set>
                                    <p:anim calcmode="lin" valueType="num">
                                      <p:cBhvr additive="base">
                                        <p:cTn id="48" dur="500" fill="hold"/>
                                        <p:tgtEl>
                                          <p:spTgt spid="2148"/>
                                        </p:tgtEl>
                                        <p:attrNameLst>
                                          <p:attrName>ppt_x</p:attrName>
                                        </p:attrNameLst>
                                      </p:cBhvr>
                                      <p:tavLst>
                                        <p:tav tm="0">
                                          <p:val>
                                            <p:strVal val="#ppt_x"/>
                                          </p:val>
                                        </p:tav>
                                        <p:tav tm="100000">
                                          <p:val>
                                            <p:strVal val="#ppt_x"/>
                                          </p:val>
                                        </p:tav>
                                      </p:tavLst>
                                    </p:anim>
                                    <p:anim calcmode="lin" valueType="num">
                                      <p:cBhvr additive="base">
                                        <p:cTn id="49" dur="500" fill="hold"/>
                                        <p:tgtEl>
                                          <p:spTgt spid="2148"/>
                                        </p:tgtEl>
                                        <p:attrNameLst>
                                          <p:attrName>ppt_y</p:attrName>
                                        </p:attrNameLst>
                                      </p:cBhvr>
                                      <p:tavLst>
                                        <p:tav tm="0">
                                          <p:val>
                                            <p:strVal val="1+#ppt_h/2"/>
                                          </p:val>
                                        </p:tav>
                                        <p:tav tm="100000">
                                          <p:val>
                                            <p:strVal val="#ppt_y"/>
                                          </p:val>
                                        </p:tav>
                                      </p:tavLst>
                                    </p:anim>
                                  </p:childTnLst>
                                </p:cTn>
                              </p:par>
                              <p:par>
                                <p:cTn id="50" presetID="2" presetClass="entr" presetSubtype="4" fill="hold" grpId="8" nodeType="withEffect">
                                  <p:childTnLst>
                                    <p:set>
                                      <p:cBhvr additive="base">
                                        <p:cTn id="51" dur="1" fill="hold">
                                          <p:stCondLst>
                                            <p:cond delay="0"/>
                                          </p:stCondLst>
                                        </p:cTn>
                                        <p:tgtEl>
                                          <p:spTgt spid="2149"/>
                                        </p:tgtEl>
                                        <p:attrNameLst>
                                          <p:attrName>style.visibility</p:attrName>
                                        </p:attrNameLst>
                                      </p:cBhvr>
                                      <p:to>
                                        <p:strVal val="visible"/>
                                      </p:to>
                                    </p:set>
                                    <p:anim calcmode="lin" valueType="num">
                                      <p:cBhvr additive="base">
                                        <p:cTn id="52" dur="500" fill="hold"/>
                                        <p:tgtEl>
                                          <p:spTgt spid="2149"/>
                                        </p:tgtEl>
                                        <p:attrNameLst>
                                          <p:attrName>ppt_x</p:attrName>
                                        </p:attrNameLst>
                                      </p:cBhvr>
                                      <p:tavLst>
                                        <p:tav tm="0">
                                          <p:val>
                                            <p:strVal val="#ppt_x"/>
                                          </p:val>
                                        </p:tav>
                                        <p:tav tm="100000">
                                          <p:val>
                                            <p:strVal val="#ppt_x"/>
                                          </p:val>
                                        </p:tav>
                                      </p:tavLst>
                                    </p:anim>
                                    <p:anim calcmode="lin" valueType="num">
                                      <p:cBhvr additive="base">
                                        <p:cTn id="53" dur="500" fill="hold"/>
                                        <p:tgtEl>
                                          <p:spTgt spid="2149"/>
                                        </p:tgtEl>
                                        <p:attrNameLst>
                                          <p:attrName>ppt_y</p:attrName>
                                        </p:attrNameLst>
                                      </p:cBhvr>
                                      <p:tavLst>
                                        <p:tav tm="0">
                                          <p:val>
                                            <p:strVal val="1+#ppt_h/2"/>
                                          </p:val>
                                        </p:tav>
                                        <p:tav tm="100000">
                                          <p:val>
                                            <p:strVal val="#ppt_y"/>
                                          </p:val>
                                        </p:tav>
                                      </p:tavLst>
                                    </p:anim>
                                  </p:childTnLst>
                                </p:cTn>
                              </p:par>
                              <p:par>
                                <p:cTn id="54" presetID="2" presetClass="entr" presetSubtype="4" fill="hold" grpId="12" nodeType="withEffect">
                                  <p:childTnLst>
                                    <p:set>
                                      <p:cBhvr additive="base">
                                        <p:cTn id="55" dur="1" fill="hold">
                                          <p:stCondLst>
                                            <p:cond delay="0"/>
                                          </p:stCondLst>
                                        </p:cTn>
                                        <p:tgtEl>
                                          <p:spTgt spid="2153"/>
                                        </p:tgtEl>
                                        <p:attrNameLst>
                                          <p:attrName>style.visibility</p:attrName>
                                        </p:attrNameLst>
                                      </p:cBhvr>
                                      <p:to>
                                        <p:strVal val="visible"/>
                                      </p:to>
                                    </p:set>
                                    <p:anim calcmode="lin" valueType="num">
                                      <p:cBhvr additive="base">
                                        <p:cTn id="56" dur="500" fill="hold"/>
                                        <p:tgtEl>
                                          <p:spTgt spid="2153"/>
                                        </p:tgtEl>
                                        <p:attrNameLst>
                                          <p:attrName>ppt_x</p:attrName>
                                        </p:attrNameLst>
                                      </p:cBhvr>
                                      <p:tavLst>
                                        <p:tav tm="0">
                                          <p:val>
                                            <p:strVal val="#ppt_x"/>
                                          </p:val>
                                        </p:tav>
                                        <p:tav tm="100000">
                                          <p:val>
                                            <p:strVal val="#ppt_x"/>
                                          </p:val>
                                        </p:tav>
                                      </p:tavLst>
                                    </p:anim>
                                    <p:anim calcmode="lin" valueType="num">
                                      <p:cBhvr additive="base">
                                        <p:cTn id="57" dur="500" fill="hold"/>
                                        <p:tgtEl>
                                          <p:spTgt spid="2153"/>
                                        </p:tgtEl>
                                        <p:attrNameLst>
                                          <p:attrName>ppt_y</p:attrName>
                                        </p:attrNameLst>
                                      </p:cBhvr>
                                      <p:tavLst>
                                        <p:tav tm="0">
                                          <p:val>
                                            <p:strVal val="1+#ppt_h/2"/>
                                          </p:val>
                                        </p:tav>
                                        <p:tav tm="100000">
                                          <p:val>
                                            <p:strVal val="#ppt_y"/>
                                          </p:val>
                                        </p:tav>
                                      </p:tavLst>
                                    </p:anim>
                                  </p:childTnLst>
                                </p:cTn>
                              </p:par>
                              <p:par>
                                <p:cTn id="58" presetID="2" presetClass="entr" presetSubtype="4" fill="hold" grpId="13" nodeType="withEffect">
                                  <p:childTnLst>
                                    <p:set>
                                      <p:cBhvr additive="base">
                                        <p:cTn id="59" dur="1" fill="hold">
                                          <p:stCondLst>
                                            <p:cond delay="0"/>
                                          </p:stCondLst>
                                        </p:cTn>
                                        <p:tgtEl>
                                          <p:spTgt spid="2154"/>
                                        </p:tgtEl>
                                        <p:attrNameLst>
                                          <p:attrName>style.visibility</p:attrName>
                                        </p:attrNameLst>
                                      </p:cBhvr>
                                      <p:to>
                                        <p:strVal val="visible"/>
                                      </p:to>
                                    </p:set>
                                    <p:anim calcmode="lin" valueType="num">
                                      <p:cBhvr additive="base">
                                        <p:cTn id="60" dur="500" fill="hold"/>
                                        <p:tgtEl>
                                          <p:spTgt spid="2154"/>
                                        </p:tgtEl>
                                        <p:attrNameLst>
                                          <p:attrName>ppt_x</p:attrName>
                                        </p:attrNameLst>
                                      </p:cBhvr>
                                      <p:tavLst>
                                        <p:tav tm="0">
                                          <p:val>
                                            <p:strVal val="#ppt_x"/>
                                          </p:val>
                                        </p:tav>
                                        <p:tav tm="100000">
                                          <p:val>
                                            <p:strVal val="#ppt_x"/>
                                          </p:val>
                                        </p:tav>
                                      </p:tavLst>
                                    </p:anim>
                                    <p:anim calcmode="lin" valueType="num">
                                      <p:cBhvr additive="base">
                                        <p:cTn id="61" dur="500" fill="hold"/>
                                        <p:tgtEl>
                                          <p:spTgt spid="2154"/>
                                        </p:tgtEl>
                                        <p:attrNameLst>
                                          <p:attrName>ppt_y</p:attrName>
                                        </p:attrNameLst>
                                      </p:cBhvr>
                                      <p:tavLst>
                                        <p:tav tm="0">
                                          <p:val>
                                            <p:strVal val="1+#ppt_h/2"/>
                                          </p:val>
                                        </p:tav>
                                        <p:tav tm="100000">
                                          <p:val>
                                            <p:strVal val="#ppt_y"/>
                                          </p:val>
                                        </p:tav>
                                      </p:tavLst>
                                    </p:anim>
                                  </p:childTnLst>
                                </p:cTn>
                              </p:par>
                              <p:par>
                                <p:cTn id="62" presetID="2" presetClass="entr" presetSubtype="4" fill="hold" grpId="14" nodeType="withEffect">
                                  <p:childTnLst>
                                    <p:set>
                                      <p:cBhvr additive="base">
                                        <p:cTn id="63" dur="1" fill="hold">
                                          <p:stCondLst>
                                            <p:cond delay="0"/>
                                          </p:stCondLst>
                                        </p:cTn>
                                        <p:tgtEl>
                                          <p:spTgt spid="2155"/>
                                        </p:tgtEl>
                                        <p:attrNameLst>
                                          <p:attrName>style.visibility</p:attrName>
                                        </p:attrNameLst>
                                      </p:cBhvr>
                                      <p:to>
                                        <p:strVal val="visible"/>
                                      </p:to>
                                    </p:set>
                                    <p:anim calcmode="lin" valueType="num">
                                      <p:cBhvr additive="base">
                                        <p:cTn id="64" dur="500" fill="hold"/>
                                        <p:tgtEl>
                                          <p:spTgt spid="2155"/>
                                        </p:tgtEl>
                                        <p:attrNameLst>
                                          <p:attrName>ppt_x</p:attrName>
                                        </p:attrNameLst>
                                      </p:cBhvr>
                                      <p:tavLst>
                                        <p:tav tm="0">
                                          <p:val>
                                            <p:strVal val="#ppt_x"/>
                                          </p:val>
                                        </p:tav>
                                        <p:tav tm="100000">
                                          <p:val>
                                            <p:strVal val="#ppt_x"/>
                                          </p:val>
                                        </p:tav>
                                      </p:tavLst>
                                    </p:anim>
                                    <p:anim calcmode="lin" valueType="num">
                                      <p:cBhvr additive="base">
                                        <p:cTn id="65" dur="500" fill="hold"/>
                                        <p:tgtEl>
                                          <p:spTgt spid="2155"/>
                                        </p:tgtEl>
                                        <p:attrNameLst>
                                          <p:attrName>ppt_y</p:attrName>
                                        </p:attrNameLst>
                                      </p:cBhvr>
                                      <p:tavLst>
                                        <p:tav tm="0">
                                          <p:val>
                                            <p:strVal val="1+#ppt_h/2"/>
                                          </p:val>
                                        </p:tav>
                                        <p:tav tm="100000">
                                          <p:val>
                                            <p:strVal val="#ppt_y"/>
                                          </p:val>
                                        </p:tav>
                                      </p:tavLst>
                                    </p:anim>
                                  </p:childTnLst>
                                </p:cTn>
                              </p:par>
                              <p:par>
                                <p:cTn id="66" presetID="2" presetClass="entr" presetSubtype="4" fill="hold" grpId="11" nodeType="withEffect">
                                  <p:childTnLst>
                                    <p:set>
                                      <p:cBhvr additive="base">
                                        <p:cTn id="67" dur="1" fill="hold">
                                          <p:stCondLst>
                                            <p:cond delay="0"/>
                                          </p:stCondLst>
                                        </p:cTn>
                                        <p:tgtEl>
                                          <p:spTgt spid="2152"/>
                                        </p:tgtEl>
                                        <p:attrNameLst>
                                          <p:attrName>style.visibility</p:attrName>
                                        </p:attrNameLst>
                                      </p:cBhvr>
                                      <p:to>
                                        <p:strVal val="visible"/>
                                      </p:to>
                                    </p:set>
                                    <p:anim calcmode="lin" valueType="num">
                                      <p:cBhvr additive="base">
                                        <p:cTn id="68" dur="500" fill="hold"/>
                                        <p:tgtEl>
                                          <p:spTgt spid="2152"/>
                                        </p:tgtEl>
                                        <p:attrNameLst>
                                          <p:attrName>ppt_x</p:attrName>
                                        </p:attrNameLst>
                                      </p:cBhvr>
                                      <p:tavLst>
                                        <p:tav tm="0">
                                          <p:val>
                                            <p:strVal val="#ppt_x"/>
                                          </p:val>
                                        </p:tav>
                                        <p:tav tm="100000">
                                          <p:val>
                                            <p:strVal val="#ppt_x"/>
                                          </p:val>
                                        </p:tav>
                                      </p:tavLst>
                                    </p:anim>
                                    <p:anim calcmode="lin" valueType="num">
                                      <p:cBhvr additive="base">
                                        <p:cTn id="69" dur="500" fill="hold"/>
                                        <p:tgtEl>
                                          <p:spTgt spid="2152"/>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childTnLst>
                                    <p:set>
                                      <p:cBhvr additive="base">
                                        <p:cTn id="73" dur="1" fill="hold">
                                          <p:stCondLst>
                                            <p:cond delay="0"/>
                                          </p:stCondLst>
                                        </p:cTn>
                                        <p:tgtEl>
                                          <p:spTgt spid="2143"/>
                                        </p:tgtEl>
                                        <p:attrNameLst>
                                          <p:attrName>style.visibility</p:attrName>
                                        </p:attrNameLst>
                                      </p:cBhvr>
                                      <p:to>
                                        <p:strVal val="visible"/>
                                      </p:to>
                                    </p:set>
                                    <p:anim calcmode="lin" valueType="num">
                                      <p:cBhvr additive="base">
                                        <p:cTn id="74" dur="500" fill="hold"/>
                                        <p:tgtEl>
                                          <p:spTgt spid="2143"/>
                                        </p:tgtEl>
                                        <p:attrNameLst>
                                          <p:attrName>ppt_x</p:attrName>
                                        </p:attrNameLst>
                                      </p:cBhvr>
                                      <p:tavLst>
                                        <p:tav tm="0">
                                          <p:val>
                                            <p:strVal val="#ppt_x"/>
                                          </p:val>
                                        </p:tav>
                                        <p:tav tm="100000">
                                          <p:val>
                                            <p:strVal val="#ppt_x"/>
                                          </p:val>
                                        </p:tav>
                                      </p:tavLst>
                                    </p:anim>
                                    <p:anim calcmode="lin" valueType="num">
                                      <p:cBhvr additive="base">
                                        <p:cTn id="75" dur="500" fill="hold"/>
                                        <p:tgtEl>
                                          <p:spTgt spid="2143"/>
                                        </p:tgtEl>
                                        <p:attrNameLst>
                                          <p:attrName>ppt_y</p:attrName>
                                        </p:attrNameLst>
                                      </p:cBhvr>
                                      <p:tavLst>
                                        <p:tav tm="0">
                                          <p:val>
                                            <p:strVal val="1+#ppt_h/2"/>
                                          </p:val>
                                        </p:tav>
                                        <p:tav tm="100000">
                                          <p:val>
                                            <p:strVal val="#ppt_y"/>
                                          </p:val>
                                        </p:tav>
                                      </p:tavLst>
                                    </p:anim>
                                  </p:childTnLst>
                                </p:cTn>
                              </p:par>
                              <p:par>
                                <p:cTn id="76" presetID="2" presetClass="entr" presetSubtype="4" fill="hold" grpId="10" nodeType="withEffect">
                                  <p:childTnLst>
                                    <p:set>
                                      <p:cBhvr additive="base">
                                        <p:cTn id="77" dur="1" fill="hold">
                                          <p:stCondLst>
                                            <p:cond delay="0"/>
                                          </p:stCondLst>
                                        </p:cTn>
                                        <p:tgtEl>
                                          <p:spTgt spid="2151"/>
                                        </p:tgtEl>
                                        <p:attrNameLst>
                                          <p:attrName>style.visibility</p:attrName>
                                        </p:attrNameLst>
                                      </p:cBhvr>
                                      <p:to>
                                        <p:strVal val="visible"/>
                                      </p:to>
                                    </p:set>
                                    <p:anim calcmode="lin" valueType="num">
                                      <p:cBhvr additive="base">
                                        <p:cTn id="78" dur="500" fill="hold"/>
                                        <p:tgtEl>
                                          <p:spTgt spid="2151"/>
                                        </p:tgtEl>
                                        <p:attrNameLst>
                                          <p:attrName>ppt_x</p:attrName>
                                        </p:attrNameLst>
                                      </p:cBhvr>
                                      <p:tavLst>
                                        <p:tav tm="0">
                                          <p:val>
                                            <p:strVal val="#ppt_x"/>
                                          </p:val>
                                        </p:tav>
                                        <p:tav tm="100000">
                                          <p:val>
                                            <p:strVal val="#ppt_x"/>
                                          </p:val>
                                        </p:tav>
                                      </p:tavLst>
                                    </p:anim>
                                    <p:anim calcmode="lin" valueType="num">
                                      <p:cBhvr additive="base">
                                        <p:cTn id="79" dur="500" fill="hold"/>
                                        <p:tgtEl>
                                          <p:spTgt spid="2151"/>
                                        </p:tgtEl>
                                        <p:attrNameLst>
                                          <p:attrName>ppt_y</p:attrName>
                                        </p:attrNameLst>
                                      </p:cBhvr>
                                      <p:tavLst>
                                        <p:tav tm="0">
                                          <p:val>
                                            <p:strVal val="1+#ppt_h/2"/>
                                          </p:val>
                                        </p:tav>
                                        <p:tav tm="100000">
                                          <p:val>
                                            <p:strVal val="#ppt_y"/>
                                          </p:val>
                                        </p:tav>
                                      </p:tavLst>
                                    </p:anim>
                                  </p:childTnLst>
                                </p:cTn>
                              </p:par>
                              <p:par>
                                <p:cTn id="80" presetID="2" presetClass="entr" presetSubtype="4" fill="hold" grpId="9" nodeType="withEffect">
                                  <p:childTnLst>
                                    <p:set>
                                      <p:cBhvr additive="base">
                                        <p:cTn id="81" dur="1" fill="hold">
                                          <p:stCondLst>
                                            <p:cond delay="0"/>
                                          </p:stCondLst>
                                        </p:cTn>
                                        <p:tgtEl>
                                          <p:spTgt spid="2150"/>
                                        </p:tgtEl>
                                        <p:attrNameLst>
                                          <p:attrName>style.visibility</p:attrName>
                                        </p:attrNameLst>
                                      </p:cBhvr>
                                      <p:to>
                                        <p:strVal val="visible"/>
                                      </p:to>
                                    </p:set>
                                    <p:anim calcmode="lin" valueType="num">
                                      <p:cBhvr additive="base">
                                        <p:cTn id="82" dur="500" fill="hold"/>
                                        <p:tgtEl>
                                          <p:spTgt spid="2150"/>
                                        </p:tgtEl>
                                        <p:attrNameLst>
                                          <p:attrName>ppt_x</p:attrName>
                                        </p:attrNameLst>
                                      </p:cBhvr>
                                      <p:tavLst>
                                        <p:tav tm="0">
                                          <p:val>
                                            <p:strVal val="#ppt_x"/>
                                          </p:val>
                                        </p:tav>
                                        <p:tav tm="100000">
                                          <p:val>
                                            <p:strVal val="#ppt_x"/>
                                          </p:val>
                                        </p:tav>
                                      </p:tavLst>
                                    </p:anim>
                                    <p:anim calcmode="lin" valueType="num">
                                      <p:cBhvr additive="base">
                                        <p:cTn id="83" dur="500" fill="hold"/>
                                        <p:tgtEl>
                                          <p:spTgt spid="2150"/>
                                        </p:tgtEl>
                                        <p:attrNameLst>
                                          <p:attrName>ppt_y</p:attrName>
                                        </p:attrNameLst>
                                      </p:cBhvr>
                                      <p:tavLst>
                                        <p:tav tm="0">
                                          <p:val>
                                            <p:strVal val="1+#ppt_h/2"/>
                                          </p:val>
                                        </p:tav>
                                        <p:tav tm="100000">
                                          <p:val>
                                            <p:strVal val="#ppt_y"/>
                                          </p:val>
                                        </p:tav>
                                      </p:tavLst>
                                    </p:anim>
                                  </p:childTnLst>
                                </p:cTn>
                              </p:par>
                              <p:par>
                                <p:cTn id="84" presetID="2" presetClass="entr" presetSubtype="4" fill="hold" grpId="17" nodeType="withEffect">
                                  <p:childTnLst>
                                    <p:set>
                                      <p:cBhvr additive="base">
                                        <p:cTn id="85" dur="1" fill="hold">
                                          <p:stCondLst>
                                            <p:cond delay="0"/>
                                          </p:stCondLst>
                                        </p:cTn>
                                        <p:tgtEl>
                                          <p:spTgt spid="2158"/>
                                        </p:tgtEl>
                                        <p:attrNameLst>
                                          <p:attrName>style.visibility</p:attrName>
                                        </p:attrNameLst>
                                      </p:cBhvr>
                                      <p:to>
                                        <p:strVal val="visible"/>
                                      </p:to>
                                    </p:set>
                                    <p:anim calcmode="lin" valueType="num">
                                      <p:cBhvr additive="base">
                                        <p:cTn id="86" dur="500" fill="hold"/>
                                        <p:tgtEl>
                                          <p:spTgt spid="2158"/>
                                        </p:tgtEl>
                                        <p:attrNameLst>
                                          <p:attrName>ppt_x</p:attrName>
                                        </p:attrNameLst>
                                      </p:cBhvr>
                                      <p:tavLst>
                                        <p:tav tm="0">
                                          <p:val>
                                            <p:strVal val="#ppt_x"/>
                                          </p:val>
                                        </p:tav>
                                        <p:tav tm="100000">
                                          <p:val>
                                            <p:strVal val="#ppt_x"/>
                                          </p:val>
                                        </p:tav>
                                      </p:tavLst>
                                    </p:anim>
                                    <p:anim calcmode="lin" valueType="num">
                                      <p:cBhvr additive="base">
                                        <p:cTn id="87" dur="500" fill="hold"/>
                                        <p:tgtEl>
                                          <p:spTgt spid="2158"/>
                                        </p:tgtEl>
                                        <p:attrNameLst>
                                          <p:attrName>ppt_y</p:attrName>
                                        </p:attrNameLst>
                                      </p:cBhvr>
                                      <p:tavLst>
                                        <p:tav tm="0">
                                          <p:val>
                                            <p:strVal val="1+#ppt_h/2"/>
                                          </p:val>
                                        </p:tav>
                                        <p:tav tm="100000">
                                          <p:val>
                                            <p:strVal val="#ppt_y"/>
                                          </p:val>
                                        </p:tav>
                                      </p:tavLst>
                                    </p:anim>
                                  </p:childTnLst>
                                </p:cTn>
                              </p:par>
                              <p:par>
                                <p:cTn id="88" presetID="2" presetClass="entr" presetSubtype="4" fill="hold" grpId="18" nodeType="withEffect">
                                  <p:childTnLst>
                                    <p:set>
                                      <p:cBhvr additive="base">
                                        <p:cTn id="89" dur="1" fill="hold">
                                          <p:stCondLst>
                                            <p:cond delay="0"/>
                                          </p:stCondLst>
                                        </p:cTn>
                                        <p:tgtEl>
                                          <p:spTgt spid="2159"/>
                                        </p:tgtEl>
                                        <p:attrNameLst>
                                          <p:attrName>style.visibility</p:attrName>
                                        </p:attrNameLst>
                                      </p:cBhvr>
                                      <p:to>
                                        <p:strVal val="visible"/>
                                      </p:to>
                                    </p:set>
                                    <p:anim calcmode="lin" valueType="num">
                                      <p:cBhvr additive="base">
                                        <p:cTn id="90" dur="500" fill="hold"/>
                                        <p:tgtEl>
                                          <p:spTgt spid="2159"/>
                                        </p:tgtEl>
                                        <p:attrNameLst>
                                          <p:attrName>ppt_x</p:attrName>
                                        </p:attrNameLst>
                                      </p:cBhvr>
                                      <p:tavLst>
                                        <p:tav tm="0">
                                          <p:val>
                                            <p:strVal val="#ppt_x"/>
                                          </p:val>
                                        </p:tav>
                                        <p:tav tm="100000">
                                          <p:val>
                                            <p:strVal val="#ppt_x"/>
                                          </p:val>
                                        </p:tav>
                                      </p:tavLst>
                                    </p:anim>
                                    <p:anim calcmode="lin" valueType="num">
                                      <p:cBhvr additive="base">
                                        <p:cTn id="91" dur="500" fill="hold"/>
                                        <p:tgtEl>
                                          <p:spTgt spid="2159"/>
                                        </p:tgtEl>
                                        <p:attrNameLst>
                                          <p:attrName>ppt_y</p:attrName>
                                        </p:attrNameLst>
                                      </p:cBhvr>
                                      <p:tavLst>
                                        <p:tav tm="0">
                                          <p:val>
                                            <p:strVal val="1+#ppt_h/2"/>
                                          </p:val>
                                        </p:tav>
                                        <p:tav tm="100000">
                                          <p:val>
                                            <p:strVal val="#ppt_y"/>
                                          </p:val>
                                        </p:tav>
                                      </p:tavLst>
                                    </p:anim>
                                  </p:childTnLst>
                                </p:cTn>
                              </p:par>
                              <p:par>
                                <p:cTn id="92" presetID="2" presetClass="entr" presetSubtype="4" fill="hold" grpId="15" nodeType="withEffect">
                                  <p:childTnLst>
                                    <p:set>
                                      <p:cBhvr additive="base">
                                        <p:cTn id="93" dur="1" fill="hold">
                                          <p:stCondLst>
                                            <p:cond delay="0"/>
                                          </p:stCondLst>
                                        </p:cTn>
                                        <p:tgtEl>
                                          <p:spTgt spid="2156"/>
                                        </p:tgtEl>
                                        <p:attrNameLst>
                                          <p:attrName>style.visibility</p:attrName>
                                        </p:attrNameLst>
                                      </p:cBhvr>
                                      <p:to>
                                        <p:strVal val="visible"/>
                                      </p:to>
                                    </p:set>
                                    <p:anim calcmode="lin" valueType="num">
                                      <p:cBhvr additive="base">
                                        <p:cTn id="94" dur="500" fill="hold"/>
                                        <p:tgtEl>
                                          <p:spTgt spid="2156"/>
                                        </p:tgtEl>
                                        <p:attrNameLst>
                                          <p:attrName>ppt_x</p:attrName>
                                        </p:attrNameLst>
                                      </p:cBhvr>
                                      <p:tavLst>
                                        <p:tav tm="0">
                                          <p:val>
                                            <p:strVal val="#ppt_x"/>
                                          </p:val>
                                        </p:tav>
                                        <p:tav tm="100000">
                                          <p:val>
                                            <p:strVal val="#ppt_x"/>
                                          </p:val>
                                        </p:tav>
                                      </p:tavLst>
                                    </p:anim>
                                    <p:anim calcmode="lin" valueType="num">
                                      <p:cBhvr additive="base">
                                        <p:cTn id="95" dur="500" fill="hold"/>
                                        <p:tgtEl>
                                          <p:spTgt spid="2156"/>
                                        </p:tgtEl>
                                        <p:attrNameLst>
                                          <p:attrName>ppt_y</p:attrName>
                                        </p:attrNameLst>
                                      </p:cBhvr>
                                      <p:tavLst>
                                        <p:tav tm="0">
                                          <p:val>
                                            <p:strVal val="1+#ppt_h/2"/>
                                          </p:val>
                                        </p:tav>
                                        <p:tav tm="100000">
                                          <p:val>
                                            <p:strVal val="#ppt_y"/>
                                          </p:val>
                                        </p:tav>
                                      </p:tavLst>
                                    </p:anim>
                                  </p:childTnLst>
                                </p:cTn>
                              </p:par>
                              <p:par>
                                <p:cTn id="96" presetID="2" presetClass="entr" presetSubtype="4" fill="hold" grpId="16" nodeType="withEffect">
                                  <p:childTnLst>
                                    <p:set>
                                      <p:cBhvr additive="base">
                                        <p:cTn id="97" dur="1" fill="hold">
                                          <p:stCondLst>
                                            <p:cond delay="0"/>
                                          </p:stCondLst>
                                        </p:cTn>
                                        <p:tgtEl>
                                          <p:spTgt spid="2157"/>
                                        </p:tgtEl>
                                        <p:attrNameLst>
                                          <p:attrName>style.visibility</p:attrName>
                                        </p:attrNameLst>
                                      </p:cBhvr>
                                      <p:to>
                                        <p:strVal val="visible"/>
                                      </p:to>
                                    </p:set>
                                    <p:anim calcmode="lin" valueType="num">
                                      <p:cBhvr additive="base">
                                        <p:cTn id="98" dur="500" fill="hold"/>
                                        <p:tgtEl>
                                          <p:spTgt spid="2157"/>
                                        </p:tgtEl>
                                        <p:attrNameLst>
                                          <p:attrName>ppt_x</p:attrName>
                                        </p:attrNameLst>
                                      </p:cBhvr>
                                      <p:tavLst>
                                        <p:tav tm="0">
                                          <p:val>
                                            <p:strVal val="#ppt_x"/>
                                          </p:val>
                                        </p:tav>
                                        <p:tav tm="100000">
                                          <p:val>
                                            <p:strVal val="#ppt_x"/>
                                          </p:val>
                                        </p:tav>
                                      </p:tavLst>
                                    </p:anim>
                                    <p:anim calcmode="lin" valueType="num">
                                      <p:cBhvr additive="base">
                                        <p:cTn id="99" dur="500" fill="hold"/>
                                        <p:tgtEl>
                                          <p:spTgt spid="2157"/>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 presetClass="entr" presetSubtype="16" fill="hold" nodeType="clickEffect">
                                  <p:childTnLst>
                                    <p:set>
                                      <p:cBhvr additive="base">
                                        <p:cTn id="103" dur="1" fill="hold">
                                          <p:stCondLst>
                                            <p:cond delay="0"/>
                                          </p:stCondLst>
                                        </p:cTn>
                                        <p:tgtEl>
                                          <p:spTgt spid="2141"/>
                                        </p:tgtEl>
                                        <p:attrNameLst>
                                          <p:attrName>style.visibility</p:attrName>
                                        </p:attrNameLst>
                                      </p:cBhvr>
                                      <p:to>
                                        <p:strVal val="visible"/>
                                      </p:to>
                                    </p:set>
                                    <p:animEffect transition="in" filter="box(in)">
                                      <p:cBhvr additive="base">
                                        <p:cTn id="104" dur="500"/>
                                        <p:tgtEl>
                                          <p:spTgt spid="2141"/>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nodeType="clickEffect">
                                  <p:childTnLst>
                                    <p:set>
                                      <p:cBhvr additive="base">
                                        <p:cTn id="108" dur="1" fill="hold">
                                          <p:stCondLst>
                                            <p:cond delay="0"/>
                                          </p:stCondLst>
                                        </p:cTn>
                                        <p:tgtEl>
                                          <p:spTgt spid="2160"/>
                                        </p:tgtEl>
                                        <p:attrNameLst>
                                          <p:attrName>style.visibility</p:attrName>
                                        </p:attrNameLst>
                                      </p:cBhvr>
                                      <p:to>
                                        <p:strVal val="visible"/>
                                      </p:to>
                                    </p:set>
                                    <p:animEffect transition="in" filter="box(in)">
                                      <p:cBhvr additive="base">
                                        <p:cTn id="109" dur="500"/>
                                        <p:tgtEl>
                                          <p:spTgt spid="2160"/>
                                        </p:tgtEl>
                                      </p:cBhvr>
                                    </p:animEffect>
                                  </p:childTnLst>
                                </p:cTn>
                              </p:par>
                            </p:childTnLst>
                          </p:cTn>
                        </p:par>
                      </p:childTnLst>
                    </p:cTn>
                  </p:par>
                  <p:par>
                    <p:cTn id="110" fill="hold">
                      <p:stCondLst>
                        <p:cond delay="indefinite"/>
                      </p:stCondLst>
                      <p:childTnLst>
                        <p:par>
                          <p:cTn id="111" fill="hold">
                            <p:stCondLst>
                              <p:cond delay="0"/>
                            </p:stCondLst>
                            <p:childTnLst>
                              <p:par>
                                <p:cTn id="112" presetID="4" presetClass="entr" presetSubtype="16" fill="hold" nodeType="clickEffect">
                                  <p:childTnLst>
                                    <p:set>
                                      <p:cBhvr additive="base">
                                        <p:cTn id="113" dur="1" fill="hold">
                                          <p:stCondLst>
                                            <p:cond delay="0"/>
                                          </p:stCondLst>
                                        </p:cTn>
                                        <p:tgtEl>
                                          <p:spTgt spid="2161"/>
                                        </p:tgtEl>
                                        <p:attrNameLst>
                                          <p:attrName>style.visibility</p:attrName>
                                        </p:attrNameLst>
                                      </p:cBhvr>
                                      <p:to>
                                        <p:strVal val="visible"/>
                                      </p:to>
                                    </p:set>
                                    <p:animEffect transition="in" filter="box(in)">
                                      <p:cBhvr additive="base">
                                        <p:cTn id="114" dur="500"/>
                                        <p:tgtEl>
                                          <p:spTgt spid="2161"/>
                                        </p:tgtEl>
                                      </p:cBhvr>
                                    </p:animEffec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nodeType="clickEffect">
                                  <p:childTnLst>
                                    <p:set>
                                      <p:cBhvr additive="base">
                                        <p:cTn id="118" dur="1" fill="hold">
                                          <p:stCondLst>
                                            <p:cond delay="0"/>
                                          </p:stCondLst>
                                        </p:cTn>
                                        <p:tgtEl>
                                          <p:spTgt spid="2162"/>
                                        </p:tgtEl>
                                        <p:attrNameLst>
                                          <p:attrName>style.visibility</p:attrName>
                                        </p:attrNameLst>
                                      </p:cBhvr>
                                      <p:to>
                                        <p:strVal val="visible"/>
                                      </p:to>
                                    </p:set>
                                    <p:animEffect transition="in" filter="box(in)">
                                      <p:cBhvr additive="base">
                                        <p:cTn id="119" dur="500"/>
                                        <p:tgtEl>
                                          <p:spTgt spid="21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38" grpId="0" animBg="1"/>
      <p:bldP spid="2139" grpId="1" build="p" animBg="1"/>
      <p:bldP spid="2140" grpId="2" animBg="1"/>
      <p:bldP spid="2144" grpId="3" animBg="1"/>
      <p:bldP spid="2145" grpId="4" animBg="1"/>
      <p:bldP spid="2146" grpId="5" animBg="1"/>
      <p:bldP spid="2147" grpId="6" animBg="1"/>
      <p:bldP spid="2148" grpId="7" animBg="1"/>
      <p:bldP spid="2149" grpId="8" animBg="1"/>
      <p:bldP spid="2150" grpId="9" animBg="1"/>
      <p:bldP spid="2151" grpId="10" animBg="1"/>
      <p:bldP spid="2152" grpId="11" animBg="1"/>
      <p:bldP spid="2153" grpId="12" animBg="1"/>
      <p:bldP spid="2154" grpId="13" animBg="1"/>
      <p:bldP spid="2155" grpId="14" animBg="1"/>
      <p:bldP spid="2156" grpId="15" animBg="1"/>
      <p:bldP spid="2157" grpId="16" animBg="1"/>
      <p:bldP spid="2158" grpId="17" animBg="1"/>
      <p:bldP spid="2159" grpId="18"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12"/>
          </p:nvPr>
        </p:nvSpPr>
        <p:spPr/>
        <p:txBody>
          <a:bodyPr/>
          <a:lstStyle/>
          <a:p>
            <a:pPr lvl="0" defTabSz="914400" rtl="0" eaLnBrk="1" latinLnBrk="0" hangingPunct="1">
              <a:lnSpc>
                <a:spcPct val="100000"/>
              </a:lnSpc>
              <a:spcBef>
                <a:spcPct val="0"/>
              </a:spcBef>
              <a:spcAft>
                <a:spcPct val="0"/>
              </a:spcAft>
              <a:buClrTx/>
              <a:buSzPct val="100000"/>
            </a:pPr>
            <a:fld id="{9A0DB2DC-4C9A-4742-B13C-FB6460FD3503}" type="slidenum">
              <a:rPr lang="ru-RU"/>
              <a:t>9</a:t>
            </a:fld>
            <a:endParaRPr lang="ru-RU" sz="1000" b="0" u="none">
              <a:solidFill>
                <a:schemeClr val="tx1"/>
              </a:solidFill>
            </a:endParaRPr>
          </a:p>
        </p:txBody>
      </p:sp>
      <p:sp>
        <p:nvSpPr>
          <p:cNvPr id="2165" name="标题 2164"/>
          <p:cNvSpPr>
            <a:spLocks noGrp="1"/>
          </p:cNvSpPr>
          <p:nvPr>
            <p:ph type="title" idx="4294967295"/>
          </p:nvPr>
        </p:nvSpPr>
        <p:spPr>
          <a:ln/>
        </p:spPr>
        <p:txBody>
          <a:bodyPr anchor="ctr" anchorCtr="0"/>
          <a:lstStyle/>
          <a:p>
            <a:r>
              <a:rPr lang="en-US" altLang="zh-CN"/>
              <a:t>2 </a:t>
            </a:r>
            <a:r>
              <a:rPr lang="zh-CN" altLang="en-US"/>
              <a:t>现浇砼工程量计算规则</a:t>
            </a:r>
          </a:p>
        </p:txBody>
      </p:sp>
      <p:sp>
        <p:nvSpPr>
          <p:cNvPr id="2166" name="文本占位符 2165"/>
          <p:cNvSpPr>
            <a:spLocks noGrp="1"/>
          </p:cNvSpPr>
          <p:nvPr>
            <p:ph type="body" idx="4294967295"/>
          </p:nvPr>
        </p:nvSpPr>
        <p:spPr>
          <a:xfrm>
            <a:off x="608013" y="1108075"/>
            <a:ext cx="8404225" cy="485775"/>
          </a:xfrm>
          <a:ln/>
        </p:spPr>
        <p:txBody>
          <a:bodyPr/>
          <a:lstStyle/>
          <a:p>
            <a:pPr>
              <a:buClr>
                <a:schemeClr val="folHlink"/>
              </a:buClr>
            </a:pPr>
            <a:r>
              <a:rPr lang="en-US" altLang="zh-CN"/>
              <a:t>2.2  </a:t>
            </a:r>
            <a:r>
              <a:rPr lang="zh-CN" altLang="en-US"/>
              <a:t>现浇砼基础</a:t>
            </a:r>
            <a:r>
              <a:rPr lang="en-US" altLang="zh-CN"/>
              <a:t>——</a:t>
            </a:r>
            <a:r>
              <a:rPr lang="en-US" altLang="zh-CN" sz="2400"/>
              <a:t>3</a:t>
            </a:r>
            <a:r>
              <a:rPr lang="zh-CN" altLang="en-US" sz="2400"/>
              <a:t>、柱下钢筋砼独立基础</a:t>
            </a:r>
            <a:endParaRPr lang="zh-CN" altLang="en-US"/>
          </a:p>
        </p:txBody>
      </p:sp>
      <p:sp>
        <p:nvSpPr>
          <p:cNvPr id="2167" name="矩形 2166"/>
          <p:cNvSpPr/>
          <p:nvPr/>
        </p:nvSpPr>
        <p:spPr>
          <a:xfrm>
            <a:off x="639763" y="1584325"/>
            <a:ext cx="1735137" cy="396875"/>
          </a:xfrm>
          <a:prstGeom prst="rect">
            <a:avLst/>
          </a:prstGeom>
          <a:gradFill rotWithShape="1">
            <a:gsLst>
              <a:gs pos="0">
                <a:srgbClr val="99CC00">
                  <a:alpha val="100000"/>
                </a:srgbClr>
              </a:gs>
              <a:gs pos="50000">
                <a:srgbClr val="FFFFE1">
                  <a:alpha val="100000"/>
                </a:srgbClr>
              </a:gs>
              <a:gs pos="100000">
                <a:srgbClr val="99CC00"/>
              </a:gs>
            </a:gsLst>
            <a:lin ang="5400000"/>
            <a:tileRect/>
          </a:gradFill>
          <a:ln w="47625">
            <a:noFill/>
          </a:ln>
        </p:spPr>
        <p:txBody>
          <a:bodyPr>
            <a:spAutoFit/>
          </a:bodyPr>
          <a:lstStyle/>
          <a:p>
            <a:pPr algn="ctr">
              <a:spcBef>
                <a:spcPct val="50000"/>
              </a:spcBef>
            </a:pPr>
            <a:r>
              <a:rPr lang="zh-CN" altLang="en-US"/>
              <a:t>杯形基础</a:t>
            </a:r>
          </a:p>
        </p:txBody>
      </p:sp>
      <p:graphicFrame>
        <p:nvGraphicFramePr>
          <p:cNvPr id="2168" name="对象 2167"/>
          <p:cNvGraphicFramePr>
            <a:graphicFrameLocks noChangeAspect="1"/>
          </p:cNvGraphicFramePr>
          <p:nvPr/>
        </p:nvGraphicFramePr>
        <p:xfrm>
          <a:off x="53975" y="5148263"/>
          <a:ext cx="2593975" cy="517525"/>
        </p:xfrm>
        <a:graphic>
          <a:graphicData uri="http://schemas.openxmlformats.org/presentationml/2006/ole">
            <mc:AlternateContent xmlns:mc="http://schemas.openxmlformats.org/markup-compatibility/2006">
              <mc:Choice xmlns:v="urn:schemas-microsoft-com:vml" Requires="v">
                <p:oleObj spid="_x0000_s7173" r:id="rId4" imgW="512445" imgH="228600" progId="Equation.3">
                  <p:embed/>
                </p:oleObj>
              </mc:Choice>
              <mc:Fallback>
                <p:oleObj r:id="rId4" imgW="512445" imgH="228600" progId="Equation.3">
                  <p:embed/>
                  <p:pic>
                    <p:nvPicPr>
                      <p:cNvPr id="0" name="图片 3084"/>
                      <p:cNvPicPr/>
                      <p:nvPr/>
                    </p:nvPicPr>
                    <p:blipFill>
                      <a:blip r:embed="rId5"/>
                      <a:stretch>
                        <a:fillRect/>
                      </a:stretch>
                    </p:blipFill>
                    <p:spPr>
                      <a:xfrm>
                        <a:off x="53975" y="5148263"/>
                        <a:ext cx="2593975" cy="517525"/>
                      </a:xfrm>
                      <a:prstGeom prst="rect">
                        <a:avLst/>
                      </a:prstGeom>
                      <a:noFill/>
                      <a:ln w="38100">
                        <a:noFill/>
                        <a:miter/>
                      </a:ln>
                    </p:spPr>
                  </p:pic>
                </p:oleObj>
              </mc:Fallback>
            </mc:AlternateContent>
          </a:graphicData>
        </a:graphic>
      </p:graphicFrame>
      <p:pic>
        <p:nvPicPr>
          <p:cNvPr id="2169" name="图片 2168"/>
          <p:cNvPicPr>
            <a:picLocks noChangeAspect="1"/>
          </p:cNvPicPr>
          <p:nvPr/>
        </p:nvPicPr>
        <p:blipFill>
          <a:blip r:embed="rId6">
            <a:clrChange>
              <a:clrFrom>
                <a:srgbClr val="FEFEFE"/>
              </a:clrFrom>
              <a:clrTo>
                <a:srgbClr val="FEFEFE">
                  <a:alpha val="0"/>
                </a:srgbClr>
              </a:clrTo>
            </a:clrChange>
          </a:blip>
          <a:srcRect l="15540" t="16495" r="43111" b="62369"/>
          <a:stretch>
            <a:fillRect/>
          </a:stretch>
        </p:blipFill>
        <p:spPr>
          <a:xfrm>
            <a:off x="577850" y="2125663"/>
            <a:ext cx="4246563" cy="2997200"/>
          </a:xfrm>
          <a:prstGeom prst="rect">
            <a:avLst/>
          </a:prstGeom>
          <a:noFill/>
          <a:ln w="9525">
            <a:noFill/>
          </a:ln>
        </p:spPr>
      </p:pic>
      <p:pic>
        <p:nvPicPr>
          <p:cNvPr id="2170" name="图片 2169"/>
          <p:cNvPicPr>
            <a:picLocks noChangeAspect="1"/>
          </p:cNvPicPr>
          <p:nvPr/>
        </p:nvPicPr>
        <p:blipFill>
          <a:blip r:embed="rId6">
            <a:clrChange>
              <a:clrFrom>
                <a:srgbClr val="FEFEFE"/>
              </a:clrFrom>
              <a:clrTo>
                <a:srgbClr val="FEFEFE">
                  <a:alpha val="0"/>
                </a:srgbClr>
              </a:clrTo>
            </a:clrChange>
          </a:blip>
          <a:srcRect l="11214" t="41475" r="43115" b="31354"/>
          <a:stretch>
            <a:fillRect/>
          </a:stretch>
        </p:blipFill>
        <p:spPr>
          <a:xfrm>
            <a:off x="4822825" y="1590675"/>
            <a:ext cx="4303713" cy="3648075"/>
          </a:xfrm>
          <a:prstGeom prst="rect">
            <a:avLst/>
          </a:prstGeom>
          <a:noFill/>
          <a:ln w="9525">
            <a:noFill/>
          </a:ln>
        </p:spPr>
      </p:pic>
      <p:sp>
        <p:nvSpPr>
          <p:cNvPr id="2171" name="矩形 2170"/>
          <p:cNvSpPr/>
          <p:nvPr/>
        </p:nvSpPr>
        <p:spPr>
          <a:xfrm>
            <a:off x="2195513" y="4652963"/>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sp>
        <p:nvSpPr>
          <p:cNvPr id="2172" name="矩形 2171"/>
          <p:cNvSpPr/>
          <p:nvPr/>
        </p:nvSpPr>
        <p:spPr>
          <a:xfrm rot="16200000">
            <a:off x="371475" y="4032250"/>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h2</a:t>
            </a:r>
          </a:p>
        </p:txBody>
      </p:sp>
      <p:sp>
        <p:nvSpPr>
          <p:cNvPr id="2173" name="矩形 2172"/>
          <p:cNvSpPr/>
          <p:nvPr/>
        </p:nvSpPr>
        <p:spPr>
          <a:xfrm rot="16200000">
            <a:off x="996950" y="369093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h4</a:t>
            </a:r>
          </a:p>
        </p:txBody>
      </p:sp>
      <p:sp>
        <p:nvSpPr>
          <p:cNvPr id="2174" name="矩形 2173"/>
          <p:cNvSpPr/>
          <p:nvPr/>
        </p:nvSpPr>
        <p:spPr>
          <a:xfrm rot="16200000">
            <a:off x="996950" y="4411663"/>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h3</a:t>
            </a:r>
          </a:p>
        </p:txBody>
      </p:sp>
      <p:sp>
        <p:nvSpPr>
          <p:cNvPr id="2175" name="矩形 2174"/>
          <p:cNvSpPr/>
          <p:nvPr/>
        </p:nvSpPr>
        <p:spPr>
          <a:xfrm rot="16200000">
            <a:off x="3911600" y="383698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h1</a:t>
            </a:r>
          </a:p>
        </p:txBody>
      </p:sp>
      <p:sp>
        <p:nvSpPr>
          <p:cNvPr id="2176" name="矩形 2175"/>
          <p:cNvSpPr/>
          <p:nvPr/>
        </p:nvSpPr>
        <p:spPr>
          <a:xfrm rot="16200000">
            <a:off x="4165600" y="3046413"/>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H</a:t>
            </a:r>
          </a:p>
        </p:txBody>
      </p:sp>
      <p:sp>
        <p:nvSpPr>
          <p:cNvPr id="2177" name="矩形 2176"/>
          <p:cNvSpPr/>
          <p:nvPr/>
        </p:nvSpPr>
        <p:spPr>
          <a:xfrm rot="16200000">
            <a:off x="4997450" y="286543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b1</a:t>
            </a:r>
          </a:p>
        </p:txBody>
      </p:sp>
      <p:sp>
        <p:nvSpPr>
          <p:cNvPr id="2178" name="矩形 2177"/>
          <p:cNvSpPr/>
          <p:nvPr/>
        </p:nvSpPr>
        <p:spPr>
          <a:xfrm rot="16200000">
            <a:off x="4562475" y="2790825"/>
            <a:ext cx="6445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sp>
        <p:nvSpPr>
          <p:cNvPr id="2179" name="矩形 2178"/>
          <p:cNvSpPr/>
          <p:nvPr/>
        </p:nvSpPr>
        <p:spPr>
          <a:xfrm>
            <a:off x="2455863" y="1858963"/>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b1</a:t>
            </a:r>
          </a:p>
        </p:txBody>
      </p:sp>
      <p:sp>
        <p:nvSpPr>
          <p:cNvPr id="2180" name="矩形 2179"/>
          <p:cNvSpPr/>
          <p:nvPr/>
        </p:nvSpPr>
        <p:spPr>
          <a:xfrm>
            <a:off x="2403475" y="2339975"/>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sp>
        <p:nvSpPr>
          <p:cNvPr id="2181" name="矩形 2180"/>
          <p:cNvSpPr/>
          <p:nvPr/>
        </p:nvSpPr>
        <p:spPr>
          <a:xfrm>
            <a:off x="1577975" y="2473325"/>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25</a:t>
            </a:r>
          </a:p>
        </p:txBody>
      </p:sp>
      <p:sp>
        <p:nvSpPr>
          <p:cNvPr id="2182" name="矩形 2181"/>
          <p:cNvSpPr/>
          <p:nvPr/>
        </p:nvSpPr>
        <p:spPr>
          <a:xfrm>
            <a:off x="3235325" y="2460625"/>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25</a:t>
            </a:r>
          </a:p>
        </p:txBody>
      </p:sp>
      <p:sp>
        <p:nvSpPr>
          <p:cNvPr id="2183" name="矩形 2182"/>
          <p:cNvSpPr/>
          <p:nvPr/>
        </p:nvSpPr>
        <p:spPr>
          <a:xfrm>
            <a:off x="7167563" y="4357688"/>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a1</a:t>
            </a:r>
          </a:p>
        </p:txBody>
      </p:sp>
      <p:sp>
        <p:nvSpPr>
          <p:cNvPr id="2184" name="矩形 2183"/>
          <p:cNvSpPr/>
          <p:nvPr/>
        </p:nvSpPr>
        <p:spPr>
          <a:xfrm>
            <a:off x="7196138" y="4757738"/>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A</a:t>
            </a:r>
          </a:p>
        </p:txBody>
      </p:sp>
      <p:sp>
        <p:nvSpPr>
          <p:cNvPr id="2185" name="矩形 2184"/>
          <p:cNvSpPr/>
          <p:nvPr/>
        </p:nvSpPr>
        <p:spPr>
          <a:xfrm>
            <a:off x="7029450" y="3459163"/>
            <a:ext cx="450850"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a</a:t>
            </a:r>
          </a:p>
        </p:txBody>
      </p:sp>
      <p:sp>
        <p:nvSpPr>
          <p:cNvPr id="2186" name="矩形 2185"/>
          <p:cNvSpPr/>
          <p:nvPr/>
        </p:nvSpPr>
        <p:spPr>
          <a:xfrm rot="16200000">
            <a:off x="7877175" y="2909888"/>
            <a:ext cx="428625" cy="336550"/>
          </a:xfrm>
          <a:prstGeom prst="rect">
            <a:avLst/>
          </a:prstGeom>
          <a:gradFill rotWithShape="1">
            <a:gsLst>
              <a:gs pos="0">
                <a:srgbClr val="FFCC00">
                  <a:alpha val="100000"/>
                </a:srgbClr>
              </a:gs>
              <a:gs pos="50000">
                <a:srgbClr val="FFFFE1">
                  <a:alpha val="100000"/>
                </a:srgbClr>
              </a:gs>
              <a:gs pos="100000">
                <a:srgbClr val="FFCC00"/>
              </a:gs>
            </a:gsLst>
            <a:lin ang="5400000"/>
            <a:tileRect/>
          </a:gradFill>
          <a:ln w="47625">
            <a:noFill/>
          </a:ln>
        </p:spPr>
        <p:txBody>
          <a:bodyPr>
            <a:spAutoFit/>
          </a:bodyPr>
          <a:lstStyle/>
          <a:p>
            <a:pPr algn="ctr">
              <a:spcBef>
                <a:spcPct val="50000"/>
              </a:spcBef>
            </a:pPr>
            <a:r>
              <a:rPr lang="en-US" altLang="zh-CN" sz="1600"/>
              <a:t>b</a:t>
            </a:r>
          </a:p>
        </p:txBody>
      </p:sp>
      <p:graphicFrame>
        <p:nvGraphicFramePr>
          <p:cNvPr id="2187" name="对象 2186"/>
          <p:cNvGraphicFramePr>
            <a:graphicFrameLocks noChangeAspect="1"/>
          </p:cNvGraphicFramePr>
          <p:nvPr/>
        </p:nvGraphicFramePr>
        <p:xfrm>
          <a:off x="73025" y="5876925"/>
          <a:ext cx="8967788" cy="892175"/>
        </p:xfrm>
        <a:graphic>
          <a:graphicData uri="http://schemas.openxmlformats.org/presentationml/2006/ole">
            <mc:AlternateContent xmlns:mc="http://schemas.openxmlformats.org/markup-compatibility/2006">
              <mc:Choice xmlns:v="urn:schemas-microsoft-com:vml" Requires="v">
                <p:oleObj spid="_x0000_s7174" r:id="rId7" imgW="762635" imgH="393700" progId="Equation.3">
                  <p:embed/>
                </p:oleObj>
              </mc:Choice>
              <mc:Fallback>
                <p:oleObj r:id="rId7" imgW="762635" imgH="393700" progId="Equation.3">
                  <p:embed/>
                  <p:pic>
                    <p:nvPicPr>
                      <p:cNvPr id="0" name="图片 3076"/>
                      <p:cNvPicPr/>
                      <p:nvPr/>
                    </p:nvPicPr>
                    <p:blipFill>
                      <a:blip r:embed="rId8"/>
                      <a:stretch>
                        <a:fillRect/>
                      </a:stretch>
                    </p:blipFill>
                    <p:spPr>
                      <a:xfrm>
                        <a:off x="73025" y="5876925"/>
                        <a:ext cx="8967788" cy="892175"/>
                      </a:xfrm>
                      <a:prstGeom prst="rect">
                        <a:avLst/>
                      </a:prstGeom>
                      <a:noFill/>
                      <a:ln w="38100">
                        <a:noFill/>
                        <a:miter/>
                      </a:ln>
                    </p:spPr>
                  </p:pic>
                </p:oleObj>
              </mc:Fallback>
            </mc:AlternateContent>
          </a:graphicData>
        </a:graphic>
      </p:graphicFrame>
      <p:graphicFrame>
        <p:nvGraphicFramePr>
          <p:cNvPr id="2188" name="对象 2187"/>
          <p:cNvGraphicFramePr>
            <a:graphicFrameLocks noChangeAspect="1"/>
          </p:cNvGraphicFramePr>
          <p:nvPr/>
        </p:nvGraphicFramePr>
        <p:xfrm>
          <a:off x="3162300" y="5284788"/>
          <a:ext cx="5972175" cy="547687"/>
        </p:xfrm>
        <a:graphic>
          <a:graphicData uri="http://schemas.openxmlformats.org/presentationml/2006/ole">
            <mc:AlternateContent xmlns:mc="http://schemas.openxmlformats.org/markup-compatibility/2006">
              <mc:Choice xmlns:v="urn:schemas-microsoft-com:vml" Requires="v">
                <p:oleObj spid="_x0000_s7175" r:id="rId9" imgW="617855" imgH="241300" progId="Equation.3">
                  <p:embed/>
                </p:oleObj>
              </mc:Choice>
              <mc:Fallback>
                <p:oleObj r:id="rId9" imgW="617855" imgH="241300" progId="Equation.3">
                  <p:embed/>
                  <p:pic>
                    <p:nvPicPr>
                      <p:cNvPr id="0" name="图片 3075"/>
                      <p:cNvPicPr/>
                      <p:nvPr/>
                    </p:nvPicPr>
                    <p:blipFill>
                      <a:blip r:embed="rId10"/>
                      <a:stretch>
                        <a:fillRect/>
                      </a:stretch>
                    </p:blipFill>
                    <p:spPr>
                      <a:xfrm>
                        <a:off x="3162300" y="5284788"/>
                        <a:ext cx="5972175" cy="547687"/>
                      </a:xfrm>
                      <a:prstGeom prst="rect">
                        <a:avLst/>
                      </a:prstGeom>
                      <a:noFill/>
                      <a:ln w="38100">
                        <a:noFill/>
                        <a:miter/>
                      </a:ln>
                    </p:spPr>
                  </p:pic>
                </p:oleObj>
              </mc:Fallback>
            </mc:AlternateContent>
          </a:graphicData>
        </a:graphic>
      </p:graphicFrame>
      <p:cxnSp>
        <p:nvCxnSpPr>
          <p:cNvPr id="2189" name="直接连接符 2188"/>
          <p:cNvCxnSpPr/>
          <p:nvPr/>
        </p:nvCxnSpPr>
        <p:spPr>
          <a:xfrm>
            <a:off x="2224088" y="3295650"/>
            <a:ext cx="774700" cy="0"/>
          </a:xfrm>
          <a:prstGeom prst="line">
            <a:avLst/>
          </a:prstGeom>
          <a:ln w="47625" cap="flat" cmpd="sng">
            <a:solidFill>
              <a:srgbClr val="008080"/>
            </a:solidFill>
            <a:prstDash val="solid"/>
            <a:headEnd type="none" w="med" len="med"/>
            <a:tailEnd type="none" w="med" len="med"/>
          </a:ln>
        </p:spPr>
      </p:cxnSp>
      <p:graphicFrame>
        <p:nvGraphicFramePr>
          <p:cNvPr id="2190" name="对象 2189"/>
          <p:cNvGraphicFramePr>
            <a:graphicFrameLocks noChangeAspect="1"/>
          </p:cNvGraphicFramePr>
          <p:nvPr/>
        </p:nvGraphicFramePr>
        <p:xfrm>
          <a:off x="2709863" y="5276850"/>
          <a:ext cx="436562" cy="569913"/>
        </p:xfrm>
        <a:graphic>
          <a:graphicData uri="http://schemas.openxmlformats.org/presentationml/2006/ole">
            <mc:AlternateContent xmlns:mc="http://schemas.openxmlformats.org/markup-compatibility/2006">
              <mc:Choice xmlns:v="urn:schemas-microsoft-com:vml" Requires="v">
                <p:oleObj spid="_x0000_s7176" r:id="rId11" imgW="190500" imgH="190500" progId="Equation.3">
                  <p:embed/>
                </p:oleObj>
              </mc:Choice>
              <mc:Fallback>
                <p:oleObj r:id="rId11" imgW="190500" imgH="190500" progId="Equation.3">
                  <p:embed/>
                  <p:pic>
                    <p:nvPicPr>
                      <p:cNvPr id="0" name="图片 3091"/>
                      <p:cNvPicPr/>
                      <p:nvPr/>
                    </p:nvPicPr>
                    <p:blipFill>
                      <a:blip r:embed="rId12"/>
                      <a:stretch>
                        <a:fillRect/>
                      </a:stretch>
                    </p:blipFill>
                    <p:spPr>
                      <a:xfrm>
                        <a:off x="2709863" y="5276850"/>
                        <a:ext cx="436562" cy="569913"/>
                      </a:xfrm>
                      <a:prstGeom prst="rect">
                        <a:avLst/>
                      </a:prstGeom>
                      <a:noFill/>
                      <a:ln w="38100">
                        <a:noFill/>
                        <a:miter/>
                      </a:ln>
                    </p:spPr>
                  </p:pic>
                </p:oleObj>
              </mc:Fallback>
            </mc:AlternateContent>
          </a:graphicData>
        </a:graphic>
      </p:graphicFrame>
    </p:spTree>
  </p:cSld>
  <p:clrMapOvr>
    <a:masterClrMapping/>
  </p:clrMapOvr>
  <p:transition>
    <p:wheel spokes="8"/>
    <p:sndAc>
      <p:stSnd>
        <p:snd r:embed="rId3"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mph" presetSubtype="0" fill="hold" grpId="0" nodeType="clickEffect">
                                  <p:childTnLst>
                                    <p:animMotion origin="layout" path="M 0 0 L 0 -0.07213">
                                      <p:cBhvr additive="base">
                                        <p:cTn id="6" dur="250" accel="50000" decel="50000" fill="hold">
                                          <p:stCondLst>
                                            <p:cond delay="0"/>
                                          </p:stCondLst>
                                        </p:cTn>
                                        <p:tgtEl>
                                          <p:spTgt spid="2165"/>
                                        </p:tgtEl>
                                        <p:attrNameLst>
                                          <p:attrName>ppt_x</p:attrName>
                                          <p:attrName>ppt_y</p:attrName>
                                        </p:attrNameLst>
                                      </p:cBhvr>
                                    </p:animMotion>
                                    <p:animRot by="1500000">
                                      <p:cBhvr additive="base">
                                        <p:cTn id="7" dur="125" fill="hold">
                                          <p:stCondLst>
                                            <p:cond delay="0"/>
                                          </p:stCondLst>
                                        </p:cTn>
                                        <p:tgtEl>
                                          <p:spTgt spid="2165"/>
                                        </p:tgtEl>
                                        <p:attrNameLst>
                                          <p:attrName>r</p:attrName>
                                        </p:attrNameLst>
                                      </p:cBhvr>
                                    </p:animRot>
                                    <p:animRot by="-1500000">
                                      <p:cBhvr additive="base">
                                        <p:cTn id="8" dur="125" fill="hold">
                                          <p:stCondLst>
                                            <p:cond delay="125"/>
                                          </p:stCondLst>
                                        </p:cTn>
                                        <p:tgtEl>
                                          <p:spTgt spid="2165"/>
                                        </p:tgtEl>
                                        <p:attrNameLst>
                                          <p:attrName>r</p:attrName>
                                        </p:attrNameLst>
                                      </p:cBhvr>
                                    </p:animRot>
                                    <p:animRot by="-1500000">
                                      <p:cBhvr additive="base">
                                        <p:cTn id="9" dur="125" fill="hold">
                                          <p:stCondLst>
                                            <p:cond delay="250"/>
                                          </p:stCondLst>
                                        </p:cTn>
                                        <p:tgtEl>
                                          <p:spTgt spid="2165"/>
                                        </p:tgtEl>
                                        <p:attrNameLst>
                                          <p:attrName>r</p:attrName>
                                        </p:attrNameLst>
                                      </p:cBhvr>
                                    </p:animRot>
                                    <p:animRot by="1500000">
                                      <p:cBhvr additive="base">
                                        <p:cTn id="10" dur="125" fill="hold">
                                          <p:stCondLst>
                                            <p:cond delay="375"/>
                                          </p:stCondLst>
                                        </p:cTn>
                                        <p:tgtEl>
                                          <p:spTgt spid="2165"/>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1" nodeType="clickEffect">
                                  <p:childTnLst>
                                    <p:set>
                                      <p:cBhvr additive="base">
                                        <p:cTn id="14" fill="hold">
                                          <p:stCondLst>
                                            <p:cond delay="0"/>
                                          </p:stCondLst>
                                        </p:cTn>
                                        <p:tgtEl>
                                          <p:spTgt spid="2166">
                                            <p:bg/>
                                          </p:spTgt>
                                        </p:tgtEl>
                                        <p:attrNameLst>
                                          <p:attrName>style.visibility</p:attrName>
                                        </p:attrNameLst>
                                      </p:cBhvr>
                                      <p:to>
                                        <p:strVal val="visible"/>
                                      </p:to>
                                    </p:set>
                                    <p:animEffect transition="in" filter="fade">
                                      <p:cBhvr additive="base">
                                        <p:cTn id="15" dur="500"/>
                                        <p:tgtEl>
                                          <p:spTgt spid="2166">
                                            <p:bg/>
                                          </p:spTgt>
                                        </p:tgtEl>
                                      </p:cBhvr>
                                    </p:animEffect>
                                    <p:anim calcmode="lin" valueType="num">
                                      <p:cBhvr additive="base">
                                        <p:cTn id="16" dur="500" fill="hold"/>
                                        <p:tgtEl>
                                          <p:spTgt spid="2166">
                                            <p:bg/>
                                          </p:spTgt>
                                        </p:tgtEl>
                                        <p:attrNameLst>
                                          <p:attrName>ppt_x</p:attrName>
                                        </p:attrNameLst>
                                      </p:cBhvr>
                                      <p:tavLst>
                                        <p:tav tm="0">
                                          <p:val>
                                            <p:strVal val="#ppt_x"/>
                                          </p:val>
                                        </p:tav>
                                        <p:tav tm="100000">
                                          <p:val>
                                            <p:strVal val="#ppt_x"/>
                                          </p:val>
                                        </p:tav>
                                      </p:tavLst>
                                    </p:anim>
                                    <p:anim calcmode="lin" valueType="num">
                                      <p:cBhvr additive="base">
                                        <p:cTn id="17" dur="500" fill="hold"/>
                                        <p:tgtEl>
                                          <p:spTgt spid="2166">
                                            <p:bg/>
                                          </p:spTgt>
                                        </p:tgtEl>
                                        <p:attrNameLst>
                                          <p:attrName>ppt_y</p:attrName>
                                        </p:attrNameLst>
                                      </p:cBhvr>
                                      <p:tavLst>
                                        <p:tav tm="0">
                                          <p:val>
                                            <p:strVal val="#ppt_y+.05"/>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2" nodeType="clickEffect">
                                  <p:childTnLst>
                                    <p:set>
                                      <p:cBhvr additive="base">
                                        <p:cTn id="21" dur="1" fill="hold">
                                          <p:stCondLst>
                                            <p:cond delay="0"/>
                                          </p:stCondLst>
                                        </p:cTn>
                                        <p:tgtEl>
                                          <p:spTgt spid="2167"/>
                                        </p:tgtEl>
                                        <p:attrNameLst>
                                          <p:attrName>style.visibility</p:attrName>
                                        </p:attrNameLst>
                                      </p:cBhvr>
                                      <p:to>
                                        <p:strVal val="visible"/>
                                      </p:to>
                                    </p:set>
                                    <p:anim calcmode="lin" valueType="num">
                                      <p:cBhvr additive="base">
                                        <p:cTn id="22" dur="500" fill="hold"/>
                                        <p:tgtEl>
                                          <p:spTgt spid="2167"/>
                                        </p:tgtEl>
                                        <p:attrNameLst>
                                          <p:attrName>ppt_x</p:attrName>
                                        </p:attrNameLst>
                                      </p:cBhvr>
                                      <p:tavLst>
                                        <p:tav tm="0">
                                          <p:val>
                                            <p:strVal val="#ppt_x"/>
                                          </p:val>
                                        </p:tav>
                                        <p:tav tm="100000">
                                          <p:val>
                                            <p:strVal val="#ppt_x"/>
                                          </p:val>
                                        </p:tav>
                                      </p:tavLst>
                                    </p:anim>
                                    <p:anim calcmode="lin" valueType="num">
                                      <p:cBhvr additive="base">
                                        <p:cTn id="23" dur="500" fill="hold"/>
                                        <p:tgtEl>
                                          <p:spTgt spid="216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childTnLst>
                                    <p:set>
                                      <p:cBhvr additive="base">
                                        <p:cTn id="27" dur="1" fill="hold">
                                          <p:stCondLst>
                                            <p:cond delay="0"/>
                                          </p:stCondLst>
                                        </p:cTn>
                                        <p:tgtEl>
                                          <p:spTgt spid="2169"/>
                                        </p:tgtEl>
                                        <p:attrNameLst>
                                          <p:attrName>style.visibility</p:attrName>
                                        </p:attrNameLst>
                                      </p:cBhvr>
                                      <p:to>
                                        <p:strVal val="visible"/>
                                      </p:to>
                                    </p:set>
                                    <p:anim calcmode="lin" valueType="num">
                                      <p:cBhvr additive="base">
                                        <p:cTn id="28" dur="500" fill="hold"/>
                                        <p:tgtEl>
                                          <p:spTgt spid="2169"/>
                                        </p:tgtEl>
                                        <p:attrNameLst>
                                          <p:attrName>ppt_x</p:attrName>
                                        </p:attrNameLst>
                                      </p:cBhvr>
                                      <p:tavLst>
                                        <p:tav tm="0">
                                          <p:val>
                                            <p:strVal val="#ppt_x"/>
                                          </p:val>
                                        </p:tav>
                                        <p:tav tm="100000">
                                          <p:val>
                                            <p:strVal val="#ppt_x"/>
                                          </p:val>
                                        </p:tav>
                                      </p:tavLst>
                                    </p:anim>
                                    <p:anim calcmode="lin" valueType="num">
                                      <p:cBhvr additive="base">
                                        <p:cTn id="29" dur="500" fill="hold"/>
                                        <p:tgtEl>
                                          <p:spTgt spid="2169"/>
                                        </p:tgtEl>
                                        <p:attrNameLst>
                                          <p:attrName>ppt_y</p:attrName>
                                        </p:attrNameLst>
                                      </p:cBhvr>
                                      <p:tavLst>
                                        <p:tav tm="0">
                                          <p:val>
                                            <p:strVal val="1+#ppt_h/2"/>
                                          </p:val>
                                        </p:tav>
                                        <p:tav tm="100000">
                                          <p:val>
                                            <p:strVal val="#ppt_y"/>
                                          </p:val>
                                        </p:tav>
                                      </p:tavLst>
                                    </p:anim>
                                  </p:childTnLst>
                                </p:cTn>
                              </p:par>
                              <p:par>
                                <p:cTn id="30" presetID="2" presetClass="entr" presetSubtype="4" fill="hold" grpId="4" nodeType="withEffect">
                                  <p:childTnLst>
                                    <p:set>
                                      <p:cBhvr additive="base">
                                        <p:cTn id="31" dur="1" fill="hold">
                                          <p:stCondLst>
                                            <p:cond delay="0"/>
                                          </p:stCondLst>
                                        </p:cTn>
                                        <p:tgtEl>
                                          <p:spTgt spid="2172"/>
                                        </p:tgtEl>
                                        <p:attrNameLst>
                                          <p:attrName>style.visibility</p:attrName>
                                        </p:attrNameLst>
                                      </p:cBhvr>
                                      <p:to>
                                        <p:strVal val="visible"/>
                                      </p:to>
                                    </p:set>
                                    <p:anim calcmode="lin" valueType="num">
                                      <p:cBhvr additive="base">
                                        <p:cTn id="32" dur="500" fill="hold"/>
                                        <p:tgtEl>
                                          <p:spTgt spid="2172"/>
                                        </p:tgtEl>
                                        <p:attrNameLst>
                                          <p:attrName>ppt_x</p:attrName>
                                        </p:attrNameLst>
                                      </p:cBhvr>
                                      <p:tavLst>
                                        <p:tav tm="0">
                                          <p:val>
                                            <p:strVal val="#ppt_x"/>
                                          </p:val>
                                        </p:tav>
                                        <p:tav tm="100000">
                                          <p:val>
                                            <p:strVal val="#ppt_x"/>
                                          </p:val>
                                        </p:tav>
                                      </p:tavLst>
                                    </p:anim>
                                    <p:anim calcmode="lin" valueType="num">
                                      <p:cBhvr additive="base">
                                        <p:cTn id="33" dur="500" fill="hold"/>
                                        <p:tgtEl>
                                          <p:spTgt spid="2172"/>
                                        </p:tgtEl>
                                        <p:attrNameLst>
                                          <p:attrName>ppt_y</p:attrName>
                                        </p:attrNameLst>
                                      </p:cBhvr>
                                      <p:tavLst>
                                        <p:tav tm="0">
                                          <p:val>
                                            <p:strVal val="1+#ppt_h/2"/>
                                          </p:val>
                                        </p:tav>
                                        <p:tav tm="100000">
                                          <p:val>
                                            <p:strVal val="#ppt_y"/>
                                          </p:val>
                                        </p:tav>
                                      </p:tavLst>
                                    </p:anim>
                                  </p:childTnLst>
                                </p:cTn>
                              </p:par>
                              <p:par>
                                <p:cTn id="34" presetID="2" presetClass="entr" presetSubtype="4" fill="hold" grpId="5" nodeType="withEffect">
                                  <p:childTnLst>
                                    <p:set>
                                      <p:cBhvr additive="base">
                                        <p:cTn id="35" dur="1" fill="hold">
                                          <p:stCondLst>
                                            <p:cond delay="0"/>
                                          </p:stCondLst>
                                        </p:cTn>
                                        <p:tgtEl>
                                          <p:spTgt spid="2173"/>
                                        </p:tgtEl>
                                        <p:attrNameLst>
                                          <p:attrName>style.visibility</p:attrName>
                                        </p:attrNameLst>
                                      </p:cBhvr>
                                      <p:to>
                                        <p:strVal val="visible"/>
                                      </p:to>
                                    </p:set>
                                    <p:anim calcmode="lin" valueType="num">
                                      <p:cBhvr additive="base">
                                        <p:cTn id="36" dur="500" fill="hold"/>
                                        <p:tgtEl>
                                          <p:spTgt spid="2173"/>
                                        </p:tgtEl>
                                        <p:attrNameLst>
                                          <p:attrName>ppt_x</p:attrName>
                                        </p:attrNameLst>
                                      </p:cBhvr>
                                      <p:tavLst>
                                        <p:tav tm="0">
                                          <p:val>
                                            <p:strVal val="#ppt_x"/>
                                          </p:val>
                                        </p:tav>
                                        <p:tav tm="100000">
                                          <p:val>
                                            <p:strVal val="#ppt_x"/>
                                          </p:val>
                                        </p:tav>
                                      </p:tavLst>
                                    </p:anim>
                                    <p:anim calcmode="lin" valueType="num">
                                      <p:cBhvr additive="base">
                                        <p:cTn id="37" dur="500" fill="hold"/>
                                        <p:tgtEl>
                                          <p:spTgt spid="2173"/>
                                        </p:tgtEl>
                                        <p:attrNameLst>
                                          <p:attrName>ppt_y</p:attrName>
                                        </p:attrNameLst>
                                      </p:cBhvr>
                                      <p:tavLst>
                                        <p:tav tm="0">
                                          <p:val>
                                            <p:strVal val="1+#ppt_h/2"/>
                                          </p:val>
                                        </p:tav>
                                        <p:tav tm="100000">
                                          <p:val>
                                            <p:strVal val="#ppt_y"/>
                                          </p:val>
                                        </p:tav>
                                      </p:tavLst>
                                    </p:anim>
                                  </p:childTnLst>
                                </p:cTn>
                              </p:par>
                              <p:par>
                                <p:cTn id="38" presetID="2" presetClass="entr" presetSubtype="4" fill="hold" grpId="6" nodeType="withEffect">
                                  <p:childTnLst>
                                    <p:set>
                                      <p:cBhvr additive="base">
                                        <p:cTn id="39" dur="1" fill="hold">
                                          <p:stCondLst>
                                            <p:cond delay="0"/>
                                          </p:stCondLst>
                                        </p:cTn>
                                        <p:tgtEl>
                                          <p:spTgt spid="2174"/>
                                        </p:tgtEl>
                                        <p:attrNameLst>
                                          <p:attrName>style.visibility</p:attrName>
                                        </p:attrNameLst>
                                      </p:cBhvr>
                                      <p:to>
                                        <p:strVal val="visible"/>
                                      </p:to>
                                    </p:set>
                                    <p:anim calcmode="lin" valueType="num">
                                      <p:cBhvr additive="base">
                                        <p:cTn id="40" dur="500" fill="hold"/>
                                        <p:tgtEl>
                                          <p:spTgt spid="2174"/>
                                        </p:tgtEl>
                                        <p:attrNameLst>
                                          <p:attrName>ppt_x</p:attrName>
                                        </p:attrNameLst>
                                      </p:cBhvr>
                                      <p:tavLst>
                                        <p:tav tm="0">
                                          <p:val>
                                            <p:strVal val="#ppt_x"/>
                                          </p:val>
                                        </p:tav>
                                        <p:tav tm="100000">
                                          <p:val>
                                            <p:strVal val="#ppt_x"/>
                                          </p:val>
                                        </p:tav>
                                      </p:tavLst>
                                    </p:anim>
                                    <p:anim calcmode="lin" valueType="num">
                                      <p:cBhvr additive="base">
                                        <p:cTn id="41" dur="500" fill="hold"/>
                                        <p:tgtEl>
                                          <p:spTgt spid="2174"/>
                                        </p:tgtEl>
                                        <p:attrNameLst>
                                          <p:attrName>ppt_y</p:attrName>
                                        </p:attrNameLst>
                                      </p:cBhvr>
                                      <p:tavLst>
                                        <p:tav tm="0">
                                          <p:val>
                                            <p:strVal val="1+#ppt_h/2"/>
                                          </p:val>
                                        </p:tav>
                                        <p:tav tm="100000">
                                          <p:val>
                                            <p:strVal val="#ppt_y"/>
                                          </p:val>
                                        </p:tav>
                                      </p:tavLst>
                                    </p:anim>
                                  </p:childTnLst>
                                </p:cTn>
                              </p:par>
                              <p:par>
                                <p:cTn id="42" presetID="2" presetClass="entr" presetSubtype="4" fill="hold" grpId="3" nodeType="withEffect">
                                  <p:childTnLst>
                                    <p:set>
                                      <p:cBhvr additive="base">
                                        <p:cTn id="43" dur="1" fill="hold">
                                          <p:stCondLst>
                                            <p:cond delay="0"/>
                                          </p:stCondLst>
                                        </p:cTn>
                                        <p:tgtEl>
                                          <p:spTgt spid="2171"/>
                                        </p:tgtEl>
                                        <p:attrNameLst>
                                          <p:attrName>style.visibility</p:attrName>
                                        </p:attrNameLst>
                                      </p:cBhvr>
                                      <p:to>
                                        <p:strVal val="visible"/>
                                      </p:to>
                                    </p:set>
                                    <p:anim calcmode="lin" valueType="num">
                                      <p:cBhvr additive="base">
                                        <p:cTn id="44" dur="500" fill="hold"/>
                                        <p:tgtEl>
                                          <p:spTgt spid="2171"/>
                                        </p:tgtEl>
                                        <p:attrNameLst>
                                          <p:attrName>ppt_x</p:attrName>
                                        </p:attrNameLst>
                                      </p:cBhvr>
                                      <p:tavLst>
                                        <p:tav tm="0">
                                          <p:val>
                                            <p:strVal val="#ppt_x"/>
                                          </p:val>
                                        </p:tav>
                                        <p:tav tm="100000">
                                          <p:val>
                                            <p:strVal val="#ppt_x"/>
                                          </p:val>
                                        </p:tav>
                                      </p:tavLst>
                                    </p:anim>
                                    <p:anim calcmode="lin" valueType="num">
                                      <p:cBhvr additive="base">
                                        <p:cTn id="45" dur="500" fill="hold"/>
                                        <p:tgtEl>
                                          <p:spTgt spid="2171"/>
                                        </p:tgtEl>
                                        <p:attrNameLst>
                                          <p:attrName>ppt_y</p:attrName>
                                        </p:attrNameLst>
                                      </p:cBhvr>
                                      <p:tavLst>
                                        <p:tav tm="0">
                                          <p:val>
                                            <p:strVal val="1+#ppt_h/2"/>
                                          </p:val>
                                        </p:tav>
                                        <p:tav tm="100000">
                                          <p:val>
                                            <p:strVal val="#ppt_y"/>
                                          </p:val>
                                        </p:tav>
                                      </p:tavLst>
                                    </p:anim>
                                  </p:childTnLst>
                                </p:cTn>
                              </p:par>
                              <p:par>
                                <p:cTn id="46" presetID="2" presetClass="entr" presetSubtype="4" fill="hold" grpId="7" nodeType="withEffect">
                                  <p:childTnLst>
                                    <p:set>
                                      <p:cBhvr additive="base">
                                        <p:cTn id="47" dur="1" fill="hold">
                                          <p:stCondLst>
                                            <p:cond delay="0"/>
                                          </p:stCondLst>
                                        </p:cTn>
                                        <p:tgtEl>
                                          <p:spTgt spid="2175"/>
                                        </p:tgtEl>
                                        <p:attrNameLst>
                                          <p:attrName>style.visibility</p:attrName>
                                        </p:attrNameLst>
                                      </p:cBhvr>
                                      <p:to>
                                        <p:strVal val="visible"/>
                                      </p:to>
                                    </p:set>
                                    <p:anim calcmode="lin" valueType="num">
                                      <p:cBhvr additive="base">
                                        <p:cTn id="48" dur="500" fill="hold"/>
                                        <p:tgtEl>
                                          <p:spTgt spid="2175"/>
                                        </p:tgtEl>
                                        <p:attrNameLst>
                                          <p:attrName>ppt_x</p:attrName>
                                        </p:attrNameLst>
                                      </p:cBhvr>
                                      <p:tavLst>
                                        <p:tav tm="0">
                                          <p:val>
                                            <p:strVal val="#ppt_x"/>
                                          </p:val>
                                        </p:tav>
                                        <p:tav tm="100000">
                                          <p:val>
                                            <p:strVal val="#ppt_x"/>
                                          </p:val>
                                        </p:tav>
                                      </p:tavLst>
                                    </p:anim>
                                    <p:anim calcmode="lin" valueType="num">
                                      <p:cBhvr additive="base">
                                        <p:cTn id="49" dur="500" fill="hold"/>
                                        <p:tgtEl>
                                          <p:spTgt spid="2175"/>
                                        </p:tgtEl>
                                        <p:attrNameLst>
                                          <p:attrName>ppt_y</p:attrName>
                                        </p:attrNameLst>
                                      </p:cBhvr>
                                      <p:tavLst>
                                        <p:tav tm="0">
                                          <p:val>
                                            <p:strVal val="1+#ppt_h/2"/>
                                          </p:val>
                                        </p:tav>
                                        <p:tav tm="100000">
                                          <p:val>
                                            <p:strVal val="#ppt_y"/>
                                          </p:val>
                                        </p:tav>
                                      </p:tavLst>
                                    </p:anim>
                                  </p:childTnLst>
                                </p:cTn>
                              </p:par>
                              <p:par>
                                <p:cTn id="50" presetID="2" presetClass="entr" presetSubtype="4" fill="hold" grpId="8" nodeType="withEffect">
                                  <p:childTnLst>
                                    <p:set>
                                      <p:cBhvr additive="base">
                                        <p:cTn id="51" dur="1" fill="hold">
                                          <p:stCondLst>
                                            <p:cond delay="0"/>
                                          </p:stCondLst>
                                        </p:cTn>
                                        <p:tgtEl>
                                          <p:spTgt spid="2176"/>
                                        </p:tgtEl>
                                        <p:attrNameLst>
                                          <p:attrName>style.visibility</p:attrName>
                                        </p:attrNameLst>
                                      </p:cBhvr>
                                      <p:to>
                                        <p:strVal val="visible"/>
                                      </p:to>
                                    </p:set>
                                    <p:anim calcmode="lin" valueType="num">
                                      <p:cBhvr additive="base">
                                        <p:cTn id="52" dur="500" fill="hold"/>
                                        <p:tgtEl>
                                          <p:spTgt spid="2176"/>
                                        </p:tgtEl>
                                        <p:attrNameLst>
                                          <p:attrName>ppt_x</p:attrName>
                                        </p:attrNameLst>
                                      </p:cBhvr>
                                      <p:tavLst>
                                        <p:tav tm="0">
                                          <p:val>
                                            <p:strVal val="#ppt_x"/>
                                          </p:val>
                                        </p:tav>
                                        <p:tav tm="100000">
                                          <p:val>
                                            <p:strVal val="#ppt_x"/>
                                          </p:val>
                                        </p:tav>
                                      </p:tavLst>
                                    </p:anim>
                                    <p:anim calcmode="lin" valueType="num">
                                      <p:cBhvr additive="base">
                                        <p:cTn id="53" dur="500" fill="hold"/>
                                        <p:tgtEl>
                                          <p:spTgt spid="2176"/>
                                        </p:tgtEl>
                                        <p:attrNameLst>
                                          <p:attrName>ppt_y</p:attrName>
                                        </p:attrNameLst>
                                      </p:cBhvr>
                                      <p:tavLst>
                                        <p:tav tm="0">
                                          <p:val>
                                            <p:strVal val="1+#ppt_h/2"/>
                                          </p:val>
                                        </p:tav>
                                        <p:tav tm="100000">
                                          <p:val>
                                            <p:strVal val="#ppt_y"/>
                                          </p:val>
                                        </p:tav>
                                      </p:tavLst>
                                    </p:anim>
                                  </p:childTnLst>
                                </p:cTn>
                              </p:par>
                              <p:par>
                                <p:cTn id="54" presetID="2" presetClass="entr" presetSubtype="4" fill="hold" grpId="12" nodeType="withEffect">
                                  <p:childTnLst>
                                    <p:set>
                                      <p:cBhvr additive="base">
                                        <p:cTn id="55" dur="1" fill="hold">
                                          <p:stCondLst>
                                            <p:cond delay="0"/>
                                          </p:stCondLst>
                                        </p:cTn>
                                        <p:tgtEl>
                                          <p:spTgt spid="2180"/>
                                        </p:tgtEl>
                                        <p:attrNameLst>
                                          <p:attrName>style.visibility</p:attrName>
                                        </p:attrNameLst>
                                      </p:cBhvr>
                                      <p:to>
                                        <p:strVal val="visible"/>
                                      </p:to>
                                    </p:set>
                                    <p:anim calcmode="lin" valueType="num">
                                      <p:cBhvr additive="base">
                                        <p:cTn id="56" dur="500" fill="hold"/>
                                        <p:tgtEl>
                                          <p:spTgt spid="2180"/>
                                        </p:tgtEl>
                                        <p:attrNameLst>
                                          <p:attrName>ppt_x</p:attrName>
                                        </p:attrNameLst>
                                      </p:cBhvr>
                                      <p:tavLst>
                                        <p:tav tm="0">
                                          <p:val>
                                            <p:strVal val="#ppt_x"/>
                                          </p:val>
                                        </p:tav>
                                        <p:tav tm="100000">
                                          <p:val>
                                            <p:strVal val="#ppt_x"/>
                                          </p:val>
                                        </p:tav>
                                      </p:tavLst>
                                    </p:anim>
                                    <p:anim calcmode="lin" valueType="num">
                                      <p:cBhvr additive="base">
                                        <p:cTn id="57" dur="500" fill="hold"/>
                                        <p:tgtEl>
                                          <p:spTgt spid="2180"/>
                                        </p:tgtEl>
                                        <p:attrNameLst>
                                          <p:attrName>ppt_y</p:attrName>
                                        </p:attrNameLst>
                                      </p:cBhvr>
                                      <p:tavLst>
                                        <p:tav tm="0">
                                          <p:val>
                                            <p:strVal val="1+#ppt_h/2"/>
                                          </p:val>
                                        </p:tav>
                                        <p:tav tm="100000">
                                          <p:val>
                                            <p:strVal val="#ppt_y"/>
                                          </p:val>
                                        </p:tav>
                                      </p:tavLst>
                                    </p:anim>
                                  </p:childTnLst>
                                </p:cTn>
                              </p:par>
                              <p:par>
                                <p:cTn id="58" presetID="2" presetClass="entr" presetSubtype="4" fill="hold" grpId="13" nodeType="withEffect">
                                  <p:childTnLst>
                                    <p:set>
                                      <p:cBhvr additive="base">
                                        <p:cTn id="59" dur="1" fill="hold">
                                          <p:stCondLst>
                                            <p:cond delay="0"/>
                                          </p:stCondLst>
                                        </p:cTn>
                                        <p:tgtEl>
                                          <p:spTgt spid="2181"/>
                                        </p:tgtEl>
                                        <p:attrNameLst>
                                          <p:attrName>style.visibility</p:attrName>
                                        </p:attrNameLst>
                                      </p:cBhvr>
                                      <p:to>
                                        <p:strVal val="visible"/>
                                      </p:to>
                                    </p:set>
                                    <p:anim calcmode="lin" valueType="num">
                                      <p:cBhvr additive="base">
                                        <p:cTn id="60" dur="500" fill="hold"/>
                                        <p:tgtEl>
                                          <p:spTgt spid="2181"/>
                                        </p:tgtEl>
                                        <p:attrNameLst>
                                          <p:attrName>ppt_x</p:attrName>
                                        </p:attrNameLst>
                                      </p:cBhvr>
                                      <p:tavLst>
                                        <p:tav tm="0">
                                          <p:val>
                                            <p:strVal val="#ppt_x"/>
                                          </p:val>
                                        </p:tav>
                                        <p:tav tm="100000">
                                          <p:val>
                                            <p:strVal val="#ppt_x"/>
                                          </p:val>
                                        </p:tav>
                                      </p:tavLst>
                                    </p:anim>
                                    <p:anim calcmode="lin" valueType="num">
                                      <p:cBhvr additive="base">
                                        <p:cTn id="61" dur="500" fill="hold"/>
                                        <p:tgtEl>
                                          <p:spTgt spid="2181"/>
                                        </p:tgtEl>
                                        <p:attrNameLst>
                                          <p:attrName>ppt_y</p:attrName>
                                        </p:attrNameLst>
                                      </p:cBhvr>
                                      <p:tavLst>
                                        <p:tav tm="0">
                                          <p:val>
                                            <p:strVal val="1+#ppt_h/2"/>
                                          </p:val>
                                        </p:tav>
                                        <p:tav tm="100000">
                                          <p:val>
                                            <p:strVal val="#ppt_y"/>
                                          </p:val>
                                        </p:tav>
                                      </p:tavLst>
                                    </p:anim>
                                  </p:childTnLst>
                                </p:cTn>
                              </p:par>
                              <p:par>
                                <p:cTn id="62" presetID="2" presetClass="entr" presetSubtype="4" fill="hold" grpId="14" nodeType="withEffect">
                                  <p:childTnLst>
                                    <p:set>
                                      <p:cBhvr additive="base">
                                        <p:cTn id="63" dur="1" fill="hold">
                                          <p:stCondLst>
                                            <p:cond delay="0"/>
                                          </p:stCondLst>
                                        </p:cTn>
                                        <p:tgtEl>
                                          <p:spTgt spid="2182"/>
                                        </p:tgtEl>
                                        <p:attrNameLst>
                                          <p:attrName>style.visibility</p:attrName>
                                        </p:attrNameLst>
                                      </p:cBhvr>
                                      <p:to>
                                        <p:strVal val="visible"/>
                                      </p:to>
                                    </p:set>
                                    <p:anim calcmode="lin" valueType="num">
                                      <p:cBhvr additive="base">
                                        <p:cTn id="64" dur="500" fill="hold"/>
                                        <p:tgtEl>
                                          <p:spTgt spid="2182"/>
                                        </p:tgtEl>
                                        <p:attrNameLst>
                                          <p:attrName>ppt_x</p:attrName>
                                        </p:attrNameLst>
                                      </p:cBhvr>
                                      <p:tavLst>
                                        <p:tav tm="0">
                                          <p:val>
                                            <p:strVal val="#ppt_x"/>
                                          </p:val>
                                        </p:tav>
                                        <p:tav tm="100000">
                                          <p:val>
                                            <p:strVal val="#ppt_x"/>
                                          </p:val>
                                        </p:tav>
                                      </p:tavLst>
                                    </p:anim>
                                    <p:anim calcmode="lin" valueType="num">
                                      <p:cBhvr additive="base">
                                        <p:cTn id="65" dur="500" fill="hold"/>
                                        <p:tgtEl>
                                          <p:spTgt spid="2182"/>
                                        </p:tgtEl>
                                        <p:attrNameLst>
                                          <p:attrName>ppt_y</p:attrName>
                                        </p:attrNameLst>
                                      </p:cBhvr>
                                      <p:tavLst>
                                        <p:tav tm="0">
                                          <p:val>
                                            <p:strVal val="1+#ppt_h/2"/>
                                          </p:val>
                                        </p:tav>
                                        <p:tav tm="100000">
                                          <p:val>
                                            <p:strVal val="#ppt_y"/>
                                          </p:val>
                                        </p:tav>
                                      </p:tavLst>
                                    </p:anim>
                                  </p:childTnLst>
                                </p:cTn>
                              </p:par>
                              <p:par>
                                <p:cTn id="66" presetID="2" presetClass="entr" presetSubtype="4" fill="hold" grpId="11" nodeType="withEffect">
                                  <p:childTnLst>
                                    <p:set>
                                      <p:cBhvr additive="base">
                                        <p:cTn id="67" dur="1" fill="hold">
                                          <p:stCondLst>
                                            <p:cond delay="0"/>
                                          </p:stCondLst>
                                        </p:cTn>
                                        <p:tgtEl>
                                          <p:spTgt spid="2179"/>
                                        </p:tgtEl>
                                        <p:attrNameLst>
                                          <p:attrName>style.visibility</p:attrName>
                                        </p:attrNameLst>
                                      </p:cBhvr>
                                      <p:to>
                                        <p:strVal val="visible"/>
                                      </p:to>
                                    </p:set>
                                    <p:anim calcmode="lin" valueType="num">
                                      <p:cBhvr additive="base">
                                        <p:cTn id="68" dur="500" fill="hold"/>
                                        <p:tgtEl>
                                          <p:spTgt spid="2179"/>
                                        </p:tgtEl>
                                        <p:attrNameLst>
                                          <p:attrName>ppt_x</p:attrName>
                                        </p:attrNameLst>
                                      </p:cBhvr>
                                      <p:tavLst>
                                        <p:tav tm="0">
                                          <p:val>
                                            <p:strVal val="#ppt_x"/>
                                          </p:val>
                                        </p:tav>
                                        <p:tav tm="100000">
                                          <p:val>
                                            <p:strVal val="#ppt_x"/>
                                          </p:val>
                                        </p:tav>
                                      </p:tavLst>
                                    </p:anim>
                                    <p:anim calcmode="lin" valueType="num">
                                      <p:cBhvr additive="base">
                                        <p:cTn id="69" dur="500" fill="hold"/>
                                        <p:tgtEl>
                                          <p:spTgt spid="2179"/>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nodeType="clickEffect">
                                  <p:childTnLst>
                                    <p:set>
                                      <p:cBhvr additive="base">
                                        <p:cTn id="73" dur="1" fill="hold">
                                          <p:stCondLst>
                                            <p:cond delay="0"/>
                                          </p:stCondLst>
                                        </p:cTn>
                                        <p:tgtEl>
                                          <p:spTgt spid="2170"/>
                                        </p:tgtEl>
                                        <p:attrNameLst>
                                          <p:attrName>style.visibility</p:attrName>
                                        </p:attrNameLst>
                                      </p:cBhvr>
                                      <p:to>
                                        <p:strVal val="visible"/>
                                      </p:to>
                                    </p:set>
                                    <p:anim calcmode="lin" valueType="num">
                                      <p:cBhvr additive="base">
                                        <p:cTn id="74" dur="500" fill="hold"/>
                                        <p:tgtEl>
                                          <p:spTgt spid="2170"/>
                                        </p:tgtEl>
                                        <p:attrNameLst>
                                          <p:attrName>ppt_x</p:attrName>
                                        </p:attrNameLst>
                                      </p:cBhvr>
                                      <p:tavLst>
                                        <p:tav tm="0">
                                          <p:val>
                                            <p:strVal val="#ppt_x"/>
                                          </p:val>
                                        </p:tav>
                                        <p:tav tm="100000">
                                          <p:val>
                                            <p:strVal val="#ppt_x"/>
                                          </p:val>
                                        </p:tav>
                                      </p:tavLst>
                                    </p:anim>
                                    <p:anim calcmode="lin" valueType="num">
                                      <p:cBhvr additive="base">
                                        <p:cTn id="75" dur="500" fill="hold"/>
                                        <p:tgtEl>
                                          <p:spTgt spid="2170"/>
                                        </p:tgtEl>
                                        <p:attrNameLst>
                                          <p:attrName>ppt_y</p:attrName>
                                        </p:attrNameLst>
                                      </p:cBhvr>
                                      <p:tavLst>
                                        <p:tav tm="0">
                                          <p:val>
                                            <p:strVal val="1+#ppt_h/2"/>
                                          </p:val>
                                        </p:tav>
                                        <p:tav tm="100000">
                                          <p:val>
                                            <p:strVal val="#ppt_y"/>
                                          </p:val>
                                        </p:tav>
                                      </p:tavLst>
                                    </p:anim>
                                  </p:childTnLst>
                                </p:cTn>
                              </p:par>
                              <p:par>
                                <p:cTn id="76" presetID="2" presetClass="entr" presetSubtype="4" fill="hold" grpId="10" nodeType="withEffect">
                                  <p:childTnLst>
                                    <p:set>
                                      <p:cBhvr additive="base">
                                        <p:cTn id="77" dur="1" fill="hold">
                                          <p:stCondLst>
                                            <p:cond delay="0"/>
                                          </p:stCondLst>
                                        </p:cTn>
                                        <p:tgtEl>
                                          <p:spTgt spid="2178"/>
                                        </p:tgtEl>
                                        <p:attrNameLst>
                                          <p:attrName>style.visibility</p:attrName>
                                        </p:attrNameLst>
                                      </p:cBhvr>
                                      <p:to>
                                        <p:strVal val="visible"/>
                                      </p:to>
                                    </p:set>
                                    <p:anim calcmode="lin" valueType="num">
                                      <p:cBhvr additive="base">
                                        <p:cTn id="78" dur="500" fill="hold"/>
                                        <p:tgtEl>
                                          <p:spTgt spid="2178"/>
                                        </p:tgtEl>
                                        <p:attrNameLst>
                                          <p:attrName>ppt_x</p:attrName>
                                        </p:attrNameLst>
                                      </p:cBhvr>
                                      <p:tavLst>
                                        <p:tav tm="0">
                                          <p:val>
                                            <p:strVal val="#ppt_x"/>
                                          </p:val>
                                        </p:tav>
                                        <p:tav tm="100000">
                                          <p:val>
                                            <p:strVal val="#ppt_x"/>
                                          </p:val>
                                        </p:tav>
                                      </p:tavLst>
                                    </p:anim>
                                    <p:anim calcmode="lin" valueType="num">
                                      <p:cBhvr additive="base">
                                        <p:cTn id="79" dur="500" fill="hold"/>
                                        <p:tgtEl>
                                          <p:spTgt spid="2178"/>
                                        </p:tgtEl>
                                        <p:attrNameLst>
                                          <p:attrName>ppt_y</p:attrName>
                                        </p:attrNameLst>
                                      </p:cBhvr>
                                      <p:tavLst>
                                        <p:tav tm="0">
                                          <p:val>
                                            <p:strVal val="1+#ppt_h/2"/>
                                          </p:val>
                                        </p:tav>
                                        <p:tav tm="100000">
                                          <p:val>
                                            <p:strVal val="#ppt_y"/>
                                          </p:val>
                                        </p:tav>
                                      </p:tavLst>
                                    </p:anim>
                                  </p:childTnLst>
                                </p:cTn>
                              </p:par>
                              <p:par>
                                <p:cTn id="80" presetID="2" presetClass="entr" presetSubtype="4" fill="hold" grpId="9" nodeType="withEffect">
                                  <p:childTnLst>
                                    <p:set>
                                      <p:cBhvr additive="base">
                                        <p:cTn id="81" dur="1" fill="hold">
                                          <p:stCondLst>
                                            <p:cond delay="0"/>
                                          </p:stCondLst>
                                        </p:cTn>
                                        <p:tgtEl>
                                          <p:spTgt spid="2177"/>
                                        </p:tgtEl>
                                        <p:attrNameLst>
                                          <p:attrName>style.visibility</p:attrName>
                                        </p:attrNameLst>
                                      </p:cBhvr>
                                      <p:to>
                                        <p:strVal val="visible"/>
                                      </p:to>
                                    </p:set>
                                    <p:anim calcmode="lin" valueType="num">
                                      <p:cBhvr additive="base">
                                        <p:cTn id="82" dur="500" fill="hold"/>
                                        <p:tgtEl>
                                          <p:spTgt spid="2177"/>
                                        </p:tgtEl>
                                        <p:attrNameLst>
                                          <p:attrName>ppt_x</p:attrName>
                                        </p:attrNameLst>
                                      </p:cBhvr>
                                      <p:tavLst>
                                        <p:tav tm="0">
                                          <p:val>
                                            <p:strVal val="#ppt_x"/>
                                          </p:val>
                                        </p:tav>
                                        <p:tav tm="100000">
                                          <p:val>
                                            <p:strVal val="#ppt_x"/>
                                          </p:val>
                                        </p:tav>
                                      </p:tavLst>
                                    </p:anim>
                                    <p:anim calcmode="lin" valueType="num">
                                      <p:cBhvr additive="base">
                                        <p:cTn id="83" dur="500" fill="hold"/>
                                        <p:tgtEl>
                                          <p:spTgt spid="2177"/>
                                        </p:tgtEl>
                                        <p:attrNameLst>
                                          <p:attrName>ppt_y</p:attrName>
                                        </p:attrNameLst>
                                      </p:cBhvr>
                                      <p:tavLst>
                                        <p:tav tm="0">
                                          <p:val>
                                            <p:strVal val="1+#ppt_h/2"/>
                                          </p:val>
                                        </p:tav>
                                        <p:tav tm="100000">
                                          <p:val>
                                            <p:strVal val="#ppt_y"/>
                                          </p:val>
                                        </p:tav>
                                      </p:tavLst>
                                    </p:anim>
                                  </p:childTnLst>
                                </p:cTn>
                              </p:par>
                              <p:par>
                                <p:cTn id="84" presetID="2" presetClass="entr" presetSubtype="4" fill="hold" grpId="17" nodeType="withEffect">
                                  <p:childTnLst>
                                    <p:set>
                                      <p:cBhvr additive="base">
                                        <p:cTn id="85" dur="1" fill="hold">
                                          <p:stCondLst>
                                            <p:cond delay="0"/>
                                          </p:stCondLst>
                                        </p:cTn>
                                        <p:tgtEl>
                                          <p:spTgt spid="2185"/>
                                        </p:tgtEl>
                                        <p:attrNameLst>
                                          <p:attrName>style.visibility</p:attrName>
                                        </p:attrNameLst>
                                      </p:cBhvr>
                                      <p:to>
                                        <p:strVal val="visible"/>
                                      </p:to>
                                    </p:set>
                                    <p:anim calcmode="lin" valueType="num">
                                      <p:cBhvr additive="base">
                                        <p:cTn id="86" dur="500" fill="hold"/>
                                        <p:tgtEl>
                                          <p:spTgt spid="2185"/>
                                        </p:tgtEl>
                                        <p:attrNameLst>
                                          <p:attrName>ppt_x</p:attrName>
                                        </p:attrNameLst>
                                      </p:cBhvr>
                                      <p:tavLst>
                                        <p:tav tm="0">
                                          <p:val>
                                            <p:strVal val="#ppt_x"/>
                                          </p:val>
                                        </p:tav>
                                        <p:tav tm="100000">
                                          <p:val>
                                            <p:strVal val="#ppt_x"/>
                                          </p:val>
                                        </p:tav>
                                      </p:tavLst>
                                    </p:anim>
                                    <p:anim calcmode="lin" valueType="num">
                                      <p:cBhvr additive="base">
                                        <p:cTn id="87" dur="500" fill="hold"/>
                                        <p:tgtEl>
                                          <p:spTgt spid="2185"/>
                                        </p:tgtEl>
                                        <p:attrNameLst>
                                          <p:attrName>ppt_y</p:attrName>
                                        </p:attrNameLst>
                                      </p:cBhvr>
                                      <p:tavLst>
                                        <p:tav tm="0">
                                          <p:val>
                                            <p:strVal val="1+#ppt_h/2"/>
                                          </p:val>
                                        </p:tav>
                                        <p:tav tm="100000">
                                          <p:val>
                                            <p:strVal val="#ppt_y"/>
                                          </p:val>
                                        </p:tav>
                                      </p:tavLst>
                                    </p:anim>
                                  </p:childTnLst>
                                </p:cTn>
                              </p:par>
                              <p:par>
                                <p:cTn id="88" presetID="2" presetClass="entr" presetSubtype="4" fill="hold" grpId="18" nodeType="withEffect">
                                  <p:childTnLst>
                                    <p:set>
                                      <p:cBhvr additive="base">
                                        <p:cTn id="89" dur="1" fill="hold">
                                          <p:stCondLst>
                                            <p:cond delay="0"/>
                                          </p:stCondLst>
                                        </p:cTn>
                                        <p:tgtEl>
                                          <p:spTgt spid="2186"/>
                                        </p:tgtEl>
                                        <p:attrNameLst>
                                          <p:attrName>style.visibility</p:attrName>
                                        </p:attrNameLst>
                                      </p:cBhvr>
                                      <p:to>
                                        <p:strVal val="visible"/>
                                      </p:to>
                                    </p:set>
                                    <p:anim calcmode="lin" valueType="num">
                                      <p:cBhvr additive="base">
                                        <p:cTn id="90" dur="500" fill="hold"/>
                                        <p:tgtEl>
                                          <p:spTgt spid="2186"/>
                                        </p:tgtEl>
                                        <p:attrNameLst>
                                          <p:attrName>ppt_x</p:attrName>
                                        </p:attrNameLst>
                                      </p:cBhvr>
                                      <p:tavLst>
                                        <p:tav tm="0">
                                          <p:val>
                                            <p:strVal val="#ppt_x"/>
                                          </p:val>
                                        </p:tav>
                                        <p:tav tm="100000">
                                          <p:val>
                                            <p:strVal val="#ppt_x"/>
                                          </p:val>
                                        </p:tav>
                                      </p:tavLst>
                                    </p:anim>
                                    <p:anim calcmode="lin" valueType="num">
                                      <p:cBhvr additive="base">
                                        <p:cTn id="91" dur="500" fill="hold"/>
                                        <p:tgtEl>
                                          <p:spTgt spid="2186"/>
                                        </p:tgtEl>
                                        <p:attrNameLst>
                                          <p:attrName>ppt_y</p:attrName>
                                        </p:attrNameLst>
                                      </p:cBhvr>
                                      <p:tavLst>
                                        <p:tav tm="0">
                                          <p:val>
                                            <p:strVal val="1+#ppt_h/2"/>
                                          </p:val>
                                        </p:tav>
                                        <p:tav tm="100000">
                                          <p:val>
                                            <p:strVal val="#ppt_y"/>
                                          </p:val>
                                        </p:tav>
                                      </p:tavLst>
                                    </p:anim>
                                  </p:childTnLst>
                                </p:cTn>
                              </p:par>
                              <p:par>
                                <p:cTn id="92" presetID="2" presetClass="entr" presetSubtype="4" fill="hold" grpId="15" nodeType="withEffect">
                                  <p:childTnLst>
                                    <p:set>
                                      <p:cBhvr additive="base">
                                        <p:cTn id="93" dur="1" fill="hold">
                                          <p:stCondLst>
                                            <p:cond delay="0"/>
                                          </p:stCondLst>
                                        </p:cTn>
                                        <p:tgtEl>
                                          <p:spTgt spid="2183"/>
                                        </p:tgtEl>
                                        <p:attrNameLst>
                                          <p:attrName>style.visibility</p:attrName>
                                        </p:attrNameLst>
                                      </p:cBhvr>
                                      <p:to>
                                        <p:strVal val="visible"/>
                                      </p:to>
                                    </p:set>
                                    <p:anim calcmode="lin" valueType="num">
                                      <p:cBhvr additive="base">
                                        <p:cTn id="94" dur="500" fill="hold"/>
                                        <p:tgtEl>
                                          <p:spTgt spid="2183"/>
                                        </p:tgtEl>
                                        <p:attrNameLst>
                                          <p:attrName>ppt_x</p:attrName>
                                        </p:attrNameLst>
                                      </p:cBhvr>
                                      <p:tavLst>
                                        <p:tav tm="0">
                                          <p:val>
                                            <p:strVal val="#ppt_x"/>
                                          </p:val>
                                        </p:tav>
                                        <p:tav tm="100000">
                                          <p:val>
                                            <p:strVal val="#ppt_x"/>
                                          </p:val>
                                        </p:tav>
                                      </p:tavLst>
                                    </p:anim>
                                    <p:anim calcmode="lin" valueType="num">
                                      <p:cBhvr additive="base">
                                        <p:cTn id="95" dur="500" fill="hold"/>
                                        <p:tgtEl>
                                          <p:spTgt spid="2183"/>
                                        </p:tgtEl>
                                        <p:attrNameLst>
                                          <p:attrName>ppt_y</p:attrName>
                                        </p:attrNameLst>
                                      </p:cBhvr>
                                      <p:tavLst>
                                        <p:tav tm="0">
                                          <p:val>
                                            <p:strVal val="1+#ppt_h/2"/>
                                          </p:val>
                                        </p:tav>
                                        <p:tav tm="100000">
                                          <p:val>
                                            <p:strVal val="#ppt_y"/>
                                          </p:val>
                                        </p:tav>
                                      </p:tavLst>
                                    </p:anim>
                                  </p:childTnLst>
                                </p:cTn>
                              </p:par>
                              <p:par>
                                <p:cTn id="96" presetID="2" presetClass="entr" presetSubtype="4" fill="hold" grpId="16" nodeType="withEffect">
                                  <p:childTnLst>
                                    <p:set>
                                      <p:cBhvr additive="base">
                                        <p:cTn id="97" dur="1" fill="hold">
                                          <p:stCondLst>
                                            <p:cond delay="0"/>
                                          </p:stCondLst>
                                        </p:cTn>
                                        <p:tgtEl>
                                          <p:spTgt spid="2184"/>
                                        </p:tgtEl>
                                        <p:attrNameLst>
                                          <p:attrName>style.visibility</p:attrName>
                                        </p:attrNameLst>
                                      </p:cBhvr>
                                      <p:to>
                                        <p:strVal val="visible"/>
                                      </p:to>
                                    </p:set>
                                    <p:anim calcmode="lin" valueType="num">
                                      <p:cBhvr additive="base">
                                        <p:cTn id="98" dur="500" fill="hold"/>
                                        <p:tgtEl>
                                          <p:spTgt spid="2184"/>
                                        </p:tgtEl>
                                        <p:attrNameLst>
                                          <p:attrName>ppt_x</p:attrName>
                                        </p:attrNameLst>
                                      </p:cBhvr>
                                      <p:tavLst>
                                        <p:tav tm="0">
                                          <p:val>
                                            <p:strVal val="#ppt_x"/>
                                          </p:val>
                                        </p:tav>
                                        <p:tav tm="100000">
                                          <p:val>
                                            <p:strVal val="#ppt_x"/>
                                          </p:val>
                                        </p:tav>
                                      </p:tavLst>
                                    </p:anim>
                                    <p:anim calcmode="lin" valueType="num">
                                      <p:cBhvr additive="base">
                                        <p:cTn id="99" dur="500" fill="hold"/>
                                        <p:tgtEl>
                                          <p:spTgt spid="2184"/>
                                        </p:tgtEl>
                                        <p:attrNameLst>
                                          <p:attrName>ppt_y</p:attrName>
                                        </p:attrNameLst>
                                      </p:cBhvr>
                                      <p:tavLst>
                                        <p:tav tm="0">
                                          <p:val>
                                            <p:strVal val="1+#ppt_h/2"/>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 presetClass="entr" presetSubtype="16" fill="hold" nodeType="clickEffect">
                                  <p:childTnLst>
                                    <p:set>
                                      <p:cBhvr additive="base">
                                        <p:cTn id="103" dur="1" fill="hold">
                                          <p:stCondLst>
                                            <p:cond delay="0"/>
                                          </p:stCondLst>
                                        </p:cTn>
                                        <p:tgtEl>
                                          <p:spTgt spid="2168"/>
                                        </p:tgtEl>
                                        <p:attrNameLst>
                                          <p:attrName>style.visibility</p:attrName>
                                        </p:attrNameLst>
                                      </p:cBhvr>
                                      <p:to>
                                        <p:strVal val="visible"/>
                                      </p:to>
                                    </p:set>
                                    <p:animEffect transition="in" filter="box(in)">
                                      <p:cBhvr additive="base">
                                        <p:cTn id="104" dur="500"/>
                                        <p:tgtEl>
                                          <p:spTgt spid="2168"/>
                                        </p:tgtEl>
                                      </p:cBhvr>
                                    </p:animEffect>
                                  </p:childTnLst>
                                </p:cTn>
                              </p:par>
                            </p:childTnLst>
                          </p:cTn>
                        </p:par>
                      </p:childTnLst>
                    </p:cTn>
                  </p:par>
                  <p:par>
                    <p:cTn id="105" fill="hold">
                      <p:stCondLst>
                        <p:cond delay="indefinite"/>
                      </p:stCondLst>
                      <p:childTnLst>
                        <p:par>
                          <p:cTn id="106" fill="hold">
                            <p:stCondLst>
                              <p:cond delay="0"/>
                            </p:stCondLst>
                            <p:childTnLst>
                              <p:par>
                                <p:cTn id="107" presetID="4" presetClass="entr" presetSubtype="16" fill="hold" nodeType="clickEffect">
                                  <p:childTnLst>
                                    <p:set>
                                      <p:cBhvr additive="base">
                                        <p:cTn id="108" dur="1" fill="hold">
                                          <p:stCondLst>
                                            <p:cond delay="0"/>
                                          </p:stCondLst>
                                        </p:cTn>
                                        <p:tgtEl>
                                          <p:spTgt spid="2187"/>
                                        </p:tgtEl>
                                        <p:attrNameLst>
                                          <p:attrName>style.visibility</p:attrName>
                                        </p:attrNameLst>
                                      </p:cBhvr>
                                      <p:to>
                                        <p:strVal val="visible"/>
                                      </p:to>
                                    </p:set>
                                    <p:animEffect transition="in" filter="box(in)">
                                      <p:cBhvr additive="base">
                                        <p:cTn id="109" dur="500"/>
                                        <p:tgtEl>
                                          <p:spTgt spid="2187"/>
                                        </p:tgtEl>
                                      </p:cBhvr>
                                    </p:animEffect>
                                  </p:childTnLst>
                                </p:cTn>
                              </p:par>
                            </p:childTnLst>
                          </p:cTn>
                        </p:par>
                      </p:childTnLst>
                    </p:cTn>
                  </p:par>
                  <p:par>
                    <p:cTn id="110" fill="hold">
                      <p:stCondLst>
                        <p:cond delay="indefinite"/>
                      </p:stCondLst>
                      <p:childTnLst>
                        <p:par>
                          <p:cTn id="111" fill="hold">
                            <p:stCondLst>
                              <p:cond delay="0"/>
                            </p:stCondLst>
                            <p:childTnLst>
                              <p:par>
                                <p:cTn id="112" presetID="18" presetClass="entr" presetSubtype="12" fill="hold" nodeType="clickEffect">
                                  <p:childTnLst>
                                    <p:set>
                                      <p:cBhvr additive="base">
                                        <p:cTn id="113" dur="1" fill="hold">
                                          <p:stCondLst>
                                            <p:cond delay="0"/>
                                          </p:stCondLst>
                                        </p:cTn>
                                        <p:tgtEl>
                                          <p:spTgt spid="2189"/>
                                        </p:tgtEl>
                                        <p:attrNameLst>
                                          <p:attrName>style.visibility</p:attrName>
                                        </p:attrNameLst>
                                      </p:cBhvr>
                                      <p:to>
                                        <p:strVal val="visible"/>
                                      </p:to>
                                    </p:set>
                                    <p:animEffect transition="in" filter="strips(downLeft)">
                                      <p:cBhvr additive="base">
                                        <p:cTn id="114" dur="500"/>
                                        <p:tgtEl>
                                          <p:spTgt spid="2189"/>
                                        </p:tgtEl>
                                      </p:cBhvr>
                                    </p:animEffect>
                                  </p:childTnLst>
                                </p:cTn>
                              </p:par>
                            </p:childTnLst>
                          </p:cTn>
                        </p:par>
                      </p:childTnLst>
                    </p:cTn>
                  </p:par>
                  <p:par>
                    <p:cTn id="115" fill="hold">
                      <p:stCondLst>
                        <p:cond delay="indefinite"/>
                      </p:stCondLst>
                      <p:childTnLst>
                        <p:par>
                          <p:cTn id="116" fill="hold">
                            <p:stCondLst>
                              <p:cond delay="0"/>
                            </p:stCondLst>
                            <p:childTnLst>
                              <p:par>
                                <p:cTn id="117" presetID="4" presetClass="entr" presetSubtype="16" fill="hold" nodeType="clickEffect">
                                  <p:childTnLst>
                                    <p:set>
                                      <p:cBhvr additive="base">
                                        <p:cTn id="118" dur="1" fill="hold">
                                          <p:stCondLst>
                                            <p:cond delay="0"/>
                                          </p:stCondLst>
                                        </p:cTn>
                                        <p:tgtEl>
                                          <p:spTgt spid="2190"/>
                                        </p:tgtEl>
                                        <p:attrNameLst>
                                          <p:attrName>style.visibility</p:attrName>
                                        </p:attrNameLst>
                                      </p:cBhvr>
                                      <p:to>
                                        <p:strVal val="visible"/>
                                      </p:to>
                                    </p:set>
                                    <p:animEffect transition="in" filter="box(in)">
                                      <p:cBhvr additive="base">
                                        <p:cTn id="119" dur="500"/>
                                        <p:tgtEl>
                                          <p:spTgt spid="2190"/>
                                        </p:tgtEl>
                                      </p:cBhvr>
                                    </p:animEffect>
                                  </p:childTnLst>
                                </p:cTn>
                              </p:par>
                            </p:childTnLst>
                          </p:cTn>
                        </p:par>
                      </p:childTnLst>
                    </p:cTn>
                  </p:par>
                  <p:par>
                    <p:cTn id="120" fill="hold">
                      <p:stCondLst>
                        <p:cond delay="indefinite"/>
                      </p:stCondLst>
                      <p:childTnLst>
                        <p:par>
                          <p:cTn id="121" fill="hold">
                            <p:stCondLst>
                              <p:cond delay="0"/>
                            </p:stCondLst>
                            <p:childTnLst>
                              <p:par>
                                <p:cTn id="122" presetID="4" presetClass="entr" presetSubtype="16" fill="hold" nodeType="clickEffect">
                                  <p:childTnLst>
                                    <p:set>
                                      <p:cBhvr additive="base">
                                        <p:cTn id="123" dur="1" fill="hold">
                                          <p:stCondLst>
                                            <p:cond delay="0"/>
                                          </p:stCondLst>
                                        </p:cTn>
                                        <p:tgtEl>
                                          <p:spTgt spid="2188"/>
                                        </p:tgtEl>
                                        <p:attrNameLst>
                                          <p:attrName>style.visibility</p:attrName>
                                        </p:attrNameLst>
                                      </p:cBhvr>
                                      <p:to>
                                        <p:strVal val="visible"/>
                                      </p:to>
                                    </p:set>
                                    <p:animEffect transition="in" filter="box(in)">
                                      <p:cBhvr additive="base">
                                        <p:cTn id="124" dur="500"/>
                                        <p:tgtEl>
                                          <p:spTgt spid="2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5" grpId="0" animBg="1"/>
      <p:bldP spid="2166" grpId="1" build="p" animBg="1"/>
      <p:bldP spid="2167" grpId="2" animBg="1"/>
      <p:bldP spid="2171" grpId="3" animBg="1"/>
      <p:bldP spid="2172" grpId="4" animBg="1"/>
      <p:bldP spid="2173" grpId="5" animBg="1"/>
      <p:bldP spid="2174" grpId="6" animBg="1"/>
      <p:bldP spid="2175" grpId="7" animBg="1"/>
      <p:bldP spid="2176" grpId="8" animBg="1"/>
      <p:bldP spid="2177" grpId="9" animBg="1"/>
      <p:bldP spid="2178" grpId="10" animBg="1"/>
      <p:bldP spid="2179" grpId="11" animBg="1"/>
      <p:bldP spid="2180" grpId="12" animBg="1"/>
      <p:bldP spid="2181" grpId="13" animBg="1"/>
      <p:bldP spid="2182" grpId="14" animBg="1"/>
      <p:bldP spid="2183" grpId="15" animBg="1"/>
      <p:bldP spid="2184" grpId="16" animBg="1"/>
      <p:bldP spid="2185" grpId="17" animBg="1"/>
      <p:bldP spid="2186" grpId="18"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2.9200.0"/>
  <p:tag name="AS_RELEASE_DATE" val="2016.11.28"/>
  <p:tag name="AS_TITLE" val="Aspose.Slides for .NET 4.0"/>
  <p:tag name="AS_VERSION" val="16.11.0.0"/>
</p:tagLst>
</file>

<file path=ppt/theme/theme1.xml><?xml version="1.0" encoding="utf-8"?>
<a:theme xmlns:a="http://schemas.openxmlformats.org/drawingml/2006/main" name=" overriden">
  <a:themeElements>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fontScheme name="">
      <a:majorFont>
        <a:latin typeface="Times New Roman"/>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prstClr val="black">
                <a:alpha val="38000"/>
              </a:prstClr>
            </a:outerShdw>
          </a:effectLst>
        </a:effectStyle>
        <a:effectStyle>
          <a:effectLst>
            <a:outerShdw blurRad="40000" dist="23000" dir="5400000" rotWithShape="0">
              <a:prstClr val="black">
                <a:alpha val="35000"/>
              </a:prstClr>
            </a:outerShdw>
          </a:effectLst>
        </a:effectStyle>
        <a:effectStyle>
          <a:effectLst>
            <a:outerShdw blurRad="40000" dist="23000" dir="5400000" rotWithShape="0">
              <a:prstClr val="black">
                <a:alpha val="35000"/>
              </a:prst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
      <a:clrScheme name="">
        <a:dk1>
          <a:srgbClr val="CCCCCC"/>
        </a:dk1>
        <a:lt1>
          <a:srgbClr val="000000"/>
        </a:lt1>
        <a:dk2>
          <a:srgbClr val="FFFFFF"/>
        </a:dk2>
        <a:lt2>
          <a:srgbClr val="993300"/>
        </a:lt2>
        <a:accent1>
          <a:srgbClr val="576F2B"/>
        </a:accent1>
        <a:accent2>
          <a:srgbClr val="666699"/>
        </a:accent2>
        <a:accent3>
          <a:srgbClr val="9BBB59"/>
        </a:accent3>
        <a:accent4>
          <a:srgbClr val="8064A2"/>
        </a:accent4>
        <a:accent5>
          <a:srgbClr val="4BACC6"/>
        </a:accent5>
        <a:accent6>
          <a:srgbClr val="F79646"/>
        </a:accent6>
        <a:hlink>
          <a:srgbClr val="993300"/>
        </a:hlink>
        <a:folHlink>
          <a:srgbClr val="CC9900"/>
        </a:folHlink>
      </a:clrScheme>
      <a:clrMap bg1="lt1" tx1="dk1" bg2="lt2" tx2="dk2" accent1="accent1" accent2="accent2" accent3="accent3" accent4="accent4" accent5="accent5" accent6="accent6" hlink="hlink" folHlink="folHlink"/>
    </a:extraClrScheme>
    <a:extraClrScheme>
      <a:clrScheme name="">
        <a:dk1>
          <a:srgbClr val="CCCCCC"/>
        </a:dk1>
        <a:lt1>
          <a:srgbClr val="330000"/>
        </a:lt1>
        <a:dk2>
          <a:srgbClr val="FFFFFF"/>
        </a:dk2>
        <a:lt2>
          <a:srgbClr val="993300"/>
        </a:lt2>
        <a:accent1>
          <a:srgbClr val="996633"/>
        </a:accent1>
        <a:accent2>
          <a:srgbClr val="FF0000"/>
        </a:accent2>
        <a:accent3>
          <a:srgbClr val="9BBB59"/>
        </a:accent3>
        <a:accent4>
          <a:srgbClr val="8064A2"/>
        </a:accent4>
        <a:accent5>
          <a:srgbClr val="4BACC6"/>
        </a:accent5>
        <a:accent6>
          <a:srgbClr val="F79646"/>
        </a:accent6>
        <a:hlink>
          <a:srgbClr val="FF3300"/>
        </a:hlink>
        <a:folHlink>
          <a:srgbClr val="CC9933"/>
        </a:folHlink>
      </a:clrScheme>
      <a:clrMap bg1="lt1" tx1="dk1" bg2="lt2" tx2="dk2" accent1="accent1" accent2="accent2" accent3="accent3" accent4="accent4" accent5="accent5" accent6="accent6" hlink="hlink" folHlink="folHlink"/>
    </a:extraClrScheme>
    <a:extraClrScheme>
      <a:clrScheme name="">
        <a:dk1>
          <a:srgbClr val="FFFFFF"/>
        </a:dk1>
        <a:lt1>
          <a:srgbClr val="21203C"/>
        </a:lt1>
        <a:dk2>
          <a:srgbClr val="FFFFCC"/>
        </a:dk2>
        <a:lt2>
          <a:srgbClr val="79788A"/>
        </a:lt2>
        <a:accent1>
          <a:srgbClr val="476077"/>
        </a:accent1>
        <a:accent2>
          <a:srgbClr val="676C5A"/>
        </a:accent2>
        <a:accent3>
          <a:srgbClr val="9BBB59"/>
        </a:accent3>
        <a:accent4>
          <a:srgbClr val="8064A2"/>
        </a:accent4>
        <a:accent5>
          <a:srgbClr val="4BACC6"/>
        </a:accent5>
        <a:accent6>
          <a:srgbClr val="F79646"/>
        </a:accent6>
        <a:hlink>
          <a:srgbClr val="666699"/>
        </a:hlink>
        <a:folHlink>
          <a:srgbClr val="8CB0A2"/>
        </a:folHlink>
      </a:clrScheme>
      <a:clrMap bg1="lt1" tx1="dk1" bg2="lt2" tx2="dk2" accent1="accent1" accent2="accent2" accent3="accent3" accent4="accent4" accent5="accent5" accent6="accent6" hlink="hlink" folHlink="folHlink"/>
    </a:extraClrScheme>
    <a:extraClrScheme>
      <a:clrScheme name="">
        <a:dk1>
          <a:srgbClr val="FFFFCC"/>
        </a:dk1>
        <a:lt1>
          <a:srgbClr val="79A994"/>
        </a:lt1>
        <a:dk2>
          <a:srgbClr val="FFFFCC"/>
        </a:dk2>
        <a:lt2>
          <a:srgbClr val="455B41"/>
        </a:lt2>
        <a:accent1>
          <a:srgbClr val="517087"/>
        </a:accent1>
        <a:accent2>
          <a:srgbClr val="666699"/>
        </a:accent2>
        <a:accent3>
          <a:srgbClr val="9BBB59"/>
        </a:accent3>
        <a:accent4>
          <a:srgbClr val="8064A2"/>
        </a:accent4>
        <a:accent5>
          <a:srgbClr val="4BACC6"/>
        </a:accent5>
        <a:accent6>
          <a:srgbClr val="F79646"/>
        </a:accent6>
        <a:hlink>
          <a:srgbClr val="993300"/>
        </a:hlink>
        <a:folHlink>
          <a:srgbClr val="A4AF6B"/>
        </a:folHlink>
      </a:clrScheme>
      <a:clrMap bg1="lt1" tx1="dk1" bg2="lt2" tx2="dk2" accent1="accent1" accent2="accent2" accent3="accent3" accent4="accent4" accent5="accent5" accent6="accent6" hlink="hlink" folHlink="folHlink"/>
    </a:extraClrScheme>
    <a:extraClrScheme>
      <a:clrScheme name="">
        <a:dk1>
          <a:srgbClr val="330000"/>
        </a:dk1>
        <a:lt1>
          <a:srgbClr val="FF9900"/>
        </a:lt1>
        <a:dk2>
          <a:srgbClr val="FFFFFF"/>
        </a:dk2>
        <a:lt2>
          <a:srgbClr val="8B3111"/>
        </a:lt2>
        <a:accent1>
          <a:srgbClr val="DD6D07"/>
        </a:accent1>
        <a:accent2>
          <a:srgbClr val="CC9900"/>
        </a:accent2>
        <a:accent3>
          <a:srgbClr val="9BBB59"/>
        </a:accent3>
        <a:accent4>
          <a:srgbClr val="8064A2"/>
        </a:accent4>
        <a:accent5>
          <a:srgbClr val="4BACC6"/>
        </a:accent5>
        <a:accent6>
          <a:srgbClr val="F79646"/>
        </a:accent6>
        <a:hlink>
          <a:srgbClr val="CC3300"/>
        </a:hlink>
        <a:folHlink>
          <a:srgbClr val="CCCC66"/>
        </a:folHlink>
      </a:clrScheme>
      <a:clrMap bg1="lt1" tx1="dk1" bg2="lt2" tx2="dk2" accent1="accent1" accent2="accent2" accent3="accent3" accent4="accent4" accent5="accent5" accent6="accent6" hlink="hlink" folHlink="folHlink"/>
    </a:extraClrScheme>
    <a:extraClrScheme>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91411"/>
        </a:lt2>
        <a:accent1>
          <a:srgbClr val="4F917E"/>
        </a:accent1>
        <a:accent2>
          <a:srgbClr val="CC9900"/>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CC0000"/>
        </a:dk2>
        <a:lt2>
          <a:srgbClr val="999966"/>
        </a:lt2>
        <a:accent1>
          <a:srgbClr val="CCCCCC"/>
        </a:accent1>
        <a:accent2>
          <a:srgbClr val="CCCC66"/>
        </a:accent2>
        <a:accent3>
          <a:srgbClr val="9BBB59"/>
        </a:accent3>
        <a:accent4>
          <a:srgbClr val="8064A2"/>
        </a:accent4>
        <a:accent5>
          <a:srgbClr val="4BACC6"/>
        </a:accent5>
        <a:accent6>
          <a:srgbClr val="F79646"/>
        </a:accent6>
        <a:hlink>
          <a:srgbClr val="666699"/>
        </a:hlink>
        <a:folHlink>
          <a:srgbClr val="CCCC99"/>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FF0000"/>
        </a:dk2>
        <a:lt2>
          <a:srgbClr val="009999"/>
        </a:lt2>
        <a:accent1>
          <a:srgbClr val="C7B505"/>
        </a:accent1>
        <a:accent2>
          <a:srgbClr val="FFFF66"/>
        </a:accent2>
        <a:accent3>
          <a:srgbClr val="9BBB59"/>
        </a:accent3>
        <a:accent4>
          <a:srgbClr val="8064A2"/>
        </a:accent4>
        <a:accent5>
          <a:srgbClr val="4BACC6"/>
        </a:accent5>
        <a:accent6>
          <a:srgbClr val="F79646"/>
        </a:accent6>
        <a:hlink>
          <a:srgbClr val="5A84D8"/>
        </a:hlink>
        <a:folHlink>
          <a:srgbClr val="A0C6BA"/>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660033"/>
        </a:dk2>
        <a:lt2>
          <a:srgbClr val="666699"/>
        </a:lt2>
        <a:accent1>
          <a:srgbClr val="95A3D1"/>
        </a:accent1>
        <a:accent2>
          <a:srgbClr val="FFFF66"/>
        </a:accent2>
        <a:accent3>
          <a:srgbClr val="9BBB59"/>
        </a:accent3>
        <a:accent4>
          <a:srgbClr val="8064A2"/>
        </a:accent4>
        <a:accent5>
          <a:srgbClr val="4BACC6"/>
        </a:accent5>
        <a:accent6>
          <a:srgbClr val="F79646"/>
        </a:accent6>
        <a:hlink>
          <a:srgbClr val="5A84D8"/>
        </a:hlink>
        <a:folHlink>
          <a:srgbClr val="CCCC99"/>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
      <a:majorFont>
        <a:latin typeface="Calibri Light"/>
        <a:ea typeface="Arial"/>
        <a:cs typeface=""/>
      </a:majorFont>
      <a:minorFont>
        <a:latin typeface="Calibri"/>
        <a:ea typeface="Ari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
    <a:dk1>
      <a:srgbClr val="000000"/>
    </a:dk1>
    <a:lt1>
      <a:srgbClr val="FFFFE1"/>
    </a:lt1>
    <a:dk2>
      <a:srgbClr val="330033"/>
    </a:dk2>
    <a:lt2>
      <a:srgbClr val="330033"/>
    </a:lt2>
    <a:accent1>
      <a:srgbClr val="CCCC99"/>
    </a:accent1>
    <a:accent2>
      <a:srgbClr val="FF0000"/>
    </a:accent2>
    <a:accent3>
      <a:srgbClr val="9BBB59"/>
    </a:accent3>
    <a:accent4>
      <a:srgbClr val="8064A2"/>
    </a:accent4>
    <a:accent5>
      <a:srgbClr val="4BACC6"/>
    </a:accent5>
    <a:accent6>
      <a:srgbClr val="F79646"/>
    </a:accent6>
    <a:hlink>
      <a:srgbClr val="990033"/>
    </a:hlink>
    <a:folHlink>
      <a:srgbClr val="B2B2B2"/>
    </a:folHlink>
  </a:clrScheme>
</a:themeOverride>
</file>

<file path=docProps/app.xml><?xml version="1.0" encoding="utf-8"?>
<Properties xmlns="http://schemas.openxmlformats.org/officeDocument/2006/extended-properties" xmlns:vt="http://schemas.openxmlformats.org/officeDocument/2006/docPropsVTypes">
  <TotalTime>94</TotalTime>
  <Words>2518</Words>
  <Application>Microsoft Office PowerPoint</Application>
  <PresentationFormat>全屏显示(4:3)</PresentationFormat>
  <Paragraphs>289</Paragraphs>
  <Slides>32</Slides>
  <Notes>1</Notes>
  <HiddenSlides>0</HiddenSlides>
  <MMClips>0</MMClips>
  <ScaleCrop>false</ScaleCrop>
  <HeadingPairs>
    <vt:vector size="8" baseType="variant">
      <vt:variant>
        <vt:lpstr>已用的字体</vt:lpstr>
      </vt:variant>
      <vt:variant>
        <vt:i4>7</vt:i4>
      </vt:variant>
      <vt:variant>
        <vt:lpstr>主题</vt:lpstr>
      </vt:variant>
      <vt:variant>
        <vt:i4>2</vt:i4>
      </vt:variant>
      <vt:variant>
        <vt:lpstr>嵌入 OLE 服务器</vt:lpstr>
      </vt:variant>
      <vt:variant>
        <vt:i4>2</vt:i4>
      </vt:variant>
      <vt:variant>
        <vt:lpstr>幻灯片标题</vt:lpstr>
      </vt:variant>
      <vt:variant>
        <vt:i4>32</vt:i4>
      </vt:variant>
    </vt:vector>
  </HeadingPairs>
  <TitlesOfParts>
    <vt:vector size="43" baseType="lpstr">
      <vt:lpstr>宋体</vt:lpstr>
      <vt:lpstr>微软雅黑</vt:lpstr>
      <vt:lpstr>Arial</vt:lpstr>
      <vt:lpstr>Calibri</vt:lpstr>
      <vt:lpstr>Calibri Light</vt:lpstr>
      <vt:lpstr>Times New Roman</vt:lpstr>
      <vt:lpstr>Wingdings</vt:lpstr>
      <vt:lpstr> overriden</vt:lpstr>
      <vt:lpstr>Office 主题</vt:lpstr>
      <vt:lpstr>AutoCAD.Drawing.15</vt:lpstr>
      <vt:lpstr>Microsoft 公式 3.0</vt:lpstr>
      <vt:lpstr>PowerPoint 演示文稿</vt:lpstr>
      <vt:lpstr>砼及钢筋砼工程</vt:lpstr>
      <vt:lpstr>1  砼及钢筋砼工程</vt:lpstr>
      <vt:lpstr>2 现浇砼工程量计算规则 </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2 现浇砼工程量计算规则</vt:lpstr>
      <vt:lpstr>3  预制砼工程量计算规则</vt:lpstr>
      <vt:lpstr>PowerPoint 演示文稿</vt:lpstr>
      <vt:lpstr>PowerPoint 演示文稿</vt:lpstr>
    </vt:vector>
  </TitlesOfParts>
  <Company>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第五章  一般土建工程施工图预算的编制</dc:title>
  <dc:creator>a</dc:creator>
  <cp:lastModifiedBy>PC</cp:lastModifiedBy>
  <cp:revision>378</cp:revision>
  <dcterms:created xsi:type="dcterms:W3CDTF">2004-04-01T15:28:23Z</dcterms:created>
  <dcterms:modified xsi:type="dcterms:W3CDTF">2021-04-28T01:53:07Z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194FB0BC14814D7DAD6F6E894FFA97E3</vt:lpwstr>
  </property>
  <property fmtid="{D5CDD505-2E9C-101B-9397-08002B2CF9AE}" pid="3" name="KSOProductBuildVer">
    <vt:lpwstr>2052-11.1.0.10356</vt:lpwstr>
  </property>
</Properties>
</file>