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475" r:id="rId3"/>
    <p:sldId id="428" r:id="rId4"/>
    <p:sldId id="431" r:id="rId6"/>
    <p:sldId id="434" r:id="rId7"/>
    <p:sldId id="437" r:id="rId8"/>
    <p:sldId id="440" r:id="rId9"/>
    <p:sldId id="443" r:id="rId10"/>
    <p:sldId id="446" r:id="rId11"/>
    <p:sldId id="449" r:id="rId12"/>
    <p:sldId id="452" r:id="rId13"/>
    <p:sldId id="455" r:id="rId14"/>
    <p:sldId id="458" r:id="rId15"/>
    <p:sldId id="461" r:id="rId16"/>
    <p:sldId id="464" r:id="rId17"/>
    <p:sldId id="467" r:id="rId18"/>
    <p:sldId id="470" r:id="rId19"/>
    <p:sldId id="508" r:id="rId20"/>
  </p:sldIdLst>
  <p:sldSz cx="9144000" cy="6858000"/>
  <p:notesSz cx="6858000" cy="9144000"/>
  <p:custDataLst>
    <p:tags r:id="rId24"/>
  </p:custDataLst>
  <p:defaultTextStyle>
    <a:defPPr>
      <a:defRPr lang="ru-RU"/>
    </a:defPPr>
    <a:lvl1pPr marL="0" lvl="0" indent="0" algn="l" defTabSz="914400" rtl="0" eaLnBrk="1" fontAlgn="base" latinLnBrk="0" hangingPunct="1">
      <a:lnSpc>
        <a:spcPct val="100000"/>
      </a:lnSpc>
      <a:spcBef>
        <a:spcPct val="0"/>
      </a:spcBef>
      <a:spcAft>
        <a:spcPct val="0"/>
      </a:spcAft>
      <a:buNone/>
      <a:defRPr b="0" i="0" u="none" kern="120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showOutlineIcons="0">
    <p:restoredLeft sz="15620"/>
    <p:restoredTop sz="94660"/>
  </p:normalViewPr>
  <p:slideViewPr>
    <p:cSldViewPr showGuides="1">
      <p:cViewPr varScale="1">
        <p:scale>
          <a:sx n="113" d="100"/>
          <a:sy n="113" d="100"/>
        </p:scale>
        <p:origin x="-102" y="-2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gs" Target="tags/tag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4098" name="页眉占位符 1"/>
          <p:cNvSpPr/>
          <p:nvPr>
            <p:ph type="hdr" sz="quarter"/>
          </p:nvPr>
        </p:nvSpPr>
        <p:spPr>
          <a:xfrm>
            <a:off x="0" y="0"/>
            <a:ext cx="2971800" cy="458788"/>
          </a:xfrm>
          <a:prstGeom prst="rect">
            <a:avLst/>
          </a:prstGeom>
          <a:noFill/>
          <a:ln w="9525">
            <a:noFill/>
          </a:ln>
        </p:spPr>
        <p:txBody>
          <a:bodyPr wrap="square" lIns="91440" tIns="45720" rIns="91440" bIns="45720" anchor="t" anchorCtr="0"/>
          <a:p>
            <a:pPr marL="0" lvl="0" indent="0" algn="l" defTabSz="914400" rtl="0" eaLnBrk="1" fontAlgn="base" hangingPunct="1">
              <a:lnSpc>
                <a:spcPct val="100000"/>
              </a:lnSpc>
              <a:spcBef>
                <a:spcPct val="0"/>
              </a:spcBef>
              <a:spcAft>
                <a:spcPct val="0"/>
              </a:spcAft>
              <a:buClrTx/>
              <a:buSzPct val="100000"/>
              <a:buFont typeface="Arial" panose="020B0604020202020204" pitchFamily="34" charset="0"/>
              <a:buNone/>
            </a:pPr>
            <a:endParaRPr lang="zh-CN" altLang="zh-CN" sz="1200" u="none">
              <a:solidFill>
                <a:schemeClr val="tx1"/>
              </a:solidFill>
              <a:latin typeface="Arial" panose="020B0604020202020204" pitchFamily="34" charset="0"/>
              <a:ea typeface="宋体" panose="02010600030101010101" pitchFamily="2" charset="-122"/>
            </a:endParaRPr>
          </a:p>
        </p:txBody>
      </p:sp>
      <p:sp>
        <p:nvSpPr>
          <p:cNvPr id="4099" name="日期占位符 2"/>
          <p:cNvSpPr/>
          <p:nvPr>
            <p:ph type="dt" idx="1"/>
          </p:nvPr>
        </p:nvSpPr>
        <p:spPr>
          <a:xfrm>
            <a:off x="3884613" y="0"/>
            <a:ext cx="2971800" cy="458788"/>
          </a:xfrm>
          <a:prstGeom prst="rect">
            <a:avLst/>
          </a:prstGeom>
          <a:noFill/>
          <a:ln w="9525">
            <a:noFill/>
          </a:ln>
        </p:spPr>
        <p:txBody>
          <a:bodyPr wrap="square" lIns="91440" tIns="45720" rIns="91440" bIns="45720" anchor="t" anchorCtr="0"/>
          <a:p>
            <a:pPr marL="0" lvl="0" indent="0" algn="r" defTabSz="914400" rtl="0" eaLnBrk="1" fontAlgn="base" hangingPunct="1">
              <a:lnSpc>
                <a:spcPct val="100000"/>
              </a:lnSpc>
              <a:spcBef>
                <a:spcPct val="0"/>
              </a:spcBef>
              <a:spcAft>
                <a:spcPct val="0"/>
              </a:spcAft>
              <a:buClrTx/>
              <a:buSzPct val="100000"/>
              <a:buFont typeface="Arial" panose="020B0604020202020204" pitchFamily="34" charset="0"/>
              <a:buNone/>
            </a:pPr>
            <a:endParaRPr lang="zh-CN" altLang="en-US" sz="1800" u="none">
              <a:solidFill>
                <a:schemeClr val="tx1"/>
              </a:solidFill>
              <a:latin typeface="Arial" panose="020B0604020202020204" pitchFamily="34" charset="0"/>
              <a:ea typeface="宋体" panose="02010600030101010101" pitchFamily="2" charset="-122"/>
            </a:endParaRPr>
          </a:p>
        </p:txBody>
      </p:sp>
      <p:sp>
        <p:nvSpPr>
          <p:cNvPr id="4100" name="幻灯片图像占位符 3"/>
          <p:cNvSpPr/>
          <p:nvPr>
            <p:ph type="sldImg" idx="2"/>
          </p:nvPr>
        </p:nvSpPr>
        <p:spPr>
          <a:xfrm>
            <a:off x="685800" y="1143000"/>
            <a:ext cx="5486400" cy="3086100"/>
          </a:xfrm>
          <a:prstGeom prst="rect">
            <a:avLst/>
          </a:prstGeom>
          <a:noFill/>
          <a:ln w="9525">
            <a:noFill/>
          </a:ln>
        </p:spPr>
        <p:txBody>
          <a:bodyPr/>
          <a:p>
            <a:pPr lvl="0"/>
          </a:p>
        </p:txBody>
      </p:sp>
      <p:sp>
        <p:nvSpPr>
          <p:cNvPr id="4101" name="备注占位符 4"/>
          <p:cNvSpPr/>
          <p:nvPr/>
        </p:nvSpPr>
        <p:spPr>
          <a:xfrm>
            <a:off x="685800" y="4400550"/>
            <a:ext cx="5486400" cy="3600450"/>
          </a:xfrm>
          <a:prstGeom prst="rect">
            <a:avLst/>
          </a:prstGeom>
          <a:noFill/>
          <a:ln w="9525">
            <a:noFill/>
          </a:ln>
        </p:spPr>
        <p:txBody>
          <a:bodyPr anchor="ctr" anchorCtr="0"/>
          <a:p>
            <a:pPr marL="0" lvl="0" indent="0" algn="l" defTabSz="0" rtl="0" eaLnBrk="0" fontAlgn="base" hangingPunct="0">
              <a:lnSpc>
                <a:spcPct val="100000"/>
              </a:lnSpc>
              <a:spcBef>
                <a:spcPct val="30000"/>
              </a:spcBef>
              <a:spcAft>
                <a:spcPct val="0"/>
              </a:spcAft>
              <a:buClrTx/>
              <a:buSzPct val="100000"/>
              <a:buFontTx/>
              <a:buNone/>
            </a:pPr>
            <a:r>
              <a:rPr lang="zh-CN" altLang="zh-CN" sz="1200" u="none">
                <a:solidFill>
                  <a:schemeClr val="tx1"/>
                </a:solidFill>
                <a:latin typeface="Arial" panose="020B0604020202020204" pitchFamily="34" charset="0"/>
                <a:ea typeface="宋体" panose="02010600030101010101" pitchFamily="2" charset="-122"/>
              </a:rPr>
              <a:t>单击此处编辑母版文本样式</a:t>
            </a:r>
            <a:endParaRPr lang="zh-CN" altLang="zh-CN" sz="1200" u="none">
              <a:solidFill>
                <a:schemeClr val="tx1"/>
              </a:solidFill>
              <a:latin typeface="Arial" panose="020B0604020202020204" pitchFamily="34" charset="0"/>
              <a:ea typeface="宋体" panose="02010600030101010101" pitchFamily="2" charset="-122"/>
            </a:endParaRPr>
          </a:p>
          <a:p>
            <a:pPr marL="0" lvl="0" indent="0" algn="l" defTabSz="0" rtl="0" eaLnBrk="0" fontAlgn="base" hangingPunct="0">
              <a:lnSpc>
                <a:spcPct val="100000"/>
              </a:lnSpc>
              <a:spcBef>
                <a:spcPct val="30000"/>
              </a:spcBef>
              <a:spcAft>
                <a:spcPct val="0"/>
              </a:spcAft>
              <a:buClrTx/>
              <a:buSzPct val="100000"/>
              <a:buFontTx/>
              <a:buNone/>
            </a:pPr>
            <a:r>
              <a:rPr lang="zh-CN" altLang="zh-CN" sz="1200" u="none">
                <a:solidFill>
                  <a:schemeClr val="tx1"/>
                </a:solidFill>
                <a:latin typeface="Arial" panose="020B0604020202020204" pitchFamily="34" charset="0"/>
                <a:ea typeface="宋体" panose="02010600030101010101" pitchFamily="2" charset="-122"/>
              </a:rPr>
              <a:t>第二级</a:t>
            </a:r>
            <a:endParaRPr lang="zh-CN" altLang="zh-CN" sz="1200" u="none">
              <a:solidFill>
                <a:schemeClr val="tx1"/>
              </a:solidFill>
              <a:latin typeface="Arial" panose="020B0604020202020204" pitchFamily="34" charset="0"/>
              <a:ea typeface="宋体" panose="02010600030101010101" pitchFamily="2" charset="-122"/>
            </a:endParaRPr>
          </a:p>
          <a:p>
            <a:pPr marL="0" lvl="0" indent="0" algn="l" defTabSz="0" rtl="0" eaLnBrk="0" fontAlgn="base" hangingPunct="0">
              <a:lnSpc>
                <a:spcPct val="100000"/>
              </a:lnSpc>
              <a:spcBef>
                <a:spcPct val="30000"/>
              </a:spcBef>
              <a:spcAft>
                <a:spcPct val="0"/>
              </a:spcAft>
              <a:buClrTx/>
              <a:buSzPct val="100000"/>
              <a:buFontTx/>
              <a:buNone/>
            </a:pPr>
            <a:r>
              <a:rPr lang="zh-CN" altLang="zh-CN" sz="1200" u="none">
                <a:solidFill>
                  <a:schemeClr val="tx1"/>
                </a:solidFill>
                <a:latin typeface="Arial" panose="020B0604020202020204" pitchFamily="34" charset="0"/>
                <a:ea typeface="宋体" panose="02010600030101010101" pitchFamily="2" charset="-122"/>
              </a:rPr>
              <a:t>第三级</a:t>
            </a:r>
            <a:endParaRPr lang="zh-CN" altLang="zh-CN" sz="1200" u="none">
              <a:solidFill>
                <a:schemeClr val="tx1"/>
              </a:solidFill>
              <a:latin typeface="Arial" panose="020B0604020202020204" pitchFamily="34" charset="0"/>
              <a:ea typeface="宋体" panose="02010600030101010101" pitchFamily="2" charset="-122"/>
            </a:endParaRPr>
          </a:p>
          <a:p>
            <a:pPr marL="0" lvl="0" indent="0" algn="l" defTabSz="0" rtl="0" eaLnBrk="0" fontAlgn="base" hangingPunct="0">
              <a:lnSpc>
                <a:spcPct val="100000"/>
              </a:lnSpc>
              <a:spcBef>
                <a:spcPct val="30000"/>
              </a:spcBef>
              <a:spcAft>
                <a:spcPct val="0"/>
              </a:spcAft>
              <a:buClrTx/>
              <a:buSzPct val="100000"/>
              <a:buFontTx/>
              <a:buNone/>
            </a:pPr>
            <a:r>
              <a:rPr lang="zh-CN" altLang="zh-CN" sz="1200" u="none">
                <a:solidFill>
                  <a:schemeClr val="tx1"/>
                </a:solidFill>
                <a:latin typeface="Arial" panose="020B0604020202020204" pitchFamily="34" charset="0"/>
                <a:ea typeface="宋体" panose="02010600030101010101" pitchFamily="2" charset="-122"/>
              </a:rPr>
              <a:t>第四级</a:t>
            </a:r>
            <a:endParaRPr lang="zh-CN" altLang="zh-CN" sz="1200" u="none">
              <a:solidFill>
                <a:schemeClr val="tx1"/>
              </a:solidFill>
              <a:latin typeface="Arial" panose="020B0604020202020204" pitchFamily="34" charset="0"/>
              <a:ea typeface="宋体" panose="02010600030101010101" pitchFamily="2" charset="-122"/>
            </a:endParaRPr>
          </a:p>
          <a:p>
            <a:pPr marL="0" lvl="0" indent="0" algn="l" defTabSz="0" rtl="0" eaLnBrk="0" fontAlgn="base" hangingPunct="0">
              <a:lnSpc>
                <a:spcPct val="100000"/>
              </a:lnSpc>
              <a:spcBef>
                <a:spcPct val="30000"/>
              </a:spcBef>
              <a:spcAft>
                <a:spcPct val="0"/>
              </a:spcAft>
              <a:buClrTx/>
              <a:buSzPct val="100000"/>
              <a:buFontTx/>
              <a:buNone/>
            </a:pPr>
            <a:r>
              <a:rPr lang="zh-CN" altLang="zh-CN" sz="1200" u="none">
                <a:solidFill>
                  <a:schemeClr val="tx1"/>
                </a:solidFill>
                <a:latin typeface="Arial" panose="020B0604020202020204" pitchFamily="34" charset="0"/>
                <a:ea typeface="宋体" panose="02010600030101010101" pitchFamily="2" charset="-122"/>
              </a:rPr>
              <a:t>第五级</a:t>
            </a:r>
            <a:endParaRPr lang="zh-CN" altLang="zh-CN" sz="1200" u="none">
              <a:solidFill>
                <a:schemeClr val="tx1"/>
              </a:solidFill>
              <a:latin typeface="Arial" panose="020B0604020202020204" pitchFamily="34" charset="0"/>
              <a:ea typeface="宋体" panose="02010600030101010101" pitchFamily="2" charset="-122"/>
            </a:endParaRPr>
          </a:p>
        </p:txBody>
      </p:sp>
      <p:sp>
        <p:nvSpPr>
          <p:cNvPr id="4102" name="页脚占位符 5"/>
          <p:cNvSpPr/>
          <p:nvPr>
            <p:ph type="ftr" sz="quarter" idx="3"/>
          </p:nvPr>
        </p:nvSpPr>
        <p:spPr>
          <a:xfrm>
            <a:off x="0" y="8685213"/>
            <a:ext cx="2971800" cy="458787"/>
          </a:xfrm>
          <a:prstGeom prst="rect">
            <a:avLst/>
          </a:prstGeom>
          <a:noFill/>
          <a:ln w="9525">
            <a:noFill/>
          </a:ln>
        </p:spPr>
        <p:txBody>
          <a:bodyPr wrap="square" lIns="91440" tIns="45720" rIns="91440" bIns="45720" anchor="b" anchorCtr="0"/>
          <a:p>
            <a:pPr marL="0" lvl="0" indent="0" algn="l" defTabSz="914400" rtl="0" eaLnBrk="1" fontAlgn="base" hangingPunct="1">
              <a:lnSpc>
                <a:spcPct val="100000"/>
              </a:lnSpc>
              <a:spcBef>
                <a:spcPct val="0"/>
              </a:spcBef>
              <a:spcAft>
                <a:spcPct val="0"/>
              </a:spcAft>
              <a:buClrTx/>
              <a:buSzPct val="100000"/>
              <a:buFont typeface="Arial" panose="020B0604020202020204" pitchFamily="34" charset="0"/>
              <a:buNone/>
            </a:pPr>
            <a:endParaRPr lang="zh-CN" altLang="zh-CN" sz="1200" u="none">
              <a:solidFill>
                <a:schemeClr val="tx1"/>
              </a:solidFill>
              <a:latin typeface="Arial" panose="020B0604020202020204" pitchFamily="34" charset="0"/>
              <a:ea typeface="宋体" panose="02010600030101010101" pitchFamily="2" charset="-122"/>
            </a:endParaRPr>
          </a:p>
        </p:txBody>
      </p:sp>
      <p:sp>
        <p:nvSpPr>
          <p:cNvPr id="4103" name="灯片编号占位符 6"/>
          <p:cNvSpPr/>
          <p:nvPr>
            <p:ph type="sldNum" sz="quarter" idx="4"/>
          </p:nvPr>
        </p:nvSpPr>
        <p:spPr>
          <a:xfrm>
            <a:off x="3884613" y="8685213"/>
            <a:ext cx="2971800" cy="458787"/>
          </a:xfrm>
          <a:prstGeom prst="rect">
            <a:avLst/>
          </a:prstGeom>
          <a:noFill/>
          <a:ln w="9525">
            <a:noFill/>
          </a:ln>
        </p:spPr>
        <p:txBody>
          <a:bodyPr wrap="square" lIns="91440" tIns="45720" rIns="91440" bIns="45720" anchor="b" anchorCtr="0"/>
          <a:p>
            <a:pPr lvl="0" algn="r" eaLnBrk="1" hangingPunct="1">
              <a:buFont typeface="Arial" panose="020B0604020202020204" pitchFamily="34" charset="0"/>
            </a:pPr>
            <a:fld id="{9A0DB2DC-4C9A-4742-B13C-FB6460FD3503}" type="slidenum">
              <a:rPr lang="zh-CN" altLang="en-US"/>
            </a:fld>
            <a:endParaRPr lang="zh-CN" altLang="en-US"/>
          </a:p>
        </p:txBody>
      </p:sp>
    </p:spTree>
  </p:cSld>
  <p:clrMap bg1="lt1" tx1="dk1" bg2="lt2" tx2="dk2" accent1="accent1" accent2="accent2" accent3="accent3" accent4="accent4" accent5="accent5" accent6="accent6" hlink="hlink" folHlink="folHlink"/>
  <p:hf hdr="0" ftr="0" dt="0"/>
  <p:notesStyle>
    <a:lvl1pPr marL="0" lvl="0" indent="0" algn="l" defTabSz="4572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defRPr>
    </a:lvl1pPr>
    <a:lvl2pPr marL="457200" lvl="1" indent="0" algn="l" defTabSz="4572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defRPr>
    </a:lvl2pPr>
    <a:lvl3pPr marL="914400" lvl="2" indent="0" algn="l" defTabSz="4572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defRPr>
    </a:lvl3pPr>
    <a:lvl4pPr marL="1371600" lvl="3" indent="0" algn="l" defTabSz="4572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defRPr>
    </a:lvl4pPr>
    <a:lvl5pPr marL="1828800" lvl="4" indent="0" algn="l" defTabSz="4572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defRPr>
    </a:lvl5pPr>
    <a:lvl6pPr marL="2286000" lvl="5" indent="0" algn="l" defTabSz="4572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defRPr>
    </a:lvl6pPr>
    <a:lvl7pPr marL="2743200" lvl="6" indent="0" algn="l" defTabSz="4572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defRPr>
    </a:lvl7pPr>
    <a:lvl8pPr marL="3200400" lvl="7" indent="0" algn="l" defTabSz="4572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defRPr>
    </a:lvl8pPr>
    <a:lvl9pPr marL="3657600" lvl="8" indent="0" algn="l" defTabSz="4572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106" name="Slide Image Placeholder 1"/>
          <p:cNvSpPr/>
          <p:nvPr>
            <p:ph type="sldImg"/>
          </p:nvPr>
        </p:nvSpPr>
        <p:spPr>
          <a:xfrm>
            <a:off x="685800" y="1143000"/>
            <a:ext cx="5486400" cy="3086100"/>
          </a:xfrm>
          <a:prstGeom prst="rect">
            <a:avLst/>
          </a:prstGeom>
          <a:noFill/>
          <a:ln w="9525">
            <a:noFill/>
          </a:ln>
        </p:spPr>
        <p:txBody>
          <a:bodyPr/>
          <a:p>
            <a:pPr marL="0" lvl="0" indent="0" algn="l" defTabSz="457200" rtl="0" eaLnBrk="0" fontAlgn="base" latinLnBrk="0" hangingPunct="0">
              <a:lnSpc>
                <a:spcPct val="100000"/>
              </a:lnSpc>
              <a:spcBef>
                <a:spcPct val="30000"/>
              </a:spcBef>
              <a:spcAft>
                <a:spcPct val="0"/>
              </a:spcAft>
              <a:buClrTx/>
              <a:buSzPct val="100000"/>
            </a:pPr>
            <a:endParaRPr sz="1200" u="none">
              <a:solidFill>
                <a:schemeClr val="tx1"/>
              </a:solidFill>
              <a:latin typeface="Arial" panose="020B0604020202020204" pitchFamily="34" charset="0"/>
            </a:endParaRPr>
          </a:p>
        </p:txBody>
      </p:sp>
      <p:sp>
        <p:nvSpPr>
          <p:cNvPr id="4107" name="Notes Placeholder 2"/>
          <p:cNvSpPr/>
          <p:nvPr>
            <p:ph type="body" idx="1"/>
          </p:nvPr>
        </p:nvSpPr>
        <p:spPr>
          <a:xfrm>
            <a:off x="0" y="0"/>
            <a:ext cx="0" cy="0"/>
          </a:xfrm>
          <a:prstGeom prst="rect">
            <a:avLst/>
          </a:prstGeom>
          <a:noFill/>
          <a:ln w="9525">
            <a:noFill/>
          </a:ln>
        </p:spPr>
        <p:txBody>
          <a:bodyPr/>
          <a:p>
            <a:pPr marL="0" lvl="0" indent="0" algn="l" defTabSz="457200" rtl="0" eaLnBrk="0" fontAlgn="base" latinLnBrk="0" hangingPunct="0">
              <a:lnSpc>
                <a:spcPct val="100000"/>
              </a:lnSpc>
              <a:spcBef>
                <a:spcPct val="30000"/>
              </a:spcBef>
              <a:spcAft>
                <a:spcPct val="0"/>
              </a:spcAft>
              <a:buClrTx/>
              <a:buSzPct val="100000"/>
            </a:pPr>
            <a:endParaRPr sz="1200" u="none">
              <a:solidFill>
                <a:schemeClr val="tx1"/>
              </a:solidFill>
              <a:latin typeface="Arial" panose="020B0604020202020204" pitchFamily="34" charset="0"/>
            </a:endParaRPr>
          </a:p>
        </p:txBody>
      </p:sp>
      <p:sp>
        <p:nvSpPr>
          <p:cNvPr id="4108" name="Slide Number Placeholder 3"/>
          <p:cNvSpPr/>
          <p:nvPr/>
        </p:nvSpPr>
        <p:spPr>
          <a:xfrm>
            <a:off x="3884613" y="8685213"/>
            <a:ext cx="2971800" cy="458787"/>
          </a:xfrm>
          <a:prstGeom prst="rect">
            <a:avLst/>
          </a:prstGeom>
          <a:noFill/>
          <a:ln w="9525">
            <a:noFill/>
          </a:ln>
        </p:spPr>
        <p:txBody>
          <a:bodyPr/>
          <a:p>
            <a:pPr lvl="0" eaLnBrk="1" hangingPunct="1">
              <a:buFont typeface="Arial" panose="020B0604020202020204" pitchFamily="34" charset="0"/>
            </a:pPr>
            <a:fld id="{9A0DB2DC-4C9A-4742-B13C-FB6460FD3503}" type="slidenum">
              <a:rPr lang="ru-RU" sz="1200"/>
            </a:fld>
            <a:endParaRPr lang="ru-RU"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151" name="Slide Image Placeholder 1"/>
          <p:cNvSpPr/>
          <p:nvPr>
            <p:ph type="sldImg"/>
          </p:nvPr>
        </p:nvSpPr>
        <p:spPr>
          <a:xfrm>
            <a:off x="685800" y="1143000"/>
            <a:ext cx="5486400" cy="3086100"/>
          </a:xfrm>
          <a:prstGeom prst="rect">
            <a:avLst/>
          </a:prstGeom>
          <a:noFill/>
          <a:ln w="9525">
            <a:noFill/>
          </a:ln>
        </p:spPr>
        <p:txBody>
          <a:bodyPr/>
          <a:p>
            <a:pPr marL="0" lvl="0" indent="0" algn="l" defTabSz="457200" rtl="0" eaLnBrk="0" fontAlgn="base" latinLnBrk="0" hangingPunct="0">
              <a:lnSpc>
                <a:spcPct val="100000"/>
              </a:lnSpc>
              <a:spcBef>
                <a:spcPct val="30000"/>
              </a:spcBef>
              <a:spcAft>
                <a:spcPct val="0"/>
              </a:spcAft>
              <a:buClrTx/>
              <a:buSzPct val="100000"/>
            </a:pPr>
            <a:endParaRPr sz="1200" u="none">
              <a:solidFill>
                <a:schemeClr val="tx1"/>
              </a:solidFill>
              <a:latin typeface="Arial" panose="020B0604020202020204" pitchFamily="34" charset="0"/>
            </a:endParaRPr>
          </a:p>
        </p:txBody>
      </p:sp>
      <p:sp>
        <p:nvSpPr>
          <p:cNvPr id="4152" name="Notes Placeholder 2"/>
          <p:cNvSpPr/>
          <p:nvPr>
            <p:ph type="body" idx="1"/>
          </p:nvPr>
        </p:nvSpPr>
        <p:spPr>
          <a:xfrm>
            <a:off x="0" y="0"/>
            <a:ext cx="0" cy="0"/>
          </a:xfrm>
          <a:prstGeom prst="rect">
            <a:avLst/>
          </a:prstGeom>
          <a:noFill/>
          <a:ln w="9525">
            <a:noFill/>
          </a:ln>
        </p:spPr>
        <p:txBody>
          <a:bodyPr/>
          <a:p>
            <a:pPr marL="0" lvl="0" indent="0" algn="l" defTabSz="457200" rtl="0" eaLnBrk="0" fontAlgn="base" latinLnBrk="0" hangingPunct="0">
              <a:lnSpc>
                <a:spcPct val="100000"/>
              </a:lnSpc>
              <a:spcBef>
                <a:spcPct val="30000"/>
              </a:spcBef>
              <a:spcAft>
                <a:spcPct val="0"/>
              </a:spcAft>
              <a:buClrTx/>
              <a:buSzPct val="100000"/>
            </a:pPr>
            <a:endParaRPr sz="1200" u="none">
              <a:solidFill>
                <a:schemeClr val="tx1"/>
              </a:solidFill>
              <a:latin typeface="Arial" panose="020B0604020202020204" pitchFamily="34" charset="0"/>
            </a:endParaRPr>
          </a:p>
        </p:txBody>
      </p:sp>
      <p:sp>
        <p:nvSpPr>
          <p:cNvPr id="4153" name="Slide Number Placeholder 3"/>
          <p:cNvSpPr/>
          <p:nvPr/>
        </p:nvSpPr>
        <p:spPr>
          <a:xfrm>
            <a:off x="3884613" y="8685213"/>
            <a:ext cx="2971800" cy="458787"/>
          </a:xfrm>
          <a:prstGeom prst="rect">
            <a:avLst/>
          </a:prstGeom>
          <a:noFill/>
          <a:ln w="9525">
            <a:noFill/>
          </a:ln>
        </p:spPr>
        <p:txBody>
          <a:bodyPr/>
          <a:p>
            <a:pPr lvl="0" eaLnBrk="1" hangingPunct="1">
              <a:buFont typeface="Arial" panose="020B0604020202020204" pitchFamily="34" charset="0"/>
            </a:pPr>
            <a:fld id="{9A0DB2DC-4C9A-4742-B13C-FB6460FD3503}" type="slidenum">
              <a:rPr lang="ru-RU" sz="1200"/>
            </a:fld>
            <a:endParaRPr lang="ru-RU"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156" name="Slide Image Placeholder 1"/>
          <p:cNvSpPr/>
          <p:nvPr>
            <p:ph type="sldImg"/>
          </p:nvPr>
        </p:nvSpPr>
        <p:spPr>
          <a:xfrm>
            <a:off x="685800" y="1143000"/>
            <a:ext cx="5486400" cy="3086100"/>
          </a:xfrm>
          <a:prstGeom prst="rect">
            <a:avLst/>
          </a:prstGeom>
          <a:noFill/>
          <a:ln w="9525">
            <a:noFill/>
          </a:ln>
        </p:spPr>
        <p:txBody>
          <a:bodyPr/>
          <a:p>
            <a:pPr marL="0" lvl="0" indent="0" algn="l" defTabSz="457200" rtl="0" eaLnBrk="0" fontAlgn="base" latinLnBrk="0" hangingPunct="0">
              <a:lnSpc>
                <a:spcPct val="100000"/>
              </a:lnSpc>
              <a:spcBef>
                <a:spcPct val="30000"/>
              </a:spcBef>
              <a:spcAft>
                <a:spcPct val="0"/>
              </a:spcAft>
              <a:buClrTx/>
              <a:buSzPct val="100000"/>
            </a:pPr>
            <a:endParaRPr sz="1200" u="none">
              <a:solidFill>
                <a:schemeClr val="tx1"/>
              </a:solidFill>
              <a:latin typeface="Arial" panose="020B0604020202020204" pitchFamily="34" charset="0"/>
            </a:endParaRPr>
          </a:p>
        </p:txBody>
      </p:sp>
      <p:sp>
        <p:nvSpPr>
          <p:cNvPr id="4157" name="Notes Placeholder 2"/>
          <p:cNvSpPr/>
          <p:nvPr>
            <p:ph type="body" idx="1"/>
          </p:nvPr>
        </p:nvSpPr>
        <p:spPr>
          <a:xfrm>
            <a:off x="0" y="0"/>
            <a:ext cx="0" cy="0"/>
          </a:xfrm>
          <a:prstGeom prst="rect">
            <a:avLst/>
          </a:prstGeom>
          <a:noFill/>
          <a:ln w="9525">
            <a:noFill/>
          </a:ln>
        </p:spPr>
        <p:txBody>
          <a:bodyPr/>
          <a:p>
            <a:pPr marL="0" lvl="0" indent="0" algn="l" defTabSz="457200" rtl="0" eaLnBrk="0" fontAlgn="base" latinLnBrk="0" hangingPunct="0">
              <a:lnSpc>
                <a:spcPct val="100000"/>
              </a:lnSpc>
              <a:spcBef>
                <a:spcPct val="30000"/>
              </a:spcBef>
              <a:spcAft>
                <a:spcPct val="0"/>
              </a:spcAft>
              <a:buClrTx/>
              <a:buSzPct val="100000"/>
            </a:pPr>
            <a:endParaRPr sz="1200" u="none">
              <a:solidFill>
                <a:schemeClr val="tx1"/>
              </a:solidFill>
              <a:latin typeface="Arial" panose="020B0604020202020204" pitchFamily="34" charset="0"/>
            </a:endParaRPr>
          </a:p>
        </p:txBody>
      </p:sp>
      <p:sp>
        <p:nvSpPr>
          <p:cNvPr id="4158" name="Slide Number Placeholder 3"/>
          <p:cNvSpPr/>
          <p:nvPr/>
        </p:nvSpPr>
        <p:spPr>
          <a:xfrm>
            <a:off x="3884613" y="8685213"/>
            <a:ext cx="2971800" cy="458787"/>
          </a:xfrm>
          <a:prstGeom prst="rect">
            <a:avLst/>
          </a:prstGeom>
          <a:noFill/>
          <a:ln w="9525">
            <a:noFill/>
          </a:ln>
        </p:spPr>
        <p:txBody>
          <a:bodyPr/>
          <a:p>
            <a:pPr lvl="0" eaLnBrk="1" hangingPunct="1">
              <a:buFont typeface="Arial" panose="020B0604020202020204" pitchFamily="34" charset="0"/>
            </a:pPr>
            <a:fld id="{9A0DB2DC-4C9A-4742-B13C-FB6460FD3503}" type="slidenum">
              <a:rPr lang="ru-RU" sz="1200"/>
            </a:fld>
            <a:endParaRPr lang="ru-RU"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161" name="Slide Image Placeholder 1"/>
          <p:cNvSpPr/>
          <p:nvPr>
            <p:ph type="sldImg"/>
          </p:nvPr>
        </p:nvSpPr>
        <p:spPr>
          <a:xfrm>
            <a:off x="685800" y="1143000"/>
            <a:ext cx="5486400" cy="3086100"/>
          </a:xfrm>
          <a:prstGeom prst="rect">
            <a:avLst/>
          </a:prstGeom>
          <a:noFill/>
          <a:ln w="9525">
            <a:noFill/>
          </a:ln>
        </p:spPr>
        <p:txBody>
          <a:bodyPr/>
          <a:p>
            <a:pPr marL="0" lvl="0" indent="0" algn="l" defTabSz="457200" rtl="0" eaLnBrk="0" fontAlgn="base" latinLnBrk="0" hangingPunct="0">
              <a:lnSpc>
                <a:spcPct val="100000"/>
              </a:lnSpc>
              <a:spcBef>
                <a:spcPct val="30000"/>
              </a:spcBef>
              <a:spcAft>
                <a:spcPct val="0"/>
              </a:spcAft>
              <a:buClrTx/>
              <a:buSzPct val="100000"/>
            </a:pPr>
            <a:endParaRPr sz="1200" u="none">
              <a:solidFill>
                <a:schemeClr val="tx1"/>
              </a:solidFill>
              <a:latin typeface="Arial" panose="020B0604020202020204" pitchFamily="34" charset="0"/>
            </a:endParaRPr>
          </a:p>
        </p:txBody>
      </p:sp>
      <p:sp>
        <p:nvSpPr>
          <p:cNvPr id="4162" name="Notes Placeholder 2"/>
          <p:cNvSpPr/>
          <p:nvPr>
            <p:ph type="body" idx="1"/>
          </p:nvPr>
        </p:nvSpPr>
        <p:spPr>
          <a:xfrm>
            <a:off x="0" y="0"/>
            <a:ext cx="0" cy="0"/>
          </a:xfrm>
          <a:prstGeom prst="rect">
            <a:avLst/>
          </a:prstGeom>
          <a:noFill/>
          <a:ln w="9525">
            <a:noFill/>
          </a:ln>
        </p:spPr>
        <p:txBody>
          <a:bodyPr/>
          <a:p>
            <a:pPr marL="0" lvl="0" indent="0" algn="l" defTabSz="457200" rtl="0" eaLnBrk="0" fontAlgn="base" latinLnBrk="0" hangingPunct="0">
              <a:lnSpc>
                <a:spcPct val="100000"/>
              </a:lnSpc>
              <a:spcBef>
                <a:spcPct val="30000"/>
              </a:spcBef>
              <a:spcAft>
                <a:spcPct val="0"/>
              </a:spcAft>
              <a:buClrTx/>
              <a:buSzPct val="100000"/>
            </a:pPr>
            <a:endParaRPr sz="1200" u="none">
              <a:solidFill>
                <a:schemeClr val="tx1"/>
              </a:solidFill>
              <a:latin typeface="Arial" panose="020B0604020202020204" pitchFamily="34" charset="0"/>
            </a:endParaRPr>
          </a:p>
        </p:txBody>
      </p:sp>
      <p:sp>
        <p:nvSpPr>
          <p:cNvPr id="4163" name="Slide Number Placeholder 3"/>
          <p:cNvSpPr/>
          <p:nvPr/>
        </p:nvSpPr>
        <p:spPr>
          <a:xfrm>
            <a:off x="3884613" y="8685213"/>
            <a:ext cx="2971800" cy="458787"/>
          </a:xfrm>
          <a:prstGeom prst="rect">
            <a:avLst/>
          </a:prstGeom>
          <a:noFill/>
          <a:ln w="9525">
            <a:noFill/>
          </a:ln>
        </p:spPr>
        <p:txBody>
          <a:bodyPr/>
          <a:p>
            <a:pPr lvl="0" eaLnBrk="1" hangingPunct="1">
              <a:buFont typeface="Arial" panose="020B0604020202020204" pitchFamily="34" charset="0"/>
            </a:pPr>
            <a:fld id="{9A0DB2DC-4C9A-4742-B13C-FB6460FD3503}" type="slidenum">
              <a:rPr lang="ru-RU" sz="1200"/>
            </a:fld>
            <a:endParaRPr lang="ru-RU"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166" name="Slide Image Placeholder 1"/>
          <p:cNvSpPr/>
          <p:nvPr>
            <p:ph type="sldImg"/>
          </p:nvPr>
        </p:nvSpPr>
        <p:spPr>
          <a:xfrm>
            <a:off x="685800" y="1143000"/>
            <a:ext cx="5486400" cy="3086100"/>
          </a:xfrm>
          <a:prstGeom prst="rect">
            <a:avLst/>
          </a:prstGeom>
          <a:noFill/>
          <a:ln w="9525">
            <a:noFill/>
          </a:ln>
        </p:spPr>
        <p:txBody>
          <a:bodyPr/>
          <a:p>
            <a:pPr marL="0" lvl="0" indent="0" algn="l" defTabSz="457200" rtl="0" eaLnBrk="0" fontAlgn="base" latinLnBrk="0" hangingPunct="0">
              <a:lnSpc>
                <a:spcPct val="100000"/>
              </a:lnSpc>
              <a:spcBef>
                <a:spcPct val="30000"/>
              </a:spcBef>
              <a:spcAft>
                <a:spcPct val="0"/>
              </a:spcAft>
              <a:buClrTx/>
              <a:buSzPct val="100000"/>
            </a:pPr>
            <a:endParaRPr sz="1200" u="none">
              <a:solidFill>
                <a:schemeClr val="tx1"/>
              </a:solidFill>
              <a:latin typeface="Arial" panose="020B0604020202020204" pitchFamily="34" charset="0"/>
            </a:endParaRPr>
          </a:p>
        </p:txBody>
      </p:sp>
      <p:sp>
        <p:nvSpPr>
          <p:cNvPr id="4167" name="Notes Placeholder 2"/>
          <p:cNvSpPr/>
          <p:nvPr>
            <p:ph type="body" idx="1"/>
          </p:nvPr>
        </p:nvSpPr>
        <p:spPr>
          <a:xfrm>
            <a:off x="0" y="0"/>
            <a:ext cx="0" cy="0"/>
          </a:xfrm>
          <a:prstGeom prst="rect">
            <a:avLst/>
          </a:prstGeom>
          <a:noFill/>
          <a:ln w="9525">
            <a:noFill/>
          </a:ln>
        </p:spPr>
        <p:txBody>
          <a:bodyPr/>
          <a:p>
            <a:pPr marL="0" lvl="0" indent="0" algn="l" defTabSz="457200" rtl="0" eaLnBrk="0" fontAlgn="base" latinLnBrk="0" hangingPunct="0">
              <a:lnSpc>
                <a:spcPct val="100000"/>
              </a:lnSpc>
              <a:spcBef>
                <a:spcPct val="30000"/>
              </a:spcBef>
              <a:spcAft>
                <a:spcPct val="0"/>
              </a:spcAft>
              <a:buClrTx/>
              <a:buSzPct val="100000"/>
            </a:pPr>
            <a:endParaRPr sz="1200" u="none">
              <a:solidFill>
                <a:schemeClr val="tx1"/>
              </a:solidFill>
              <a:latin typeface="Arial" panose="020B0604020202020204" pitchFamily="34" charset="0"/>
            </a:endParaRPr>
          </a:p>
        </p:txBody>
      </p:sp>
      <p:sp>
        <p:nvSpPr>
          <p:cNvPr id="4168" name="Slide Number Placeholder 3"/>
          <p:cNvSpPr/>
          <p:nvPr/>
        </p:nvSpPr>
        <p:spPr>
          <a:xfrm>
            <a:off x="3884613" y="8685213"/>
            <a:ext cx="2971800" cy="458787"/>
          </a:xfrm>
          <a:prstGeom prst="rect">
            <a:avLst/>
          </a:prstGeom>
          <a:noFill/>
          <a:ln w="9525">
            <a:noFill/>
          </a:ln>
        </p:spPr>
        <p:txBody>
          <a:bodyPr/>
          <a:p>
            <a:pPr lvl="0" eaLnBrk="1" hangingPunct="1">
              <a:buFont typeface="Arial" panose="020B0604020202020204" pitchFamily="34" charset="0"/>
            </a:pPr>
            <a:fld id="{9A0DB2DC-4C9A-4742-B13C-FB6460FD3503}" type="slidenum">
              <a:rPr lang="ru-RU" sz="1200"/>
            </a:fld>
            <a:endParaRPr lang="ru-RU"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171" name="Slide Image Placeholder 1"/>
          <p:cNvSpPr/>
          <p:nvPr>
            <p:ph type="sldImg"/>
          </p:nvPr>
        </p:nvSpPr>
        <p:spPr>
          <a:xfrm>
            <a:off x="685800" y="1143000"/>
            <a:ext cx="5486400" cy="3086100"/>
          </a:xfrm>
          <a:prstGeom prst="rect">
            <a:avLst/>
          </a:prstGeom>
          <a:noFill/>
          <a:ln w="9525">
            <a:noFill/>
          </a:ln>
        </p:spPr>
        <p:txBody>
          <a:bodyPr/>
          <a:p>
            <a:pPr marL="0" lvl="0" indent="0" algn="l" defTabSz="457200" rtl="0" eaLnBrk="0" fontAlgn="base" latinLnBrk="0" hangingPunct="0">
              <a:lnSpc>
                <a:spcPct val="100000"/>
              </a:lnSpc>
              <a:spcBef>
                <a:spcPct val="30000"/>
              </a:spcBef>
              <a:spcAft>
                <a:spcPct val="0"/>
              </a:spcAft>
              <a:buClrTx/>
              <a:buSzPct val="100000"/>
            </a:pPr>
            <a:endParaRPr sz="1200" u="none">
              <a:solidFill>
                <a:schemeClr val="tx1"/>
              </a:solidFill>
              <a:latin typeface="Arial" panose="020B0604020202020204" pitchFamily="34" charset="0"/>
            </a:endParaRPr>
          </a:p>
        </p:txBody>
      </p:sp>
      <p:sp>
        <p:nvSpPr>
          <p:cNvPr id="4172" name="Notes Placeholder 2"/>
          <p:cNvSpPr/>
          <p:nvPr>
            <p:ph type="body" idx="1"/>
          </p:nvPr>
        </p:nvSpPr>
        <p:spPr>
          <a:xfrm>
            <a:off x="0" y="0"/>
            <a:ext cx="0" cy="0"/>
          </a:xfrm>
          <a:prstGeom prst="rect">
            <a:avLst/>
          </a:prstGeom>
          <a:noFill/>
          <a:ln w="9525">
            <a:noFill/>
          </a:ln>
        </p:spPr>
        <p:txBody>
          <a:bodyPr/>
          <a:p>
            <a:pPr marL="0" lvl="0" indent="0" algn="l" defTabSz="457200" rtl="0" eaLnBrk="0" fontAlgn="base" latinLnBrk="0" hangingPunct="0">
              <a:lnSpc>
                <a:spcPct val="100000"/>
              </a:lnSpc>
              <a:spcBef>
                <a:spcPct val="30000"/>
              </a:spcBef>
              <a:spcAft>
                <a:spcPct val="0"/>
              </a:spcAft>
              <a:buClrTx/>
              <a:buSzPct val="100000"/>
            </a:pPr>
            <a:endParaRPr sz="1200" u="none">
              <a:solidFill>
                <a:schemeClr val="tx1"/>
              </a:solidFill>
              <a:latin typeface="Arial" panose="020B0604020202020204" pitchFamily="34" charset="0"/>
            </a:endParaRPr>
          </a:p>
        </p:txBody>
      </p:sp>
      <p:sp>
        <p:nvSpPr>
          <p:cNvPr id="4173" name="Slide Number Placeholder 3"/>
          <p:cNvSpPr/>
          <p:nvPr/>
        </p:nvSpPr>
        <p:spPr>
          <a:xfrm>
            <a:off x="3884613" y="8685213"/>
            <a:ext cx="2971800" cy="458787"/>
          </a:xfrm>
          <a:prstGeom prst="rect">
            <a:avLst/>
          </a:prstGeom>
          <a:noFill/>
          <a:ln w="9525">
            <a:noFill/>
          </a:ln>
        </p:spPr>
        <p:txBody>
          <a:bodyPr/>
          <a:p>
            <a:pPr lvl="0" eaLnBrk="1" hangingPunct="1">
              <a:buFont typeface="Arial" panose="020B0604020202020204" pitchFamily="34" charset="0"/>
            </a:pPr>
            <a:fld id="{9A0DB2DC-4C9A-4742-B13C-FB6460FD3503}" type="slidenum">
              <a:rPr lang="ru-RU" sz="1200"/>
            </a:fld>
            <a:endParaRPr lang="ru-RU"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176" name="Slide Image Placeholder 1"/>
          <p:cNvSpPr/>
          <p:nvPr>
            <p:ph type="sldImg"/>
          </p:nvPr>
        </p:nvSpPr>
        <p:spPr>
          <a:xfrm>
            <a:off x="685800" y="1143000"/>
            <a:ext cx="5486400" cy="3086100"/>
          </a:xfrm>
          <a:prstGeom prst="rect">
            <a:avLst/>
          </a:prstGeom>
          <a:noFill/>
          <a:ln w="9525">
            <a:noFill/>
          </a:ln>
        </p:spPr>
        <p:txBody>
          <a:bodyPr/>
          <a:p>
            <a:pPr marL="0" lvl="0" indent="0" algn="l" defTabSz="457200" rtl="0" eaLnBrk="0" fontAlgn="base" latinLnBrk="0" hangingPunct="0">
              <a:lnSpc>
                <a:spcPct val="100000"/>
              </a:lnSpc>
              <a:spcBef>
                <a:spcPct val="30000"/>
              </a:spcBef>
              <a:spcAft>
                <a:spcPct val="0"/>
              </a:spcAft>
              <a:buClrTx/>
              <a:buSzPct val="100000"/>
            </a:pPr>
            <a:endParaRPr sz="1200" u="none">
              <a:solidFill>
                <a:schemeClr val="tx1"/>
              </a:solidFill>
              <a:latin typeface="Arial" panose="020B0604020202020204" pitchFamily="34" charset="0"/>
            </a:endParaRPr>
          </a:p>
        </p:txBody>
      </p:sp>
      <p:sp>
        <p:nvSpPr>
          <p:cNvPr id="4177" name="Notes Placeholder 2"/>
          <p:cNvSpPr/>
          <p:nvPr>
            <p:ph type="body" idx="1"/>
          </p:nvPr>
        </p:nvSpPr>
        <p:spPr>
          <a:xfrm>
            <a:off x="0" y="0"/>
            <a:ext cx="0" cy="0"/>
          </a:xfrm>
          <a:prstGeom prst="rect">
            <a:avLst/>
          </a:prstGeom>
          <a:noFill/>
          <a:ln w="9525">
            <a:noFill/>
          </a:ln>
        </p:spPr>
        <p:txBody>
          <a:bodyPr/>
          <a:p>
            <a:pPr marL="0" lvl="0" indent="0" algn="l" defTabSz="457200" rtl="0" eaLnBrk="0" fontAlgn="base" latinLnBrk="0" hangingPunct="0">
              <a:lnSpc>
                <a:spcPct val="100000"/>
              </a:lnSpc>
              <a:spcBef>
                <a:spcPct val="30000"/>
              </a:spcBef>
              <a:spcAft>
                <a:spcPct val="0"/>
              </a:spcAft>
              <a:buClrTx/>
              <a:buSzPct val="100000"/>
            </a:pPr>
            <a:endParaRPr sz="1200" u="none">
              <a:solidFill>
                <a:schemeClr val="tx1"/>
              </a:solidFill>
              <a:latin typeface="Arial" panose="020B0604020202020204" pitchFamily="34" charset="0"/>
            </a:endParaRPr>
          </a:p>
        </p:txBody>
      </p:sp>
      <p:sp>
        <p:nvSpPr>
          <p:cNvPr id="4178" name="Slide Number Placeholder 3"/>
          <p:cNvSpPr/>
          <p:nvPr/>
        </p:nvSpPr>
        <p:spPr>
          <a:xfrm>
            <a:off x="3884613" y="8685213"/>
            <a:ext cx="2971800" cy="458787"/>
          </a:xfrm>
          <a:prstGeom prst="rect">
            <a:avLst/>
          </a:prstGeom>
          <a:noFill/>
          <a:ln w="9525">
            <a:noFill/>
          </a:ln>
        </p:spPr>
        <p:txBody>
          <a:bodyPr/>
          <a:p>
            <a:pPr lvl="0" eaLnBrk="1" hangingPunct="1">
              <a:buFont typeface="Arial" panose="020B0604020202020204" pitchFamily="34" charset="0"/>
            </a:pPr>
            <a:fld id="{9A0DB2DC-4C9A-4742-B13C-FB6460FD3503}" type="slidenum">
              <a:rPr lang="ru-RU" sz="1200"/>
            </a:fld>
            <a:endParaRPr lang="ru-RU"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111" name="Slide Image Placeholder 1"/>
          <p:cNvSpPr/>
          <p:nvPr>
            <p:ph type="sldImg"/>
          </p:nvPr>
        </p:nvSpPr>
        <p:spPr>
          <a:xfrm>
            <a:off x="685800" y="1143000"/>
            <a:ext cx="5486400" cy="3086100"/>
          </a:xfrm>
          <a:prstGeom prst="rect">
            <a:avLst/>
          </a:prstGeom>
          <a:noFill/>
          <a:ln w="9525">
            <a:noFill/>
          </a:ln>
        </p:spPr>
        <p:txBody>
          <a:bodyPr/>
          <a:p>
            <a:pPr marL="0" lvl="0" indent="0" algn="l" defTabSz="457200" rtl="0" eaLnBrk="0" fontAlgn="base" latinLnBrk="0" hangingPunct="0">
              <a:lnSpc>
                <a:spcPct val="100000"/>
              </a:lnSpc>
              <a:spcBef>
                <a:spcPct val="30000"/>
              </a:spcBef>
              <a:spcAft>
                <a:spcPct val="0"/>
              </a:spcAft>
              <a:buClrTx/>
              <a:buSzPct val="100000"/>
            </a:pPr>
            <a:endParaRPr sz="1200" u="none">
              <a:solidFill>
                <a:schemeClr val="tx1"/>
              </a:solidFill>
              <a:latin typeface="Arial" panose="020B0604020202020204" pitchFamily="34" charset="0"/>
            </a:endParaRPr>
          </a:p>
        </p:txBody>
      </p:sp>
      <p:sp>
        <p:nvSpPr>
          <p:cNvPr id="4112" name="Notes Placeholder 2"/>
          <p:cNvSpPr/>
          <p:nvPr>
            <p:ph type="body" idx="1"/>
          </p:nvPr>
        </p:nvSpPr>
        <p:spPr>
          <a:xfrm>
            <a:off x="0" y="0"/>
            <a:ext cx="0" cy="0"/>
          </a:xfrm>
          <a:prstGeom prst="rect">
            <a:avLst/>
          </a:prstGeom>
          <a:noFill/>
          <a:ln w="9525">
            <a:noFill/>
          </a:ln>
        </p:spPr>
        <p:txBody>
          <a:bodyPr/>
          <a:p>
            <a:pPr marL="0" lvl="0" indent="0" algn="l" defTabSz="457200" rtl="0" eaLnBrk="0" fontAlgn="base" latinLnBrk="0" hangingPunct="0">
              <a:lnSpc>
                <a:spcPct val="100000"/>
              </a:lnSpc>
              <a:spcBef>
                <a:spcPct val="30000"/>
              </a:spcBef>
              <a:spcAft>
                <a:spcPct val="0"/>
              </a:spcAft>
              <a:buClrTx/>
              <a:buSzPct val="100000"/>
            </a:pPr>
            <a:endParaRPr sz="1200" u="none">
              <a:solidFill>
                <a:schemeClr val="tx1"/>
              </a:solidFill>
              <a:latin typeface="Arial" panose="020B0604020202020204" pitchFamily="34" charset="0"/>
            </a:endParaRPr>
          </a:p>
        </p:txBody>
      </p:sp>
      <p:sp>
        <p:nvSpPr>
          <p:cNvPr id="4113" name="Slide Number Placeholder 3"/>
          <p:cNvSpPr/>
          <p:nvPr/>
        </p:nvSpPr>
        <p:spPr>
          <a:xfrm>
            <a:off x="3884613" y="8685213"/>
            <a:ext cx="2971800" cy="458787"/>
          </a:xfrm>
          <a:prstGeom prst="rect">
            <a:avLst/>
          </a:prstGeom>
          <a:noFill/>
          <a:ln w="9525">
            <a:noFill/>
          </a:ln>
        </p:spPr>
        <p:txBody>
          <a:bodyPr/>
          <a:p>
            <a:pPr lvl="0" eaLnBrk="1" hangingPunct="1">
              <a:buFont typeface="Arial" panose="020B0604020202020204" pitchFamily="34" charset="0"/>
            </a:pPr>
            <a:fld id="{9A0DB2DC-4C9A-4742-B13C-FB6460FD3503}" type="slidenum">
              <a:rPr lang="ru-RU" sz="1200"/>
            </a:fld>
            <a:endParaRPr lang="ru-RU"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116" name="Slide Image Placeholder 1"/>
          <p:cNvSpPr/>
          <p:nvPr>
            <p:ph type="sldImg"/>
          </p:nvPr>
        </p:nvSpPr>
        <p:spPr>
          <a:xfrm>
            <a:off x="685800" y="1143000"/>
            <a:ext cx="5486400" cy="3086100"/>
          </a:xfrm>
          <a:prstGeom prst="rect">
            <a:avLst/>
          </a:prstGeom>
          <a:noFill/>
          <a:ln w="9525">
            <a:noFill/>
          </a:ln>
        </p:spPr>
        <p:txBody>
          <a:bodyPr/>
          <a:p>
            <a:pPr marL="0" lvl="0" indent="0" algn="l" defTabSz="457200" rtl="0" eaLnBrk="0" fontAlgn="base" latinLnBrk="0" hangingPunct="0">
              <a:lnSpc>
                <a:spcPct val="100000"/>
              </a:lnSpc>
              <a:spcBef>
                <a:spcPct val="30000"/>
              </a:spcBef>
              <a:spcAft>
                <a:spcPct val="0"/>
              </a:spcAft>
              <a:buClrTx/>
              <a:buSzPct val="100000"/>
            </a:pPr>
            <a:endParaRPr sz="1200" u="none">
              <a:solidFill>
                <a:schemeClr val="tx1"/>
              </a:solidFill>
              <a:latin typeface="Arial" panose="020B0604020202020204" pitchFamily="34" charset="0"/>
            </a:endParaRPr>
          </a:p>
        </p:txBody>
      </p:sp>
      <p:sp>
        <p:nvSpPr>
          <p:cNvPr id="4117" name="Notes Placeholder 2"/>
          <p:cNvSpPr/>
          <p:nvPr>
            <p:ph type="body" idx="1"/>
          </p:nvPr>
        </p:nvSpPr>
        <p:spPr>
          <a:xfrm>
            <a:off x="0" y="0"/>
            <a:ext cx="0" cy="0"/>
          </a:xfrm>
          <a:prstGeom prst="rect">
            <a:avLst/>
          </a:prstGeom>
          <a:noFill/>
          <a:ln w="9525">
            <a:noFill/>
          </a:ln>
        </p:spPr>
        <p:txBody>
          <a:bodyPr/>
          <a:p>
            <a:pPr marL="0" lvl="0" indent="0" algn="l" defTabSz="457200" rtl="0" eaLnBrk="0" fontAlgn="base" latinLnBrk="0" hangingPunct="0">
              <a:lnSpc>
                <a:spcPct val="100000"/>
              </a:lnSpc>
              <a:spcBef>
                <a:spcPct val="30000"/>
              </a:spcBef>
              <a:spcAft>
                <a:spcPct val="0"/>
              </a:spcAft>
              <a:buClrTx/>
              <a:buSzPct val="100000"/>
            </a:pPr>
            <a:endParaRPr sz="1200" u="none">
              <a:solidFill>
                <a:schemeClr val="tx1"/>
              </a:solidFill>
              <a:latin typeface="Arial" panose="020B0604020202020204" pitchFamily="34" charset="0"/>
            </a:endParaRPr>
          </a:p>
        </p:txBody>
      </p:sp>
      <p:sp>
        <p:nvSpPr>
          <p:cNvPr id="4118" name="Slide Number Placeholder 3"/>
          <p:cNvSpPr/>
          <p:nvPr/>
        </p:nvSpPr>
        <p:spPr>
          <a:xfrm>
            <a:off x="3884613" y="8685213"/>
            <a:ext cx="2971800" cy="458787"/>
          </a:xfrm>
          <a:prstGeom prst="rect">
            <a:avLst/>
          </a:prstGeom>
          <a:noFill/>
          <a:ln w="9525">
            <a:noFill/>
          </a:ln>
        </p:spPr>
        <p:txBody>
          <a:bodyPr/>
          <a:p>
            <a:pPr lvl="0" eaLnBrk="1" hangingPunct="1">
              <a:buFont typeface="Arial" panose="020B0604020202020204" pitchFamily="34" charset="0"/>
            </a:pPr>
            <a:fld id="{9A0DB2DC-4C9A-4742-B13C-FB6460FD3503}" type="slidenum">
              <a:rPr lang="ru-RU" sz="1200"/>
            </a:fld>
            <a:endParaRPr lang="ru-RU"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121" name="Slide Image Placeholder 1"/>
          <p:cNvSpPr/>
          <p:nvPr>
            <p:ph type="sldImg"/>
          </p:nvPr>
        </p:nvSpPr>
        <p:spPr>
          <a:xfrm>
            <a:off x="685800" y="1143000"/>
            <a:ext cx="5486400" cy="3086100"/>
          </a:xfrm>
          <a:prstGeom prst="rect">
            <a:avLst/>
          </a:prstGeom>
          <a:noFill/>
          <a:ln w="9525">
            <a:noFill/>
          </a:ln>
        </p:spPr>
        <p:txBody>
          <a:bodyPr/>
          <a:p>
            <a:pPr marL="0" lvl="0" indent="0" algn="l" defTabSz="457200" rtl="0" eaLnBrk="0" fontAlgn="base" latinLnBrk="0" hangingPunct="0">
              <a:lnSpc>
                <a:spcPct val="100000"/>
              </a:lnSpc>
              <a:spcBef>
                <a:spcPct val="30000"/>
              </a:spcBef>
              <a:spcAft>
                <a:spcPct val="0"/>
              </a:spcAft>
              <a:buClrTx/>
              <a:buSzPct val="100000"/>
            </a:pPr>
            <a:endParaRPr sz="1200" u="none">
              <a:solidFill>
                <a:schemeClr val="tx1"/>
              </a:solidFill>
              <a:latin typeface="Arial" panose="020B0604020202020204" pitchFamily="34" charset="0"/>
            </a:endParaRPr>
          </a:p>
        </p:txBody>
      </p:sp>
      <p:sp>
        <p:nvSpPr>
          <p:cNvPr id="4122" name="Notes Placeholder 2"/>
          <p:cNvSpPr/>
          <p:nvPr>
            <p:ph type="body" idx="1"/>
          </p:nvPr>
        </p:nvSpPr>
        <p:spPr>
          <a:xfrm>
            <a:off x="0" y="0"/>
            <a:ext cx="0" cy="0"/>
          </a:xfrm>
          <a:prstGeom prst="rect">
            <a:avLst/>
          </a:prstGeom>
          <a:noFill/>
          <a:ln w="9525">
            <a:noFill/>
          </a:ln>
        </p:spPr>
        <p:txBody>
          <a:bodyPr/>
          <a:p>
            <a:pPr marL="0" lvl="0" indent="0" algn="l" defTabSz="457200" rtl="0" eaLnBrk="0" fontAlgn="base" latinLnBrk="0" hangingPunct="0">
              <a:lnSpc>
                <a:spcPct val="100000"/>
              </a:lnSpc>
              <a:spcBef>
                <a:spcPct val="30000"/>
              </a:spcBef>
              <a:spcAft>
                <a:spcPct val="0"/>
              </a:spcAft>
              <a:buClrTx/>
              <a:buSzPct val="100000"/>
            </a:pPr>
            <a:endParaRPr sz="1200" u="none">
              <a:solidFill>
                <a:schemeClr val="tx1"/>
              </a:solidFill>
              <a:latin typeface="Arial" panose="020B0604020202020204" pitchFamily="34" charset="0"/>
            </a:endParaRPr>
          </a:p>
        </p:txBody>
      </p:sp>
      <p:sp>
        <p:nvSpPr>
          <p:cNvPr id="4123" name="Slide Number Placeholder 3"/>
          <p:cNvSpPr/>
          <p:nvPr/>
        </p:nvSpPr>
        <p:spPr>
          <a:xfrm>
            <a:off x="3884613" y="8685213"/>
            <a:ext cx="2971800" cy="458787"/>
          </a:xfrm>
          <a:prstGeom prst="rect">
            <a:avLst/>
          </a:prstGeom>
          <a:noFill/>
          <a:ln w="9525">
            <a:noFill/>
          </a:ln>
        </p:spPr>
        <p:txBody>
          <a:bodyPr/>
          <a:p>
            <a:pPr lvl="0" eaLnBrk="1" hangingPunct="1">
              <a:buFont typeface="Arial" panose="020B0604020202020204" pitchFamily="34" charset="0"/>
            </a:pPr>
            <a:fld id="{9A0DB2DC-4C9A-4742-B13C-FB6460FD3503}" type="slidenum">
              <a:rPr lang="ru-RU" sz="1200"/>
            </a:fld>
            <a:endParaRPr lang="ru-RU"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126" name="Slide Image Placeholder 1"/>
          <p:cNvSpPr/>
          <p:nvPr>
            <p:ph type="sldImg"/>
          </p:nvPr>
        </p:nvSpPr>
        <p:spPr>
          <a:xfrm>
            <a:off x="685800" y="1143000"/>
            <a:ext cx="5486400" cy="3086100"/>
          </a:xfrm>
          <a:prstGeom prst="rect">
            <a:avLst/>
          </a:prstGeom>
          <a:noFill/>
          <a:ln w="9525">
            <a:noFill/>
          </a:ln>
        </p:spPr>
        <p:txBody>
          <a:bodyPr/>
          <a:p>
            <a:pPr marL="0" lvl="0" indent="0" algn="l" defTabSz="457200" rtl="0" eaLnBrk="0" fontAlgn="base" latinLnBrk="0" hangingPunct="0">
              <a:lnSpc>
                <a:spcPct val="100000"/>
              </a:lnSpc>
              <a:spcBef>
                <a:spcPct val="30000"/>
              </a:spcBef>
              <a:spcAft>
                <a:spcPct val="0"/>
              </a:spcAft>
              <a:buClrTx/>
              <a:buSzPct val="100000"/>
            </a:pPr>
            <a:endParaRPr sz="1200" u="none">
              <a:solidFill>
                <a:schemeClr val="tx1"/>
              </a:solidFill>
              <a:latin typeface="Arial" panose="020B0604020202020204" pitchFamily="34" charset="0"/>
            </a:endParaRPr>
          </a:p>
        </p:txBody>
      </p:sp>
      <p:sp>
        <p:nvSpPr>
          <p:cNvPr id="4127" name="Notes Placeholder 2"/>
          <p:cNvSpPr/>
          <p:nvPr>
            <p:ph type="body" idx="1"/>
          </p:nvPr>
        </p:nvSpPr>
        <p:spPr>
          <a:xfrm>
            <a:off x="0" y="0"/>
            <a:ext cx="0" cy="0"/>
          </a:xfrm>
          <a:prstGeom prst="rect">
            <a:avLst/>
          </a:prstGeom>
          <a:noFill/>
          <a:ln w="9525">
            <a:noFill/>
          </a:ln>
        </p:spPr>
        <p:txBody>
          <a:bodyPr/>
          <a:p>
            <a:pPr marL="0" lvl="0" indent="0" algn="l" defTabSz="457200" rtl="0" eaLnBrk="0" fontAlgn="base" latinLnBrk="0" hangingPunct="0">
              <a:lnSpc>
                <a:spcPct val="100000"/>
              </a:lnSpc>
              <a:spcBef>
                <a:spcPct val="30000"/>
              </a:spcBef>
              <a:spcAft>
                <a:spcPct val="0"/>
              </a:spcAft>
              <a:buClrTx/>
              <a:buSzPct val="100000"/>
            </a:pPr>
            <a:endParaRPr sz="1200" u="none">
              <a:solidFill>
                <a:schemeClr val="tx1"/>
              </a:solidFill>
              <a:latin typeface="Arial" panose="020B0604020202020204" pitchFamily="34" charset="0"/>
            </a:endParaRPr>
          </a:p>
        </p:txBody>
      </p:sp>
      <p:sp>
        <p:nvSpPr>
          <p:cNvPr id="4128" name="Slide Number Placeholder 3"/>
          <p:cNvSpPr/>
          <p:nvPr/>
        </p:nvSpPr>
        <p:spPr>
          <a:xfrm>
            <a:off x="3884613" y="8685213"/>
            <a:ext cx="2971800" cy="458787"/>
          </a:xfrm>
          <a:prstGeom prst="rect">
            <a:avLst/>
          </a:prstGeom>
          <a:noFill/>
          <a:ln w="9525">
            <a:noFill/>
          </a:ln>
        </p:spPr>
        <p:txBody>
          <a:bodyPr/>
          <a:p>
            <a:pPr lvl="0" eaLnBrk="1" hangingPunct="1">
              <a:buFont typeface="Arial" panose="020B0604020202020204" pitchFamily="34" charset="0"/>
            </a:pPr>
            <a:fld id="{9A0DB2DC-4C9A-4742-B13C-FB6460FD3503}" type="slidenum">
              <a:rPr lang="ru-RU" sz="1200"/>
            </a:fld>
            <a:endParaRPr lang="ru-RU"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131" name="Slide Image Placeholder 1"/>
          <p:cNvSpPr/>
          <p:nvPr>
            <p:ph type="sldImg"/>
          </p:nvPr>
        </p:nvSpPr>
        <p:spPr>
          <a:xfrm>
            <a:off x="685800" y="1143000"/>
            <a:ext cx="5486400" cy="3086100"/>
          </a:xfrm>
          <a:prstGeom prst="rect">
            <a:avLst/>
          </a:prstGeom>
          <a:noFill/>
          <a:ln w="9525">
            <a:noFill/>
          </a:ln>
        </p:spPr>
        <p:txBody>
          <a:bodyPr/>
          <a:p>
            <a:pPr marL="0" lvl="0" indent="0" algn="l" defTabSz="457200" rtl="0" eaLnBrk="0" fontAlgn="base" latinLnBrk="0" hangingPunct="0">
              <a:lnSpc>
                <a:spcPct val="100000"/>
              </a:lnSpc>
              <a:spcBef>
                <a:spcPct val="30000"/>
              </a:spcBef>
              <a:spcAft>
                <a:spcPct val="0"/>
              </a:spcAft>
              <a:buClrTx/>
              <a:buSzPct val="100000"/>
            </a:pPr>
            <a:endParaRPr sz="1200" u="none">
              <a:solidFill>
                <a:schemeClr val="tx1"/>
              </a:solidFill>
              <a:latin typeface="Arial" panose="020B0604020202020204" pitchFamily="34" charset="0"/>
            </a:endParaRPr>
          </a:p>
        </p:txBody>
      </p:sp>
      <p:sp>
        <p:nvSpPr>
          <p:cNvPr id="4132" name="Notes Placeholder 2"/>
          <p:cNvSpPr/>
          <p:nvPr>
            <p:ph type="body" idx="1"/>
          </p:nvPr>
        </p:nvSpPr>
        <p:spPr>
          <a:xfrm>
            <a:off x="0" y="0"/>
            <a:ext cx="0" cy="0"/>
          </a:xfrm>
          <a:prstGeom prst="rect">
            <a:avLst/>
          </a:prstGeom>
          <a:noFill/>
          <a:ln w="9525">
            <a:noFill/>
          </a:ln>
        </p:spPr>
        <p:txBody>
          <a:bodyPr/>
          <a:p>
            <a:pPr marL="0" lvl="0" indent="0" algn="l" defTabSz="457200" rtl="0" eaLnBrk="0" fontAlgn="base" latinLnBrk="0" hangingPunct="0">
              <a:lnSpc>
                <a:spcPct val="100000"/>
              </a:lnSpc>
              <a:spcBef>
                <a:spcPct val="30000"/>
              </a:spcBef>
              <a:spcAft>
                <a:spcPct val="0"/>
              </a:spcAft>
              <a:buClrTx/>
              <a:buSzPct val="100000"/>
            </a:pPr>
            <a:endParaRPr sz="1200" u="none">
              <a:solidFill>
                <a:schemeClr val="tx1"/>
              </a:solidFill>
              <a:latin typeface="Arial" panose="020B0604020202020204" pitchFamily="34" charset="0"/>
            </a:endParaRPr>
          </a:p>
        </p:txBody>
      </p:sp>
      <p:sp>
        <p:nvSpPr>
          <p:cNvPr id="4133" name="Slide Number Placeholder 3"/>
          <p:cNvSpPr/>
          <p:nvPr/>
        </p:nvSpPr>
        <p:spPr>
          <a:xfrm>
            <a:off x="3884613" y="8685213"/>
            <a:ext cx="2971800" cy="458787"/>
          </a:xfrm>
          <a:prstGeom prst="rect">
            <a:avLst/>
          </a:prstGeom>
          <a:noFill/>
          <a:ln w="9525">
            <a:noFill/>
          </a:ln>
        </p:spPr>
        <p:txBody>
          <a:bodyPr/>
          <a:p>
            <a:pPr lvl="0" eaLnBrk="1" hangingPunct="1">
              <a:buFont typeface="Arial" panose="020B0604020202020204" pitchFamily="34" charset="0"/>
            </a:pPr>
            <a:fld id="{9A0DB2DC-4C9A-4742-B13C-FB6460FD3503}" type="slidenum">
              <a:rPr lang="ru-RU" sz="1200"/>
            </a:fld>
            <a:endParaRPr lang="ru-RU"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136" name="Slide Image Placeholder 1"/>
          <p:cNvSpPr/>
          <p:nvPr>
            <p:ph type="sldImg"/>
          </p:nvPr>
        </p:nvSpPr>
        <p:spPr>
          <a:xfrm>
            <a:off x="685800" y="1143000"/>
            <a:ext cx="5486400" cy="3086100"/>
          </a:xfrm>
          <a:prstGeom prst="rect">
            <a:avLst/>
          </a:prstGeom>
          <a:noFill/>
          <a:ln w="9525">
            <a:noFill/>
          </a:ln>
        </p:spPr>
        <p:txBody>
          <a:bodyPr/>
          <a:p>
            <a:pPr marL="0" lvl="0" indent="0" algn="l" defTabSz="457200" rtl="0" eaLnBrk="0" fontAlgn="base" latinLnBrk="0" hangingPunct="0">
              <a:lnSpc>
                <a:spcPct val="100000"/>
              </a:lnSpc>
              <a:spcBef>
                <a:spcPct val="30000"/>
              </a:spcBef>
              <a:spcAft>
                <a:spcPct val="0"/>
              </a:spcAft>
              <a:buClrTx/>
              <a:buSzPct val="100000"/>
            </a:pPr>
            <a:endParaRPr sz="1200" u="none">
              <a:solidFill>
                <a:schemeClr val="tx1"/>
              </a:solidFill>
              <a:latin typeface="Arial" panose="020B0604020202020204" pitchFamily="34" charset="0"/>
            </a:endParaRPr>
          </a:p>
        </p:txBody>
      </p:sp>
      <p:sp>
        <p:nvSpPr>
          <p:cNvPr id="4137" name="Notes Placeholder 2"/>
          <p:cNvSpPr/>
          <p:nvPr>
            <p:ph type="body" idx="1"/>
          </p:nvPr>
        </p:nvSpPr>
        <p:spPr>
          <a:xfrm>
            <a:off x="0" y="0"/>
            <a:ext cx="0" cy="0"/>
          </a:xfrm>
          <a:prstGeom prst="rect">
            <a:avLst/>
          </a:prstGeom>
          <a:noFill/>
          <a:ln w="9525">
            <a:noFill/>
          </a:ln>
        </p:spPr>
        <p:txBody>
          <a:bodyPr/>
          <a:p>
            <a:pPr marL="0" lvl="0" indent="0" algn="l" defTabSz="457200" rtl="0" eaLnBrk="0" fontAlgn="base" latinLnBrk="0" hangingPunct="0">
              <a:lnSpc>
                <a:spcPct val="100000"/>
              </a:lnSpc>
              <a:spcBef>
                <a:spcPct val="30000"/>
              </a:spcBef>
              <a:spcAft>
                <a:spcPct val="0"/>
              </a:spcAft>
              <a:buClrTx/>
              <a:buSzPct val="100000"/>
            </a:pPr>
            <a:endParaRPr sz="1200" u="none">
              <a:solidFill>
                <a:schemeClr val="tx1"/>
              </a:solidFill>
              <a:latin typeface="Arial" panose="020B0604020202020204" pitchFamily="34" charset="0"/>
            </a:endParaRPr>
          </a:p>
        </p:txBody>
      </p:sp>
      <p:sp>
        <p:nvSpPr>
          <p:cNvPr id="4138" name="Slide Number Placeholder 3"/>
          <p:cNvSpPr/>
          <p:nvPr/>
        </p:nvSpPr>
        <p:spPr>
          <a:xfrm>
            <a:off x="3884613" y="8685213"/>
            <a:ext cx="2971800" cy="458787"/>
          </a:xfrm>
          <a:prstGeom prst="rect">
            <a:avLst/>
          </a:prstGeom>
          <a:noFill/>
          <a:ln w="9525">
            <a:noFill/>
          </a:ln>
        </p:spPr>
        <p:txBody>
          <a:bodyPr/>
          <a:p>
            <a:pPr lvl="0" eaLnBrk="1" hangingPunct="1">
              <a:buFont typeface="Arial" panose="020B0604020202020204" pitchFamily="34" charset="0"/>
            </a:pPr>
            <a:fld id="{9A0DB2DC-4C9A-4742-B13C-FB6460FD3503}" type="slidenum">
              <a:rPr lang="ru-RU" sz="1200"/>
            </a:fld>
            <a:endParaRPr lang="ru-RU"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141" name="Slide Image Placeholder 1"/>
          <p:cNvSpPr/>
          <p:nvPr>
            <p:ph type="sldImg"/>
          </p:nvPr>
        </p:nvSpPr>
        <p:spPr>
          <a:xfrm>
            <a:off x="685800" y="1143000"/>
            <a:ext cx="5486400" cy="3086100"/>
          </a:xfrm>
          <a:prstGeom prst="rect">
            <a:avLst/>
          </a:prstGeom>
          <a:noFill/>
          <a:ln w="9525">
            <a:noFill/>
          </a:ln>
        </p:spPr>
        <p:txBody>
          <a:bodyPr/>
          <a:p>
            <a:pPr marL="0" lvl="0" indent="0" algn="l" defTabSz="457200" rtl="0" eaLnBrk="0" fontAlgn="base" latinLnBrk="0" hangingPunct="0">
              <a:lnSpc>
                <a:spcPct val="100000"/>
              </a:lnSpc>
              <a:spcBef>
                <a:spcPct val="30000"/>
              </a:spcBef>
              <a:spcAft>
                <a:spcPct val="0"/>
              </a:spcAft>
              <a:buClrTx/>
              <a:buSzPct val="100000"/>
            </a:pPr>
            <a:endParaRPr sz="1200" u="none">
              <a:solidFill>
                <a:schemeClr val="tx1"/>
              </a:solidFill>
              <a:latin typeface="Arial" panose="020B0604020202020204" pitchFamily="34" charset="0"/>
            </a:endParaRPr>
          </a:p>
        </p:txBody>
      </p:sp>
      <p:sp>
        <p:nvSpPr>
          <p:cNvPr id="4142" name="Notes Placeholder 2"/>
          <p:cNvSpPr/>
          <p:nvPr>
            <p:ph type="body" idx="1"/>
          </p:nvPr>
        </p:nvSpPr>
        <p:spPr>
          <a:xfrm>
            <a:off x="0" y="0"/>
            <a:ext cx="0" cy="0"/>
          </a:xfrm>
          <a:prstGeom prst="rect">
            <a:avLst/>
          </a:prstGeom>
          <a:noFill/>
          <a:ln w="9525">
            <a:noFill/>
          </a:ln>
        </p:spPr>
        <p:txBody>
          <a:bodyPr/>
          <a:p>
            <a:pPr marL="0" lvl="0" indent="0" algn="l" defTabSz="457200" rtl="0" eaLnBrk="0" fontAlgn="base" latinLnBrk="0" hangingPunct="0">
              <a:lnSpc>
                <a:spcPct val="100000"/>
              </a:lnSpc>
              <a:spcBef>
                <a:spcPct val="30000"/>
              </a:spcBef>
              <a:spcAft>
                <a:spcPct val="0"/>
              </a:spcAft>
              <a:buClrTx/>
              <a:buSzPct val="100000"/>
            </a:pPr>
            <a:endParaRPr sz="1200" u="none">
              <a:solidFill>
                <a:schemeClr val="tx1"/>
              </a:solidFill>
              <a:latin typeface="Arial" panose="020B0604020202020204" pitchFamily="34" charset="0"/>
            </a:endParaRPr>
          </a:p>
        </p:txBody>
      </p:sp>
      <p:sp>
        <p:nvSpPr>
          <p:cNvPr id="4143" name="Slide Number Placeholder 3"/>
          <p:cNvSpPr/>
          <p:nvPr/>
        </p:nvSpPr>
        <p:spPr>
          <a:xfrm>
            <a:off x="3884613" y="8685213"/>
            <a:ext cx="2971800" cy="458787"/>
          </a:xfrm>
          <a:prstGeom prst="rect">
            <a:avLst/>
          </a:prstGeom>
          <a:noFill/>
          <a:ln w="9525">
            <a:noFill/>
          </a:ln>
        </p:spPr>
        <p:txBody>
          <a:bodyPr/>
          <a:p>
            <a:pPr lvl="0" eaLnBrk="1" hangingPunct="1">
              <a:buFont typeface="Arial" panose="020B0604020202020204" pitchFamily="34" charset="0"/>
            </a:pPr>
            <a:fld id="{9A0DB2DC-4C9A-4742-B13C-FB6460FD3503}" type="slidenum">
              <a:rPr lang="ru-RU" sz="1200"/>
            </a:fld>
            <a:endParaRPr lang="ru-RU"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146" name="Slide Image Placeholder 1"/>
          <p:cNvSpPr/>
          <p:nvPr>
            <p:ph type="sldImg"/>
          </p:nvPr>
        </p:nvSpPr>
        <p:spPr>
          <a:xfrm>
            <a:off x="685800" y="1143000"/>
            <a:ext cx="5486400" cy="3086100"/>
          </a:xfrm>
          <a:prstGeom prst="rect">
            <a:avLst/>
          </a:prstGeom>
          <a:noFill/>
          <a:ln w="9525">
            <a:noFill/>
          </a:ln>
        </p:spPr>
        <p:txBody>
          <a:bodyPr/>
          <a:p>
            <a:pPr marL="0" lvl="0" indent="0" algn="l" defTabSz="457200" rtl="0" eaLnBrk="0" fontAlgn="base" latinLnBrk="0" hangingPunct="0">
              <a:lnSpc>
                <a:spcPct val="100000"/>
              </a:lnSpc>
              <a:spcBef>
                <a:spcPct val="30000"/>
              </a:spcBef>
              <a:spcAft>
                <a:spcPct val="0"/>
              </a:spcAft>
              <a:buClrTx/>
              <a:buSzPct val="100000"/>
            </a:pPr>
            <a:endParaRPr sz="1200" u="none">
              <a:solidFill>
                <a:schemeClr val="tx1"/>
              </a:solidFill>
              <a:latin typeface="Arial" panose="020B0604020202020204" pitchFamily="34" charset="0"/>
            </a:endParaRPr>
          </a:p>
        </p:txBody>
      </p:sp>
      <p:sp>
        <p:nvSpPr>
          <p:cNvPr id="4147" name="Notes Placeholder 2"/>
          <p:cNvSpPr/>
          <p:nvPr>
            <p:ph type="body" idx="1"/>
          </p:nvPr>
        </p:nvSpPr>
        <p:spPr>
          <a:xfrm>
            <a:off x="0" y="0"/>
            <a:ext cx="0" cy="0"/>
          </a:xfrm>
          <a:prstGeom prst="rect">
            <a:avLst/>
          </a:prstGeom>
          <a:noFill/>
          <a:ln w="9525">
            <a:noFill/>
          </a:ln>
        </p:spPr>
        <p:txBody>
          <a:bodyPr/>
          <a:p>
            <a:pPr marL="0" lvl="0" indent="0" algn="l" defTabSz="457200" rtl="0" eaLnBrk="0" fontAlgn="base" latinLnBrk="0" hangingPunct="0">
              <a:lnSpc>
                <a:spcPct val="100000"/>
              </a:lnSpc>
              <a:spcBef>
                <a:spcPct val="30000"/>
              </a:spcBef>
              <a:spcAft>
                <a:spcPct val="0"/>
              </a:spcAft>
              <a:buClrTx/>
              <a:buSzPct val="100000"/>
            </a:pPr>
            <a:endParaRPr sz="1200" u="none">
              <a:solidFill>
                <a:schemeClr val="tx1"/>
              </a:solidFill>
              <a:latin typeface="Arial" panose="020B0604020202020204" pitchFamily="34" charset="0"/>
            </a:endParaRPr>
          </a:p>
        </p:txBody>
      </p:sp>
      <p:sp>
        <p:nvSpPr>
          <p:cNvPr id="4148" name="Slide Number Placeholder 3"/>
          <p:cNvSpPr/>
          <p:nvPr/>
        </p:nvSpPr>
        <p:spPr>
          <a:xfrm>
            <a:off x="3884613" y="8685213"/>
            <a:ext cx="2971800" cy="458787"/>
          </a:xfrm>
          <a:prstGeom prst="rect">
            <a:avLst/>
          </a:prstGeom>
          <a:noFill/>
          <a:ln w="9525">
            <a:noFill/>
          </a:ln>
        </p:spPr>
        <p:txBody>
          <a:bodyPr/>
          <a:p>
            <a:pPr lvl="0" eaLnBrk="1" hangingPunct="1">
              <a:buFont typeface="Arial" panose="020B0604020202020204" pitchFamily="34" charset="0"/>
            </a:pPr>
            <a:fld id="{9A0DB2DC-4C9A-4742-B13C-FB6460FD3503}" type="slidenum">
              <a:rPr lang="ru-RU" sz="1200"/>
            </a:fld>
            <a:endParaRPr lang="ru-RU"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defTabSz="914400" rtl="0" eaLnBrk="1" latinLnBrk="0" hangingPunct="1">
              <a:lnSpc>
                <a:spcPct val="100000"/>
              </a:lnSpc>
              <a:spcBef>
                <a:spcPct val="0"/>
              </a:spcBef>
              <a:spcAft>
                <a:spcPct val="0"/>
              </a:spcAft>
              <a:buClrTx/>
              <a:buSzPct val="100000"/>
              <a:buNone/>
            </a:pPr>
            <a:fld id="{BB962C8B-B14F-4D97-AF65-F5344CB8AC3E}" type="datetime1">
              <a:rPr lang="zh-CN" altLang="en-US"/>
            </a:fld>
            <a:endParaRPr lang="zh-CN" altLang="en-US"/>
          </a:p>
        </p:txBody>
      </p:sp>
      <p:sp>
        <p:nvSpPr>
          <p:cNvPr id="5" name="页脚占位符 4"/>
          <p:cNvSpPr>
            <a:spLocks noGrp="1"/>
          </p:cNvSpPr>
          <p:nvPr>
            <p:ph type="ftr" sz="quarter" idx="11"/>
          </p:nvPr>
        </p:nvSpPr>
        <p:spPr/>
        <p:txBody>
          <a:bodyPr/>
          <a:lstStyle/>
          <a:p>
            <a:pPr lvl="0" defTabSz="914400" rtl="0" eaLnBrk="1" latinLnBrk="0" hangingPunct="1">
              <a:lnSpc>
                <a:spcPct val="100000"/>
              </a:lnSpc>
              <a:spcBef>
                <a:spcPct val="0"/>
              </a:spcBef>
              <a:spcAft>
                <a:spcPct val="0"/>
              </a:spcAft>
              <a:buClrTx/>
              <a:buSzPct val="100000"/>
              <a:buNone/>
            </a:pPr>
            <a:r>
              <a:rPr lang="zh-CN" altLang="zh-CN"/>
              <a:t>建筑工程计量与计价第5章桩基础工程</a:t>
            </a:r>
            <a:endParaRPr lang="zh-CN" altLang="zh-CN" sz="1200" u="none">
              <a:solidFill>
                <a:srgbClr val="898989"/>
              </a:solidFill>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eaLnBrk="1" latinLnBrk="0" hangingPunct="1"/>
            <a:fld id="{9A0DB2DC-4C9A-4742-B13C-FB6460FD3503}" type="slidenum">
              <a:rPr lang="zh-CN" altLang="en-US"/>
            </a:fld>
            <a:endParaRPr lang="zh-CN" altLang="en-US" sz="1200">
              <a:solidFill>
                <a:srgbClr val="898989"/>
              </a:solidFill>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defTabSz="914400" rtl="0" eaLnBrk="1" latinLnBrk="0" hangingPunct="1">
              <a:lnSpc>
                <a:spcPct val="100000"/>
              </a:lnSpc>
              <a:spcBef>
                <a:spcPct val="0"/>
              </a:spcBef>
              <a:spcAft>
                <a:spcPct val="0"/>
              </a:spcAft>
              <a:buClrTx/>
              <a:buSzPct val="100000"/>
              <a:buNone/>
            </a:pPr>
            <a:fld id="{BB962C8B-B14F-4D97-AF65-F5344CB8AC3E}" type="datetime1">
              <a:rPr lang="zh-CN" altLang="en-US"/>
            </a:fld>
            <a:endParaRPr lang="zh-CN" altLang="en-US"/>
          </a:p>
        </p:txBody>
      </p:sp>
      <p:sp>
        <p:nvSpPr>
          <p:cNvPr id="5" name="页脚占位符 4"/>
          <p:cNvSpPr>
            <a:spLocks noGrp="1"/>
          </p:cNvSpPr>
          <p:nvPr>
            <p:ph type="ftr" sz="quarter" idx="11"/>
          </p:nvPr>
        </p:nvSpPr>
        <p:spPr/>
        <p:txBody>
          <a:bodyPr/>
          <a:lstStyle/>
          <a:p>
            <a:pPr lvl="0" defTabSz="914400" rtl="0" eaLnBrk="1" latinLnBrk="0" hangingPunct="1">
              <a:lnSpc>
                <a:spcPct val="100000"/>
              </a:lnSpc>
              <a:spcBef>
                <a:spcPct val="0"/>
              </a:spcBef>
              <a:spcAft>
                <a:spcPct val="0"/>
              </a:spcAft>
              <a:buClrTx/>
              <a:buSzPct val="100000"/>
              <a:buNone/>
            </a:pPr>
            <a:r>
              <a:rPr lang="zh-CN" altLang="zh-CN"/>
              <a:t>建筑工程计量与计价第5章桩基础工程</a:t>
            </a:r>
            <a:endParaRPr lang="zh-CN" altLang="zh-CN" sz="1200" u="none">
              <a:solidFill>
                <a:srgbClr val="898989"/>
              </a:solidFill>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eaLnBrk="1" latinLnBrk="0" hangingPunct="1"/>
            <a:fld id="{9A0DB2DC-4C9A-4742-B13C-FB6460FD3503}" type="slidenum">
              <a:rPr lang="zh-CN" altLang="en-US"/>
            </a:fld>
            <a:endParaRPr lang="zh-CN" altLang="en-US" sz="1200">
              <a:solidFill>
                <a:srgbClr val="898989"/>
              </a:solidFill>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defTabSz="914400" rtl="0" eaLnBrk="1" latinLnBrk="0" hangingPunct="1">
              <a:lnSpc>
                <a:spcPct val="100000"/>
              </a:lnSpc>
              <a:spcBef>
                <a:spcPct val="0"/>
              </a:spcBef>
              <a:spcAft>
                <a:spcPct val="0"/>
              </a:spcAft>
              <a:buClrTx/>
              <a:buSzPct val="100000"/>
              <a:buNone/>
            </a:pPr>
            <a:fld id="{BB962C8B-B14F-4D97-AF65-F5344CB8AC3E}" type="datetime1">
              <a:rPr lang="zh-CN" altLang="en-US"/>
            </a:fld>
            <a:endParaRPr lang="zh-CN" altLang="en-US"/>
          </a:p>
        </p:txBody>
      </p:sp>
      <p:sp>
        <p:nvSpPr>
          <p:cNvPr id="5" name="页脚占位符 4"/>
          <p:cNvSpPr>
            <a:spLocks noGrp="1"/>
          </p:cNvSpPr>
          <p:nvPr>
            <p:ph type="ftr" sz="quarter" idx="11"/>
          </p:nvPr>
        </p:nvSpPr>
        <p:spPr/>
        <p:txBody>
          <a:bodyPr/>
          <a:lstStyle/>
          <a:p>
            <a:pPr lvl="0" defTabSz="914400" rtl="0" eaLnBrk="1" latinLnBrk="0" hangingPunct="1">
              <a:lnSpc>
                <a:spcPct val="100000"/>
              </a:lnSpc>
              <a:spcBef>
                <a:spcPct val="0"/>
              </a:spcBef>
              <a:spcAft>
                <a:spcPct val="0"/>
              </a:spcAft>
              <a:buClrTx/>
              <a:buSzPct val="100000"/>
              <a:buNone/>
            </a:pPr>
            <a:r>
              <a:rPr lang="zh-CN" altLang="zh-CN"/>
              <a:t>建筑工程计量与计价第5章桩基础工程</a:t>
            </a:r>
            <a:endParaRPr lang="zh-CN" altLang="zh-CN" sz="1200" u="none">
              <a:solidFill>
                <a:srgbClr val="898989"/>
              </a:solidFill>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eaLnBrk="1" latinLnBrk="0" hangingPunct="1"/>
            <a:fld id="{9A0DB2DC-4C9A-4742-B13C-FB6460FD3503}" type="slidenum">
              <a:rPr lang="zh-CN" altLang="en-US"/>
            </a:fld>
            <a:endParaRPr lang="zh-CN" altLang="en-US" sz="1200">
              <a:solidFill>
                <a:srgbClr val="898989"/>
              </a:solidFill>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defTabSz="914400" rtl="0" eaLnBrk="1" latinLnBrk="0" hangingPunct="1">
              <a:lnSpc>
                <a:spcPct val="100000"/>
              </a:lnSpc>
              <a:spcBef>
                <a:spcPct val="0"/>
              </a:spcBef>
              <a:spcAft>
                <a:spcPct val="0"/>
              </a:spcAft>
              <a:buClrTx/>
              <a:buSzPct val="100000"/>
              <a:buNone/>
            </a:pPr>
            <a:fld id="{BB962C8B-B14F-4D97-AF65-F5344CB8AC3E}" type="datetime1">
              <a:rPr lang="zh-CN" altLang="en-US"/>
            </a:fld>
            <a:endParaRPr lang="zh-CN" altLang="en-US"/>
          </a:p>
        </p:txBody>
      </p:sp>
      <p:sp>
        <p:nvSpPr>
          <p:cNvPr id="5" name="页脚占位符 4"/>
          <p:cNvSpPr>
            <a:spLocks noGrp="1"/>
          </p:cNvSpPr>
          <p:nvPr>
            <p:ph type="ftr" sz="quarter" idx="11"/>
          </p:nvPr>
        </p:nvSpPr>
        <p:spPr/>
        <p:txBody>
          <a:bodyPr/>
          <a:lstStyle/>
          <a:p>
            <a:pPr lvl="0" defTabSz="914400" rtl="0" eaLnBrk="1" latinLnBrk="0" hangingPunct="1">
              <a:lnSpc>
                <a:spcPct val="100000"/>
              </a:lnSpc>
              <a:spcBef>
                <a:spcPct val="0"/>
              </a:spcBef>
              <a:spcAft>
                <a:spcPct val="0"/>
              </a:spcAft>
              <a:buClrTx/>
              <a:buSzPct val="100000"/>
              <a:buNone/>
            </a:pPr>
            <a:r>
              <a:rPr lang="zh-CN" altLang="zh-CN"/>
              <a:t>建筑工程计量与计价第5章桩基础工程</a:t>
            </a:r>
            <a:endParaRPr lang="zh-CN" altLang="zh-CN" sz="1200" u="none">
              <a:solidFill>
                <a:srgbClr val="898989"/>
              </a:solidFill>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eaLnBrk="1" latinLnBrk="0" hangingPunct="1"/>
            <a:fld id="{9A0DB2DC-4C9A-4742-B13C-FB6460FD3503}" type="slidenum">
              <a:rPr lang="zh-CN" altLang="en-US"/>
            </a:fld>
            <a:endParaRPr lang="zh-CN" altLang="en-US" sz="1200">
              <a:solidFill>
                <a:srgbClr val="898989"/>
              </a:solidFill>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defTabSz="914400" rtl="0" eaLnBrk="1" latinLnBrk="0" hangingPunct="1">
              <a:lnSpc>
                <a:spcPct val="100000"/>
              </a:lnSpc>
              <a:spcBef>
                <a:spcPct val="0"/>
              </a:spcBef>
              <a:spcAft>
                <a:spcPct val="0"/>
              </a:spcAft>
              <a:buClrTx/>
              <a:buSzPct val="100000"/>
              <a:buNone/>
            </a:pPr>
            <a:fld id="{BB962C8B-B14F-4D97-AF65-F5344CB8AC3E}" type="datetime1">
              <a:rPr lang="zh-CN" altLang="en-US"/>
            </a:fld>
            <a:endParaRPr lang="zh-CN" altLang="en-US"/>
          </a:p>
        </p:txBody>
      </p:sp>
      <p:sp>
        <p:nvSpPr>
          <p:cNvPr id="5" name="页脚占位符 4"/>
          <p:cNvSpPr>
            <a:spLocks noGrp="1"/>
          </p:cNvSpPr>
          <p:nvPr>
            <p:ph type="ftr" sz="quarter" idx="11"/>
          </p:nvPr>
        </p:nvSpPr>
        <p:spPr/>
        <p:txBody>
          <a:bodyPr/>
          <a:lstStyle/>
          <a:p>
            <a:pPr lvl="0" defTabSz="914400" rtl="0" eaLnBrk="1" latinLnBrk="0" hangingPunct="1">
              <a:lnSpc>
                <a:spcPct val="100000"/>
              </a:lnSpc>
              <a:spcBef>
                <a:spcPct val="0"/>
              </a:spcBef>
              <a:spcAft>
                <a:spcPct val="0"/>
              </a:spcAft>
              <a:buClrTx/>
              <a:buSzPct val="100000"/>
              <a:buNone/>
            </a:pPr>
            <a:r>
              <a:rPr lang="zh-CN" altLang="zh-CN"/>
              <a:t>建筑工程计量与计价第5章桩基础工程</a:t>
            </a:r>
            <a:endParaRPr lang="zh-CN" altLang="zh-CN" sz="1200" u="none">
              <a:solidFill>
                <a:srgbClr val="898989"/>
              </a:solidFill>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eaLnBrk="1" latinLnBrk="0" hangingPunct="1"/>
            <a:fld id="{9A0DB2DC-4C9A-4742-B13C-FB6460FD3503}" type="slidenum">
              <a:rPr lang="zh-CN" altLang="en-US"/>
            </a:fld>
            <a:endParaRPr lang="zh-CN" altLang="en-US" sz="1200">
              <a:solidFill>
                <a:srgbClr val="898989"/>
              </a:solidFill>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52644"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201156" y="1825625"/>
            <a:ext cx="5152644"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defTabSz="914400" rtl="0" eaLnBrk="1" latinLnBrk="0" hangingPunct="1">
              <a:lnSpc>
                <a:spcPct val="100000"/>
              </a:lnSpc>
              <a:spcBef>
                <a:spcPct val="0"/>
              </a:spcBef>
              <a:spcAft>
                <a:spcPct val="0"/>
              </a:spcAft>
              <a:buClrTx/>
              <a:buSzPct val="100000"/>
              <a:buNone/>
            </a:pPr>
            <a:fld id="{BB962C8B-B14F-4D97-AF65-F5344CB8AC3E}" type="datetime1">
              <a:rPr lang="zh-CN" altLang="en-US"/>
            </a:fld>
            <a:endParaRPr lang="zh-CN" altLang="en-US"/>
          </a:p>
        </p:txBody>
      </p:sp>
      <p:sp>
        <p:nvSpPr>
          <p:cNvPr id="6" name="页脚占位符 5"/>
          <p:cNvSpPr>
            <a:spLocks noGrp="1"/>
          </p:cNvSpPr>
          <p:nvPr>
            <p:ph type="ftr" sz="quarter" idx="11"/>
          </p:nvPr>
        </p:nvSpPr>
        <p:spPr/>
        <p:txBody>
          <a:bodyPr/>
          <a:lstStyle/>
          <a:p>
            <a:pPr lvl="0" defTabSz="914400" rtl="0" eaLnBrk="1" latinLnBrk="0" hangingPunct="1">
              <a:lnSpc>
                <a:spcPct val="100000"/>
              </a:lnSpc>
              <a:spcBef>
                <a:spcPct val="0"/>
              </a:spcBef>
              <a:spcAft>
                <a:spcPct val="0"/>
              </a:spcAft>
              <a:buClrTx/>
              <a:buSzPct val="100000"/>
              <a:buNone/>
            </a:pPr>
            <a:r>
              <a:rPr lang="zh-CN" altLang="zh-CN"/>
              <a:t>建筑工程计量与计价第5章桩基础工程</a:t>
            </a:r>
            <a:endParaRPr lang="zh-CN" altLang="zh-CN" sz="1200" u="none">
              <a:solidFill>
                <a:srgbClr val="898989"/>
              </a:solidFill>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eaLnBrk="1" latinLnBrk="0" hangingPunct="1"/>
            <a:fld id="{9A0DB2DC-4C9A-4742-B13C-FB6460FD3503}" type="slidenum">
              <a:rPr lang="zh-CN" altLang="en-US"/>
            </a:fld>
            <a:endParaRPr lang="zh-CN" altLang="en-US" sz="1200">
              <a:solidFill>
                <a:srgbClr val="898989"/>
              </a:solidFill>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defTabSz="914400" rtl="0" eaLnBrk="1" latinLnBrk="0" hangingPunct="1">
              <a:lnSpc>
                <a:spcPct val="100000"/>
              </a:lnSpc>
              <a:spcBef>
                <a:spcPct val="0"/>
              </a:spcBef>
              <a:spcAft>
                <a:spcPct val="0"/>
              </a:spcAft>
              <a:buClrTx/>
              <a:buSzPct val="100000"/>
              <a:buNone/>
            </a:pPr>
            <a:fld id="{BB962C8B-B14F-4D97-AF65-F5344CB8AC3E}" type="datetime1">
              <a:rPr lang="zh-CN" altLang="en-US"/>
            </a:fld>
            <a:endParaRPr lang="zh-CN" altLang="en-US"/>
          </a:p>
        </p:txBody>
      </p:sp>
      <p:sp>
        <p:nvSpPr>
          <p:cNvPr id="8" name="页脚占位符 7"/>
          <p:cNvSpPr>
            <a:spLocks noGrp="1"/>
          </p:cNvSpPr>
          <p:nvPr>
            <p:ph type="ftr" sz="quarter" idx="11"/>
          </p:nvPr>
        </p:nvSpPr>
        <p:spPr/>
        <p:txBody>
          <a:bodyPr/>
          <a:lstStyle/>
          <a:p>
            <a:pPr lvl="0" defTabSz="914400" rtl="0" eaLnBrk="1" latinLnBrk="0" hangingPunct="1">
              <a:lnSpc>
                <a:spcPct val="100000"/>
              </a:lnSpc>
              <a:spcBef>
                <a:spcPct val="0"/>
              </a:spcBef>
              <a:spcAft>
                <a:spcPct val="0"/>
              </a:spcAft>
              <a:buClrTx/>
              <a:buSzPct val="100000"/>
              <a:buNone/>
            </a:pPr>
            <a:r>
              <a:rPr lang="zh-CN" altLang="zh-CN"/>
              <a:t>建筑工程计量与计价第5章桩基础工程</a:t>
            </a:r>
            <a:endParaRPr lang="zh-CN" altLang="zh-CN" sz="1200" u="none">
              <a:solidFill>
                <a:srgbClr val="898989"/>
              </a:solidFill>
              <a:latin typeface="Arial" panose="020B0604020202020204" pitchFamily="34" charset="0"/>
              <a:ea typeface="宋体" panose="02010600030101010101" pitchFamily="2" charset="-122"/>
            </a:endParaRPr>
          </a:p>
        </p:txBody>
      </p:sp>
      <p:sp>
        <p:nvSpPr>
          <p:cNvPr id="9" name="灯片编号占位符 8"/>
          <p:cNvSpPr>
            <a:spLocks noGrp="1"/>
          </p:cNvSpPr>
          <p:nvPr>
            <p:ph type="sldNum" sz="quarter" idx="12"/>
          </p:nvPr>
        </p:nvSpPr>
        <p:spPr/>
        <p:txBody>
          <a:bodyPr/>
          <a:lstStyle/>
          <a:p>
            <a:pPr lvl="0" eaLnBrk="1" latinLnBrk="0" hangingPunct="1"/>
            <a:fld id="{9A0DB2DC-4C9A-4742-B13C-FB6460FD3503}" type="slidenum">
              <a:rPr lang="zh-CN" altLang="en-US"/>
            </a:fld>
            <a:endParaRPr lang="zh-CN" altLang="en-US" sz="1200">
              <a:solidFill>
                <a:srgbClr val="898989"/>
              </a:solidFill>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defTabSz="914400" rtl="0" eaLnBrk="1" latinLnBrk="0" hangingPunct="1">
              <a:lnSpc>
                <a:spcPct val="100000"/>
              </a:lnSpc>
              <a:spcBef>
                <a:spcPct val="0"/>
              </a:spcBef>
              <a:spcAft>
                <a:spcPct val="0"/>
              </a:spcAft>
              <a:buClrTx/>
              <a:buSzPct val="100000"/>
              <a:buNone/>
            </a:pPr>
            <a:fld id="{BB962C8B-B14F-4D97-AF65-F5344CB8AC3E}" type="datetime1">
              <a:rPr lang="zh-CN" altLang="en-US"/>
            </a:fld>
            <a:endParaRPr lang="zh-CN" altLang="en-US"/>
          </a:p>
        </p:txBody>
      </p:sp>
      <p:sp>
        <p:nvSpPr>
          <p:cNvPr id="4" name="页脚占位符 3"/>
          <p:cNvSpPr>
            <a:spLocks noGrp="1"/>
          </p:cNvSpPr>
          <p:nvPr>
            <p:ph type="ftr" sz="quarter" idx="11"/>
          </p:nvPr>
        </p:nvSpPr>
        <p:spPr/>
        <p:txBody>
          <a:bodyPr/>
          <a:lstStyle/>
          <a:p>
            <a:pPr lvl="0" defTabSz="914400" rtl="0" eaLnBrk="1" latinLnBrk="0" hangingPunct="1">
              <a:lnSpc>
                <a:spcPct val="100000"/>
              </a:lnSpc>
              <a:spcBef>
                <a:spcPct val="0"/>
              </a:spcBef>
              <a:spcAft>
                <a:spcPct val="0"/>
              </a:spcAft>
              <a:buClrTx/>
              <a:buSzPct val="100000"/>
              <a:buNone/>
            </a:pPr>
            <a:r>
              <a:rPr lang="zh-CN" altLang="zh-CN"/>
              <a:t>建筑工程计量与计价第5章桩基础工程</a:t>
            </a:r>
            <a:endParaRPr lang="zh-CN" altLang="zh-CN" sz="1200" u="none">
              <a:solidFill>
                <a:srgbClr val="898989"/>
              </a:solidFill>
              <a:latin typeface="Arial" panose="020B0604020202020204" pitchFamily="34" charset="0"/>
              <a:ea typeface="宋体" panose="02010600030101010101" pitchFamily="2" charset="-122"/>
            </a:endParaRPr>
          </a:p>
        </p:txBody>
      </p:sp>
      <p:sp>
        <p:nvSpPr>
          <p:cNvPr id="5" name="灯片编号占位符 4"/>
          <p:cNvSpPr>
            <a:spLocks noGrp="1"/>
          </p:cNvSpPr>
          <p:nvPr>
            <p:ph type="sldNum" sz="quarter" idx="12"/>
          </p:nvPr>
        </p:nvSpPr>
        <p:spPr/>
        <p:txBody>
          <a:bodyPr/>
          <a:lstStyle/>
          <a:p>
            <a:pPr lvl="0" eaLnBrk="1" latinLnBrk="0" hangingPunct="1"/>
            <a:fld id="{9A0DB2DC-4C9A-4742-B13C-FB6460FD3503}" type="slidenum">
              <a:rPr lang="zh-CN" altLang="en-US"/>
            </a:fld>
            <a:endParaRPr lang="zh-CN" altLang="en-US" sz="1200">
              <a:solidFill>
                <a:srgbClr val="898989"/>
              </a:solidFill>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defTabSz="914400" rtl="0" eaLnBrk="1" latinLnBrk="0" hangingPunct="1">
              <a:lnSpc>
                <a:spcPct val="100000"/>
              </a:lnSpc>
              <a:spcBef>
                <a:spcPct val="0"/>
              </a:spcBef>
              <a:spcAft>
                <a:spcPct val="0"/>
              </a:spcAft>
              <a:buClrTx/>
              <a:buSzPct val="100000"/>
              <a:buNone/>
            </a:pPr>
            <a:fld id="{BB962C8B-B14F-4D97-AF65-F5344CB8AC3E}" type="datetime1">
              <a:rPr lang="zh-CN" altLang="en-US"/>
            </a:fld>
            <a:endParaRPr lang="zh-CN" altLang="en-US"/>
          </a:p>
        </p:txBody>
      </p:sp>
      <p:sp>
        <p:nvSpPr>
          <p:cNvPr id="3" name="页脚占位符 2"/>
          <p:cNvSpPr>
            <a:spLocks noGrp="1"/>
          </p:cNvSpPr>
          <p:nvPr>
            <p:ph type="ftr" sz="quarter" idx="11"/>
          </p:nvPr>
        </p:nvSpPr>
        <p:spPr/>
        <p:txBody>
          <a:bodyPr/>
          <a:lstStyle/>
          <a:p>
            <a:pPr lvl="0" defTabSz="914400" rtl="0" eaLnBrk="1" latinLnBrk="0" hangingPunct="1">
              <a:lnSpc>
                <a:spcPct val="100000"/>
              </a:lnSpc>
              <a:spcBef>
                <a:spcPct val="0"/>
              </a:spcBef>
              <a:spcAft>
                <a:spcPct val="0"/>
              </a:spcAft>
              <a:buClrTx/>
              <a:buSzPct val="100000"/>
              <a:buNone/>
            </a:pPr>
            <a:r>
              <a:rPr lang="zh-CN" altLang="zh-CN"/>
              <a:t>建筑工程计量与计价第5章桩基础工程</a:t>
            </a:r>
            <a:endParaRPr lang="zh-CN" altLang="zh-CN" sz="1200" u="none">
              <a:solidFill>
                <a:srgbClr val="898989"/>
              </a:solidFill>
              <a:latin typeface="Arial" panose="020B0604020202020204" pitchFamily="34" charset="0"/>
              <a:ea typeface="宋体" panose="02010600030101010101" pitchFamily="2" charset="-122"/>
            </a:endParaRPr>
          </a:p>
        </p:txBody>
      </p:sp>
      <p:sp>
        <p:nvSpPr>
          <p:cNvPr id="4" name="灯片编号占位符 3"/>
          <p:cNvSpPr>
            <a:spLocks noGrp="1"/>
          </p:cNvSpPr>
          <p:nvPr>
            <p:ph type="sldNum" sz="quarter" idx="12"/>
          </p:nvPr>
        </p:nvSpPr>
        <p:spPr/>
        <p:txBody>
          <a:bodyPr/>
          <a:lstStyle/>
          <a:p>
            <a:pPr lvl="0" eaLnBrk="1" latinLnBrk="0" hangingPunct="1"/>
            <a:fld id="{9A0DB2DC-4C9A-4742-B13C-FB6460FD3503}" type="slidenum">
              <a:rPr lang="zh-CN" altLang="en-US"/>
            </a:fld>
            <a:endParaRPr lang="zh-CN" altLang="en-US" sz="1200">
              <a:solidFill>
                <a:srgbClr val="898989"/>
              </a:solidFill>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defTabSz="914400" rtl="0" eaLnBrk="1" latinLnBrk="0" hangingPunct="1">
              <a:lnSpc>
                <a:spcPct val="100000"/>
              </a:lnSpc>
              <a:spcBef>
                <a:spcPct val="0"/>
              </a:spcBef>
              <a:spcAft>
                <a:spcPct val="0"/>
              </a:spcAft>
              <a:buClrTx/>
              <a:buSzPct val="100000"/>
              <a:buNone/>
            </a:pPr>
            <a:fld id="{BB962C8B-B14F-4D97-AF65-F5344CB8AC3E}" type="datetime1">
              <a:rPr lang="zh-CN" altLang="en-US"/>
            </a:fld>
            <a:endParaRPr lang="zh-CN" altLang="en-US"/>
          </a:p>
        </p:txBody>
      </p:sp>
      <p:sp>
        <p:nvSpPr>
          <p:cNvPr id="6" name="页脚占位符 5"/>
          <p:cNvSpPr>
            <a:spLocks noGrp="1"/>
          </p:cNvSpPr>
          <p:nvPr>
            <p:ph type="ftr" sz="quarter" idx="11"/>
          </p:nvPr>
        </p:nvSpPr>
        <p:spPr/>
        <p:txBody>
          <a:bodyPr/>
          <a:lstStyle/>
          <a:p>
            <a:pPr lvl="0" defTabSz="914400" rtl="0" eaLnBrk="1" latinLnBrk="0" hangingPunct="1">
              <a:lnSpc>
                <a:spcPct val="100000"/>
              </a:lnSpc>
              <a:spcBef>
                <a:spcPct val="0"/>
              </a:spcBef>
              <a:spcAft>
                <a:spcPct val="0"/>
              </a:spcAft>
              <a:buClrTx/>
              <a:buSzPct val="100000"/>
              <a:buNone/>
            </a:pPr>
            <a:r>
              <a:rPr lang="zh-CN" altLang="zh-CN"/>
              <a:t>建筑工程计量与计价第5章桩基础工程</a:t>
            </a:r>
            <a:endParaRPr lang="zh-CN" altLang="zh-CN" sz="1200" u="none">
              <a:solidFill>
                <a:srgbClr val="898989"/>
              </a:solidFill>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eaLnBrk="1" latinLnBrk="0" hangingPunct="1"/>
            <a:fld id="{9A0DB2DC-4C9A-4742-B13C-FB6460FD3503}" type="slidenum">
              <a:rPr lang="zh-CN" altLang="en-US"/>
            </a:fld>
            <a:endParaRPr lang="zh-CN" altLang="en-US" sz="1200">
              <a:solidFill>
                <a:srgbClr val="898989"/>
              </a:solidFill>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defTabSz="914400" rtl="0" eaLnBrk="1" latinLnBrk="0" hangingPunct="1">
              <a:lnSpc>
                <a:spcPct val="100000"/>
              </a:lnSpc>
              <a:spcBef>
                <a:spcPct val="0"/>
              </a:spcBef>
              <a:spcAft>
                <a:spcPct val="0"/>
              </a:spcAft>
              <a:buClrTx/>
              <a:buSzPct val="100000"/>
              <a:buNone/>
            </a:pPr>
            <a:fld id="{BB962C8B-B14F-4D97-AF65-F5344CB8AC3E}" type="datetime1">
              <a:rPr lang="zh-CN" altLang="en-US"/>
            </a:fld>
            <a:endParaRPr lang="zh-CN" altLang="en-US"/>
          </a:p>
        </p:txBody>
      </p:sp>
      <p:sp>
        <p:nvSpPr>
          <p:cNvPr id="6" name="页脚占位符 5"/>
          <p:cNvSpPr>
            <a:spLocks noGrp="1"/>
          </p:cNvSpPr>
          <p:nvPr>
            <p:ph type="ftr" sz="quarter" idx="11"/>
          </p:nvPr>
        </p:nvSpPr>
        <p:spPr/>
        <p:txBody>
          <a:bodyPr/>
          <a:lstStyle/>
          <a:p>
            <a:pPr lvl="0" defTabSz="914400" rtl="0" eaLnBrk="1" latinLnBrk="0" hangingPunct="1">
              <a:lnSpc>
                <a:spcPct val="100000"/>
              </a:lnSpc>
              <a:spcBef>
                <a:spcPct val="0"/>
              </a:spcBef>
              <a:spcAft>
                <a:spcPct val="0"/>
              </a:spcAft>
              <a:buClrTx/>
              <a:buSzPct val="100000"/>
              <a:buNone/>
            </a:pPr>
            <a:r>
              <a:rPr lang="zh-CN" altLang="zh-CN"/>
              <a:t>建筑工程计量与计价第5章桩基础工程</a:t>
            </a:r>
            <a:endParaRPr lang="zh-CN" altLang="zh-CN" sz="1200" u="none">
              <a:solidFill>
                <a:srgbClr val="898989"/>
              </a:solidFill>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eaLnBrk="1" latinLnBrk="0" hangingPunct="1"/>
            <a:fld id="{9A0DB2DC-4C9A-4742-B13C-FB6460FD3503}" type="slidenum">
              <a:rPr lang="zh-CN" altLang="en-US"/>
            </a:fld>
            <a:endParaRPr lang="zh-CN" altLang="en-US" sz="1200">
              <a:solidFill>
                <a:srgbClr val="898989"/>
              </a:solidFill>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1026" name="标题占位符 1"/>
          <p:cNvSpPr/>
          <p:nvPr>
            <p:ph type="title"/>
          </p:nvPr>
        </p:nvSpPr>
        <p:spPr>
          <a:xfrm>
            <a:off x="838200" y="365125"/>
            <a:ext cx="10515600" cy="1325563"/>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2"/>
          <p:cNvSpPr/>
          <p:nvPr>
            <p:ph type="body" idx="1"/>
          </p:nvPr>
        </p:nvSpPr>
        <p:spPr>
          <a:xfrm>
            <a:off x="838200" y="1825625"/>
            <a:ext cx="10515600" cy="4351338"/>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3"/>
          <p:cNvSpPr/>
          <p:nvPr>
            <p:ph type="dt" sz="half" idx="2"/>
          </p:nvPr>
        </p:nvSpPr>
        <p:spPr>
          <a:xfrm>
            <a:off x="2320925" y="6356350"/>
            <a:ext cx="1951038" cy="365125"/>
          </a:xfrm>
          <a:prstGeom prst="rect">
            <a:avLst/>
          </a:prstGeom>
          <a:noFill/>
          <a:ln w="9525">
            <a:noFill/>
          </a:ln>
        </p:spPr>
        <p:txBody>
          <a:bodyPr wrap="square" lIns="91440" tIns="45720" rIns="91440" bIns="45720" anchor="ctr" anchorCtr="0"/>
          <a:lstStyle>
            <a:lvl1pPr marL="0" indent="0" algn="l" fontAlgn="base">
              <a:buFont typeface="Arial" panose="020B0604020202020204" pitchFamily="34" charset="0"/>
              <a:defRPr sz="1200">
                <a:solidFill>
                  <a:srgbClr val="898989"/>
                </a:solidFill>
                <a:latin typeface="Arial" panose="020B0604020202020204" pitchFamily="34" charset="0"/>
                <a:ea typeface="宋体" panose="02010600030101010101" pitchFamily="2" charset="-122"/>
              </a:defRPr>
            </a:lvl1pPr>
          </a:lstStyle>
          <a:p>
            <a:pPr lvl="0" defTabSz="914400" rtl="0" eaLnBrk="1" latinLnBrk="0" hangingPunct="1">
              <a:lnSpc>
                <a:spcPct val="100000"/>
              </a:lnSpc>
              <a:spcBef>
                <a:spcPct val="0"/>
              </a:spcBef>
              <a:spcAft>
                <a:spcPct val="0"/>
              </a:spcAft>
              <a:buClrTx/>
              <a:buSzPct val="100000"/>
              <a:buNone/>
            </a:pPr>
            <a:fld id="{BB962C8B-B14F-4D97-AF65-F5344CB8AC3E}" type="datetime1">
              <a:rPr lang="zh-CN" altLang="en-US"/>
            </a:fld>
            <a:endParaRPr lang="zh-CN" altLang="en-US"/>
          </a:p>
        </p:txBody>
      </p:sp>
      <p:sp>
        <p:nvSpPr>
          <p:cNvPr id="1029" name="页脚占位符 4"/>
          <p:cNvSpPr/>
          <p:nvPr>
            <p:ph type="ftr" sz="quarter" idx="3"/>
          </p:nvPr>
        </p:nvSpPr>
        <p:spPr>
          <a:xfrm>
            <a:off x="5503863" y="6356350"/>
            <a:ext cx="2649537" cy="365125"/>
          </a:xfrm>
          <a:prstGeom prst="rect">
            <a:avLst/>
          </a:prstGeom>
          <a:noFill/>
          <a:ln w="9525">
            <a:noFill/>
          </a:ln>
        </p:spPr>
        <p:txBody>
          <a:bodyPr wrap="square" lIns="91440" tIns="45720" rIns="91440" bIns="45720" anchor="ctr" anchorCtr="0"/>
          <a:lstStyle>
            <a:lvl1pPr marL="0" indent="0" algn="ctr" fontAlgn="base">
              <a:buFont typeface="Arial" panose="020B0604020202020204" pitchFamily="34" charset="0"/>
              <a:defRPr sz="1200">
                <a:solidFill>
                  <a:srgbClr val="898989"/>
                </a:solidFill>
                <a:latin typeface="Arial" panose="020B0604020202020204" pitchFamily="34" charset="0"/>
                <a:ea typeface="宋体" panose="02010600030101010101" pitchFamily="2" charset="-122"/>
              </a:defRPr>
            </a:lvl1pPr>
          </a:lstStyle>
          <a:p>
            <a:pPr lvl="0" defTabSz="914400" rtl="0" eaLnBrk="1" latinLnBrk="0" hangingPunct="1">
              <a:lnSpc>
                <a:spcPct val="100000"/>
              </a:lnSpc>
              <a:spcBef>
                <a:spcPct val="0"/>
              </a:spcBef>
              <a:spcAft>
                <a:spcPct val="0"/>
              </a:spcAft>
              <a:buClrTx/>
              <a:buSzPct val="100000"/>
              <a:buNone/>
            </a:pPr>
            <a:r>
              <a:rPr lang="zh-CN" altLang="zh-CN"/>
              <a:t>建筑工程计量与计价第5章桩基础工程</a:t>
            </a:r>
            <a:endParaRPr lang="zh-CN" altLang="zh-CN" sz="1200" u="none">
              <a:solidFill>
                <a:srgbClr val="898989"/>
              </a:solidFill>
              <a:latin typeface="Arial" panose="020B0604020202020204" pitchFamily="34" charset="0"/>
              <a:ea typeface="宋体" panose="02010600030101010101" pitchFamily="2" charset="-122"/>
            </a:endParaRPr>
          </a:p>
        </p:txBody>
      </p:sp>
      <p:sp>
        <p:nvSpPr>
          <p:cNvPr id="1030" name="灯片编号占位符 5"/>
          <p:cNvSpPr/>
          <p:nvPr>
            <p:ph type="sldNum" sz="quarter" idx="4"/>
          </p:nvPr>
        </p:nvSpPr>
        <p:spPr>
          <a:xfrm>
            <a:off x="8610600" y="6356350"/>
            <a:ext cx="2743200" cy="365125"/>
          </a:xfrm>
          <a:prstGeom prst="rect">
            <a:avLst/>
          </a:prstGeom>
          <a:noFill/>
          <a:ln w="9525">
            <a:noFill/>
          </a:ln>
        </p:spPr>
        <p:txBody>
          <a:bodyPr wrap="square" lIns="91440" tIns="45720" rIns="91440" bIns="45720" anchor="ctr" anchorCtr="0"/>
          <a:lstStyle>
            <a:lvl1pPr algn="r">
              <a:buFont typeface="Arial" panose="020B0604020202020204" pitchFamily="34" charset="0"/>
              <a:defRPr sz="1200">
                <a:solidFill>
                  <a:srgbClr val="898989"/>
                </a:solidFill>
                <a:latin typeface="Arial" panose="020B0604020202020204" pitchFamily="34" charset="0"/>
              </a:defRPr>
            </a:lvl1pPr>
          </a:lstStyle>
          <a:p>
            <a:pPr lvl="0" eaLnBrk="1" latinLnBrk="0" hangingPunct="1"/>
            <a:fld id="{9A0DB2DC-4C9A-4742-B13C-FB6460FD3503}" type="slidenum">
              <a:rPr lang="zh-CN" altLang="en-US"/>
            </a:fld>
            <a:endParaRPr lang="zh-CN" altLang="en-US" sz="1200">
              <a:solidFill>
                <a:srgbClr val="898989"/>
              </a:solidFill>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marL="914400" lvl="0" indent="-914400" algn="l" rtl="0" eaLnBrk="0" fontAlgn="base" hangingPunct="0">
        <a:lnSpc>
          <a:spcPct val="90000"/>
        </a:lnSpc>
        <a:spcBef>
          <a:spcPct val="0"/>
        </a:spcBef>
        <a:spcAft>
          <a:spcPct val="0"/>
        </a:spcAft>
        <a:buNone/>
        <a:defRPr sz="4400" kern="1200">
          <a:solidFill>
            <a:schemeClr val="tx1"/>
          </a:solidFill>
          <a:latin typeface="+mj-lt"/>
          <a:ea typeface="+mj-ea"/>
          <a:cs typeface="+mj-cs"/>
          <a:sym typeface="Calibri Light" panose="020F0302020204030204" pitchFamily="34" charset="0"/>
        </a:defRPr>
      </a:lvl1pPr>
      <a:lvl2pPr marL="914400" lvl="1" indent="-914400" algn="l" rtl="0" eaLnBrk="0" fontAlgn="base" hangingPunct="0">
        <a:lnSpc>
          <a:spcPct val="90000"/>
        </a:lnSpc>
        <a:spcBef>
          <a:spcPct val="0"/>
        </a:spcBef>
        <a:spcAft>
          <a:spcPct val="0"/>
        </a:spcAft>
        <a:buNone/>
        <a:defRPr sz="4400" kern="1200">
          <a:solidFill>
            <a:schemeClr val="tx1"/>
          </a:solidFill>
          <a:latin typeface="Calibri Light" panose="020F0302020204030204" pitchFamily="34" charset="0"/>
          <a:ea typeface="宋体" panose="02010600030101010101" pitchFamily="2" charset="-122"/>
          <a:cs typeface="+mj-cs"/>
          <a:sym typeface="Calibri Light" panose="020F0302020204030204" pitchFamily="34" charset="0"/>
        </a:defRPr>
      </a:lvl2pPr>
      <a:lvl3pPr marL="914400" lvl="2" indent="-914400" algn="l" rtl="0" eaLnBrk="0" fontAlgn="base" hangingPunct="0">
        <a:lnSpc>
          <a:spcPct val="90000"/>
        </a:lnSpc>
        <a:spcBef>
          <a:spcPct val="0"/>
        </a:spcBef>
        <a:spcAft>
          <a:spcPct val="0"/>
        </a:spcAft>
        <a:buNone/>
        <a:defRPr sz="4400" kern="1200">
          <a:solidFill>
            <a:schemeClr val="tx1"/>
          </a:solidFill>
          <a:latin typeface="Calibri Light" panose="020F0302020204030204" pitchFamily="34" charset="0"/>
          <a:ea typeface="宋体" panose="02010600030101010101" pitchFamily="2" charset="-122"/>
          <a:cs typeface="+mj-cs"/>
          <a:sym typeface="Calibri Light" panose="020F0302020204030204" pitchFamily="34" charset="0"/>
        </a:defRPr>
      </a:lvl3pPr>
      <a:lvl4pPr marL="914400" lvl="3" indent="-914400" algn="l" rtl="0" eaLnBrk="0" fontAlgn="base" hangingPunct="0">
        <a:lnSpc>
          <a:spcPct val="90000"/>
        </a:lnSpc>
        <a:spcBef>
          <a:spcPct val="0"/>
        </a:spcBef>
        <a:spcAft>
          <a:spcPct val="0"/>
        </a:spcAft>
        <a:buNone/>
        <a:defRPr sz="4400" kern="1200">
          <a:solidFill>
            <a:schemeClr val="tx1"/>
          </a:solidFill>
          <a:latin typeface="Calibri Light" panose="020F0302020204030204" pitchFamily="34" charset="0"/>
          <a:ea typeface="宋体" panose="02010600030101010101" pitchFamily="2" charset="-122"/>
          <a:cs typeface="+mj-cs"/>
          <a:sym typeface="Calibri Light" panose="020F0302020204030204" pitchFamily="34" charset="0"/>
        </a:defRPr>
      </a:lvl4pPr>
      <a:lvl5pPr marL="914400" lvl="4" indent="-914400" algn="l" rtl="0" eaLnBrk="0" fontAlgn="base" hangingPunct="0">
        <a:lnSpc>
          <a:spcPct val="90000"/>
        </a:lnSpc>
        <a:spcBef>
          <a:spcPct val="0"/>
        </a:spcBef>
        <a:spcAft>
          <a:spcPct val="0"/>
        </a:spcAft>
        <a:buNone/>
        <a:defRPr sz="4400" kern="1200">
          <a:solidFill>
            <a:schemeClr val="tx1"/>
          </a:solidFill>
          <a:latin typeface="Calibri Light" panose="020F0302020204030204" pitchFamily="34" charset="0"/>
          <a:ea typeface="宋体" panose="02010600030101010101" pitchFamily="2" charset="-122"/>
          <a:cs typeface="+mj-cs"/>
          <a:sym typeface="Calibri Light" panose="020F0302020204030204" pitchFamily="34" charset="0"/>
        </a:defRPr>
      </a:lvl5pPr>
    </p:titleStyle>
    <p:bodyStyle>
      <a:lvl1pPr marL="228600" lvl="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lvl="1"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Calibri" panose="020F0502020204030204"/>
          <a:ea typeface="宋体" panose="02010600030101010101" pitchFamily="2" charset="-122"/>
          <a:cs typeface="+mn-cs"/>
          <a:sym typeface="Calibri" panose="020F0502020204030204" pitchFamily="34" charset="0"/>
        </a:defRPr>
      </a:lvl2pPr>
      <a:lvl3pPr marL="1143000" lvl="2"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Calibri" panose="020F0502020204030204"/>
          <a:ea typeface="宋体" panose="02010600030101010101" pitchFamily="2" charset="-122"/>
          <a:cs typeface="+mn-cs"/>
          <a:sym typeface="Calibri" panose="020F0502020204030204" pitchFamily="34" charset="0"/>
        </a:defRPr>
      </a:lvl3pPr>
      <a:lvl4pPr marL="1600200" lvl="3"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Calibri" panose="020F0502020204030204"/>
          <a:ea typeface="宋体" panose="02010600030101010101" pitchFamily="2" charset="-122"/>
          <a:cs typeface="+mn-cs"/>
          <a:sym typeface="Calibri" panose="020F0502020204030204" pitchFamily="34" charset="0"/>
        </a:defRPr>
      </a:lvl4pPr>
      <a:lvl5pPr marL="2057400" lvl="4"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Calibri" panose="020F0502020204030204"/>
          <a:ea typeface="宋体" panose="02010600030101010101" pitchFamily="2" charset="-122"/>
          <a:cs typeface="+mn-cs"/>
          <a:sym typeface="Calibri" panose="020F0502020204030204" pitchFamily="34" charset="0"/>
        </a:defRPr>
      </a:lvl5pPr>
      <a:lvl6pPr marL="2514600" lvl="5"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Calibri" panose="020F0502020204030204"/>
          <a:ea typeface="宋体" panose="02010600030101010101" pitchFamily="2" charset="-122"/>
          <a:cs typeface="+mn-cs"/>
          <a:sym typeface="Calibri" panose="020F0502020204030204" pitchFamily="34" charset="0"/>
        </a:defRPr>
      </a:lvl6pPr>
      <a:lvl7pPr marL="2971800" lvl="6"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Calibri" panose="020F0502020204030204"/>
          <a:ea typeface="宋体" panose="02010600030101010101" pitchFamily="2" charset="-122"/>
          <a:cs typeface="+mn-cs"/>
          <a:sym typeface="Calibri" panose="020F0502020204030204" pitchFamily="34" charset="0"/>
        </a:defRPr>
      </a:lvl7pPr>
      <a:lvl8pPr marL="3429000" lvl="7"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Calibri" panose="020F0502020204030204"/>
          <a:ea typeface="宋体" panose="02010600030101010101" pitchFamily="2" charset="-122"/>
          <a:cs typeface="+mn-cs"/>
          <a:sym typeface="Calibri" panose="020F0502020204030204" pitchFamily="34" charset="0"/>
        </a:defRPr>
      </a:lvl8pPr>
      <a:lvl9pPr marL="3886200" lvl="8"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Calibri" panose="020F0502020204030204"/>
          <a:ea typeface="宋体" panose="02010600030101010101" pitchFamily="2" charset="-122"/>
          <a:cs typeface="+mn-cs"/>
          <a:sym typeface="Calibri" panose="020F0502020204030204" pitchFamily="34" charset="0"/>
        </a:defRPr>
      </a:lvl9pPr>
    </p:bodyStyle>
    <p:otherStyle>
      <a:lvl1pPr marL="0" lvl="0" indent="0" eaLnBrk="1" hangingPunct="1">
        <a:buFont typeface="Arial" panose="020B0604020202020204" pitchFamily="34" charset="0"/>
        <a:buNone/>
        <a:defRPr sz="1200" kern="1200">
          <a:latin typeface="+mn-lt"/>
          <a:ea typeface="+mn-ea"/>
          <a:cs typeface="+mn-cs"/>
        </a:defRPr>
      </a:lvl1pPr>
      <a:lvl2pPr marL="0" lvl="1" indent="0" eaLnBrk="1" hangingPunct="1">
        <a:buFont typeface="Arial" panose="020B0604020202020204" pitchFamily="34" charset="0"/>
        <a:buNone/>
        <a:defRPr sz="1200" kern="1200">
          <a:latin typeface="+mn-lt"/>
          <a:ea typeface="+mn-ea"/>
          <a:cs typeface="+mn-cs"/>
        </a:defRPr>
      </a:lvl2pPr>
      <a:lvl3pPr marL="0" lvl="2" indent="0" eaLnBrk="1" hangingPunct="1">
        <a:buFont typeface="Arial" panose="020B0604020202020204" pitchFamily="34" charset="0"/>
        <a:buNone/>
        <a:defRPr sz="1200" kern="1200">
          <a:latin typeface="+mn-lt"/>
          <a:ea typeface="+mn-ea"/>
          <a:cs typeface="+mn-cs"/>
        </a:defRPr>
      </a:lvl3pPr>
      <a:lvl4pPr marL="0" lvl="3" indent="0" eaLnBrk="1" hangingPunct="1">
        <a:buFont typeface="Arial" panose="020B0604020202020204" pitchFamily="34" charset="0"/>
        <a:buNone/>
        <a:defRPr sz="1200" kern="1200">
          <a:latin typeface="+mn-lt"/>
          <a:ea typeface="+mn-ea"/>
          <a:cs typeface="+mn-cs"/>
        </a:defRPr>
      </a:lvl4pPr>
      <a:lvl5pPr marL="0" lvl="4" indent="0" eaLnBrk="1" hangingPunct="1">
        <a:buFont typeface="Arial" panose="020B0604020202020204" pitchFamily="34" charset="0"/>
        <a:buNone/>
        <a:defRPr sz="1200" kern="1200">
          <a:latin typeface="+mn-lt"/>
          <a:ea typeface="+mn-ea"/>
          <a:cs typeface="+mn-cs"/>
        </a:defRPr>
      </a:lvl5pPr>
      <a:lvl6pPr marL="2286000" lvl="5" indent="0" eaLnBrk="1" hangingPunct="1">
        <a:buFont typeface="Arial" panose="020B0604020202020204" pitchFamily="34" charset="0"/>
        <a:buNone/>
        <a:defRPr sz="1200" kern="1200">
          <a:latin typeface="+mn-lt"/>
          <a:ea typeface="+mn-ea"/>
          <a:cs typeface="+mn-cs"/>
        </a:defRPr>
      </a:lvl6pPr>
      <a:lvl7pPr marL="2743200" lvl="6" indent="0" eaLnBrk="1" hangingPunct="1">
        <a:buFont typeface="Arial" panose="020B0604020202020204" pitchFamily="34" charset="0"/>
        <a:buNone/>
        <a:defRPr sz="1200" kern="1200">
          <a:latin typeface="+mn-lt"/>
          <a:ea typeface="+mn-ea"/>
          <a:cs typeface="+mn-cs"/>
        </a:defRPr>
      </a:lvl7pPr>
      <a:lvl8pPr marL="3200400" lvl="7" indent="0" eaLnBrk="1" hangingPunct="1">
        <a:buFont typeface="Arial" panose="020B0604020202020204" pitchFamily="34" charset="0"/>
        <a:buNone/>
        <a:defRPr sz="1200" kern="1200">
          <a:latin typeface="+mn-lt"/>
          <a:ea typeface="+mn-ea"/>
          <a:cs typeface="+mn-cs"/>
        </a:defRPr>
      </a:lvl8pPr>
      <a:lvl9pPr marL="3657600" lvl="8" indent="0" eaLnBrk="1" hangingPunct="1">
        <a:buFont typeface="Arial" panose="020B0604020202020204" pitchFamily="34" charset="0"/>
        <a:buNone/>
        <a:defRPr sz="1200" kern="1200">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defTabSz="914400" rtl="0" eaLnBrk="1" latinLnBrk="0" hangingPunct="1">
              <a:lnSpc>
                <a:spcPct val="100000"/>
              </a:lnSpc>
              <a:spcBef>
                <a:spcPct val="0"/>
              </a:spcBef>
              <a:spcAft>
                <a:spcPct val="0"/>
              </a:spcAft>
              <a:buClrTx/>
              <a:buSzPct val="100000"/>
              <a:buNone/>
            </a:pPr>
            <a:fld id="{BB962C8B-B14F-4D97-AF65-F5344CB8AC3E}" type="datetime1">
              <a:rPr lang="zh-CN" altLang="en-US"/>
            </a:fld>
            <a:endParaRPr lang="zh-CN" altLang="en-US"/>
          </a:p>
        </p:txBody>
      </p:sp>
      <p:sp>
        <p:nvSpPr>
          <p:cNvPr id="3" name="页脚占位符 2"/>
          <p:cNvSpPr/>
          <p:nvPr>
            <p:ph type="ftr" sz="quarter" idx="11"/>
          </p:nvPr>
        </p:nvSpPr>
        <p:spPr/>
        <p:txBody>
          <a:bodyPr/>
          <a:p>
            <a:pPr lvl="0" defTabSz="914400" rtl="0" eaLnBrk="1" latinLnBrk="0" hangingPunct="1">
              <a:lnSpc>
                <a:spcPct val="100000"/>
              </a:lnSpc>
              <a:spcBef>
                <a:spcPct val="0"/>
              </a:spcBef>
              <a:spcAft>
                <a:spcPct val="0"/>
              </a:spcAft>
              <a:buClrTx/>
              <a:buSzPct val="100000"/>
              <a:buNone/>
            </a:pPr>
            <a:r>
              <a:rPr lang="zh-CN" altLang="zh-CN"/>
              <a:t>建筑工程计量与计价第5章桩基础工程</a:t>
            </a:r>
            <a:endParaRPr lang="zh-CN" altLang="zh-CN" sz="1200" u="none">
              <a:solidFill>
                <a:srgbClr val="898989"/>
              </a:solidFill>
              <a:latin typeface="Arial" panose="020B0604020202020204" pitchFamily="34" charset="0"/>
              <a:ea typeface="宋体" panose="02010600030101010101" pitchFamily="2" charset="-122"/>
            </a:endParaRPr>
          </a:p>
        </p:txBody>
      </p:sp>
      <p:sp>
        <p:nvSpPr>
          <p:cNvPr id="2050" name="矩形 2049"/>
          <p:cNvSpPr/>
          <p:nvPr/>
        </p:nvSpPr>
        <p:spPr>
          <a:xfrm>
            <a:off x="1393825" y="1905000"/>
            <a:ext cx="6356350" cy="1465263"/>
          </a:xfrm>
          <a:prstGeom prst="rect">
            <a:avLst/>
          </a:prstGeom>
          <a:noFill/>
          <a:ln w="9525">
            <a:noFill/>
          </a:ln>
        </p:spPr>
        <p:txBody>
          <a:bodyPr anchor="t" anchorCtr="1"/>
          <a:p>
            <a:pPr algn="ctr" eaLnBrk="0" hangingPunct="0"/>
            <a:r>
              <a:rPr lang="zh-CN" altLang="en-US" sz="4500" b="1">
                <a:solidFill>
                  <a:srgbClr val="000000"/>
                </a:solidFill>
              </a:rPr>
              <a:t>建筑工程计量与计价第</a:t>
            </a:r>
            <a:r>
              <a:rPr lang="en-US" altLang="zh-CN" sz="4500" b="1">
                <a:solidFill>
                  <a:srgbClr val="000000"/>
                </a:solidFill>
              </a:rPr>
              <a:t>5</a:t>
            </a:r>
            <a:r>
              <a:rPr lang="zh-CN" altLang="en-US" sz="4500" b="1">
                <a:solidFill>
                  <a:srgbClr val="000000"/>
                </a:solidFill>
              </a:rPr>
              <a:t>章桩基础工程</a:t>
            </a:r>
            <a:endParaRPr lang="zh-CN" altLang="en-US" sz="4500" b="1">
              <a:solidFill>
                <a:srgbClr val="0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a:p>
            <a:pPr lvl="0" defTabSz="914400" rtl="0" eaLnBrk="1" latinLnBrk="0" hangingPunct="1">
              <a:lnSpc>
                <a:spcPct val="100000"/>
              </a:lnSpc>
              <a:spcBef>
                <a:spcPct val="0"/>
              </a:spcBef>
              <a:spcAft>
                <a:spcPct val="0"/>
              </a:spcAft>
              <a:buClrTx/>
              <a:buSzPct val="100000"/>
              <a:buNone/>
            </a:pPr>
            <a:r>
              <a:rPr lang="zh-CN" altLang="zh-CN"/>
              <a:t>建筑工程计量与计价第5章桩基础工程</a:t>
            </a:r>
            <a:endParaRPr lang="zh-CN" altLang="zh-CN" sz="1200" u="none">
              <a:solidFill>
                <a:srgbClr val="898989"/>
              </a:solidFill>
              <a:latin typeface="Arial" panose="020B0604020202020204" pitchFamily="34" charset="0"/>
              <a:ea typeface="宋体" panose="02010600030101010101" pitchFamily="2" charset="-122"/>
            </a:endParaRPr>
          </a:p>
        </p:txBody>
      </p:sp>
      <p:sp>
        <p:nvSpPr>
          <p:cNvPr id="2090" name="Rectangle 2" descr="Large confetti"/>
          <p:cNvSpPr/>
          <p:nvPr>
            <p:ph type="title" idx="4294967295"/>
          </p:nvPr>
        </p:nvSpPr>
        <p:spPr>
          <a:xfrm>
            <a:off x="1779588" y="228600"/>
            <a:ext cx="5916612" cy="706438"/>
          </a:xfrm>
          <a:ln/>
        </p:spPr>
        <p:txBody>
          <a:bodyPr wrap="square" lIns="91440" tIns="45720" rIns="91440" bIns="45720" anchor="b" anchorCtr="0"/>
          <a:p/>
        </p:txBody>
      </p:sp>
      <p:sp>
        <p:nvSpPr>
          <p:cNvPr id="2091" name="Rectangle 3"/>
          <p:cNvSpPr/>
          <p:nvPr>
            <p:ph type="body" idx="4294967295"/>
          </p:nvPr>
        </p:nvSpPr>
        <p:spPr>
          <a:xfrm>
            <a:off x="685800" y="1447800"/>
            <a:ext cx="8001000" cy="4800600"/>
          </a:xfrm>
          <a:ln/>
        </p:spPr>
        <p:txBody>
          <a:bodyPr wrap="square" lIns="91440" tIns="45720" rIns="91440" bIns="45720" anchor="t" anchorCtr="0"/>
          <a:p>
            <a:pPr marL="342900" indent="-342900" defTabSz="914400" eaLnBrk="1" hangingPunct="1">
              <a:spcBef>
                <a:spcPct val="20000"/>
              </a:spcBef>
              <a:buClrTx/>
              <a:buSzPct val="85000"/>
              <a:buFont typeface="Wingdings" panose="05000000000000000000" pitchFamily="2" charset="2"/>
              <a:buNone/>
            </a:pPr>
            <a:r>
              <a:rPr lang="en-US" altLang="zh-CN" sz="2400" b="1">
                <a:latin typeface="黑体" panose="02010609060101010101" pitchFamily="49" charset="-122"/>
                <a:ea typeface="黑体" panose="02010609060101010101" pitchFamily="49" charset="-122"/>
              </a:rPr>
              <a:t>5.2  </a:t>
            </a:r>
            <a:r>
              <a:rPr lang="zh-CN" altLang="en-US" sz="2400" b="1">
                <a:latin typeface="黑体" panose="02010609060101010101" pitchFamily="49" charset="-122"/>
                <a:ea typeface="黑体" panose="02010609060101010101" pitchFamily="49" charset="-122"/>
              </a:rPr>
              <a:t>桩基础计算示例</a:t>
            </a:r>
            <a:endParaRPr lang="zh-CN" altLang="en-US" sz="2400" b="1">
              <a:latin typeface="黑体" panose="02010609060101010101" pitchFamily="49" charset="-122"/>
              <a:ea typeface="黑体" panose="02010609060101010101" pitchFamily="49" charset="-122"/>
            </a:endParaRPr>
          </a:p>
          <a:p>
            <a:pPr marL="342900" indent="-342900" defTabSz="914400" eaLnBrk="1" hangingPunct="1">
              <a:spcBef>
                <a:spcPct val="20000"/>
              </a:spcBef>
              <a:buClrTx/>
              <a:buSzPct val="85000"/>
              <a:buFont typeface="Wingdings" panose="05000000000000000000" pitchFamily="2" charset="2"/>
              <a:buNone/>
            </a:pPr>
            <a:r>
              <a:rPr lang="zh-CN" altLang="en-US" sz="2400" b="1">
                <a:latin typeface="黑体" panose="02010609060101010101" pitchFamily="49" charset="-122"/>
                <a:ea typeface="黑体" panose="02010609060101010101" pitchFamily="49" charset="-122"/>
              </a:rPr>
              <a:t>案例一：某工程用截面</a:t>
            </a:r>
            <a:r>
              <a:rPr lang="en-US" altLang="zh-CN" sz="2400" b="1">
                <a:latin typeface="黑体" panose="02010609060101010101" pitchFamily="49" charset="-122"/>
                <a:ea typeface="黑体" panose="02010609060101010101" pitchFamily="49" charset="-122"/>
              </a:rPr>
              <a:t>400×400mm</a:t>
            </a:r>
            <a:r>
              <a:rPr lang="zh-CN" altLang="en-US" sz="2400" b="1">
                <a:latin typeface="黑体" panose="02010609060101010101" pitchFamily="49" charset="-122"/>
                <a:ea typeface="黑体" panose="02010609060101010101" pitchFamily="49" charset="-122"/>
              </a:rPr>
              <a:t>、长</a:t>
            </a:r>
            <a:r>
              <a:rPr lang="en-US" altLang="zh-CN" sz="2400" b="1">
                <a:latin typeface="黑体" panose="02010609060101010101" pitchFamily="49" charset="-122"/>
                <a:ea typeface="黑体" panose="02010609060101010101" pitchFamily="49" charset="-122"/>
              </a:rPr>
              <a:t>12m</a:t>
            </a:r>
            <a:r>
              <a:rPr lang="zh-CN" altLang="en-US" sz="2400" b="1">
                <a:latin typeface="黑体" panose="02010609060101010101" pitchFamily="49" charset="-122"/>
                <a:ea typeface="黑体" panose="02010609060101010101" pitchFamily="49" charset="-122"/>
              </a:rPr>
              <a:t>预制钢筋砼方桩</a:t>
            </a:r>
            <a:r>
              <a:rPr lang="en-US" altLang="zh-CN" sz="2400" b="1">
                <a:latin typeface="黑体" panose="02010609060101010101" pitchFamily="49" charset="-122"/>
                <a:ea typeface="黑体" panose="02010609060101010101" pitchFamily="49" charset="-122"/>
              </a:rPr>
              <a:t>280</a:t>
            </a:r>
            <a:r>
              <a:rPr lang="zh-CN" altLang="en-US" sz="2400" b="1">
                <a:latin typeface="黑体" panose="02010609060101010101" pitchFamily="49" charset="-122"/>
                <a:ea typeface="黑体" panose="02010609060101010101" pitchFamily="49" charset="-122"/>
              </a:rPr>
              <a:t>根，设计桩长</a:t>
            </a:r>
            <a:r>
              <a:rPr lang="en-US" altLang="zh-CN" sz="2400" b="1">
                <a:latin typeface="黑体" panose="02010609060101010101" pitchFamily="49" charset="-122"/>
                <a:ea typeface="黑体" panose="02010609060101010101" pitchFamily="49" charset="-122"/>
              </a:rPr>
              <a:t>24m</a:t>
            </a:r>
            <a:r>
              <a:rPr lang="zh-CN" altLang="en-US" sz="2400" b="1">
                <a:latin typeface="黑体" panose="02010609060101010101" pitchFamily="49" charset="-122"/>
                <a:ea typeface="黑体" panose="02010609060101010101" pitchFamily="49" charset="-122"/>
              </a:rPr>
              <a:t>（包括桩尖），采用轨道式柴油打桩机，土壤级别为一级土，采用包钢板焊接接桩，已知桩顶标高为－</a:t>
            </a:r>
            <a:r>
              <a:rPr lang="en-US" altLang="zh-CN" sz="2400" b="1">
                <a:latin typeface="黑体" panose="02010609060101010101" pitchFamily="49" charset="-122"/>
                <a:ea typeface="黑体" panose="02010609060101010101" pitchFamily="49" charset="-122"/>
              </a:rPr>
              <a:t>4.1m</a:t>
            </a:r>
            <a:r>
              <a:rPr lang="zh-CN" altLang="en-US" sz="2400" b="1">
                <a:latin typeface="黑体" panose="02010609060101010101" pitchFamily="49" charset="-122"/>
                <a:ea typeface="黑体" panose="02010609060101010101" pitchFamily="49" charset="-122"/>
              </a:rPr>
              <a:t>，室外设计地面标高为</a:t>
            </a:r>
            <a:r>
              <a:rPr lang="en-US" altLang="zh-CN" sz="2400" b="1">
                <a:latin typeface="黑体" panose="02010609060101010101" pitchFamily="49" charset="-122"/>
                <a:ea typeface="黑体" panose="02010609060101010101" pitchFamily="49" charset="-122"/>
              </a:rPr>
              <a:t>-0.30m</a:t>
            </a:r>
            <a:r>
              <a:rPr lang="zh-CN" altLang="en-US" sz="2400" b="1">
                <a:latin typeface="黑体" panose="02010609060101010101" pitchFamily="49" charset="-122"/>
                <a:ea typeface="黑体" panose="02010609060101010101" pitchFamily="49" charset="-122"/>
              </a:rPr>
              <a:t>，试计算桩基础的工程量。</a:t>
            </a:r>
            <a:endParaRPr lang="zh-CN" altLang="en-US" sz="2400" b="1">
              <a:latin typeface="黑体" panose="02010609060101010101" pitchFamily="49" charset="-122"/>
              <a:ea typeface="黑体" panose="02010609060101010101" pitchFamily="49" charset="-122"/>
            </a:endParaRPr>
          </a:p>
          <a:p>
            <a:pPr marL="342900" indent="-342900" defTabSz="914400" eaLnBrk="1" hangingPunct="1">
              <a:spcBef>
                <a:spcPct val="20000"/>
              </a:spcBef>
              <a:buClrTx/>
              <a:buSzPct val="85000"/>
              <a:buFont typeface="Wingdings" panose="05000000000000000000" pitchFamily="2" charset="2"/>
              <a:buNone/>
            </a:pPr>
            <a:r>
              <a:rPr lang="zh-CN" altLang="en-US" sz="2400" b="1">
                <a:latin typeface="黑体" panose="02010609060101010101" pitchFamily="49" charset="-122"/>
                <a:ea typeface="黑体" panose="02010609060101010101" pitchFamily="49" charset="-122"/>
              </a:rPr>
              <a:t>【解】（</a:t>
            </a:r>
            <a:r>
              <a:rPr lang="en-US" altLang="zh-CN" sz="2400" b="1">
                <a:latin typeface="黑体" panose="02010609060101010101" pitchFamily="49" charset="-122"/>
                <a:ea typeface="黑体" panose="02010609060101010101" pitchFamily="49" charset="-122"/>
              </a:rPr>
              <a:t>1</a:t>
            </a:r>
            <a:r>
              <a:rPr lang="zh-CN" altLang="en-US" sz="2400" b="1">
                <a:latin typeface="黑体" panose="02010609060101010101" pitchFamily="49" charset="-122"/>
                <a:ea typeface="黑体" panose="02010609060101010101" pitchFamily="49" charset="-122"/>
              </a:rPr>
              <a:t>）一级土</a:t>
            </a:r>
            <a:r>
              <a:rPr lang="en-US" altLang="zh-CN" sz="2400" b="1">
                <a:latin typeface="黑体" panose="02010609060101010101" pitchFamily="49" charset="-122"/>
                <a:ea typeface="黑体" panose="02010609060101010101" pitchFamily="49" charset="-122"/>
              </a:rPr>
              <a:t>12m</a:t>
            </a:r>
            <a:r>
              <a:rPr lang="zh-CN" altLang="en-US" sz="2400" b="1">
                <a:latin typeface="黑体" panose="02010609060101010101" pitchFamily="49" charset="-122"/>
                <a:ea typeface="黑体" panose="02010609060101010101" pitchFamily="49" charset="-122"/>
              </a:rPr>
              <a:t>桩长轨道式柴油打桩机打预制方桩</a:t>
            </a:r>
            <a:endParaRPr lang="zh-CN" altLang="en-US" sz="2400" b="1">
              <a:latin typeface="黑体" panose="02010609060101010101" pitchFamily="49" charset="-122"/>
              <a:ea typeface="黑体" panose="02010609060101010101" pitchFamily="49" charset="-122"/>
            </a:endParaRPr>
          </a:p>
          <a:p>
            <a:pPr marL="342900" indent="-342900" defTabSz="914400" eaLnBrk="1" hangingPunct="1">
              <a:spcBef>
                <a:spcPct val="20000"/>
              </a:spcBef>
              <a:buClrTx/>
              <a:buSzPct val="85000"/>
              <a:buFont typeface="Wingdings" panose="05000000000000000000" pitchFamily="2" charset="2"/>
              <a:buNone/>
            </a:pPr>
            <a:r>
              <a:rPr lang="en-US" altLang="zh-CN" sz="2400" b="1">
                <a:latin typeface="黑体" panose="02010609060101010101" pitchFamily="49" charset="-122"/>
                <a:ea typeface="黑体" panose="02010609060101010101" pitchFamily="49" charset="-122"/>
              </a:rPr>
              <a:t>V=0.4×0.4×12×280×1.015</a:t>
            </a:r>
            <a:r>
              <a:rPr lang="zh-CN" altLang="en-US" sz="2400" b="1">
                <a:latin typeface="黑体" panose="02010609060101010101" pitchFamily="49" charset="-122"/>
                <a:ea typeface="黑体" panose="02010609060101010101" pitchFamily="49" charset="-122"/>
              </a:rPr>
              <a:t>（系数，见总说明）</a:t>
            </a:r>
            <a:endParaRPr lang="zh-CN" altLang="en-US" sz="2400" b="1">
              <a:latin typeface="黑体" panose="02010609060101010101" pitchFamily="49" charset="-122"/>
              <a:ea typeface="黑体" panose="02010609060101010101" pitchFamily="49" charset="-122"/>
            </a:endParaRPr>
          </a:p>
          <a:p>
            <a:pPr marL="342900" indent="-342900" defTabSz="914400" eaLnBrk="1" hangingPunct="1">
              <a:spcBef>
                <a:spcPct val="20000"/>
              </a:spcBef>
              <a:buClrTx/>
              <a:buSzPct val="85000"/>
              <a:buFont typeface="Wingdings" panose="05000000000000000000" pitchFamily="2" charset="2"/>
              <a:buNone/>
            </a:pPr>
            <a:r>
              <a:rPr lang="zh-CN" altLang="en-US" sz="2400" b="1">
                <a:latin typeface="黑体" panose="02010609060101010101" pitchFamily="49" charset="-122"/>
                <a:ea typeface="黑体" panose="02010609060101010101" pitchFamily="49" charset="-122"/>
              </a:rPr>
              <a:t>  ＝</a:t>
            </a:r>
            <a:r>
              <a:rPr lang="en-US" altLang="zh-CN" sz="2400" b="1">
                <a:latin typeface="黑体" panose="02010609060101010101" pitchFamily="49" charset="-122"/>
                <a:ea typeface="黑体" panose="02010609060101010101" pitchFamily="49" charset="-122"/>
              </a:rPr>
              <a:t>1091.33m</a:t>
            </a:r>
            <a:r>
              <a:rPr lang="en-US" altLang="zh-CN" sz="2400" b="1" baseline="30000">
                <a:latin typeface="黑体" panose="02010609060101010101" pitchFamily="49" charset="-122"/>
                <a:ea typeface="黑体" panose="02010609060101010101" pitchFamily="49" charset="-122"/>
              </a:rPr>
              <a:t>3</a:t>
            </a:r>
            <a:endParaRPr lang="en-US" altLang="zh-CN" sz="2400" b="1">
              <a:latin typeface="黑体" panose="02010609060101010101" pitchFamily="49" charset="-122"/>
              <a:ea typeface="黑体" panose="02010609060101010101" pitchFamily="49" charset="-122"/>
            </a:endParaRPr>
          </a:p>
          <a:p>
            <a:pPr marL="342900" indent="-342900" defTabSz="914400" eaLnBrk="1" hangingPunct="1">
              <a:spcBef>
                <a:spcPct val="20000"/>
              </a:spcBef>
              <a:buClrTx/>
              <a:buSzPct val="85000"/>
              <a:buFont typeface="Wingdings" panose="05000000000000000000" pitchFamily="2" charset="2"/>
              <a:buNone/>
            </a:pPr>
            <a:r>
              <a:rPr lang="zh-CN" altLang="en-US" sz="2400" b="1">
                <a:latin typeface="黑体" panose="02010609060101010101" pitchFamily="49" charset="-122"/>
                <a:ea typeface="黑体" panose="02010609060101010101" pitchFamily="49" charset="-122"/>
              </a:rPr>
              <a:t>（</a:t>
            </a:r>
            <a:r>
              <a:rPr lang="en-US" altLang="zh-CN" sz="2400" b="1">
                <a:latin typeface="黑体" panose="02010609060101010101" pitchFamily="49" charset="-122"/>
                <a:ea typeface="黑体" panose="02010609060101010101" pitchFamily="49" charset="-122"/>
              </a:rPr>
              <a:t>2</a:t>
            </a:r>
            <a:r>
              <a:rPr lang="zh-CN" altLang="en-US" sz="2400" b="1">
                <a:latin typeface="黑体" panose="02010609060101010101" pitchFamily="49" charset="-122"/>
                <a:ea typeface="黑体" panose="02010609060101010101" pitchFamily="49" charset="-122"/>
              </a:rPr>
              <a:t>）柴油打桩机送桩（桩长</a:t>
            </a:r>
            <a:r>
              <a:rPr lang="en-US" altLang="zh-CN" sz="2400" b="1">
                <a:latin typeface="黑体" panose="02010609060101010101" pitchFamily="49" charset="-122"/>
                <a:ea typeface="黑体" panose="02010609060101010101" pitchFamily="49" charset="-122"/>
              </a:rPr>
              <a:t>12m</a:t>
            </a:r>
            <a:r>
              <a:rPr lang="zh-CN" altLang="en-US" sz="2400" b="1">
                <a:latin typeface="黑体" panose="02010609060101010101" pitchFamily="49" charset="-122"/>
                <a:ea typeface="黑体" panose="02010609060101010101" pitchFamily="49" charset="-122"/>
              </a:rPr>
              <a:t>，送桩深度</a:t>
            </a:r>
            <a:r>
              <a:rPr lang="en-US" altLang="zh-CN" sz="2400" b="1">
                <a:latin typeface="黑体" panose="02010609060101010101" pitchFamily="49" charset="-122"/>
                <a:ea typeface="黑体" panose="02010609060101010101" pitchFamily="49" charset="-122"/>
              </a:rPr>
              <a:t>4m</a:t>
            </a:r>
            <a:r>
              <a:rPr lang="zh-CN" altLang="en-US" sz="2400" b="1">
                <a:latin typeface="黑体" panose="02010609060101010101" pitchFamily="49" charset="-122"/>
                <a:ea typeface="黑体" panose="02010609060101010101" pitchFamily="49" charset="-122"/>
              </a:rPr>
              <a:t>以外）</a:t>
            </a:r>
            <a:endParaRPr lang="zh-CN" altLang="en-US" sz="2400" b="1">
              <a:latin typeface="黑体" panose="02010609060101010101" pitchFamily="49" charset="-122"/>
              <a:ea typeface="黑体" panose="02010609060101010101" pitchFamily="49" charset="-122"/>
            </a:endParaRPr>
          </a:p>
          <a:p>
            <a:pPr marL="342900" indent="-342900" defTabSz="914400" eaLnBrk="1" hangingPunct="1">
              <a:spcBef>
                <a:spcPct val="20000"/>
              </a:spcBef>
              <a:buClrTx/>
              <a:buSzPct val="85000"/>
              <a:buFont typeface="Wingdings" panose="05000000000000000000" pitchFamily="2" charset="2"/>
              <a:buNone/>
            </a:pPr>
            <a:r>
              <a:rPr lang="en-US" altLang="zh-CN" sz="2400" b="1">
                <a:latin typeface="黑体" panose="02010609060101010101" pitchFamily="49" charset="-122"/>
                <a:ea typeface="黑体" panose="02010609060101010101" pitchFamily="49" charset="-122"/>
              </a:rPr>
              <a:t>V=0.4×0.4×</a:t>
            </a:r>
            <a:r>
              <a:rPr lang="zh-CN" altLang="en-US" sz="2400" b="1">
                <a:latin typeface="黑体" panose="02010609060101010101" pitchFamily="49" charset="-122"/>
                <a:ea typeface="黑体" panose="02010609060101010101" pitchFamily="49" charset="-122"/>
              </a:rPr>
              <a:t>（</a:t>
            </a:r>
            <a:r>
              <a:rPr lang="en-US" altLang="zh-CN" sz="2400" b="1">
                <a:latin typeface="黑体" panose="02010609060101010101" pitchFamily="49" charset="-122"/>
                <a:ea typeface="黑体" panose="02010609060101010101" pitchFamily="49" charset="-122"/>
              </a:rPr>
              <a:t>4.1</a:t>
            </a:r>
            <a:r>
              <a:rPr lang="zh-CN" altLang="en-US" sz="2400" b="1">
                <a:latin typeface="黑体" panose="02010609060101010101" pitchFamily="49" charset="-122"/>
                <a:ea typeface="黑体" panose="02010609060101010101" pitchFamily="49" charset="-122"/>
              </a:rPr>
              <a:t>－</a:t>
            </a:r>
            <a:r>
              <a:rPr lang="en-US" altLang="zh-CN" sz="2400" b="1">
                <a:latin typeface="黑体" panose="02010609060101010101" pitchFamily="49" charset="-122"/>
                <a:ea typeface="黑体" panose="02010609060101010101" pitchFamily="49" charset="-122"/>
              </a:rPr>
              <a:t>0.3</a:t>
            </a:r>
            <a:r>
              <a:rPr lang="zh-CN" altLang="en-US" sz="2400" b="1">
                <a:latin typeface="黑体" panose="02010609060101010101" pitchFamily="49" charset="-122"/>
                <a:ea typeface="黑体" panose="02010609060101010101" pitchFamily="49" charset="-122"/>
              </a:rPr>
              <a:t>＋</a:t>
            </a:r>
            <a:r>
              <a:rPr lang="en-US" altLang="zh-CN" sz="2400" b="1">
                <a:latin typeface="黑体" panose="02010609060101010101" pitchFamily="49" charset="-122"/>
                <a:ea typeface="黑体" panose="02010609060101010101" pitchFamily="49" charset="-122"/>
              </a:rPr>
              <a:t>0.5</a:t>
            </a:r>
            <a:r>
              <a:rPr lang="zh-CN" altLang="en-US" sz="2400" b="1">
                <a:latin typeface="黑体" panose="02010609060101010101" pitchFamily="49" charset="-122"/>
                <a:ea typeface="黑体" panose="02010609060101010101" pitchFamily="49" charset="-122"/>
              </a:rPr>
              <a:t>）</a:t>
            </a:r>
            <a:r>
              <a:rPr lang="en-US" altLang="zh-CN" sz="2400" b="1">
                <a:latin typeface="黑体" panose="02010609060101010101" pitchFamily="49" charset="-122"/>
                <a:ea typeface="黑体" panose="02010609060101010101" pitchFamily="49" charset="-122"/>
              </a:rPr>
              <a:t>×280</a:t>
            </a:r>
            <a:r>
              <a:rPr lang="zh-CN" altLang="en-US" sz="2400" b="1">
                <a:latin typeface="黑体" panose="02010609060101010101" pitchFamily="49" charset="-122"/>
                <a:ea typeface="黑体" panose="02010609060101010101" pitchFamily="49" charset="-122"/>
              </a:rPr>
              <a:t>＝</a:t>
            </a:r>
            <a:r>
              <a:rPr lang="en-US" altLang="zh-CN" sz="2400" b="1">
                <a:latin typeface="黑体" panose="02010609060101010101" pitchFamily="49" charset="-122"/>
                <a:ea typeface="黑体" panose="02010609060101010101" pitchFamily="49" charset="-122"/>
              </a:rPr>
              <a:t>192.64m</a:t>
            </a:r>
            <a:r>
              <a:rPr lang="en-US" altLang="zh-CN" sz="2400" b="1" baseline="30000">
                <a:latin typeface="黑体" panose="02010609060101010101" pitchFamily="49" charset="-122"/>
                <a:ea typeface="黑体" panose="02010609060101010101" pitchFamily="49" charset="-122"/>
              </a:rPr>
              <a:t>3</a:t>
            </a:r>
            <a:endParaRPr lang="en-US" altLang="zh-CN" sz="2400" b="1">
              <a:latin typeface="黑体" panose="02010609060101010101" pitchFamily="49" charset="-122"/>
              <a:ea typeface="黑体" panose="02010609060101010101" pitchFamily="49" charset="-122"/>
            </a:endParaRPr>
          </a:p>
          <a:p>
            <a:pPr marL="342900" indent="-342900" defTabSz="914400" eaLnBrk="1" hangingPunct="1">
              <a:spcBef>
                <a:spcPct val="20000"/>
              </a:spcBef>
              <a:buClrTx/>
              <a:buSzPct val="85000"/>
              <a:buFont typeface="Wingdings" panose="05000000000000000000" pitchFamily="2" charset="2"/>
              <a:buNone/>
            </a:pPr>
            <a:r>
              <a:rPr lang="zh-CN" altLang="en-US" sz="2400" b="1">
                <a:latin typeface="黑体" panose="02010609060101010101" pitchFamily="49" charset="-122"/>
                <a:ea typeface="黑体" panose="02010609060101010101" pitchFamily="49" charset="-122"/>
              </a:rPr>
              <a:t>（</a:t>
            </a:r>
            <a:r>
              <a:rPr lang="en-US" altLang="zh-CN" sz="2400" b="1">
                <a:latin typeface="黑体" panose="02010609060101010101" pitchFamily="49" charset="-122"/>
                <a:ea typeface="黑体" panose="02010609060101010101" pitchFamily="49" charset="-122"/>
              </a:rPr>
              <a:t>3</a:t>
            </a:r>
            <a:r>
              <a:rPr lang="zh-CN" altLang="en-US" sz="2400" b="1">
                <a:latin typeface="黑体" panose="02010609060101010101" pitchFamily="49" charset="-122"/>
                <a:ea typeface="黑体" panose="02010609060101010101" pitchFamily="49" charset="-122"/>
              </a:rPr>
              <a:t>）预制桩包钢板焊接接桩</a:t>
            </a:r>
            <a:endParaRPr lang="zh-CN" altLang="en-US" sz="2400" b="1">
              <a:latin typeface="黑体" panose="02010609060101010101" pitchFamily="49" charset="-122"/>
              <a:ea typeface="黑体" panose="02010609060101010101" pitchFamily="49" charset="-122"/>
            </a:endParaRPr>
          </a:p>
          <a:p>
            <a:pPr marL="342900" indent="-342900" defTabSz="914400" eaLnBrk="1" hangingPunct="1">
              <a:spcBef>
                <a:spcPct val="20000"/>
              </a:spcBef>
              <a:buClrTx/>
              <a:buSzPct val="85000"/>
              <a:buFont typeface="Wingdings" panose="05000000000000000000" pitchFamily="2" charset="2"/>
              <a:buNone/>
            </a:pPr>
            <a:r>
              <a:rPr lang="en-US" altLang="zh-CN" sz="2400" b="1">
                <a:latin typeface="黑体" panose="02010609060101010101" pitchFamily="49" charset="-122"/>
                <a:ea typeface="黑体" panose="02010609060101010101" pitchFamily="49" charset="-122"/>
              </a:rPr>
              <a:t>N</a:t>
            </a:r>
            <a:r>
              <a:rPr lang="zh-CN" altLang="en-US" sz="2400" b="1">
                <a:latin typeface="黑体" panose="02010609060101010101" pitchFamily="49" charset="-122"/>
                <a:ea typeface="黑体" panose="02010609060101010101" pitchFamily="49" charset="-122"/>
              </a:rPr>
              <a:t>＝</a:t>
            </a:r>
            <a:r>
              <a:rPr lang="en-US" altLang="zh-CN" sz="2400" b="1">
                <a:latin typeface="黑体" panose="02010609060101010101" pitchFamily="49" charset="-122"/>
                <a:ea typeface="黑体" panose="02010609060101010101" pitchFamily="49" charset="-122"/>
              </a:rPr>
              <a:t>140</a:t>
            </a:r>
            <a:r>
              <a:rPr lang="zh-CN" altLang="en-US" sz="2400" b="1">
                <a:latin typeface="黑体" panose="02010609060101010101" pitchFamily="49" charset="-122"/>
                <a:ea typeface="黑体" panose="02010609060101010101" pitchFamily="49" charset="-122"/>
              </a:rPr>
              <a:t>个</a:t>
            </a:r>
            <a:endParaRPr lang="zh-CN" altLang="en-US" sz="2400" b="1" baseline="30000">
              <a:latin typeface="黑体" panose="02010609060101010101" pitchFamily="49" charset="-122"/>
              <a:ea typeface="黑体" panose="02010609060101010101" pitchFamily="49" charset="-122"/>
            </a:endParaRPr>
          </a:p>
          <a:p>
            <a:pPr marL="342900" indent="-342900" defTabSz="914400" eaLnBrk="1" hangingPunct="1">
              <a:spcBef>
                <a:spcPct val="20000"/>
              </a:spcBef>
              <a:buClrTx/>
              <a:buSzPct val="85000"/>
              <a:buFont typeface="Wingdings" panose="05000000000000000000" pitchFamily="2" charset="2"/>
              <a:buNone/>
            </a:pPr>
            <a:endParaRPr lang="zh-CN" altLang="en-US" sz="2400" b="1">
              <a:latin typeface="黑体" panose="02010609060101010101" pitchFamily="49" charset="-122"/>
              <a:ea typeface="黑体" panose="02010609060101010101" pitchFamily="49"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a:p>
            <a:pPr lvl="0" defTabSz="914400" rtl="0" eaLnBrk="1" latinLnBrk="0" hangingPunct="1">
              <a:lnSpc>
                <a:spcPct val="100000"/>
              </a:lnSpc>
              <a:spcBef>
                <a:spcPct val="0"/>
              </a:spcBef>
              <a:spcAft>
                <a:spcPct val="0"/>
              </a:spcAft>
              <a:buClrTx/>
              <a:buSzPct val="100000"/>
              <a:buNone/>
            </a:pPr>
            <a:r>
              <a:rPr lang="zh-CN" altLang="zh-CN"/>
              <a:t>建筑工程计量与计价第5章桩基础工程</a:t>
            </a:r>
            <a:endParaRPr lang="zh-CN" altLang="zh-CN" sz="1200" u="none">
              <a:solidFill>
                <a:srgbClr val="898989"/>
              </a:solidFill>
              <a:latin typeface="Arial" panose="020B0604020202020204" pitchFamily="34" charset="0"/>
              <a:ea typeface="宋体" panose="02010600030101010101" pitchFamily="2" charset="-122"/>
            </a:endParaRPr>
          </a:p>
        </p:txBody>
      </p:sp>
      <p:sp>
        <p:nvSpPr>
          <p:cNvPr id="2094" name="Rectangle 2" descr="Large confetti"/>
          <p:cNvSpPr/>
          <p:nvPr>
            <p:ph type="title" idx="4294967295"/>
          </p:nvPr>
        </p:nvSpPr>
        <p:spPr>
          <a:xfrm>
            <a:off x="1779588" y="228600"/>
            <a:ext cx="5916612" cy="706438"/>
          </a:xfrm>
          <a:ln/>
        </p:spPr>
        <p:txBody>
          <a:bodyPr wrap="square" lIns="91440" tIns="45720" rIns="91440" bIns="45720" anchor="b" anchorCtr="0"/>
          <a:p/>
        </p:txBody>
      </p:sp>
      <p:sp>
        <p:nvSpPr>
          <p:cNvPr id="2095" name="Rectangle 3"/>
          <p:cNvSpPr/>
          <p:nvPr>
            <p:ph type="body" idx="4294967295"/>
          </p:nvPr>
        </p:nvSpPr>
        <p:spPr>
          <a:xfrm>
            <a:off x="642938" y="1071563"/>
            <a:ext cx="8001000" cy="5248275"/>
          </a:xfrm>
          <a:ln/>
        </p:spPr>
        <p:txBody>
          <a:bodyPr wrap="square" lIns="91440" tIns="45720" rIns="91440" bIns="45720" anchor="t" anchorCtr="0"/>
          <a:p>
            <a:pPr marL="342900" indent="-342900" defTabSz="914400" eaLnBrk="1" hangingPunct="1">
              <a:lnSpc>
                <a:spcPct val="100000"/>
              </a:lnSpc>
              <a:spcBef>
                <a:spcPct val="20000"/>
              </a:spcBef>
              <a:buClrTx/>
              <a:buSzPct val="85000"/>
              <a:buFont typeface="Wingdings" panose="05000000000000000000" pitchFamily="2" charset="2"/>
              <a:buNone/>
            </a:pPr>
            <a:r>
              <a:rPr lang="en-US" altLang="zh-CN" b="1">
                <a:latin typeface="黑体" panose="02010609060101010101" pitchFamily="49" charset="-122"/>
                <a:ea typeface="黑体" panose="02010609060101010101" pitchFamily="49" charset="-122"/>
              </a:rPr>
              <a:t>5.2  </a:t>
            </a:r>
            <a:r>
              <a:rPr lang="zh-CN" altLang="en-US" b="1">
                <a:latin typeface="黑体" panose="02010609060101010101" pitchFamily="49" charset="-122"/>
                <a:ea typeface="黑体" panose="02010609060101010101" pitchFamily="49" charset="-122"/>
              </a:rPr>
              <a:t>灌注桩</a:t>
            </a:r>
            <a:r>
              <a:rPr lang="en-US" altLang="zh-CN" b="1">
                <a:latin typeface="黑体" panose="02010609060101010101" pitchFamily="49" charset="-122"/>
                <a:ea typeface="黑体" panose="02010609060101010101" pitchFamily="49" charset="-122"/>
              </a:rPr>
              <a:t>——</a:t>
            </a:r>
            <a:r>
              <a:rPr lang="zh-CN" altLang="en-US" b="1">
                <a:latin typeface="黑体" panose="02010609060101010101" pitchFamily="49" charset="-122"/>
                <a:ea typeface="黑体" panose="02010609060101010101" pitchFamily="49" charset="-122"/>
              </a:rPr>
              <a:t>按体积计算</a:t>
            </a:r>
            <a:endParaRPr lang="zh-CN" altLang="en-US" b="1">
              <a:latin typeface="黑体" panose="02010609060101010101" pitchFamily="49" charset="-122"/>
              <a:ea typeface="黑体" panose="02010609060101010101" pitchFamily="49" charset="-122"/>
            </a:endParaRPr>
          </a:p>
          <a:p>
            <a:pPr marL="342900" indent="-342900" defTabSz="914400" eaLnBrk="1" hangingPunct="1">
              <a:lnSpc>
                <a:spcPct val="100000"/>
              </a:lnSpc>
              <a:spcBef>
                <a:spcPct val="20000"/>
              </a:spcBef>
              <a:buClrTx/>
              <a:buSzPct val="85000"/>
              <a:buFont typeface="Wingdings" panose="05000000000000000000" pitchFamily="2" charset="2"/>
              <a:buNone/>
            </a:pPr>
            <a:r>
              <a:rPr lang="zh-CN" altLang="en-US" sz="2400" b="1">
                <a:solidFill>
                  <a:schemeClr val="folHlink"/>
                </a:solidFill>
                <a:latin typeface="黑体" panose="02010609060101010101" pitchFamily="49" charset="-122"/>
                <a:ea typeface="黑体" panose="02010609060101010101" pitchFamily="49" charset="-122"/>
              </a:rPr>
              <a:t>（</a:t>
            </a:r>
            <a:r>
              <a:rPr lang="en-US" altLang="zh-CN" sz="2400" b="1">
                <a:solidFill>
                  <a:schemeClr val="folHlink"/>
                </a:solidFill>
                <a:latin typeface="黑体" panose="02010609060101010101" pitchFamily="49" charset="-122"/>
                <a:ea typeface="黑体" panose="02010609060101010101" pitchFamily="49" charset="-122"/>
              </a:rPr>
              <a:t>1</a:t>
            </a:r>
            <a:r>
              <a:rPr lang="zh-CN" altLang="en-US" sz="2400" b="1">
                <a:solidFill>
                  <a:schemeClr val="folHlink"/>
                </a:solidFill>
                <a:latin typeface="黑体" panose="02010609060101010101" pitchFamily="49" charset="-122"/>
                <a:ea typeface="黑体" panose="02010609060101010101" pitchFamily="49" charset="-122"/>
              </a:rPr>
              <a:t>）、打孔灌注桩</a:t>
            </a:r>
            <a:endParaRPr lang="zh-CN" altLang="en-US" sz="2400" b="1">
              <a:solidFill>
                <a:schemeClr val="folHlink"/>
              </a:solidFill>
              <a:latin typeface="黑体" panose="02010609060101010101" pitchFamily="49" charset="-122"/>
              <a:ea typeface="黑体" panose="02010609060101010101" pitchFamily="49" charset="-122"/>
            </a:endParaRPr>
          </a:p>
          <a:p>
            <a:pPr marL="342900" indent="-342900" defTabSz="914400" eaLnBrk="1" hangingPunct="1">
              <a:lnSpc>
                <a:spcPct val="100000"/>
              </a:lnSpc>
              <a:spcBef>
                <a:spcPct val="20000"/>
              </a:spcBef>
              <a:buClrTx/>
              <a:buSzPct val="85000"/>
              <a:buFont typeface="Wingdings" panose="05000000000000000000" pitchFamily="2" charset="2"/>
              <a:buNone/>
            </a:pPr>
            <a:r>
              <a:rPr lang="zh-CN" altLang="en-US" sz="2400" b="1">
                <a:latin typeface="黑体" panose="02010609060101010101" pitchFamily="49" charset="-122"/>
                <a:ea typeface="黑体" panose="02010609060101010101" pitchFamily="49" charset="-122"/>
              </a:rPr>
              <a:t>（</a:t>
            </a:r>
            <a:r>
              <a:rPr lang="en-US" altLang="zh-CN" sz="2400" b="1">
                <a:latin typeface="黑体" panose="02010609060101010101" pitchFamily="49" charset="-122"/>
                <a:ea typeface="黑体" panose="02010609060101010101" pitchFamily="49" charset="-122"/>
              </a:rPr>
              <a:t>1.1</a:t>
            </a:r>
            <a:r>
              <a:rPr lang="zh-CN" altLang="en-US" sz="2400" b="1">
                <a:latin typeface="黑体" panose="02010609060101010101" pitchFamily="49" charset="-122"/>
                <a:ea typeface="黑体" panose="02010609060101010101" pitchFamily="49" charset="-122"/>
              </a:rPr>
              <a:t>）砂桩、碎石桩、砂石桩的体积，按设计桩长（不扣除桩尖的虚体积）乘以钢管管箍外径的截面面积计算。</a:t>
            </a:r>
            <a:endParaRPr lang="zh-CN" altLang="en-US" sz="2400" b="1">
              <a:latin typeface="黑体" panose="02010609060101010101" pitchFamily="49" charset="-122"/>
              <a:ea typeface="黑体" panose="02010609060101010101" pitchFamily="49" charset="-122"/>
            </a:endParaRPr>
          </a:p>
          <a:p>
            <a:pPr marL="342900" indent="-342900" defTabSz="914400" eaLnBrk="1" hangingPunct="1">
              <a:lnSpc>
                <a:spcPct val="100000"/>
              </a:lnSpc>
              <a:spcBef>
                <a:spcPct val="20000"/>
              </a:spcBef>
              <a:buClrTx/>
              <a:buSzPct val="85000"/>
              <a:buFontTx/>
              <a:buNone/>
            </a:pPr>
            <a:r>
              <a:rPr lang="zh-CN" altLang="en-US" sz="2400" b="1">
                <a:latin typeface="黑体" panose="02010609060101010101" pitchFamily="49" charset="-122"/>
                <a:ea typeface="黑体" panose="02010609060101010101" pitchFamily="49" charset="-122"/>
              </a:rPr>
              <a:t>（</a:t>
            </a:r>
            <a:r>
              <a:rPr lang="en-US" altLang="zh-CN" sz="2400" b="1">
                <a:latin typeface="黑体" panose="02010609060101010101" pitchFamily="49" charset="-122"/>
                <a:ea typeface="黑体" panose="02010609060101010101" pitchFamily="49" charset="-122"/>
              </a:rPr>
              <a:t>1.2</a:t>
            </a:r>
            <a:r>
              <a:rPr lang="zh-CN" altLang="en-US" sz="2400" b="1">
                <a:latin typeface="黑体" panose="02010609060101010101" pitchFamily="49" charset="-122"/>
                <a:ea typeface="黑体" panose="02010609060101010101" pitchFamily="49" charset="-122"/>
              </a:rPr>
              <a:t>）打孔灌注桩的钢筋笼及打孔前先埋入的预制钢筋砼桩尖按钢筋砼工程相关规定进行。</a:t>
            </a:r>
            <a:endParaRPr lang="zh-CN" altLang="en-US" sz="2400" b="1">
              <a:latin typeface="黑体" panose="02010609060101010101" pitchFamily="49" charset="-122"/>
              <a:ea typeface="黑体" panose="02010609060101010101" pitchFamily="49" charset="-122"/>
            </a:endParaRPr>
          </a:p>
          <a:p>
            <a:pPr marL="342900" indent="-342900" defTabSz="914400" eaLnBrk="1" hangingPunct="1">
              <a:lnSpc>
                <a:spcPct val="100000"/>
              </a:lnSpc>
              <a:spcBef>
                <a:spcPct val="20000"/>
              </a:spcBef>
              <a:buClrTx/>
              <a:buSzPct val="85000"/>
              <a:buFont typeface="Wingdings" panose="05000000000000000000" pitchFamily="2" charset="2"/>
              <a:buNone/>
            </a:pPr>
            <a:endParaRPr lang="zh-CN" altLang="en-US" sz="2400" b="1">
              <a:solidFill>
                <a:schemeClr val="hlink"/>
              </a:solidFill>
              <a:latin typeface="Times New Roman" panose="02020603050405020304" charset="0"/>
            </a:endParaRPr>
          </a:p>
          <a:p>
            <a:pPr marL="342900" indent="-342900" defTabSz="914400" eaLnBrk="1" hangingPunct="1">
              <a:lnSpc>
                <a:spcPct val="100000"/>
              </a:lnSpc>
              <a:spcBef>
                <a:spcPct val="20000"/>
              </a:spcBef>
              <a:buClrTx/>
              <a:buSzPct val="85000"/>
              <a:buFont typeface="Wingdings" panose="05000000000000000000" pitchFamily="2" charset="2"/>
              <a:buNone/>
            </a:pPr>
            <a:endParaRPr lang="zh-CN" altLang="en-US" sz="2400" b="1">
              <a:solidFill>
                <a:schemeClr val="hlink"/>
              </a:solidFill>
              <a:latin typeface="Times New Roman" panose="02020603050405020304" charset="0"/>
            </a:endParaRPr>
          </a:p>
          <a:p>
            <a:pPr marL="342900" indent="-342900" defTabSz="914400" eaLnBrk="1" hangingPunct="1">
              <a:lnSpc>
                <a:spcPct val="100000"/>
              </a:lnSpc>
              <a:spcBef>
                <a:spcPct val="20000"/>
              </a:spcBef>
              <a:buClrTx/>
              <a:buSzPct val="85000"/>
              <a:buFont typeface="Wingdings" panose="05000000000000000000" pitchFamily="2" charset="2"/>
              <a:buNone/>
            </a:pPr>
            <a:endParaRPr lang="zh-CN" altLang="en-US" sz="2400" b="1">
              <a:latin typeface="Times New Roman" panose="020206030504050203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a:p>
            <a:pPr lvl="0" defTabSz="914400" rtl="0" eaLnBrk="1" latinLnBrk="0" hangingPunct="1">
              <a:lnSpc>
                <a:spcPct val="100000"/>
              </a:lnSpc>
              <a:spcBef>
                <a:spcPct val="0"/>
              </a:spcBef>
              <a:spcAft>
                <a:spcPct val="0"/>
              </a:spcAft>
              <a:buClrTx/>
              <a:buSzPct val="100000"/>
              <a:buNone/>
            </a:pPr>
            <a:r>
              <a:rPr lang="zh-CN" altLang="zh-CN"/>
              <a:t>建筑工程计量与计价第5章桩基础工程</a:t>
            </a:r>
            <a:endParaRPr lang="zh-CN" altLang="zh-CN" sz="1200" u="none">
              <a:solidFill>
                <a:srgbClr val="898989"/>
              </a:solidFill>
              <a:latin typeface="Arial" panose="020B0604020202020204" pitchFamily="34" charset="0"/>
              <a:ea typeface="宋体" panose="02010600030101010101" pitchFamily="2" charset="-122"/>
            </a:endParaRPr>
          </a:p>
        </p:txBody>
      </p:sp>
      <p:sp>
        <p:nvSpPr>
          <p:cNvPr id="2098" name="Rectangle 2" descr="Large confetti"/>
          <p:cNvSpPr/>
          <p:nvPr>
            <p:ph type="title" idx="4294967295"/>
          </p:nvPr>
        </p:nvSpPr>
        <p:spPr>
          <a:xfrm>
            <a:off x="1779588" y="228600"/>
            <a:ext cx="5916612" cy="706438"/>
          </a:xfrm>
          <a:ln/>
        </p:spPr>
        <p:txBody>
          <a:bodyPr wrap="square" lIns="91440" tIns="45720" rIns="91440" bIns="45720" anchor="b" anchorCtr="0"/>
          <a:p/>
        </p:txBody>
      </p:sp>
      <p:sp>
        <p:nvSpPr>
          <p:cNvPr id="2099" name="Rectangle 3"/>
          <p:cNvSpPr/>
          <p:nvPr>
            <p:ph type="body" idx="4294967295"/>
          </p:nvPr>
        </p:nvSpPr>
        <p:spPr>
          <a:xfrm>
            <a:off x="685800" y="1071563"/>
            <a:ext cx="8001000" cy="5176837"/>
          </a:xfrm>
          <a:ln/>
        </p:spPr>
        <p:txBody>
          <a:bodyPr wrap="square" lIns="91440" tIns="45720" rIns="91440" bIns="45720" anchor="t" anchorCtr="0"/>
          <a:p>
            <a:pPr marL="342900" indent="-342900" defTabSz="914400" eaLnBrk="1" hangingPunct="1">
              <a:spcBef>
                <a:spcPct val="20000"/>
              </a:spcBef>
              <a:buClrTx/>
              <a:buSzPct val="85000"/>
              <a:buFont typeface="Wingdings" panose="05000000000000000000" pitchFamily="2" charset="2"/>
              <a:buNone/>
            </a:pPr>
            <a:r>
              <a:rPr lang="zh-CN" altLang="en-US" sz="2400" b="1">
                <a:solidFill>
                  <a:schemeClr val="folHlink"/>
                </a:solidFill>
                <a:latin typeface="黑体" panose="02010609060101010101" pitchFamily="49" charset="-122"/>
                <a:ea typeface="黑体" panose="02010609060101010101" pitchFamily="49" charset="-122"/>
              </a:rPr>
              <a:t>（</a:t>
            </a:r>
            <a:r>
              <a:rPr lang="en-US" altLang="zh-CN" sz="2400" b="1">
                <a:solidFill>
                  <a:schemeClr val="folHlink"/>
                </a:solidFill>
                <a:latin typeface="黑体" panose="02010609060101010101" pitchFamily="49" charset="-122"/>
                <a:ea typeface="黑体" panose="02010609060101010101" pitchFamily="49" charset="-122"/>
              </a:rPr>
              <a:t>2</a:t>
            </a:r>
            <a:r>
              <a:rPr lang="zh-CN" altLang="en-US" sz="2400" b="1">
                <a:solidFill>
                  <a:schemeClr val="folHlink"/>
                </a:solidFill>
                <a:latin typeface="黑体" panose="02010609060101010101" pitchFamily="49" charset="-122"/>
                <a:ea typeface="黑体" panose="02010609060101010101" pitchFamily="49" charset="-122"/>
              </a:rPr>
              <a:t>）、钻孔灌注桩</a:t>
            </a:r>
            <a:endParaRPr lang="zh-CN" altLang="en-US" sz="2400" b="1">
              <a:solidFill>
                <a:schemeClr val="folHlink"/>
              </a:solidFill>
              <a:latin typeface="黑体" panose="02010609060101010101" pitchFamily="49" charset="-122"/>
              <a:ea typeface="黑体" panose="02010609060101010101" pitchFamily="49" charset="-122"/>
            </a:endParaRPr>
          </a:p>
          <a:p>
            <a:pPr marL="342900" indent="-342900" defTabSz="914400" eaLnBrk="1" hangingPunct="1">
              <a:spcBef>
                <a:spcPct val="20000"/>
              </a:spcBef>
              <a:buClrTx/>
              <a:buSzPct val="85000"/>
              <a:buFont typeface="Wingdings" panose="05000000000000000000" pitchFamily="2" charset="2"/>
              <a:buNone/>
            </a:pPr>
            <a:r>
              <a:rPr lang="zh-CN" altLang="en-US" sz="2400" b="1">
                <a:solidFill>
                  <a:schemeClr val="hlink"/>
                </a:solidFill>
                <a:latin typeface="黑体" panose="02010609060101010101" pitchFamily="49" charset="-122"/>
                <a:ea typeface="黑体" panose="02010609060101010101" pitchFamily="49" charset="-122"/>
              </a:rPr>
              <a:t>   </a:t>
            </a:r>
            <a:r>
              <a:rPr lang="zh-CN" altLang="en-US" sz="2400" b="1">
                <a:latin typeface="黑体" panose="02010609060101010101" pitchFamily="49" charset="-122"/>
                <a:ea typeface="黑体" panose="02010609060101010101" pitchFamily="49" charset="-122"/>
              </a:rPr>
              <a:t>           钻孔灌注桩是用螺旋钻杆钻孔或用潜水钻钻孔，至设计深度后向孔内灌注混凝土成桩。钻孔灌注桩的工程量仍按实体体积以</a:t>
            </a:r>
            <a:r>
              <a:rPr lang="en-US" altLang="zh-CN" sz="1800" b="1">
                <a:latin typeface="黑体" panose="02010609060101010101" pitchFamily="49" charset="-122"/>
                <a:ea typeface="黑体" panose="02010609060101010101" pitchFamily="49" charset="-122"/>
              </a:rPr>
              <a:t>m</a:t>
            </a:r>
            <a:r>
              <a:rPr lang="en-US" altLang="zh-CN" sz="1800" b="1" baseline="30000">
                <a:latin typeface="黑体" panose="02010609060101010101" pitchFamily="49" charset="-122"/>
                <a:ea typeface="黑体" panose="02010609060101010101" pitchFamily="49" charset="-122"/>
              </a:rPr>
              <a:t>3</a:t>
            </a:r>
            <a:r>
              <a:rPr lang="zh-CN" altLang="en-US" sz="2400" b="1">
                <a:latin typeface="黑体" panose="02010609060101010101" pitchFamily="49" charset="-122"/>
                <a:ea typeface="黑体" panose="02010609060101010101" pitchFamily="49" charset="-122"/>
              </a:rPr>
              <a:t>计算，</a:t>
            </a:r>
            <a:r>
              <a:rPr lang="zh-CN" altLang="en-US" sz="2400" b="1">
                <a:solidFill>
                  <a:srgbClr val="C00000"/>
                </a:solidFill>
                <a:latin typeface="黑体" panose="02010609060101010101" pitchFamily="49" charset="-122"/>
                <a:ea typeface="黑体" panose="02010609060101010101" pitchFamily="49" charset="-122"/>
              </a:rPr>
              <a:t>按设计桩长增加</a:t>
            </a:r>
            <a:r>
              <a:rPr lang="en-US" altLang="zh-CN" sz="2400" b="1">
                <a:solidFill>
                  <a:srgbClr val="C00000"/>
                </a:solidFill>
                <a:latin typeface="黑体" panose="02010609060101010101" pitchFamily="49" charset="-122"/>
                <a:ea typeface="黑体" panose="02010609060101010101" pitchFamily="49" charset="-122"/>
              </a:rPr>
              <a:t>0.25m</a:t>
            </a:r>
            <a:r>
              <a:rPr lang="zh-CN" altLang="en-US" sz="2400" b="1">
                <a:solidFill>
                  <a:srgbClr val="C00000"/>
                </a:solidFill>
                <a:latin typeface="黑体" panose="02010609060101010101" pitchFamily="49" charset="-122"/>
                <a:ea typeface="黑体" panose="02010609060101010101" pitchFamily="49" charset="-122"/>
              </a:rPr>
              <a:t>乘以设计断面面积计算，其泥浆运输工程量按钻孔体积以</a:t>
            </a:r>
            <a:r>
              <a:rPr lang="en-US" altLang="zh-CN" sz="2400" b="1">
                <a:solidFill>
                  <a:srgbClr val="C00000"/>
                </a:solidFill>
                <a:latin typeface="黑体" panose="02010609060101010101" pitchFamily="49" charset="-122"/>
                <a:ea typeface="黑体" panose="02010609060101010101" pitchFamily="49" charset="-122"/>
              </a:rPr>
              <a:t>m</a:t>
            </a:r>
            <a:r>
              <a:rPr lang="en-US" altLang="zh-CN" sz="1800" b="1" baseline="30000">
                <a:solidFill>
                  <a:srgbClr val="C00000"/>
                </a:solidFill>
                <a:latin typeface="黑体" panose="02010609060101010101" pitchFamily="49" charset="-122"/>
                <a:ea typeface="黑体" panose="02010609060101010101" pitchFamily="49" charset="-122"/>
              </a:rPr>
              <a:t>3</a:t>
            </a:r>
            <a:r>
              <a:rPr lang="zh-CN" altLang="en-US" sz="2400" b="1">
                <a:solidFill>
                  <a:srgbClr val="C00000"/>
                </a:solidFill>
                <a:latin typeface="黑体" panose="02010609060101010101" pitchFamily="49" charset="-122"/>
                <a:ea typeface="黑体" panose="02010609060101010101" pitchFamily="49" charset="-122"/>
              </a:rPr>
              <a:t>计算。计算公式为：</a:t>
            </a:r>
            <a:endParaRPr lang="zh-CN" altLang="en-US" sz="2400" b="1">
              <a:solidFill>
                <a:srgbClr val="C00000"/>
              </a:solidFill>
              <a:latin typeface="黑体" panose="02010609060101010101" pitchFamily="49" charset="-122"/>
              <a:ea typeface="黑体" panose="02010609060101010101" pitchFamily="49" charset="-122"/>
            </a:endParaRPr>
          </a:p>
          <a:p>
            <a:pPr marL="342900" indent="-342900" defTabSz="914400" eaLnBrk="1" hangingPunct="1">
              <a:lnSpc>
                <a:spcPct val="80000"/>
              </a:lnSpc>
              <a:spcBef>
                <a:spcPct val="20000"/>
              </a:spcBef>
              <a:buClrTx/>
              <a:buSzPct val="85000"/>
              <a:buFontTx/>
              <a:buNone/>
            </a:pPr>
            <a:r>
              <a:rPr lang="zh-CN" altLang="en-US" sz="2400" b="1">
                <a:latin typeface="黑体" panose="02010609060101010101" pitchFamily="49" charset="-122"/>
                <a:ea typeface="黑体" panose="02010609060101010101" pitchFamily="49" charset="-122"/>
              </a:rPr>
              <a:t>                    </a:t>
            </a:r>
            <a:r>
              <a:rPr lang="en-US" altLang="zh-CN" sz="2400" b="1">
                <a:latin typeface="黑体" panose="02010609060101010101" pitchFamily="49" charset="-122"/>
                <a:ea typeface="黑体" panose="02010609060101010101" pitchFamily="49" charset="-122"/>
              </a:rPr>
              <a:t>V</a:t>
            </a:r>
            <a:r>
              <a:rPr lang="zh-CN" altLang="en-US" sz="2400" b="1">
                <a:latin typeface="黑体" panose="02010609060101010101" pitchFamily="49" charset="-122"/>
                <a:ea typeface="黑体" panose="02010609060101010101" pitchFamily="49" charset="-122"/>
              </a:rPr>
              <a:t>＝ </a:t>
            </a:r>
            <a:r>
              <a:rPr lang="en-US" altLang="zh-CN" b="1">
                <a:latin typeface="黑体" panose="02010609060101010101" pitchFamily="49" charset="-122"/>
                <a:ea typeface="黑体" panose="02010609060101010101" pitchFamily="49" charset="-122"/>
              </a:rPr>
              <a:t>F</a:t>
            </a:r>
            <a:r>
              <a:rPr lang="en-US" altLang="zh-CN" sz="2400" b="1">
                <a:latin typeface="黑体" panose="02010609060101010101" pitchFamily="49" charset="-122"/>
                <a:ea typeface="黑体" panose="02010609060101010101" pitchFamily="49" charset="-122"/>
              </a:rPr>
              <a:t>(L</a:t>
            </a:r>
            <a:r>
              <a:rPr lang="zh-CN" altLang="en-US" sz="2400" b="1">
                <a:latin typeface="黑体" panose="02010609060101010101" pitchFamily="49" charset="-122"/>
                <a:ea typeface="黑体" panose="02010609060101010101" pitchFamily="49" charset="-122"/>
              </a:rPr>
              <a:t>﹢</a:t>
            </a:r>
            <a:r>
              <a:rPr lang="en-US" altLang="zh-CN" sz="2400" b="1">
                <a:latin typeface="黑体" panose="02010609060101010101" pitchFamily="49" charset="-122"/>
                <a:ea typeface="黑体" panose="02010609060101010101" pitchFamily="49" charset="-122"/>
              </a:rPr>
              <a:t>0.25)</a:t>
            </a:r>
            <a:endParaRPr lang="en-US" altLang="zh-CN" sz="2400" b="1">
              <a:latin typeface="黑体" panose="02010609060101010101" pitchFamily="49" charset="-122"/>
              <a:ea typeface="黑体" panose="02010609060101010101" pitchFamily="49" charset="-122"/>
            </a:endParaRPr>
          </a:p>
          <a:p>
            <a:pPr marL="342900" indent="-342900" defTabSz="914400" eaLnBrk="1" hangingPunct="1">
              <a:lnSpc>
                <a:spcPct val="80000"/>
              </a:lnSpc>
              <a:spcBef>
                <a:spcPct val="20000"/>
              </a:spcBef>
              <a:buClrTx/>
              <a:buSzPct val="85000"/>
              <a:buFontTx/>
              <a:buNone/>
            </a:pPr>
            <a:r>
              <a:rPr lang="zh-CN" altLang="en-US" sz="2400" b="1">
                <a:latin typeface="黑体" panose="02010609060101010101" pitchFamily="49" charset="-122"/>
                <a:ea typeface="黑体" panose="02010609060101010101" pitchFamily="49" charset="-122"/>
              </a:rPr>
              <a:t>式中  </a:t>
            </a:r>
            <a:r>
              <a:rPr lang="en-US" altLang="zh-CN" sz="2400" b="1">
                <a:latin typeface="黑体" panose="02010609060101010101" pitchFamily="49" charset="-122"/>
                <a:ea typeface="黑体" panose="02010609060101010101" pitchFamily="49" charset="-122"/>
              </a:rPr>
              <a:t>V——</a:t>
            </a:r>
            <a:r>
              <a:rPr lang="zh-CN" altLang="en-US" sz="2400" b="1">
                <a:latin typeface="黑体" panose="02010609060101010101" pitchFamily="49" charset="-122"/>
                <a:ea typeface="黑体" panose="02010609060101010101" pitchFamily="49" charset="-122"/>
              </a:rPr>
              <a:t>单桩体积，</a:t>
            </a:r>
            <a:r>
              <a:rPr lang="en-US" altLang="zh-CN" sz="2400" b="1">
                <a:latin typeface="黑体" panose="02010609060101010101" pitchFamily="49" charset="-122"/>
                <a:ea typeface="黑体" panose="02010609060101010101" pitchFamily="49" charset="-122"/>
              </a:rPr>
              <a:t>m3</a:t>
            </a:r>
            <a:r>
              <a:rPr lang="zh-CN" altLang="en-US" sz="2400" b="1">
                <a:latin typeface="黑体" panose="02010609060101010101" pitchFamily="49" charset="-122"/>
                <a:ea typeface="黑体" panose="02010609060101010101" pitchFamily="49" charset="-122"/>
              </a:rPr>
              <a:t>；</a:t>
            </a:r>
            <a:endParaRPr lang="zh-CN" altLang="en-US" sz="2400" b="1">
              <a:latin typeface="黑体" panose="02010609060101010101" pitchFamily="49" charset="-122"/>
              <a:ea typeface="黑体" panose="02010609060101010101" pitchFamily="49" charset="-122"/>
            </a:endParaRPr>
          </a:p>
          <a:p>
            <a:pPr marL="342900" indent="-342900" defTabSz="914400" eaLnBrk="1" hangingPunct="1">
              <a:lnSpc>
                <a:spcPct val="80000"/>
              </a:lnSpc>
              <a:spcBef>
                <a:spcPct val="20000"/>
              </a:spcBef>
              <a:buClrTx/>
              <a:buSzPct val="85000"/>
              <a:buFontTx/>
              <a:buNone/>
            </a:pPr>
            <a:r>
              <a:rPr lang="zh-CN" altLang="en-US" sz="2400" b="1">
                <a:latin typeface="黑体" panose="02010609060101010101" pitchFamily="49" charset="-122"/>
                <a:ea typeface="黑体" panose="02010609060101010101" pitchFamily="49" charset="-122"/>
              </a:rPr>
              <a:t>          </a:t>
            </a:r>
            <a:r>
              <a:rPr lang="en-US" altLang="zh-CN" b="1">
                <a:latin typeface="黑体" panose="02010609060101010101" pitchFamily="49" charset="-122"/>
                <a:ea typeface="黑体" panose="02010609060101010101" pitchFamily="49" charset="-122"/>
              </a:rPr>
              <a:t>F</a:t>
            </a:r>
            <a:r>
              <a:rPr lang="en-US" altLang="zh-CN" sz="2400" b="1">
                <a:latin typeface="黑体" panose="02010609060101010101" pitchFamily="49" charset="-122"/>
                <a:ea typeface="黑体" panose="02010609060101010101" pitchFamily="49" charset="-122"/>
              </a:rPr>
              <a:t>——</a:t>
            </a:r>
            <a:r>
              <a:rPr lang="zh-CN" altLang="en-US" sz="2400" b="1">
                <a:latin typeface="黑体" panose="02010609060101010101" pitchFamily="49" charset="-122"/>
                <a:ea typeface="黑体" panose="02010609060101010101" pitchFamily="49" charset="-122"/>
              </a:rPr>
              <a:t>桩设计断面积，它等于钻杆或潜水钻外径截面面积，㎡；</a:t>
            </a:r>
            <a:endParaRPr lang="zh-CN" altLang="en-US" sz="2400" b="1">
              <a:latin typeface="黑体" panose="02010609060101010101" pitchFamily="49" charset="-122"/>
              <a:ea typeface="黑体" panose="02010609060101010101" pitchFamily="49" charset="-122"/>
            </a:endParaRPr>
          </a:p>
          <a:p>
            <a:pPr marL="342900" indent="-342900" defTabSz="914400" eaLnBrk="1" hangingPunct="1">
              <a:lnSpc>
                <a:spcPct val="80000"/>
              </a:lnSpc>
              <a:spcBef>
                <a:spcPct val="20000"/>
              </a:spcBef>
              <a:buClrTx/>
              <a:buSzPct val="85000"/>
              <a:buFontTx/>
              <a:buNone/>
            </a:pPr>
            <a:r>
              <a:rPr lang="zh-CN" altLang="en-US" sz="2400" b="1">
                <a:latin typeface="黑体" panose="02010609060101010101" pitchFamily="49" charset="-122"/>
                <a:ea typeface="黑体" panose="02010609060101010101" pitchFamily="49" charset="-122"/>
              </a:rPr>
              <a:t>         </a:t>
            </a:r>
            <a:r>
              <a:rPr lang="en-US" altLang="zh-CN" sz="2400" b="1">
                <a:latin typeface="黑体" panose="02010609060101010101" pitchFamily="49" charset="-122"/>
                <a:ea typeface="黑体" panose="02010609060101010101" pitchFamily="49" charset="-122"/>
              </a:rPr>
              <a:t>L——</a:t>
            </a:r>
            <a:r>
              <a:rPr lang="zh-CN" altLang="en-US" sz="2400" b="1">
                <a:latin typeface="黑体" panose="02010609060101010101" pitchFamily="49" charset="-122"/>
                <a:ea typeface="黑体" panose="02010609060101010101" pitchFamily="49" charset="-122"/>
              </a:rPr>
              <a:t>桩设计长度（包括桩尖，不扣除桩尖虚体积），</a:t>
            </a:r>
            <a:r>
              <a:rPr lang="en-US" altLang="zh-CN" sz="2400" b="1">
                <a:latin typeface="黑体" panose="02010609060101010101" pitchFamily="49" charset="-122"/>
                <a:ea typeface="黑体" panose="02010609060101010101" pitchFamily="49" charset="-122"/>
              </a:rPr>
              <a:t>m</a:t>
            </a:r>
            <a:r>
              <a:rPr lang="zh-CN" altLang="en-US" sz="2400" b="1">
                <a:latin typeface="黑体" panose="02010609060101010101" pitchFamily="49" charset="-122"/>
                <a:ea typeface="黑体" panose="02010609060101010101" pitchFamily="49" charset="-122"/>
              </a:rPr>
              <a:t>。</a:t>
            </a:r>
            <a:endParaRPr lang="zh-CN" altLang="en-US" sz="2400" b="1">
              <a:solidFill>
                <a:schemeClr val="hlink"/>
              </a:solidFill>
              <a:latin typeface="黑体" panose="02010609060101010101" pitchFamily="49" charset="-122"/>
              <a:ea typeface="黑体" panose="02010609060101010101" pitchFamily="49" charset="-122"/>
            </a:endParaRPr>
          </a:p>
          <a:p>
            <a:pPr marL="342900" indent="-342900" defTabSz="914400" eaLnBrk="1" hangingPunct="1">
              <a:spcBef>
                <a:spcPct val="20000"/>
              </a:spcBef>
              <a:buClrTx/>
              <a:buSzPct val="85000"/>
              <a:buFont typeface="Wingdings" panose="05000000000000000000" pitchFamily="2" charset="2"/>
              <a:buNone/>
            </a:pPr>
            <a:endParaRPr lang="zh-CN" altLang="en-US" sz="2400" b="1">
              <a:latin typeface="Times New Roman" panose="020206030504050203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a:p>
            <a:pPr lvl="0" defTabSz="914400" rtl="0" eaLnBrk="1" latinLnBrk="0" hangingPunct="1">
              <a:lnSpc>
                <a:spcPct val="100000"/>
              </a:lnSpc>
              <a:spcBef>
                <a:spcPct val="0"/>
              </a:spcBef>
              <a:spcAft>
                <a:spcPct val="0"/>
              </a:spcAft>
              <a:buClrTx/>
              <a:buSzPct val="100000"/>
              <a:buNone/>
            </a:pPr>
            <a:r>
              <a:rPr lang="zh-CN" altLang="zh-CN"/>
              <a:t>建筑工程计量与计价第5章桩基础工程</a:t>
            </a:r>
            <a:endParaRPr lang="zh-CN" altLang="zh-CN" sz="1200" u="none">
              <a:solidFill>
                <a:srgbClr val="898989"/>
              </a:solidFill>
              <a:latin typeface="Arial" panose="020B0604020202020204" pitchFamily="34" charset="0"/>
              <a:ea typeface="宋体" panose="02010600030101010101" pitchFamily="2" charset="-122"/>
            </a:endParaRPr>
          </a:p>
        </p:txBody>
      </p:sp>
      <p:sp>
        <p:nvSpPr>
          <p:cNvPr id="2102" name="标题 1" descr="Large confetti"/>
          <p:cNvSpPr/>
          <p:nvPr>
            <p:ph type="title" idx="4294967295"/>
          </p:nvPr>
        </p:nvSpPr>
        <p:spPr>
          <a:xfrm>
            <a:off x="1779588" y="228600"/>
            <a:ext cx="5916612" cy="706438"/>
          </a:xfrm>
          <a:ln/>
        </p:spPr>
        <p:txBody>
          <a:bodyPr wrap="square" lIns="91440" tIns="45720" rIns="91440" bIns="45720" anchor="b" anchorCtr="0"/>
          <a:p/>
        </p:txBody>
      </p:sp>
      <p:sp>
        <p:nvSpPr>
          <p:cNvPr id="2103" name="内容占位符 2"/>
          <p:cNvSpPr/>
          <p:nvPr>
            <p:ph idx="1"/>
          </p:nvPr>
        </p:nvSpPr>
        <p:spPr>
          <a:xfrm>
            <a:off x="685800" y="1447800"/>
            <a:ext cx="8001000" cy="4800600"/>
          </a:xfrm>
          <a:ln/>
        </p:spPr>
        <p:txBody>
          <a:bodyPr wrap="square" lIns="91440" tIns="45720" rIns="91440" bIns="45720" anchor="t" anchorCtr="0"/>
          <a:p>
            <a:pPr marL="342900" indent="-342900" defTabSz="914400" eaLnBrk="1" hangingPunct="1">
              <a:spcBef>
                <a:spcPct val="20000"/>
              </a:spcBef>
              <a:buClrTx/>
              <a:buSzPct val="85000"/>
              <a:buFont typeface="Wingdings" panose="05000000000000000000" pitchFamily="2" charset="2"/>
              <a:buNone/>
            </a:pPr>
            <a:r>
              <a:rPr lang="zh-CN" altLang="en-US" sz="3200" b="1">
                <a:solidFill>
                  <a:schemeClr val="folHlink"/>
                </a:solidFill>
                <a:latin typeface="黑体" panose="02010609060101010101" pitchFamily="49" charset="-122"/>
                <a:ea typeface="黑体" panose="02010609060101010101" pitchFamily="49" charset="-122"/>
              </a:rPr>
              <a:t>（</a:t>
            </a:r>
            <a:r>
              <a:rPr lang="en-US" altLang="zh-CN" sz="3200" b="1">
                <a:solidFill>
                  <a:schemeClr val="folHlink"/>
                </a:solidFill>
                <a:latin typeface="黑体" panose="02010609060101010101" pitchFamily="49" charset="-122"/>
                <a:ea typeface="黑体" panose="02010609060101010101" pitchFamily="49" charset="-122"/>
              </a:rPr>
              <a:t>3</a:t>
            </a:r>
            <a:r>
              <a:rPr lang="zh-CN" altLang="en-US" sz="3200" b="1">
                <a:solidFill>
                  <a:schemeClr val="folHlink"/>
                </a:solidFill>
                <a:latin typeface="黑体" panose="02010609060101010101" pitchFamily="49" charset="-122"/>
                <a:ea typeface="黑体" panose="02010609060101010101" pitchFamily="49" charset="-122"/>
              </a:rPr>
              <a:t>）、人工挖孔桩</a:t>
            </a:r>
            <a:endParaRPr lang="zh-CN" altLang="en-US" sz="3200" b="1">
              <a:solidFill>
                <a:schemeClr val="folHlink"/>
              </a:solidFill>
              <a:latin typeface="黑体" panose="02010609060101010101" pitchFamily="49" charset="-122"/>
              <a:ea typeface="黑体" panose="02010609060101010101" pitchFamily="49" charset="-122"/>
            </a:endParaRPr>
          </a:p>
          <a:p>
            <a:pPr marL="342900" indent="-342900" defTabSz="914400" eaLnBrk="1" hangingPunct="1">
              <a:spcBef>
                <a:spcPct val="20000"/>
              </a:spcBef>
              <a:buClrTx/>
              <a:buSzPct val="85000"/>
              <a:buFont typeface="Wingdings" panose="05000000000000000000" pitchFamily="2" charset="2"/>
              <a:buNone/>
            </a:pPr>
            <a:r>
              <a:rPr lang="zh-CN" altLang="en-US" sz="3200" b="1">
                <a:latin typeface="黑体" panose="02010609060101010101" pitchFamily="49" charset="-122"/>
                <a:ea typeface="黑体" panose="02010609060101010101" pitchFamily="49" charset="-122"/>
              </a:rPr>
              <a:t>（</a:t>
            </a:r>
            <a:r>
              <a:rPr lang="en-US" altLang="zh-CN" sz="3200" b="1">
                <a:latin typeface="黑体" panose="02010609060101010101" pitchFamily="49" charset="-122"/>
                <a:ea typeface="黑体" panose="02010609060101010101" pitchFamily="49" charset="-122"/>
              </a:rPr>
              <a:t>3.1</a:t>
            </a:r>
            <a:r>
              <a:rPr lang="zh-CN" altLang="en-US" sz="3200" b="1">
                <a:latin typeface="黑体" panose="02010609060101010101" pitchFamily="49" charset="-122"/>
                <a:ea typeface="黑体" panose="02010609060101010101" pitchFamily="49" charset="-122"/>
              </a:rPr>
              <a:t>）</a:t>
            </a:r>
            <a:r>
              <a:rPr lang="zh-CN" altLang="en-US" sz="3200" b="1">
                <a:solidFill>
                  <a:schemeClr val="hlink"/>
                </a:solidFill>
                <a:latin typeface="黑体" panose="02010609060101010101" pitchFamily="49" charset="-122"/>
                <a:ea typeface="黑体" panose="02010609060101010101" pitchFamily="49" charset="-122"/>
              </a:rPr>
              <a:t>砼护壁的人工挖孔桩，其护壁和桩芯的体积按桩芯加护壁的横截面面积乘以挖空深度计算</a:t>
            </a:r>
            <a:endParaRPr lang="zh-CN" altLang="en-US" sz="3200" b="1">
              <a:solidFill>
                <a:schemeClr val="hlink"/>
              </a:solidFill>
              <a:latin typeface="黑体" panose="02010609060101010101" pitchFamily="49" charset="-122"/>
              <a:ea typeface="黑体" panose="02010609060101010101" pitchFamily="49" charset="-122"/>
            </a:endParaRPr>
          </a:p>
          <a:p>
            <a:pPr marL="342900" indent="-342900" defTabSz="914400" eaLnBrk="1" hangingPunct="1">
              <a:spcBef>
                <a:spcPct val="20000"/>
              </a:spcBef>
              <a:buClrTx/>
              <a:buSzPct val="85000"/>
              <a:buFont typeface="Wingdings" panose="05000000000000000000" pitchFamily="2" charset="2"/>
              <a:buNone/>
            </a:pPr>
            <a:r>
              <a:rPr lang="zh-CN" altLang="en-US" sz="3200" b="1">
                <a:latin typeface="黑体" panose="02010609060101010101" pitchFamily="49" charset="-122"/>
                <a:ea typeface="黑体" panose="02010609060101010101" pitchFamily="49" charset="-122"/>
              </a:rPr>
              <a:t>（</a:t>
            </a:r>
            <a:r>
              <a:rPr lang="en-US" altLang="zh-CN" sz="3200" b="1">
                <a:latin typeface="黑体" panose="02010609060101010101" pitchFamily="49" charset="-122"/>
                <a:ea typeface="黑体" panose="02010609060101010101" pitchFamily="49" charset="-122"/>
              </a:rPr>
              <a:t>3.2</a:t>
            </a:r>
            <a:r>
              <a:rPr lang="zh-CN" altLang="en-US" sz="3200" b="1">
                <a:latin typeface="黑体" panose="02010609060101010101" pitchFamily="49" charset="-122"/>
                <a:ea typeface="黑体" panose="02010609060101010101" pitchFamily="49" charset="-122"/>
              </a:rPr>
              <a:t>）红砖护壁的人工挖孔桩，其护壁工程量按桩芯加红砖护壁的横截面面积乘以挖孔深度以挖土体积计算。</a:t>
            </a:r>
            <a:endParaRPr lang="zh-CN" altLang="en-US" sz="3200" b="1">
              <a:latin typeface="黑体" panose="02010609060101010101" pitchFamily="49" charset="-122"/>
              <a:ea typeface="黑体" panose="02010609060101010101" pitchFamily="49"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a:p>
            <a:pPr lvl="0" defTabSz="914400" rtl="0" eaLnBrk="1" latinLnBrk="0" hangingPunct="1">
              <a:lnSpc>
                <a:spcPct val="100000"/>
              </a:lnSpc>
              <a:spcBef>
                <a:spcPct val="0"/>
              </a:spcBef>
              <a:spcAft>
                <a:spcPct val="0"/>
              </a:spcAft>
              <a:buClrTx/>
              <a:buSzPct val="100000"/>
              <a:buNone/>
            </a:pPr>
            <a:r>
              <a:rPr lang="zh-CN" altLang="zh-CN"/>
              <a:t>建筑工程计量与计价第5章桩基础工程</a:t>
            </a:r>
            <a:endParaRPr lang="zh-CN" altLang="zh-CN" sz="1200" u="none">
              <a:solidFill>
                <a:srgbClr val="898989"/>
              </a:solidFill>
              <a:latin typeface="Arial" panose="020B0604020202020204" pitchFamily="34" charset="0"/>
              <a:ea typeface="宋体" panose="02010600030101010101" pitchFamily="2" charset="-122"/>
            </a:endParaRPr>
          </a:p>
        </p:txBody>
      </p:sp>
      <p:sp>
        <p:nvSpPr>
          <p:cNvPr id="2106" name="Rectangle 2" descr="Large confetti"/>
          <p:cNvSpPr/>
          <p:nvPr>
            <p:ph type="title" idx="4294967295"/>
          </p:nvPr>
        </p:nvSpPr>
        <p:spPr>
          <a:xfrm>
            <a:off x="1779588" y="228600"/>
            <a:ext cx="5916612" cy="706438"/>
          </a:xfrm>
          <a:ln/>
        </p:spPr>
        <p:txBody>
          <a:bodyPr wrap="square" lIns="91440" tIns="45720" rIns="91440" bIns="45720" anchor="b" anchorCtr="0"/>
          <a:p/>
        </p:txBody>
      </p:sp>
      <p:sp>
        <p:nvSpPr>
          <p:cNvPr id="2107" name="Rectangle 3"/>
          <p:cNvSpPr/>
          <p:nvPr>
            <p:ph type="body" idx="4294967295"/>
          </p:nvPr>
        </p:nvSpPr>
        <p:spPr>
          <a:xfrm>
            <a:off x="685800" y="1000125"/>
            <a:ext cx="8001000" cy="5248275"/>
          </a:xfrm>
          <a:ln/>
        </p:spPr>
        <p:txBody>
          <a:bodyPr wrap="square" lIns="91440" tIns="45720" rIns="91440" bIns="45720" anchor="t" anchorCtr="0"/>
          <a:p>
            <a:pPr marL="342900" indent="-342900" defTabSz="914400" eaLnBrk="1" hangingPunct="1">
              <a:lnSpc>
                <a:spcPct val="100000"/>
              </a:lnSpc>
              <a:spcBef>
                <a:spcPct val="20000"/>
              </a:spcBef>
              <a:buClrTx/>
              <a:buSzPct val="85000"/>
              <a:buFont typeface="Wingdings" panose="05000000000000000000" pitchFamily="2" charset="2"/>
              <a:buNone/>
            </a:pPr>
            <a:r>
              <a:rPr lang="zh-CN" altLang="en-US" sz="2400" b="1">
                <a:solidFill>
                  <a:schemeClr val="folHlink"/>
                </a:solidFill>
                <a:latin typeface="黑体" panose="02010609060101010101" pitchFamily="49" charset="-122"/>
                <a:ea typeface="黑体" panose="02010609060101010101" pitchFamily="49" charset="-122"/>
              </a:rPr>
              <a:t>（</a:t>
            </a:r>
            <a:r>
              <a:rPr lang="en-US" altLang="zh-CN" sz="2400" b="1">
                <a:solidFill>
                  <a:schemeClr val="folHlink"/>
                </a:solidFill>
                <a:latin typeface="黑体" panose="02010609060101010101" pitchFamily="49" charset="-122"/>
                <a:ea typeface="黑体" panose="02010609060101010101" pitchFamily="49" charset="-122"/>
              </a:rPr>
              <a:t>4</a:t>
            </a:r>
            <a:r>
              <a:rPr lang="zh-CN" altLang="en-US" sz="2400" b="1">
                <a:solidFill>
                  <a:schemeClr val="folHlink"/>
                </a:solidFill>
                <a:latin typeface="黑体" panose="02010609060101010101" pitchFamily="49" charset="-122"/>
                <a:ea typeface="黑体" panose="02010609060101010101" pitchFamily="49" charset="-122"/>
              </a:rPr>
              <a:t>）、夯扩桩</a:t>
            </a:r>
            <a:r>
              <a:rPr lang="en-US" altLang="zh-CN" sz="2400" b="1">
                <a:solidFill>
                  <a:schemeClr val="folHlink"/>
                </a:solidFill>
                <a:latin typeface="黑体" panose="02010609060101010101" pitchFamily="49" charset="-122"/>
                <a:ea typeface="黑体" panose="02010609060101010101" pitchFamily="49" charset="-122"/>
              </a:rPr>
              <a:t>——</a:t>
            </a:r>
            <a:r>
              <a:rPr lang="zh-CN" altLang="en-US" sz="2400" b="1">
                <a:solidFill>
                  <a:schemeClr val="folHlink"/>
                </a:solidFill>
                <a:latin typeface="黑体" panose="02010609060101010101" pitchFamily="49" charset="-122"/>
                <a:ea typeface="黑体" panose="02010609060101010101" pitchFamily="49" charset="-122"/>
              </a:rPr>
              <a:t>单桩体积计算公式</a:t>
            </a:r>
            <a:endParaRPr lang="zh-CN" altLang="en-US" sz="2400" b="1">
              <a:solidFill>
                <a:schemeClr val="folHlink"/>
              </a:solidFill>
              <a:latin typeface="黑体" panose="02010609060101010101" pitchFamily="49" charset="-122"/>
              <a:ea typeface="黑体" panose="02010609060101010101" pitchFamily="49" charset="-122"/>
            </a:endParaRPr>
          </a:p>
          <a:p>
            <a:pPr marL="342900" indent="-342900" defTabSz="914400" eaLnBrk="1" hangingPunct="1">
              <a:lnSpc>
                <a:spcPct val="100000"/>
              </a:lnSpc>
              <a:spcBef>
                <a:spcPct val="20000"/>
              </a:spcBef>
              <a:buClrTx/>
              <a:buSzPct val="85000"/>
              <a:buFont typeface="Wingdings" panose="05000000000000000000" pitchFamily="2" charset="2"/>
              <a:buNone/>
            </a:pPr>
            <a:r>
              <a:rPr lang="zh-CN" altLang="en-US" sz="2400" b="1">
                <a:latin typeface="黑体" panose="02010609060101010101" pitchFamily="49" charset="-122"/>
                <a:ea typeface="黑体" panose="02010609060101010101" pitchFamily="49" charset="-122"/>
              </a:rPr>
              <a:t>    桩长＝设计桩长＋（夯扩投料长度－</a:t>
            </a:r>
            <a:r>
              <a:rPr lang="en-US" altLang="zh-CN" sz="2400" b="1">
                <a:latin typeface="黑体" panose="02010609060101010101" pitchFamily="49" charset="-122"/>
                <a:ea typeface="黑体" panose="02010609060101010101" pitchFamily="49" charset="-122"/>
              </a:rPr>
              <a:t>0.2×</a:t>
            </a:r>
            <a:r>
              <a:rPr lang="zh-CN" altLang="en-US" sz="2400" b="1">
                <a:latin typeface="黑体" panose="02010609060101010101" pitchFamily="49" charset="-122"/>
                <a:ea typeface="黑体" panose="02010609060101010101" pitchFamily="49" charset="-122"/>
              </a:rPr>
              <a:t>夯扩次数）</a:t>
            </a:r>
            <a:r>
              <a:rPr lang="en-US" altLang="zh-CN" sz="2400" b="1">
                <a:latin typeface="黑体" panose="02010609060101010101" pitchFamily="49" charset="-122"/>
                <a:ea typeface="黑体" panose="02010609060101010101" pitchFamily="49" charset="-122"/>
              </a:rPr>
              <a:t>×0.88</a:t>
            </a:r>
            <a:r>
              <a:rPr lang="zh-CN" altLang="en-US" sz="2400" b="1">
                <a:latin typeface="黑体" panose="02010609060101010101" pitchFamily="49" charset="-122"/>
                <a:ea typeface="黑体" panose="02010609060101010101" pitchFamily="49" charset="-122"/>
              </a:rPr>
              <a:t>＋</a:t>
            </a:r>
            <a:r>
              <a:rPr lang="en-US" altLang="zh-CN" sz="2400" b="1">
                <a:latin typeface="黑体" panose="02010609060101010101" pitchFamily="49" charset="-122"/>
                <a:ea typeface="黑体" panose="02010609060101010101" pitchFamily="49" charset="-122"/>
              </a:rPr>
              <a:t>0.25</a:t>
            </a:r>
            <a:endParaRPr lang="en-US" altLang="zh-CN" sz="2400" b="1">
              <a:latin typeface="黑体" panose="02010609060101010101" pitchFamily="49" charset="-122"/>
              <a:ea typeface="黑体" panose="02010609060101010101" pitchFamily="49" charset="-122"/>
            </a:endParaRPr>
          </a:p>
          <a:p>
            <a:pPr marL="342900" indent="-342900" defTabSz="914400" eaLnBrk="1" hangingPunct="1">
              <a:lnSpc>
                <a:spcPct val="100000"/>
              </a:lnSpc>
              <a:spcBef>
                <a:spcPct val="20000"/>
              </a:spcBef>
              <a:buClrTx/>
              <a:buSzPct val="85000"/>
              <a:buFont typeface="Wingdings" panose="05000000000000000000" pitchFamily="2" charset="2"/>
              <a:buNone/>
            </a:pPr>
            <a:r>
              <a:rPr lang="en-US" altLang="zh-CN" sz="2400" b="1">
                <a:latin typeface="黑体" panose="02010609060101010101" pitchFamily="49" charset="-122"/>
                <a:ea typeface="黑体" panose="02010609060101010101" pitchFamily="49" charset="-122"/>
              </a:rPr>
              <a:t>     </a:t>
            </a:r>
            <a:r>
              <a:rPr lang="zh-CN" altLang="en-US" sz="2400" b="1">
                <a:latin typeface="黑体" panose="02010609060101010101" pitchFamily="49" charset="-122"/>
                <a:ea typeface="黑体" panose="02010609060101010101" pitchFamily="49" charset="-122"/>
              </a:rPr>
              <a:t>截面面积：钢管管箍外径截面面积</a:t>
            </a:r>
            <a:endParaRPr lang="zh-CN" altLang="en-US" sz="2400" b="1">
              <a:latin typeface="黑体" panose="02010609060101010101" pitchFamily="49" charset="-122"/>
              <a:ea typeface="黑体" panose="02010609060101010101" pitchFamily="49" charset="-122"/>
            </a:endParaRPr>
          </a:p>
          <a:p>
            <a:pPr marL="342900" indent="-342900" defTabSz="914400" eaLnBrk="1" hangingPunct="1">
              <a:lnSpc>
                <a:spcPct val="100000"/>
              </a:lnSpc>
              <a:spcBef>
                <a:spcPct val="20000"/>
              </a:spcBef>
              <a:buClrTx/>
              <a:buSzPct val="85000"/>
              <a:buFont typeface="Wingdings" panose="05000000000000000000" pitchFamily="2" charset="2"/>
              <a:buNone/>
            </a:pPr>
            <a:r>
              <a:rPr lang="zh-CN" altLang="en-US" sz="2400" b="1">
                <a:latin typeface="黑体" panose="02010609060101010101" pitchFamily="49" charset="-122"/>
                <a:ea typeface="黑体" panose="02010609060101010101" pitchFamily="49" charset="-122"/>
              </a:rPr>
              <a:t>      </a:t>
            </a:r>
            <a:r>
              <a:rPr lang="en-US" altLang="zh-CN" sz="2400" b="1">
                <a:latin typeface="黑体" panose="02010609060101010101" pitchFamily="49" charset="-122"/>
                <a:ea typeface="黑体" panose="02010609060101010101" pitchFamily="49" charset="-122"/>
              </a:rPr>
              <a:t>V=</a:t>
            </a:r>
            <a:r>
              <a:rPr lang="zh-CN" altLang="en-US" sz="2400" b="1">
                <a:latin typeface="黑体" panose="02010609060101010101" pitchFamily="49" charset="-122"/>
                <a:ea typeface="黑体" panose="02010609060101010101" pitchFamily="49" charset="-122"/>
              </a:rPr>
              <a:t>桩长</a:t>
            </a:r>
            <a:r>
              <a:rPr lang="en-US" altLang="zh-CN" sz="2400" b="1">
                <a:latin typeface="黑体" panose="02010609060101010101" pitchFamily="49" charset="-122"/>
                <a:ea typeface="黑体" panose="02010609060101010101" pitchFamily="49" charset="-122"/>
              </a:rPr>
              <a:t>×</a:t>
            </a:r>
            <a:r>
              <a:rPr lang="zh-CN" altLang="en-US" sz="2400" b="1">
                <a:latin typeface="黑体" panose="02010609060101010101" pitchFamily="49" charset="-122"/>
                <a:ea typeface="黑体" panose="02010609060101010101" pitchFamily="49" charset="-122"/>
              </a:rPr>
              <a:t>截面面积</a:t>
            </a:r>
            <a:endParaRPr lang="zh-CN" altLang="en-US" sz="2400" b="1">
              <a:latin typeface="黑体" panose="02010609060101010101" pitchFamily="49" charset="-122"/>
              <a:ea typeface="黑体" panose="02010609060101010101" pitchFamily="49" charset="-122"/>
            </a:endParaRPr>
          </a:p>
          <a:p>
            <a:pPr marL="342900" indent="-342900" defTabSz="914400" eaLnBrk="1" hangingPunct="1">
              <a:lnSpc>
                <a:spcPct val="100000"/>
              </a:lnSpc>
              <a:spcBef>
                <a:spcPct val="20000"/>
              </a:spcBef>
              <a:buClrTx/>
              <a:buSzPct val="85000"/>
              <a:buFont typeface="Wingdings" panose="05000000000000000000" pitchFamily="2" charset="2"/>
              <a:buNone/>
            </a:pPr>
            <a:r>
              <a:rPr lang="zh-CN" altLang="en-US" sz="2400" b="1">
                <a:solidFill>
                  <a:schemeClr val="folHlink"/>
                </a:solidFill>
                <a:latin typeface="黑体" panose="02010609060101010101" pitchFamily="49" charset="-122"/>
                <a:ea typeface="黑体" panose="02010609060101010101" pitchFamily="49" charset="-122"/>
              </a:rPr>
              <a:t>（</a:t>
            </a:r>
            <a:r>
              <a:rPr lang="en-US" altLang="zh-CN" sz="2400" b="1">
                <a:solidFill>
                  <a:schemeClr val="folHlink"/>
                </a:solidFill>
                <a:latin typeface="黑体" panose="02010609060101010101" pitchFamily="49" charset="-122"/>
                <a:ea typeface="黑体" panose="02010609060101010101" pitchFamily="49" charset="-122"/>
              </a:rPr>
              <a:t>5</a:t>
            </a:r>
            <a:r>
              <a:rPr lang="zh-CN" altLang="en-US" sz="2400" b="1">
                <a:solidFill>
                  <a:schemeClr val="folHlink"/>
                </a:solidFill>
                <a:latin typeface="黑体" panose="02010609060101010101" pitchFamily="49" charset="-122"/>
                <a:ea typeface="黑体" panose="02010609060101010101" pitchFamily="49" charset="-122"/>
              </a:rPr>
              <a:t>）、粉喷桩</a:t>
            </a:r>
            <a:endParaRPr lang="zh-CN" altLang="en-US" sz="2400" b="1">
              <a:solidFill>
                <a:schemeClr val="folHlink"/>
              </a:solidFill>
              <a:latin typeface="黑体" panose="02010609060101010101" pitchFamily="49" charset="-122"/>
              <a:ea typeface="黑体" panose="02010609060101010101" pitchFamily="49" charset="-122"/>
            </a:endParaRPr>
          </a:p>
          <a:p>
            <a:pPr marL="342900" indent="-342900" defTabSz="914400" eaLnBrk="1" hangingPunct="1">
              <a:lnSpc>
                <a:spcPct val="100000"/>
              </a:lnSpc>
              <a:spcBef>
                <a:spcPct val="20000"/>
              </a:spcBef>
              <a:buClrTx/>
              <a:buSzPct val="85000"/>
              <a:buFont typeface="Wingdings" panose="05000000000000000000" pitchFamily="2" charset="2"/>
              <a:buNone/>
            </a:pPr>
            <a:r>
              <a:rPr lang="zh-CN" altLang="en-US" sz="2400" b="1">
                <a:solidFill>
                  <a:schemeClr val="hlink"/>
                </a:solidFill>
                <a:latin typeface="黑体" panose="02010609060101010101" pitchFamily="49" charset="-122"/>
                <a:ea typeface="黑体" panose="02010609060101010101" pitchFamily="49" charset="-122"/>
              </a:rPr>
              <a:t>    </a:t>
            </a:r>
            <a:r>
              <a:rPr lang="zh-CN" altLang="en-US" sz="2400" b="1">
                <a:latin typeface="黑体" panose="02010609060101010101" pitchFamily="49" charset="-122"/>
                <a:ea typeface="黑体" panose="02010609060101010101" pitchFamily="49" charset="-122"/>
              </a:rPr>
              <a:t>粉喷桩体积按设计桩长乘以设计断面面积计算，粉喷桩的复喷也按设计桩长乘以断面面积计算。</a:t>
            </a:r>
            <a:endParaRPr lang="zh-CN" altLang="en-US" sz="2400" b="1">
              <a:latin typeface="黑体" panose="02010609060101010101" pitchFamily="49" charset="-122"/>
              <a:ea typeface="黑体" panose="02010609060101010101" pitchFamily="49" charset="-122"/>
            </a:endParaRPr>
          </a:p>
          <a:p>
            <a:pPr marL="342900" indent="-342900" defTabSz="914400" eaLnBrk="1" hangingPunct="1">
              <a:lnSpc>
                <a:spcPct val="80000"/>
              </a:lnSpc>
              <a:spcBef>
                <a:spcPct val="20000"/>
              </a:spcBef>
              <a:buClrTx/>
              <a:buSzPct val="85000"/>
              <a:buFontTx/>
              <a:buNone/>
            </a:pPr>
            <a:r>
              <a:rPr lang="zh-CN" altLang="en-US" sz="2400" b="1">
                <a:latin typeface="黑体" panose="02010609060101010101" pitchFamily="49" charset="-122"/>
                <a:ea typeface="黑体" panose="02010609060101010101" pitchFamily="49" charset="-122"/>
              </a:rPr>
              <a:t>   </a:t>
            </a:r>
            <a:r>
              <a:rPr lang="en-US" altLang="zh-CN" sz="2400" b="1">
                <a:latin typeface="黑体" panose="02010609060101010101" pitchFamily="49" charset="-122"/>
                <a:ea typeface="黑体" panose="02010609060101010101" pitchFamily="49" charset="-122"/>
              </a:rPr>
              <a:t>(6).</a:t>
            </a:r>
            <a:r>
              <a:rPr lang="zh-CN" altLang="en-US" sz="2400" b="1">
                <a:latin typeface="黑体" panose="02010609060101010101" pitchFamily="49" charset="-122"/>
                <a:ea typeface="黑体" panose="02010609060101010101" pitchFamily="49" charset="-122"/>
              </a:rPr>
              <a:t>灰土挤密桩</a:t>
            </a:r>
            <a:endParaRPr lang="zh-CN" altLang="en-US" sz="2400" b="1">
              <a:latin typeface="黑体" panose="02010609060101010101" pitchFamily="49" charset="-122"/>
              <a:ea typeface="黑体" panose="02010609060101010101" pitchFamily="49" charset="-122"/>
            </a:endParaRPr>
          </a:p>
          <a:p>
            <a:pPr marL="342900" indent="-342900" defTabSz="914400" eaLnBrk="1" hangingPunct="1">
              <a:lnSpc>
                <a:spcPct val="8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        灰土挤密桩工程量按桩实体体积计算，即：</a:t>
            </a:r>
            <a:endParaRPr lang="zh-CN" altLang="en-US" sz="2000" b="1">
              <a:latin typeface="黑体" panose="02010609060101010101" pitchFamily="49" charset="-122"/>
              <a:ea typeface="黑体" panose="02010609060101010101" pitchFamily="49" charset="-122"/>
            </a:endParaRPr>
          </a:p>
          <a:p>
            <a:pPr marL="342900" indent="-342900" defTabSz="914400" eaLnBrk="1" hangingPunct="1">
              <a:lnSpc>
                <a:spcPct val="8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                      </a:t>
            </a:r>
            <a:r>
              <a:rPr lang="en-US" altLang="zh-CN" sz="2000" b="1">
                <a:latin typeface="黑体" panose="02010609060101010101" pitchFamily="49" charset="-122"/>
                <a:ea typeface="黑体" panose="02010609060101010101" pitchFamily="49" charset="-122"/>
              </a:rPr>
              <a:t>V</a:t>
            </a:r>
            <a:r>
              <a:rPr lang="zh-CN" altLang="en-US" sz="2000" b="1">
                <a:latin typeface="黑体" panose="02010609060101010101" pitchFamily="49" charset="-122"/>
                <a:ea typeface="黑体" panose="02010609060101010101" pitchFamily="49" charset="-122"/>
              </a:rPr>
              <a:t>＝</a:t>
            </a:r>
            <a:r>
              <a:rPr lang="en-US" altLang="zh-CN" sz="2000" b="1">
                <a:latin typeface="黑体" panose="02010609060101010101" pitchFamily="49" charset="-122"/>
                <a:ea typeface="黑体" panose="02010609060101010101" pitchFamily="49" charset="-122"/>
              </a:rPr>
              <a:t>AL</a:t>
            </a:r>
            <a:endParaRPr lang="en-US" altLang="zh-CN" sz="2000" b="1">
              <a:latin typeface="黑体" panose="02010609060101010101" pitchFamily="49" charset="-122"/>
              <a:ea typeface="黑体" panose="02010609060101010101" pitchFamily="49" charset="-122"/>
            </a:endParaRPr>
          </a:p>
          <a:p>
            <a:pPr marL="342900" indent="-342900" defTabSz="914400" eaLnBrk="1" hangingPunct="1">
              <a:lnSpc>
                <a:spcPct val="8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式中   </a:t>
            </a:r>
            <a:r>
              <a:rPr lang="en-US" altLang="zh-CN" sz="2000" b="1">
                <a:latin typeface="黑体" panose="02010609060101010101" pitchFamily="49" charset="-122"/>
                <a:ea typeface="黑体" panose="02010609060101010101" pitchFamily="49" charset="-122"/>
              </a:rPr>
              <a:t>V——</a:t>
            </a:r>
            <a:r>
              <a:rPr lang="zh-CN" altLang="en-US" sz="2000" b="1">
                <a:latin typeface="黑体" panose="02010609060101010101" pitchFamily="49" charset="-122"/>
                <a:ea typeface="黑体" panose="02010609060101010101" pitchFamily="49" charset="-122"/>
              </a:rPr>
              <a:t>灰土挤密桩工程量， </a:t>
            </a:r>
            <a:r>
              <a:rPr lang="en-US" altLang="zh-CN" sz="2000" b="1">
                <a:latin typeface="黑体" panose="02010609060101010101" pitchFamily="49" charset="-122"/>
                <a:ea typeface="黑体" panose="02010609060101010101" pitchFamily="49" charset="-122"/>
              </a:rPr>
              <a:t>m</a:t>
            </a:r>
            <a:r>
              <a:rPr lang="en-US" altLang="zh-CN" sz="2000" b="1" baseline="30000">
                <a:latin typeface="黑体" panose="02010609060101010101" pitchFamily="49" charset="-122"/>
                <a:ea typeface="黑体" panose="02010609060101010101" pitchFamily="49" charset="-122"/>
              </a:rPr>
              <a:t>3</a:t>
            </a:r>
            <a:r>
              <a:rPr lang="en-US" altLang="zh-CN" sz="2000" b="1">
                <a:latin typeface="黑体" panose="02010609060101010101" pitchFamily="49" charset="-122"/>
                <a:ea typeface="黑体" panose="02010609060101010101" pitchFamily="49" charset="-122"/>
              </a:rPr>
              <a:t> </a:t>
            </a:r>
            <a:r>
              <a:rPr lang="zh-CN" altLang="en-US" sz="2000" b="1">
                <a:latin typeface="黑体" panose="02010609060101010101" pitchFamily="49" charset="-122"/>
                <a:ea typeface="黑体" panose="02010609060101010101" pitchFamily="49" charset="-122"/>
              </a:rPr>
              <a:t>；</a:t>
            </a:r>
            <a:endParaRPr lang="zh-CN" altLang="en-US" sz="2000" b="1">
              <a:latin typeface="黑体" panose="02010609060101010101" pitchFamily="49" charset="-122"/>
              <a:ea typeface="黑体" panose="02010609060101010101" pitchFamily="49" charset="-122"/>
            </a:endParaRPr>
          </a:p>
          <a:p>
            <a:pPr marL="342900" indent="-342900" defTabSz="914400" eaLnBrk="1" hangingPunct="1">
              <a:lnSpc>
                <a:spcPct val="8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          </a:t>
            </a:r>
            <a:r>
              <a:rPr lang="en-US" altLang="zh-CN" sz="2000" b="1">
                <a:latin typeface="黑体" panose="02010609060101010101" pitchFamily="49" charset="-122"/>
                <a:ea typeface="黑体" panose="02010609060101010101" pitchFamily="49" charset="-122"/>
              </a:rPr>
              <a:t>A——</a:t>
            </a:r>
            <a:r>
              <a:rPr lang="zh-CN" altLang="en-US" sz="2000" b="1">
                <a:latin typeface="黑体" panose="02010609060101010101" pitchFamily="49" charset="-122"/>
                <a:ea typeface="黑体" panose="02010609060101010101" pitchFamily="49" charset="-122"/>
              </a:rPr>
              <a:t>桩断面积面积，与钢管管箍外径截面积相等，㎡；</a:t>
            </a:r>
            <a:endParaRPr lang="zh-CN" altLang="en-US" sz="2000" b="1">
              <a:latin typeface="黑体" panose="02010609060101010101" pitchFamily="49" charset="-122"/>
              <a:ea typeface="黑体" panose="02010609060101010101" pitchFamily="49" charset="-122"/>
            </a:endParaRPr>
          </a:p>
          <a:p>
            <a:pPr marL="342900" indent="-342900" defTabSz="914400" eaLnBrk="1" hangingPunct="1">
              <a:lnSpc>
                <a:spcPct val="8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           </a:t>
            </a:r>
            <a:r>
              <a:rPr lang="en-US" altLang="zh-CN" sz="2000" b="1">
                <a:latin typeface="黑体" panose="02010609060101010101" pitchFamily="49" charset="-122"/>
                <a:ea typeface="黑体" panose="02010609060101010101" pitchFamily="49" charset="-122"/>
              </a:rPr>
              <a:t>L——</a:t>
            </a:r>
            <a:r>
              <a:rPr lang="zh-CN" altLang="en-US" sz="2000" b="1">
                <a:latin typeface="黑体" panose="02010609060101010101" pitchFamily="49" charset="-122"/>
                <a:ea typeface="黑体" panose="02010609060101010101" pitchFamily="49" charset="-122"/>
              </a:rPr>
              <a:t>桩长，为回填土部分的长度，</a:t>
            </a:r>
            <a:r>
              <a:rPr lang="en-US" altLang="zh-CN" sz="2000" b="1">
                <a:latin typeface="黑体" panose="02010609060101010101" pitchFamily="49" charset="-122"/>
                <a:ea typeface="黑体" panose="02010609060101010101" pitchFamily="49" charset="-122"/>
              </a:rPr>
              <a:t>m</a:t>
            </a:r>
            <a:r>
              <a:rPr lang="zh-CN" altLang="en-US" sz="2000" b="1">
                <a:latin typeface="黑体" panose="02010609060101010101" pitchFamily="49" charset="-122"/>
                <a:ea typeface="黑体" panose="02010609060101010101" pitchFamily="49" charset="-122"/>
              </a:rPr>
              <a:t>。</a:t>
            </a:r>
            <a:endParaRPr lang="zh-CN" altLang="en-US" sz="2000" b="1">
              <a:solidFill>
                <a:schemeClr val="folHlink"/>
              </a:solidFill>
              <a:latin typeface="黑体" panose="02010609060101010101" pitchFamily="49" charset="-122"/>
              <a:ea typeface="黑体" panose="02010609060101010101" pitchFamily="49" charset="-122"/>
            </a:endParaRPr>
          </a:p>
          <a:p>
            <a:pPr marL="342900" indent="-342900" defTabSz="914400" eaLnBrk="1" hangingPunct="1">
              <a:lnSpc>
                <a:spcPct val="100000"/>
              </a:lnSpc>
              <a:spcBef>
                <a:spcPct val="20000"/>
              </a:spcBef>
              <a:buClrTx/>
              <a:buSzPct val="85000"/>
              <a:buFont typeface="Wingdings" panose="05000000000000000000" pitchFamily="2" charset="2"/>
              <a:buNone/>
            </a:pPr>
            <a:endParaRPr lang="zh-CN" altLang="en-US" sz="2000" b="1">
              <a:latin typeface="Times New Roman" panose="0202060305040502030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a:p>
            <a:pPr lvl="0" defTabSz="914400" rtl="0" eaLnBrk="1" latinLnBrk="0" hangingPunct="1">
              <a:lnSpc>
                <a:spcPct val="100000"/>
              </a:lnSpc>
              <a:spcBef>
                <a:spcPct val="0"/>
              </a:spcBef>
              <a:spcAft>
                <a:spcPct val="0"/>
              </a:spcAft>
              <a:buClrTx/>
              <a:buSzPct val="100000"/>
              <a:buNone/>
            </a:pPr>
            <a:r>
              <a:rPr lang="zh-CN" altLang="zh-CN"/>
              <a:t>建筑工程计量与计价第5章桩基础工程</a:t>
            </a:r>
            <a:endParaRPr lang="zh-CN" altLang="zh-CN" sz="1200" u="none">
              <a:solidFill>
                <a:srgbClr val="898989"/>
              </a:solidFill>
              <a:latin typeface="Arial" panose="020B0604020202020204" pitchFamily="34" charset="0"/>
              <a:ea typeface="宋体" panose="02010600030101010101" pitchFamily="2" charset="-122"/>
            </a:endParaRPr>
          </a:p>
        </p:txBody>
      </p:sp>
      <p:sp>
        <p:nvSpPr>
          <p:cNvPr id="2110" name="Rectangle 2" descr="Large confetti"/>
          <p:cNvSpPr/>
          <p:nvPr>
            <p:ph type="title" idx="4294967295"/>
          </p:nvPr>
        </p:nvSpPr>
        <p:spPr>
          <a:xfrm>
            <a:off x="457200" y="274638"/>
            <a:ext cx="8229600" cy="69850"/>
          </a:xfrm>
          <a:ln/>
        </p:spPr>
        <p:txBody>
          <a:bodyPr wrap="square" lIns="91440" tIns="45720" rIns="91440" bIns="45720" anchor="b" anchorCtr="0"/>
          <a:p>
            <a:pPr marL="0" indent="0" defTabSz="914400" eaLnBrk="1" hangingPunct="1">
              <a:lnSpc>
                <a:spcPct val="100000"/>
              </a:lnSpc>
              <a:buClrTx/>
              <a:buSzPct val="100000"/>
            </a:pPr>
            <a:endParaRPr sz="4000" b="1">
              <a:solidFill>
                <a:schemeClr val="tx2"/>
              </a:solidFill>
              <a:latin typeface="Times New Roman" panose="02020603050405020304" charset="0"/>
            </a:endParaRPr>
          </a:p>
        </p:txBody>
      </p:sp>
      <p:sp>
        <p:nvSpPr>
          <p:cNvPr id="2111" name="Rectangle 3"/>
          <p:cNvSpPr/>
          <p:nvPr>
            <p:ph type="body" idx="4294967295"/>
          </p:nvPr>
        </p:nvSpPr>
        <p:spPr>
          <a:xfrm>
            <a:off x="357188" y="1000125"/>
            <a:ext cx="8229600" cy="5576888"/>
          </a:xfrm>
          <a:ln/>
        </p:spPr>
        <p:txBody>
          <a:bodyPr wrap="square" lIns="91440" tIns="45720" rIns="91440" bIns="45720" anchor="t" anchorCtr="0"/>
          <a:p>
            <a:pPr marL="609600" indent="-609600" defTabSz="914400" eaLnBrk="1" hangingPunct="1">
              <a:lnSpc>
                <a:spcPct val="100000"/>
              </a:lnSpc>
              <a:spcBef>
                <a:spcPct val="20000"/>
              </a:spcBef>
              <a:buClrTx/>
              <a:buSzPct val="85000"/>
              <a:buFontTx/>
              <a:buNone/>
            </a:pPr>
            <a:r>
              <a:rPr lang="en-US" altLang="zh-CN" sz="2400" b="1">
                <a:solidFill>
                  <a:srgbClr val="FF00FF"/>
                </a:solidFill>
                <a:latin typeface="黑体" panose="02010609060101010101" pitchFamily="49" charset="-122"/>
                <a:ea typeface="黑体" panose="02010609060101010101" pitchFamily="49" charset="-122"/>
              </a:rPr>
              <a:t>5.3  </a:t>
            </a:r>
            <a:r>
              <a:rPr lang="zh-CN" altLang="en-US" sz="2400" b="1">
                <a:solidFill>
                  <a:srgbClr val="FF00FF"/>
                </a:solidFill>
                <a:latin typeface="黑体" panose="02010609060101010101" pitchFamily="49" charset="-122"/>
                <a:ea typeface="黑体" panose="02010609060101010101" pitchFamily="49" charset="-122"/>
              </a:rPr>
              <a:t>灌注桩和桩尖体积</a:t>
            </a:r>
            <a:endParaRPr lang="zh-CN" altLang="en-US" sz="2400" b="1">
              <a:solidFill>
                <a:srgbClr val="FF00FF"/>
              </a:solidFill>
              <a:latin typeface="黑体" panose="02010609060101010101" pitchFamily="49" charset="-122"/>
              <a:ea typeface="黑体" panose="02010609060101010101" pitchFamily="49" charset="-122"/>
            </a:endParaRPr>
          </a:p>
          <a:p>
            <a:pPr marL="609600" indent="-609600" defTabSz="914400" eaLnBrk="1" hangingPunct="1">
              <a:lnSpc>
                <a:spcPct val="10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               打孔后先埋入预制混凝土桩尖，再灌注混凝土时，其工程量按桩尖和灌注桩分别计算。</a:t>
            </a:r>
            <a:endParaRPr lang="zh-CN" altLang="en-US" sz="2000" b="1">
              <a:latin typeface="黑体" panose="02010609060101010101" pitchFamily="49" charset="-122"/>
              <a:ea typeface="黑体" panose="02010609060101010101" pitchFamily="49" charset="-122"/>
            </a:endParaRPr>
          </a:p>
          <a:p>
            <a:pPr marL="609600" indent="-609600" defTabSz="914400" eaLnBrk="1" hangingPunct="1">
              <a:lnSpc>
                <a:spcPct val="100000"/>
              </a:lnSpc>
              <a:spcBef>
                <a:spcPct val="20000"/>
              </a:spcBef>
              <a:buClrTx/>
              <a:buSzPct val="85000"/>
              <a:buFontTx/>
              <a:buNone/>
            </a:pPr>
            <a:r>
              <a:rPr lang="zh-CN" altLang="en-US" sz="2000" b="1">
                <a:solidFill>
                  <a:schemeClr val="hlink"/>
                </a:solidFill>
                <a:latin typeface="黑体" panose="02010609060101010101" pitchFamily="49" charset="-122"/>
                <a:ea typeface="黑体" panose="02010609060101010101" pitchFamily="49" charset="-122"/>
              </a:rPr>
              <a:t> </a:t>
            </a:r>
            <a:r>
              <a:rPr lang="en-US" altLang="zh-CN" sz="2000" b="1">
                <a:solidFill>
                  <a:schemeClr val="hlink"/>
                </a:solidFill>
                <a:latin typeface="黑体" panose="02010609060101010101" pitchFamily="49" charset="-122"/>
                <a:ea typeface="黑体" panose="02010609060101010101" pitchFamily="49" charset="-122"/>
              </a:rPr>
              <a:t>① </a:t>
            </a:r>
            <a:r>
              <a:rPr lang="zh-CN" altLang="en-US" sz="2000" b="1">
                <a:solidFill>
                  <a:schemeClr val="hlink"/>
                </a:solidFill>
                <a:latin typeface="黑体" panose="02010609060101010101" pitchFamily="49" charset="-122"/>
                <a:ea typeface="黑体" panose="02010609060101010101" pitchFamily="49" charset="-122"/>
              </a:rPr>
              <a:t>灌注桩体积</a:t>
            </a:r>
            <a:endParaRPr lang="zh-CN" altLang="en-US" sz="2000" b="1">
              <a:solidFill>
                <a:schemeClr val="hlink"/>
              </a:solidFill>
              <a:latin typeface="黑体" panose="02010609060101010101" pitchFamily="49" charset="-122"/>
              <a:ea typeface="黑体" panose="02010609060101010101" pitchFamily="49" charset="-122"/>
            </a:endParaRPr>
          </a:p>
          <a:p>
            <a:pPr marL="609600" indent="-609600" defTabSz="914400" eaLnBrk="1" hangingPunct="1">
              <a:lnSpc>
                <a:spcPct val="10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                       </a:t>
            </a:r>
            <a:r>
              <a:rPr lang="en-US" altLang="zh-CN" sz="2000" b="1">
                <a:latin typeface="黑体" panose="02010609060101010101" pitchFamily="49" charset="-122"/>
                <a:ea typeface="黑体" panose="02010609060101010101" pitchFamily="49" charset="-122"/>
              </a:rPr>
              <a:t>V</a:t>
            </a:r>
            <a:r>
              <a:rPr lang="zh-CN" altLang="en-US" sz="2000" b="1">
                <a:latin typeface="黑体" panose="02010609060101010101" pitchFamily="49" charset="-122"/>
                <a:ea typeface="黑体" panose="02010609060101010101" pitchFamily="49" charset="-122"/>
              </a:rPr>
              <a:t>＝</a:t>
            </a:r>
            <a:r>
              <a:rPr lang="en-US" altLang="zh-CN" sz="2000" b="1">
                <a:latin typeface="黑体" panose="02010609060101010101" pitchFamily="49" charset="-122"/>
                <a:ea typeface="黑体" panose="02010609060101010101" pitchFamily="49" charset="-122"/>
              </a:rPr>
              <a:t>L′F n</a:t>
            </a:r>
            <a:endParaRPr lang="en-US" altLang="zh-CN" sz="2000" b="1">
              <a:latin typeface="黑体" panose="02010609060101010101" pitchFamily="49" charset="-122"/>
              <a:ea typeface="黑体" panose="02010609060101010101" pitchFamily="49" charset="-122"/>
            </a:endParaRPr>
          </a:p>
          <a:p>
            <a:pPr marL="609600" indent="-609600" defTabSz="914400" eaLnBrk="1" hangingPunct="1">
              <a:lnSpc>
                <a:spcPct val="10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式中： </a:t>
            </a:r>
            <a:r>
              <a:rPr lang="en-US" altLang="zh-CN" sz="2000" b="1">
                <a:latin typeface="黑体" panose="02010609060101010101" pitchFamily="49" charset="-122"/>
                <a:ea typeface="黑体" panose="02010609060101010101" pitchFamily="49" charset="-122"/>
              </a:rPr>
              <a:t>L′</a:t>
            </a:r>
            <a:r>
              <a:rPr lang="zh-CN" altLang="en-US" sz="2000" b="1">
                <a:latin typeface="黑体" panose="02010609060101010101" pitchFamily="49" charset="-122"/>
                <a:ea typeface="黑体" panose="02010609060101010101" pitchFamily="49" charset="-122"/>
              </a:rPr>
              <a:t>为灌注桩设计长度（不包括桩尖，即自桩尖底面至桩顶面的高度），单位是</a:t>
            </a:r>
            <a:r>
              <a:rPr lang="en-US" altLang="zh-CN" sz="2000" b="1">
                <a:latin typeface="黑体" panose="02010609060101010101" pitchFamily="49" charset="-122"/>
                <a:ea typeface="黑体" panose="02010609060101010101" pitchFamily="49" charset="-122"/>
              </a:rPr>
              <a:t>m</a:t>
            </a:r>
            <a:r>
              <a:rPr lang="zh-CN" altLang="en-US" sz="2000" b="1">
                <a:latin typeface="黑体" panose="02010609060101010101" pitchFamily="49" charset="-122"/>
                <a:ea typeface="黑体" panose="02010609060101010101" pitchFamily="49" charset="-122"/>
              </a:rPr>
              <a:t>。  </a:t>
            </a:r>
            <a:endParaRPr lang="zh-CN" altLang="en-US" sz="2000" b="1">
              <a:latin typeface="黑体" panose="02010609060101010101" pitchFamily="49" charset="-122"/>
              <a:ea typeface="黑体" panose="02010609060101010101" pitchFamily="49" charset="-122"/>
            </a:endParaRPr>
          </a:p>
          <a:p>
            <a:pPr marL="609600" indent="-609600" defTabSz="914400" eaLnBrk="1" hangingPunct="1">
              <a:lnSpc>
                <a:spcPct val="10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  </a:t>
            </a:r>
            <a:r>
              <a:rPr lang="en-US" altLang="zh-CN" sz="2000" b="1">
                <a:solidFill>
                  <a:schemeClr val="hlink"/>
                </a:solidFill>
                <a:latin typeface="黑体" panose="02010609060101010101" pitchFamily="49" charset="-122"/>
                <a:ea typeface="黑体" panose="02010609060101010101" pitchFamily="49" charset="-122"/>
              </a:rPr>
              <a:t>② </a:t>
            </a:r>
            <a:r>
              <a:rPr lang="zh-CN" altLang="en-US" sz="2000" b="1">
                <a:solidFill>
                  <a:schemeClr val="hlink"/>
                </a:solidFill>
                <a:latin typeface="黑体" panose="02010609060101010101" pitchFamily="49" charset="-122"/>
                <a:ea typeface="黑体" panose="02010609060101010101" pitchFamily="49" charset="-122"/>
              </a:rPr>
              <a:t>桩尖体积</a:t>
            </a:r>
            <a:endParaRPr lang="zh-CN" altLang="en-US" sz="2000" b="1">
              <a:solidFill>
                <a:schemeClr val="hlink"/>
              </a:solidFill>
              <a:latin typeface="黑体" panose="02010609060101010101" pitchFamily="49" charset="-122"/>
              <a:ea typeface="黑体" panose="02010609060101010101" pitchFamily="49" charset="-122"/>
            </a:endParaRPr>
          </a:p>
          <a:p>
            <a:pPr marL="609600" indent="-609600" defTabSz="914400" eaLnBrk="1" hangingPunct="1">
              <a:lnSpc>
                <a:spcPct val="10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               灌注桩的预制桩尖按实体体积计算工程量，即桩尖体积为：</a:t>
            </a:r>
            <a:endParaRPr lang="zh-CN" altLang="en-US" sz="2000" b="1">
              <a:latin typeface="黑体" panose="02010609060101010101" pitchFamily="49" charset="-122"/>
              <a:ea typeface="黑体" panose="02010609060101010101" pitchFamily="49" charset="-122"/>
            </a:endParaRPr>
          </a:p>
          <a:p>
            <a:pPr marL="609600" indent="-609600" defTabSz="914400" eaLnBrk="1" hangingPunct="1">
              <a:lnSpc>
                <a:spcPct val="10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         </a:t>
            </a:r>
            <a:r>
              <a:rPr lang="en-US" altLang="zh-CN" sz="2000" b="1">
                <a:latin typeface="黑体" panose="02010609060101010101" pitchFamily="49" charset="-122"/>
                <a:ea typeface="黑体" panose="02010609060101010101" pitchFamily="49" charset="-122"/>
              </a:rPr>
              <a:t>V</a:t>
            </a:r>
            <a:r>
              <a:rPr lang="zh-CN" altLang="en-US" sz="2000" b="1">
                <a:latin typeface="黑体" panose="02010609060101010101" pitchFamily="49" charset="-122"/>
                <a:ea typeface="黑体" panose="02010609060101010101" pitchFamily="49" charset="-122"/>
              </a:rPr>
              <a:t>＝（</a:t>
            </a:r>
            <a:r>
              <a:rPr lang="en-US" altLang="zh-CN" sz="2000" b="1">
                <a:latin typeface="黑体" panose="02010609060101010101" pitchFamily="49" charset="-122"/>
                <a:ea typeface="黑体" panose="02010609060101010101" pitchFamily="49" charset="-122"/>
              </a:rPr>
              <a:t>πr</a:t>
            </a:r>
            <a:r>
              <a:rPr lang="en-US" altLang="zh-CN" sz="2000" b="1" baseline="30000">
                <a:latin typeface="黑体" panose="02010609060101010101" pitchFamily="49" charset="-122"/>
                <a:ea typeface="黑体" panose="02010609060101010101" pitchFamily="49" charset="-122"/>
              </a:rPr>
              <a:t>2</a:t>
            </a:r>
            <a:r>
              <a:rPr lang="en-US" altLang="zh-CN" sz="2000" b="1">
                <a:latin typeface="黑体" panose="02010609060101010101" pitchFamily="49" charset="-122"/>
                <a:ea typeface="黑体" panose="02010609060101010101" pitchFamily="49" charset="-122"/>
              </a:rPr>
              <a:t> h1 </a:t>
            </a:r>
            <a:r>
              <a:rPr lang="zh-CN" altLang="en-US" sz="2000" b="1">
                <a:latin typeface="黑体" panose="02010609060101010101" pitchFamily="49" charset="-122"/>
                <a:ea typeface="黑体" panose="02010609060101010101" pitchFamily="49" charset="-122"/>
              </a:rPr>
              <a:t>﹢</a:t>
            </a:r>
            <a:r>
              <a:rPr lang="en-US" altLang="zh-CN" sz="2000" b="1">
                <a:latin typeface="黑体" panose="02010609060101010101" pitchFamily="49" charset="-122"/>
                <a:ea typeface="黑体" panose="02010609060101010101" pitchFamily="49" charset="-122"/>
              </a:rPr>
              <a:t>1/3πR</a:t>
            </a:r>
            <a:r>
              <a:rPr lang="en-US" altLang="zh-CN" sz="2000" b="1" baseline="30000">
                <a:latin typeface="黑体" panose="02010609060101010101" pitchFamily="49" charset="-122"/>
                <a:ea typeface="黑体" panose="02010609060101010101" pitchFamily="49" charset="-122"/>
              </a:rPr>
              <a:t>2</a:t>
            </a:r>
            <a:r>
              <a:rPr lang="en-US" altLang="zh-CN" sz="2000" b="1">
                <a:latin typeface="黑体" panose="02010609060101010101" pitchFamily="49" charset="-122"/>
                <a:ea typeface="黑体" panose="02010609060101010101" pitchFamily="49" charset="-122"/>
              </a:rPr>
              <a:t> h2</a:t>
            </a:r>
            <a:r>
              <a:rPr lang="zh-CN" altLang="en-US" sz="2000" b="1">
                <a:latin typeface="黑体" panose="02010609060101010101" pitchFamily="49" charset="-122"/>
                <a:ea typeface="黑体" panose="02010609060101010101" pitchFamily="49" charset="-122"/>
              </a:rPr>
              <a:t>）</a:t>
            </a:r>
            <a:r>
              <a:rPr lang="en-US" altLang="zh-CN" sz="2000" b="1">
                <a:latin typeface="黑体" panose="02010609060101010101" pitchFamily="49" charset="-122"/>
                <a:ea typeface="黑体" panose="02010609060101010101" pitchFamily="49" charset="-122"/>
              </a:rPr>
              <a:t>n′</a:t>
            </a:r>
            <a:r>
              <a:rPr lang="zh-CN" altLang="en-US" sz="2000" b="1">
                <a:latin typeface="黑体" panose="02010609060101010101" pitchFamily="49" charset="-122"/>
                <a:ea typeface="黑体" panose="02010609060101010101" pitchFamily="49" charset="-122"/>
              </a:rPr>
              <a:t>＝</a:t>
            </a:r>
            <a:r>
              <a:rPr lang="en-US" altLang="zh-CN" sz="2000" b="1">
                <a:latin typeface="黑体" panose="02010609060101010101" pitchFamily="49" charset="-122"/>
                <a:ea typeface="黑体" panose="02010609060101010101" pitchFamily="49" charset="-122"/>
              </a:rPr>
              <a:t>1.0472</a:t>
            </a:r>
            <a:r>
              <a:rPr lang="zh-CN" altLang="en-US" sz="2000" b="1">
                <a:latin typeface="黑体" panose="02010609060101010101" pitchFamily="49" charset="-122"/>
                <a:ea typeface="黑体" panose="02010609060101010101" pitchFamily="49" charset="-122"/>
              </a:rPr>
              <a:t>（</a:t>
            </a:r>
            <a:r>
              <a:rPr lang="en-US" altLang="zh-CN" sz="2000" b="1">
                <a:latin typeface="黑体" panose="02010609060101010101" pitchFamily="49" charset="-122"/>
                <a:ea typeface="黑体" panose="02010609060101010101" pitchFamily="49" charset="-122"/>
              </a:rPr>
              <a:t>3r</a:t>
            </a:r>
            <a:r>
              <a:rPr lang="en-US" altLang="zh-CN" sz="2000" b="1" baseline="30000">
                <a:latin typeface="黑体" panose="02010609060101010101" pitchFamily="49" charset="-122"/>
                <a:ea typeface="黑体" panose="02010609060101010101" pitchFamily="49" charset="-122"/>
              </a:rPr>
              <a:t>2</a:t>
            </a:r>
            <a:r>
              <a:rPr lang="en-US" altLang="zh-CN" sz="2000" b="1">
                <a:latin typeface="黑体" panose="02010609060101010101" pitchFamily="49" charset="-122"/>
                <a:ea typeface="黑体" panose="02010609060101010101" pitchFamily="49" charset="-122"/>
              </a:rPr>
              <a:t> h1</a:t>
            </a:r>
            <a:r>
              <a:rPr lang="zh-CN" altLang="en-US" sz="2000" b="1">
                <a:latin typeface="黑体" panose="02010609060101010101" pitchFamily="49" charset="-122"/>
                <a:ea typeface="黑体" panose="02010609060101010101" pitchFamily="49" charset="-122"/>
              </a:rPr>
              <a:t>﹢</a:t>
            </a:r>
            <a:r>
              <a:rPr lang="en-US" altLang="zh-CN" sz="2000" b="1">
                <a:latin typeface="黑体" panose="02010609060101010101" pitchFamily="49" charset="-122"/>
                <a:ea typeface="黑体" panose="02010609060101010101" pitchFamily="49" charset="-122"/>
              </a:rPr>
              <a:t>R</a:t>
            </a:r>
            <a:r>
              <a:rPr lang="en-US" altLang="zh-CN" sz="2000" b="1" baseline="30000">
                <a:latin typeface="黑体" panose="02010609060101010101" pitchFamily="49" charset="-122"/>
                <a:ea typeface="黑体" panose="02010609060101010101" pitchFamily="49" charset="-122"/>
              </a:rPr>
              <a:t>2</a:t>
            </a:r>
            <a:r>
              <a:rPr lang="en-US" altLang="zh-CN" sz="2000" b="1">
                <a:latin typeface="黑体" panose="02010609060101010101" pitchFamily="49" charset="-122"/>
                <a:ea typeface="黑体" panose="02010609060101010101" pitchFamily="49" charset="-122"/>
              </a:rPr>
              <a:t> h2</a:t>
            </a:r>
            <a:r>
              <a:rPr lang="zh-CN" altLang="en-US" sz="2000" b="1">
                <a:latin typeface="黑体" panose="02010609060101010101" pitchFamily="49" charset="-122"/>
                <a:ea typeface="黑体" panose="02010609060101010101" pitchFamily="49" charset="-122"/>
              </a:rPr>
              <a:t>）</a:t>
            </a:r>
            <a:r>
              <a:rPr lang="en-US" altLang="zh-CN" sz="2000" b="1">
                <a:latin typeface="黑体" panose="02010609060101010101" pitchFamily="49" charset="-122"/>
                <a:ea typeface="黑体" panose="02010609060101010101" pitchFamily="49" charset="-122"/>
              </a:rPr>
              <a:t>n′</a:t>
            </a:r>
            <a:endParaRPr lang="en-US" altLang="zh-CN" sz="2000" b="1">
              <a:latin typeface="黑体" panose="02010609060101010101" pitchFamily="49" charset="-122"/>
              <a:ea typeface="黑体" panose="02010609060101010101" pitchFamily="49" charset="-122"/>
            </a:endParaRPr>
          </a:p>
          <a:p>
            <a:pPr marL="609600" indent="-609600" defTabSz="914400" eaLnBrk="1" hangingPunct="1">
              <a:lnSpc>
                <a:spcPct val="10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式中： </a:t>
            </a:r>
            <a:r>
              <a:rPr lang="en-US" altLang="zh-CN" sz="2000" b="1">
                <a:latin typeface="黑体" panose="02010609060101010101" pitchFamily="49" charset="-122"/>
                <a:ea typeface="黑体" panose="02010609060101010101" pitchFamily="49" charset="-122"/>
              </a:rPr>
              <a:t>r</a:t>
            </a:r>
            <a:r>
              <a:rPr lang="zh-CN" altLang="en-US" sz="2000" b="1">
                <a:latin typeface="黑体" panose="02010609060101010101" pitchFamily="49" charset="-122"/>
                <a:ea typeface="黑体" panose="02010609060101010101" pitchFamily="49" charset="-122"/>
              </a:rPr>
              <a:t>、</a:t>
            </a:r>
            <a:r>
              <a:rPr lang="en-US" altLang="zh-CN" sz="2000" b="1">
                <a:latin typeface="黑体" panose="02010609060101010101" pitchFamily="49" charset="-122"/>
                <a:ea typeface="黑体" panose="02010609060101010101" pitchFamily="49" charset="-122"/>
              </a:rPr>
              <a:t>h1——</a:t>
            </a:r>
            <a:r>
              <a:rPr lang="zh-CN" altLang="en-US" sz="2000" b="1">
                <a:latin typeface="黑体" panose="02010609060101010101" pitchFamily="49" charset="-122"/>
                <a:ea typeface="黑体" panose="02010609060101010101" pitchFamily="49" charset="-122"/>
              </a:rPr>
              <a:t>桩尖芯的半径及高度，</a:t>
            </a:r>
            <a:r>
              <a:rPr lang="en-US" altLang="zh-CN" sz="2000" b="1">
                <a:latin typeface="黑体" panose="02010609060101010101" pitchFamily="49" charset="-122"/>
                <a:ea typeface="黑体" panose="02010609060101010101" pitchFamily="49" charset="-122"/>
              </a:rPr>
              <a:t>m</a:t>
            </a:r>
            <a:r>
              <a:rPr lang="zh-CN" altLang="en-US" sz="2000" b="1">
                <a:latin typeface="黑体" panose="02010609060101010101" pitchFamily="49" charset="-122"/>
                <a:ea typeface="黑体" panose="02010609060101010101" pitchFamily="49" charset="-122"/>
              </a:rPr>
              <a:t>；</a:t>
            </a:r>
            <a:endParaRPr lang="zh-CN" altLang="en-US" sz="2000" b="1">
              <a:latin typeface="黑体" panose="02010609060101010101" pitchFamily="49" charset="-122"/>
              <a:ea typeface="黑体" panose="02010609060101010101" pitchFamily="49" charset="-122"/>
            </a:endParaRPr>
          </a:p>
          <a:p>
            <a:pPr marL="609600" indent="-609600" defTabSz="914400" eaLnBrk="1" hangingPunct="1">
              <a:lnSpc>
                <a:spcPct val="10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           </a:t>
            </a:r>
            <a:r>
              <a:rPr lang="en-US" altLang="zh-CN" sz="2000" b="1">
                <a:latin typeface="黑体" panose="02010609060101010101" pitchFamily="49" charset="-122"/>
                <a:ea typeface="黑体" panose="02010609060101010101" pitchFamily="49" charset="-122"/>
              </a:rPr>
              <a:t>R</a:t>
            </a:r>
            <a:r>
              <a:rPr lang="zh-CN" altLang="en-US" sz="2000" b="1">
                <a:latin typeface="黑体" panose="02010609060101010101" pitchFamily="49" charset="-122"/>
                <a:ea typeface="黑体" panose="02010609060101010101" pitchFamily="49" charset="-122"/>
              </a:rPr>
              <a:t>、</a:t>
            </a:r>
            <a:r>
              <a:rPr lang="en-US" altLang="zh-CN" sz="2000" b="1">
                <a:latin typeface="黑体" panose="02010609060101010101" pitchFamily="49" charset="-122"/>
                <a:ea typeface="黑体" panose="02010609060101010101" pitchFamily="49" charset="-122"/>
              </a:rPr>
              <a:t>h2——</a:t>
            </a:r>
            <a:r>
              <a:rPr lang="zh-CN" altLang="en-US" sz="2000" b="1">
                <a:latin typeface="黑体" panose="02010609060101010101" pitchFamily="49" charset="-122"/>
                <a:ea typeface="黑体" panose="02010609060101010101" pitchFamily="49" charset="-122"/>
              </a:rPr>
              <a:t>桩尖的半径及高度，</a:t>
            </a:r>
            <a:r>
              <a:rPr lang="en-US" altLang="zh-CN" sz="2000" b="1">
                <a:latin typeface="黑体" panose="02010609060101010101" pitchFamily="49" charset="-122"/>
                <a:ea typeface="黑体" panose="02010609060101010101" pitchFamily="49" charset="-122"/>
              </a:rPr>
              <a:t>m</a:t>
            </a:r>
            <a:r>
              <a:rPr lang="zh-CN" altLang="en-US" sz="2000" b="1">
                <a:latin typeface="黑体" panose="02010609060101010101" pitchFamily="49" charset="-122"/>
                <a:ea typeface="黑体" panose="02010609060101010101" pitchFamily="49" charset="-122"/>
              </a:rPr>
              <a:t>； </a:t>
            </a:r>
            <a:endParaRPr lang="zh-CN" altLang="en-US" sz="2000" b="1">
              <a:latin typeface="黑体" panose="02010609060101010101" pitchFamily="49" charset="-122"/>
              <a:ea typeface="黑体" panose="02010609060101010101" pitchFamily="49" charset="-122"/>
            </a:endParaRPr>
          </a:p>
          <a:p>
            <a:pPr marL="609600" indent="-609600" defTabSz="914400" eaLnBrk="1" hangingPunct="1">
              <a:lnSpc>
                <a:spcPct val="10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            </a:t>
            </a:r>
            <a:r>
              <a:rPr lang="en-US" altLang="zh-CN" sz="2000" b="1">
                <a:latin typeface="黑体" panose="02010609060101010101" pitchFamily="49" charset="-122"/>
                <a:ea typeface="黑体" panose="02010609060101010101" pitchFamily="49" charset="-122"/>
              </a:rPr>
              <a:t>n′——  </a:t>
            </a:r>
            <a:r>
              <a:rPr lang="zh-CN" altLang="en-US" sz="2000" b="1">
                <a:latin typeface="黑体" panose="02010609060101010101" pitchFamily="49" charset="-122"/>
                <a:ea typeface="黑体" panose="02010609060101010101" pitchFamily="49" charset="-122"/>
              </a:rPr>
              <a:t>桩尖数。</a:t>
            </a:r>
            <a:endParaRPr lang="zh-CN" altLang="en-US" b="1">
              <a:latin typeface="黑体" panose="02010609060101010101" pitchFamily="49" charset="-122"/>
              <a:ea typeface="黑体" panose="02010609060101010101" pitchFamily="49"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a:p>
            <a:pPr lvl="0" defTabSz="914400" rtl="0" eaLnBrk="1" latinLnBrk="0" hangingPunct="1">
              <a:lnSpc>
                <a:spcPct val="100000"/>
              </a:lnSpc>
              <a:spcBef>
                <a:spcPct val="0"/>
              </a:spcBef>
              <a:spcAft>
                <a:spcPct val="0"/>
              </a:spcAft>
              <a:buClrTx/>
              <a:buSzPct val="100000"/>
              <a:buNone/>
            </a:pPr>
            <a:r>
              <a:rPr lang="zh-CN" altLang="zh-CN"/>
              <a:t>建筑工程计量与计价第5章桩基础工程</a:t>
            </a:r>
            <a:endParaRPr lang="zh-CN" altLang="zh-CN" sz="1200" u="none">
              <a:solidFill>
                <a:srgbClr val="898989"/>
              </a:solidFill>
              <a:latin typeface="Arial" panose="020B0604020202020204" pitchFamily="34" charset="0"/>
              <a:ea typeface="宋体" panose="02010600030101010101" pitchFamily="2" charset="-122"/>
            </a:endParaRPr>
          </a:p>
        </p:txBody>
      </p:sp>
      <p:sp>
        <p:nvSpPr>
          <p:cNvPr id="2114" name="Rectangle 2" descr="Large confetti"/>
          <p:cNvSpPr/>
          <p:nvPr>
            <p:ph type="title" idx="4294967295"/>
          </p:nvPr>
        </p:nvSpPr>
        <p:spPr>
          <a:xfrm flipV="1">
            <a:off x="457200" y="188913"/>
            <a:ext cx="8229600" cy="85725"/>
          </a:xfrm>
          <a:ln/>
        </p:spPr>
        <p:txBody>
          <a:bodyPr wrap="square" lIns="91440" tIns="45720" rIns="91440" bIns="45720" anchor="b" anchorCtr="0"/>
          <a:p>
            <a:pPr marL="0" indent="0" defTabSz="914400" eaLnBrk="1" hangingPunct="1">
              <a:lnSpc>
                <a:spcPct val="100000"/>
              </a:lnSpc>
              <a:buClrTx/>
              <a:buSzPct val="100000"/>
            </a:pPr>
            <a:endParaRPr sz="4000" b="1">
              <a:solidFill>
                <a:schemeClr val="tx2"/>
              </a:solidFill>
              <a:latin typeface="Times New Roman" panose="02020603050405020304" charset="0"/>
            </a:endParaRPr>
          </a:p>
        </p:txBody>
      </p:sp>
      <p:sp>
        <p:nvSpPr>
          <p:cNvPr id="2115" name="Rectangle 3"/>
          <p:cNvSpPr/>
          <p:nvPr>
            <p:ph type="body" idx="4294967295"/>
          </p:nvPr>
        </p:nvSpPr>
        <p:spPr>
          <a:xfrm>
            <a:off x="357188" y="1285875"/>
            <a:ext cx="8075612" cy="5364163"/>
          </a:xfrm>
          <a:ln/>
        </p:spPr>
        <p:txBody>
          <a:bodyPr wrap="square" lIns="91440" tIns="45720" rIns="91440" bIns="45720" anchor="t" anchorCtr="0"/>
          <a:p>
            <a:pPr marL="342900" indent="-342900" defTabSz="914400" eaLnBrk="1" hangingPunct="1">
              <a:lnSpc>
                <a:spcPct val="100000"/>
              </a:lnSpc>
              <a:spcBef>
                <a:spcPct val="20000"/>
              </a:spcBef>
              <a:buClrTx/>
              <a:buSzPct val="85000"/>
              <a:buFontTx/>
              <a:buNone/>
            </a:pPr>
            <a:r>
              <a:rPr lang="en-US" altLang="zh-CN" sz="2000" b="1">
                <a:solidFill>
                  <a:srgbClr val="FF0000"/>
                </a:solidFill>
                <a:latin typeface="黑体" panose="02010609060101010101" pitchFamily="49" charset="-122"/>
                <a:ea typeface="黑体" panose="02010609060101010101" pitchFamily="49" charset="-122"/>
              </a:rPr>
              <a:t>5.4.</a:t>
            </a:r>
            <a:r>
              <a:rPr lang="zh-CN" altLang="en-US" sz="2000" b="1">
                <a:solidFill>
                  <a:srgbClr val="FF0000"/>
                </a:solidFill>
                <a:latin typeface="黑体" panose="02010609060101010101" pitchFamily="49" charset="-122"/>
                <a:ea typeface="黑体" panose="02010609060101010101" pitchFamily="49" charset="-122"/>
              </a:rPr>
              <a:t>钢筋混凝土灌注桩的钢筋笼</a:t>
            </a:r>
            <a:endParaRPr lang="zh-CN" altLang="en-US" sz="2000" b="1">
              <a:solidFill>
                <a:srgbClr val="FF0000"/>
              </a:solidFill>
              <a:latin typeface="黑体" panose="02010609060101010101" pitchFamily="49" charset="-122"/>
              <a:ea typeface="黑体" panose="02010609060101010101" pitchFamily="49" charset="-122"/>
            </a:endParaRPr>
          </a:p>
          <a:p>
            <a:pPr marL="342900" indent="-342900" defTabSz="914400" eaLnBrk="1" hangingPunct="1">
              <a:lnSpc>
                <a:spcPct val="10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          现场灌注钢筋混凝土桩的钢筋笼按设计规定，区别钢筋品种、规格，以设计长度乘以单位重量，以</a:t>
            </a:r>
            <a:r>
              <a:rPr lang="en-US" altLang="zh-CN" sz="2000" b="1">
                <a:latin typeface="黑体" panose="02010609060101010101" pitchFamily="49" charset="-122"/>
                <a:ea typeface="黑体" panose="02010609060101010101" pitchFamily="49" charset="-122"/>
              </a:rPr>
              <a:t>t</a:t>
            </a:r>
            <a:r>
              <a:rPr lang="zh-CN" altLang="en-US" sz="2000" b="1">
                <a:latin typeface="黑体" panose="02010609060101010101" pitchFamily="49" charset="-122"/>
                <a:ea typeface="黑体" panose="02010609060101010101" pitchFamily="49" charset="-122"/>
              </a:rPr>
              <a:t>为单位计算工程量。</a:t>
            </a:r>
            <a:endParaRPr lang="zh-CN" altLang="en-US" sz="2000" b="1">
              <a:latin typeface="黑体" panose="02010609060101010101" pitchFamily="49" charset="-122"/>
              <a:ea typeface="黑体" panose="02010609060101010101" pitchFamily="49" charset="-122"/>
            </a:endParaRPr>
          </a:p>
          <a:p>
            <a:pPr marL="342900" indent="-342900" defTabSz="914400" eaLnBrk="1" hangingPunct="1">
              <a:lnSpc>
                <a:spcPct val="100000"/>
              </a:lnSpc>
              <a:spcBef>
                <a:spcPct val="20000"/>
              </a:spcBef>
              <a:buClrTx/>
              <a:buSzPct val="85000"/>
              <a:buFontTx/>
              <a:buNone/>
            </a:pPr>
            <a:r>
              <a:rPr lang="en-US" altLang="zh-CN" sz="2000" b="1">
                <a:solidFill>
                  <a:srgbClr val="FF3300"/>
                </a:solidFill>
                <a:latin typeface="黑体" panose="02010609060101010101" pitchFamily="49" charset="-122"/>
                <a:ea typeface="黑体" panose="02010609060101010101" pitchFamily="49" charset="-122"/>
              </a:rPr>
              <a:t>5.5.</a:t>
            </a:r>
            <a:r>
              <a:rPr lang="zh-CN" altLang="en-US" sz="2000" b="1">
                <a:solidFill>
                  <a:srgbClr val="FF3300"/>
                </a:solidFill>
                <a:latin typeface="黑体" panose="02010609060101010101" pitchFamily="49" charset="-122"/>
                <a:ea typeface="黑体" panose="02010609060101010101" pitchFamily="49" charset="-122"/>
              </a:rPr>
              <a:t>泥浆运输</a:t>
            </a:r>
            <a:endParaRPr lang="zh-CN" altLang="en-US" sz="2000" b="1">
              <a:solidFill>
                <a:srgbClr val="FF3300"/>
              </a:solidFill>
              <a:latin typeface="黑体" panose="02010609060101010101" pitchFamily="49" charset="-122"/>
              <a:ea typeface="黑体" panose="02010609060101010101" pitchFamily="49" charset="-122"/>
            </a:endParaRPr>
          </a:p>
          <a:p>
            <a:pPr marL="342900" indent="-342900" defTabSz="914400" eaLnBrk="1" hangingPunct="1">
              <a:lnSpc>
                <a:spcPct val="10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            在泥浆护壁成孔灌注桩施工中，泥浆运输按实际钻孔的土方体积（包括充盈系数值）以</a:t>
            </a:r>
            <a:r>
              <a:rPr lang="en-US" altLang="zh-CN" sz="1600" b="1">
                <a:latin typeface="黑体" panose="02010609060101010101" pitchFamily="49" charset="-122"/>
                <a:ea typeface="黑体" panose="02010609060101010101" pitchFamily="49" charset="-122"/>
              </a:rPr>
              <a:t>m</a:t>
            </a:r>
            <a:r>
              <a:rPr lang="en-US" altLang="zh-CN" sz="1600" b="1" baseline="30000">
                <a:latin typeface="黑体" panose="02010609060101010101" pitchFamily="49" charset="-122"/>
                <a:ea typeface="黑体" panose="02010609060101010101" pitchFamily="49" charset="-122"/>
              </a:rPr>
              <a:t>3</a:t>
            </a:r>
            <a:r>
              <a:rPr lang="en-US" altLang="zh-CN" sz="2000" b="1">
                <a:latin typeface="黑体" panose="02010609060101010101" pitchFamily="49" charset="-122"/>
                <a:ea typeface="黑体" panose="02010609060101010101" pitchFamily="49" charset="-122"/>
              </a:rPr>
              <a:t> </a:t>
            </a:r>
            <a:r>
              <a:rPr lang="zh-CN" altLang="en-US" sz="2000" b="1">
                <a:latin typeface="黑体" panose="02010609060101010101" pitchFamily="49" charset="-122"/>
                <a:ea typeface="黑体" panose="02010609060101010101" pitchFamily="49" charset="-122"/>
              </a:rPr>
              <a:t>计算工程量，其计算公式为：</a:t>
            </a:r>
            <a:endParaRPr lang="zh-CN" altLang="en-US" sz="2000" b="1">
              <a:latin typeface="黑体" panose="02010609060101010101" pitchFamily="49" charset="-122"/>
              <a:ea typeface="黑体" panose="02010609060101010101" pitchFamily="49" charset="-122"/>
            </a:endParaRPr>
          </a:p>
          <a:p>
            <a:pPr marL="342900" indent="-342900" defTabSz="914400" eaLnBrk="1" hangingPunct="1">
              <a:lnSpc>
                <a:spcPct val="10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         </a:t>
            </a:r>
            <a:r>
              <a:rPr lang="en-US" altLang="zh-CN" sz="2000" b="1">
                <a:latin typeface="黑体" panose="02010609060101010101" pitchFamily="49" charset="-122"/>
                <a:ea typeface="黑体" panose="02010609060101010101" pitchFamily="49" charset="-122"/>
              </a:rPr>
              <a:t>V</a:t>
            </a:r>
            <a:r>
              <a:rPr lang="zh-CN" altLang="en-US" sz="2000" b="1">
                <a:latin typeface="黑体" panose="02010609060101010101" pitchFamily="49" charset="-122"/>
                <a:ea typeface="黑体" panose="02010609060101010101" pitchFamily="49" charset="-122"/>
              </a:rPr>
              <a:t>＝</a:t>
            </a:r>
            <a:r>
              <a:rPr lang="en-US" altLang="zh-CN" sz="2000" b="1">
                <a:latin typeface="黑体" panose="02010609060101010101" pitchFamily="49" charset="-122"/>
                <a:ea typeface="黑体" panose="02010609060101010101" pitchFamily="49" charset="-122"/>
              </a:rPr>
              <a:t>n </a:t>
            </a:r>
            <a:r>
              <a:rPr lang="en-US" altLang="zh-CN" sz="2400" b="1">
                <a:latin typeface="黑体" panose="02010609060101010101" pitchFamily="49" charset="-122"/>
                <a:ea typeface="黑体" panose="02010609060101010101" pitchFamily="49" charset="-122"/>
              </a:rPr>
              <a:t>F</a:t>
            </a:r>
            <a:r>
              <a:rPr lang="en-US" altLang="zh-CN" sz="2000" b="1">
                <a:latin typeface="黑体" panose="02010609060101010101" pitchFamily="49" charset="-122"/>
                <a:ea typeface="黑体" panose="02010609060101010101" pitchFamily="49" charset="-122"/>
              </a:rPr>
              <a:t> </a:t>
            </a:r>
            <a:r>
              <a:rPr lang="zh-CN" altLang="en-US" sz="2000" b="1">
                <a:latin typeface="黑体" panose="02010609060101010101" pitchFamily="49" charset="-122"/>
                <a:ea typeface="黑体" panose="02010609060101010101" pitchFamily="49" charset="-122"/>
              </a:rPr>
              <a:t>（</a:t>
            </a:r>
            <a:r>
              <a:rPr lang="en-US" altLang="zh-CN" sz="2000" b="1">
                <a:latin typeface="黑体" panose="02010609060101010101" pitchFamily="49" charset="-122"/>
                <a:ea typeface="黑体" panose="02010609060101010101" pitchFamily="49" charset="-122"/>
              </a:rPr>
              <a:t>L</a:t>
            </a:r>
            <a:r>
              <a:rPr lang="zh-CN" altLang="en-US" sz="2000" b="1">
                <a:latin typeface="黑体" panose="02010609060101010101" pitchFamily="49" charset="-122"/>
                <a:ea typeface="黑体" panose="02010609060101010101" pitchFamily="49" charset="-122"/>
              </a:rPr>
              <a:t>﹢</a:t>
            </a:r>
            <a:r>
              <a:rPr lang="en-US" altLang="zh-CN" sz="2000" b="1">
                <a:latin typeface="黑体" panose="02010609060101010101" pitchFamily="49" charset="-122"/>
                <a:ea typeface="黑体" panose="02010609060101010101" pitchFamily="49" charset="-122"/>
              </a:rPr>
              <a:t>0.25</a:t>
            </a:r>
            <a:r>
              <a:rPr lang="zh-CN" altLang="en-US" sz="2000" b="1">
                <a:latin typeface="黑体" panose="02010609060101010101" pitchFamily="49" charset="-122"/>
                <a:ea typeface="黑体" panose="02010609060101010101" pitchFamily="49" charset="-122"/>
              </a:rPr>
              <a:t>）</a:t>
            </a:r>
            <a:endParaRPr lang="zh-CN" altLang="en-US" sz="2000" b="1">
              <a:latin typeface="黑体" panose="02010609060101010101" pitchFamily="49" charset="-122"/>
              <a:ea typeface="黑体" panose="02010609060101010101" pitchFamily="49" charset="-122"/>
            </a:endParaRPr>
          </a:p>
          <a:p>
            <a:pPr marL="342900" indent="-342900" defTabSz="914400" eaLnBrk="1" hangingPunct="1">
              <a:lnSpc>
                <a:spcPct val="10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式中  </a:t>
            </a:r>
            <a:r>
              <a:rPr lang="en-US" altLang="zh-CN" sz="2000" b="1">
                <a:latin typeface="黑体" panose="02010609060101010101" pitchFamily="49" charset="-122"/>
                <a:ea typeface="黑体" panose="02010609060101010101" pitchFamily="49" charset="-122"/>
              </a:rPr>
              <a:t>n——</a:t>
            </a:r>
            <a:r>
              <a:rPr lang="zh-CN" altLang="en-US" sz="2000" b="1">
                <a:latin typeface="黑体" panose="02010609060101010101" pitchFamily="49" charset="-122"/>
                <a:ea typeface="黑体" panose="02010609060101010101" pitchFamily="49" charset="-122"/>
              </a:rPr>
              <a:t>桩根数。</a:t>
            </a:r>
            <a:endParaRPr lang="zh-CN" altLang="en-US" sz="2000" b="1">
              <a:latin typeface="黑体" panose="02010609060101010101" pitchFamily="49" charset="-122"/>
              <a:ea typeface="黑体" panose="02010609060101010101" pitchFamily="49"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defTabSz="914400" rtl="0" eaLnBrk="1" latinLnBrk="0" hangingPunct="1">
              <a:lnSpc>
                <a:spcPct val="100000"/>
              </a:lnSpc>
              <a:spcBef>
                <a:spcPct val="0"/>
              </a:spcBef>
              <a:spcAft>
                <a:spcPct val="0"/>
              </a:spcAft>
              <a:buClrTx/>
              <a:buSzPct val="100000"/>
              <a:buNone/>
            </a:pPr>
            <a:fld id="{BB962C8B-B14F-4D97-AF65-F5344CB8AC3E}" type="datetime1">
              <a:rPr lang="zh-CN" altLang="en-US"/>
            </a:fld>
            <a:endParaRPr lang="zh-CN" altLang="en-US"/>
          </a:p>
        </p:txBody>
      </p:sp>
      <p:sp>
        <p:nvSpPr>
          <p:cNvPr id="3" name="页脚占位符 2"/>
          <p:cNvSpPr/>
          <p:nvPr>
            <p:ph type="ftr" sz="quarter" idx="11"/>
          </p:nvPr>
        </p:nvSpPr>
        <p:spPr/>
        <p:txBody>
          <a:bodyPr/>
          <a:p>
            <a:pPr lvl="0" defTabSz="914400" rtl="0" eaLnBrk="1" latinLnBrk="0" hangingPunct="1">
              <a:lnSpc>
                <a:spcPct val="100000"/>
              </a:lnSpc>
              <a:spcBef>
                <a:spcPct val="0"/>
              </a:spcBef>
              <a:spcAft>
                <a:spcPct val="0"/>
              </a:spcAft>
              <a:buClrTx/>
              <a:buSzPct val="100000"/>
              <a:buNone/>
            </a:pPr>
            <a:r>
              <a:rPr lang="zh-CN" altLang="zh-CN"/>
              <a:t>建筑工程计量与计价第5章桩基础工程</a:t>
            </a:r>
            <a:endParaRPr lang="zh-CN" altLang="zh-CN" sz="1200" u="none">
              <a:solidFill>
                <a:srgbClr val="898989"/>
              </a:solidFill>
              <a:latin typeface="Arial" panose="020B0604020202020204" pitchFamily="34" charset="0"/>
              <a:ea typeface="宋体" panose="02010600030101010101" pitchFamily="2" charset="-122"/>
            </a:endParaRPr>
          </a:p>
        </p:txBody>
      </p:sp>
      <p:sp>
        <p:nvSpPr>
          <p:cNvPr id="2118" name="文本框 2"/>
          <p:cNvSpPr/>
          <p:nvPr/>
        </p:nvSpPr>
        <p:spPr>
          <a:xfrm>
            <a:off x="2238375" y="1616075"/>
            <a:ext cx="4979988" cy="706438"/>
          </a:xfrm>
          <a:prstGeom prst="rect">
            <a:avLst/>
          </a:prstGeom>
          <a:noFill/>
          <a:ln w="9525">
            <a:noFill/>
          </a:ln>
        </p:spPr>
        <p:txBody>
          <a:bodyPr wrap="square" anchor="t" anchorCtr="0"/>
          <a:p>
            <a:pPr algn="ctr">
              <a:buClrTx/>
              <a:buSzPct val="100000"/>
            </a:pPr>
            <a:r>
              <a:rPr lang="zh-CN" altLang="zh-CN" sz="4000">
                <a:effectLst>
                  <a:outerShdw blurRad="38100" dist="38100" dir="2700000">
                    <a:srgbClr val="FFFFFF"/>
                  </a:outerShdw>
                </a:effectLst>
                <a:latin typeface="Arial" panose="020B0604020202020204" pitchFamily="34" charset="0"/>
                <a:ea typeface="宋体" panose="02010600030101010101" pitchFamily="2" charset="-122"/>
              </a:rPr>
              <a:t>演讲完毕，谢谢听讲</a:t>
            </a:r>
            <a:r>
              <a:rPr lang="en-US" altLang="zh-CN" sz="4000">
                <a:effectLst>
                  <a:outerShdw blurRad="38100" dist="38100" dir="2700000">
                    <a:srgbClr val="FFFFFF"/>
                  </a:outerShdw>
                </a:effectLst>
                <a:latin typeface="Arial" panose="020B0604020202020204" pitchFamily="34" charset="0"/>
              </a:rPr>
              <a:t>!</a:t>
            </a:r>
            <a:endParaRPr lang="en-US" altLang="zh-CN" sz="4000">
              <a:effectLst>
                <a:outerShdw blurRad="38100" dist="38100" dir="2700000">
                  <a:srgbClr val="FFFFFF"/>
                </a:outerShdw>
              </a:effectLst>
              <a:latin typeface="Arial" panose="020B0604020202020204" pitchFamily="34" charset="0"/>
            </a:endParaRPr>
          </a:p>
        </p:txBody>
      </p:sp>
      <p:sp>
        <p:nvSpPr>
          <p:cNvPr id="2119" name="文本框 3"/>
          <p:cNvSpPr/>
          <p:nvPr/>
        </p:nvSpPr>
        <p:spPr>
          <a:xfrm>
            <a:off x="2625725" y="3036888"/>
            <a:ext cx="3592513" cy="1198562"/>
          </a:xfrm>
          <a:prstGeom prst="rect">
            <a:avLst/>
          </a:prstGeom>
          <a:noFill/>
          <a:ln w="9525">
            <a:noFill/>
          </a:ln>
        </p:spPr>
        <p:txBody>
          <a:bodyPr wrap="square" anchor="t" anchorCtr="0"/>
          <a:p>
            <a:pPr algn="ctr">
              <a:buClrTx/>
              <a:buSzPct val="100000"/>
            </a:pPr>
            <a:r>
              <a:rPr lang="zh-CN" altLang="zh-CN" sz="3600">
                <a:effectLst>
                  <a:outerShdw blurRad="38100" dist="38100" dir="2700000">
                    <a:srgbClr val="FFFFFF"/>
                  </a:outerShdw>
                </a:effectLst>
                <a:latin typeface="Arial" panose="020B0604020202020204" pitchFamily="34" charset="0"/>
                <a:ea typeface="宋体" panose="02010600030101010101" pitchFamily="2" charset="-122"/>
              </a:rPr>
              <a:t>再见，see you again</a:t>
            </a:r>
            <a:endParaRPr lang="zh-CN" altLang="zh-CN" sz="3600">
              <a:effectLst>
                <a:outerShdw blurRad="38100" dist="38100" dir="2700000">
                  <a:srgbClr val="FFFFFF"/>
                </a:outerShdw>
              </a:effectLst>
              <a:latin typeface="Arial" panose="020B0604020202020204" pitchFamily="34" charset="0"/>
              <a:ea typeface="宋体" panose="02010600030101010101" pitchFamily="2" charset="-122"/>
            </a:endParaRPr>
          </a:p>
        </p:txBody>
      </p:sp>
      <p:sp>
        <p:nvSpPr>
          <p:cNvPr id="2120" name="文本框 4"/>
          <p:cNvSpPr/>
          <p:nvPr/>
        </p:nvSpPr>
        <p:spPr>
          <a:xfrm>
            <a:off x="563563" y="604838"/>
            <a:ext cx="2171700" cy="368300"/>
          </a:xfrm>
          <a:prstGeom prst="rect">
            <a:avLst/>
          </a:prstGeom>
          <a:noFill/>
          <a:ln w="9525">
            <a:noFill/>
          </a:ln>
        </p:spPr>
        <p:txBody>
          <a:bodyPr wrap="square"/>
          <a:p>
            <a:pPr>
              <a:buClrTx/>
              <a:buSzPct val="100000"/>
            </a:pPr>
            <a:r>
              <a:rPr lang="en-US" altLang="zh-CN" sz="1800">
                <a:solidFill>
                  <a:schemeClr val="bg2"/>
                </a:solidFill>
                <a:effectLst>
                  <a:outerShdw blurRad="38100" dist="38100" dir="2700000">
                    <a:srgbClr val="000000"/>
                  </a:outerShdw>
                </a:effectLst>
                <a:latin typeface="Arial" panose="020B0604020202020204" pitchFamily="34" charset="0"/>
                <a:ea typeface="宋体" panose="02010600030101010101" pitchFamily="2" charset="-122"/>
              </a:rPr>
              <a:t>3rew</a:t>
            </a:r>
            <a:endParaRPr lang="en-US" altLang="zh-CN" sz="1800">
              <a:solidFill>
                <a:schemeClr val="bg2"/>
              </a:solidFill>
              <a:effectLst>
                <a:outerShdw blurRad="38100" dist="38100" dir="2700000">
                  <a:srgbClr val="000000"/>
                </a:outerShdw>
              </a:effectLst>
              <a:latin typeface="Arial" panose="020B0604020202020204" pitchFamily="34" charset="0"/>
              <a:ea typeface="宋体" panose="02010600030101010101" pitchFamily="2" charset="-122"/>
            </a:endParaRPr>
          </a:p>
        </p:txBody>
      </p:sp>
    </p:spTree>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a:p>
            <a:pPr lvl="0" defTabSz="914400" rtl="0" eaLnBrk="1" latinLnBrk="0" hangingPunct="1">
              <a:lnSpc>
                <a:spcPct val="100000"/>
              </a:lnSpc>
              <a:spcBef>
                <a:spcPct val="0"/>
              </a:spcBef>
              <a:spcAft>
                <a:spcPct val="0"/>
              </a:spcAft>
              <a:buClrTx/>
              <a:buSzPct val="100000"/>
              <a:buNone/>
            </a:pPr>
            <a:r>
              <a:rPr lang="zh-CN" altLang="zh-CN"/>
              <a:t>建筑工程计量与计价第5章桩基础工程</a:t>
            </a:r>
            <a:endParaRPr lang="zh-CN" altLang="zh-CN" sz="1200" u="none">
              <a:solidFill>
                <a:srgbClr val="898989"/>
              </a:solidFill>
              <a:latin typeface="Arial" panose="020B0604020202020204" pitchFamily="34" charset="0"/>
              <a:ea typeface="宋体" panose="02010600030101010101" pitchFamily="2" charset="-122"/>
            </a:endParaRPr>
          </a:p>
        </p:txBody>
      </p:sp>
      <p:sp>
        <p:nvSpPr>
          <p:cNvPr id="2053" name="Rectangle 3"/>
          <p:cNvSpPr/>
          <p:nvPr>
            <p:ph type="body" idx="4294967295"/>
          </p:nvPr>
        </p:nvSpPr>
        <p:spPr>
          <a:xfrm>
            <a:off x="684213" y="1600200"/>
            <a:ext cx="7991475" cy="4525963"/>
          </a:xfrm>
          <a:ln/>
        </p:spPr>
        <p:txBody>
          <a:bodyPr wrap="square" lIns="91440" tIns="45720" rIns="91440" bIns="45720" anchor="t" anchorCtr="0"/>
          <a:p>
            <a:pPr marL="342900" indent="-342900" defTabSz="914400" eaLnBrk="1" hangingPunct="1">
              <a:lnSpc>
                <a:spcPct val="100000"/>
              </a:lnSpc>
              <a:spcBef>
                <a:spcPct val="20000"/>
              </a:spcBef>
              <a:buClrTx/>
              <a:buSzPct val="85000"/>
              <a:buFontTx/>
              <a:buNone/>
            </a:pPr>
            <a:r>
              <a:rPr lang="zh-CN" altLang="en-US" sz="2400" b="1">
                <a:solidFill>
                  <a:srgbClr val="3333FF"/>
                </a:solidFill>
                <a:latin typeface="仿宋_GB2312" pitchFamily="49" charset="-122"/>
                <a:ea typeface="仿宋_GB2312" pitchFamily="49" charset="-122"/>
              </a:rPr>
              <a:t>教学目的和要求：</a:t>
            </a:r>
            <a:endParaRPr lang="zh-CN" altLang="en-US" sz="2400" b="1">
              <a:solidFill>
                <a:srgbClr val="3333FF"/>
              </a:solidFill>
              <a:latin typeface="仿宋_GB2312" pitchFamily="49" charset="-122"/>
              <a:ea typeface="仿宋_GB2312" pitchFamily="49" charset="-122"/>
            </a:endParaRPr>
          </a:p>
          <a:p>
            <a:pPr marL="342900" indent="-342900" defTabSz="914400" eaLnBrk="1" hangingPunct="1">
              <a:lnSpc>
                <a:spcPct val="100000"/>
              </a:lnSpc>
              <a:spcBef>
                <a:spcPct val="20000"/>
              </a:spcBef>
              <a:buClrTx/>
              <a:buSzPct val="85000"/>
              <a:buFontTx/>
              <a:buNone/>
            </a:pPr>
            <a:r>
              <a:rPr lang="en-US" altLang="zh-CN" sz="2400" b="1">
                <a:latin typeface="仿宋_GB2312" pitchFamily="49" charset="-122"/>
                <a:ea typeface="仿宋_GB2312" pitchFamily="49" charset="-122"/>
              </a:rPr>
              <a:t>1</a:t>
            </a:r>
            <a:r>
              <a:rPr lang="zh-CN" altLang="en-US" sz="2400" b="1">
                <a:latin typeface="仿宋_GB2312" pitchFamily="49" charset="-122"/>
                <a:ea typeface="仿宋_GB2312" pitchFamily="49" charset="-122"/>
              </a:rPr>
              <a:t>、掌握预制桩沉桩、送桩和接桩的概念和工程量计算方法；</a:t>
            </a:r>
            <a:endParaRPr lang="zh-CN" altLang="en-US" sz="2400" b="1">
              <a:latin typeface="仿宋_GB2312" pitchFamily="49" charset="-122"/>
              <a:ea typeface="仿宋_GB2312" pitchFamily="49" charset="-122"/>
            </a:endParaRPr>
          </a:p>
          <a:p>
            <a:pPr marL="342900" indent="-342900" defTabSz="914400" eaLnBrk="1" hangingPunct="1">
              <a:lnSpc>
                <a:spcPct val="100000"/>
              </a:lnSpc>
              <a:spcBef>
                <a:spcPct val="20000"/>
              </a:spcBef>
              <a:buClrTx/>
              <a:buSzPct val="85000"/>
              <a:buFontTx/>
              <a:buNone/>
            </a:pPr>
            <a:r>
              <a:rPr lang="en-US" altLang="zh-CN" sz="2400" b="1">
                <a:latin typeface="仿宋_GB2312" pitchFamily="49" charset="-122"/>
                <a:ea typeface="仿宋_GB2312" pitchFamily="49" charset="-122"/>
              </a:rPr>
              <a:t>2</a:t>
            </a:r>
            <a:r>
              <a:rPr lang="zh-CN" altLang="en-US" sz="2400" b="1">
                <a:latin typeface="仿宋_GB2312" pitchFamily="49" charset="-122"/>
                <a:ea typeface="仿宋_GB2312" pitchFamily="49" charset="-122"/>
              </a:rPr>
              <a:t>、掌握人工挖孔桩 桩芯和护壁的工程量计算方法；</a:t>
            </a:r>
            <a:endParaRPr lang="zh-CN" altLang="en-US" sz="2400" b="1">
              <a:latin typeface="仿宋_GB2312" pitchFamily="49" charset="-122"/>
              <a:ea typeface="仿宋_GB2312" pitchFamily="49" charset="-122"/>
            </a:endParaRPr>
          </a:p>
          <a:p>
            <a:pPr marL="342900" indent="-342900" defTabSz="914400" eaLnBrk="1" hangingPunct="1">
              <a:lnSpc>
                <a:spcPct val="100000"/>
              </a:lnSpc>
              <a:spcBef>
                <a:spcPct val="20000"/>
              </a:spcBef>
              <a:buClrTx/>
              <a:buSzPct val="85000"/>
              <a:buFontTx/>
              <a:buNone/>
            </a:pPr>
            <a:r>
              <a:rPr lang="en-US" altLang="zh-CN" sz="2400" b="1">
                <a:latin typeface="仿宋_GB2312" pitchFamily="49" charset="-122"/>
                <a:ea typeface="仿宋_GB2312" pitchFamily="49" charset="-122"/>
              </a:rPr>
              <a:t>3</a:t>
            </a:r>
            <a:r>
              <a:rPr lang="zh-CN" altLang="en-US" sz="2400" b="1">
                <a:latin typeface="仿宋_GB2312" pitchFamily="49" charset="-122"/>
                <a:ea typeface="仿宋_GB2312" pitchFamily="49" charset="-122"/>
              </a:rPr>
              <a:t>、了解其他灌注桩工程量计算方法。</a:t>
            </a:r>
            <a:endParaRPr lang="zh-CN" altLang="en-US" sz="2400" b="1">
              <a:latin typeface="仿宋_GB2312" pitchFamily="49" charset="-122"/>
              <a:ea typeface="仿宋_GB2312" pitchFamily="49" charset="-122"/>
            </a:endParaRPr>
          </a:p>
          <a:p>
            <a:pPr marL="342900" indent="-342900" defTabSz="914400" eaLnBrk="1" hangingPunct="1">
              <a:lnSpc>
                <a:spcPct val="100000"/>
              </a:lnSpc>
              <a:spcBef>
                <a:spcPct val="20000"/>
              </a:spcBef>
              <a:buClrTx/>
              <a:buSzPct val="85000"/>
              <a:buFontTx/>
              <a:buNone/>
            </a:pPr>
            <a:endParaRPr lang="zh-CN" altLang="en-US" sz="2400" b="1">
              <a:latin typeface="仿宋_GB2312" pitchFamily="49" charset="-122"/>
              <a:ea typeface="仿宋_GB2312" pitchFamily="49" charset="-122"/>
            </a:endParaRPr>
          </a:p>
          <a:p>
            <a:pPr marL="342900" indent="-342900" defTabSz="914400" eaLnBrk="1" hangingPunct="1">
              <a:lnSpc>
                <a:spcPct val="100000"/>
              </a:lnSpc>
              <a:spcBef>
                <a:spcPct val="20000"/>
              </a:spcBef>
              <a:buClrTx/>
              <a:buSzPct val="85000"/>
              <a:buFontTx/>
              <a:buNone/>
            </a:pPr>
            <a:endParaRPr lang="zh-CN" altLang="en-US" b="1">
              <a:latin typeface="Times New Roman" panose="02020603050405020304" charset="0"/>
            </a:endParaRPr>
          </a:p>
        </p:txBody>
      </p:sp>
      <p:sp>
        <p:nvSpPr>
          <p:cNvPr id="2054" name="标题 3" descr="Large confetti"/>
          <p:cNvSpPr/>
          <p:nvPr>
            <p:ph type="title" idx="4294967295"/>
          </p:nvPr>
        </p:nvSpPr>
        <p:spPr>
          <a:xfrm>
            <a:off x="1779588" y="228600"/>
            <a:ext cx="5916612" cy="706438"/>
          </a:xfrm>
          <a:ln/>
        </p:spPr>
        <p:txBody>
          <a:bodyPr wrap="square" lIns="91440" tIns="45720" rIns="91440" bIns="45720" anchor="b" anchorCtr="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a:p>
            <a:pPr lvl="0" defTabSz="914400" rtl="0" eaLnBrk="1" latinLnBrk="0" hangingPunct="1">
              <a:lnSpc>
                <a:spcPct val="100000"/>
              </a:lnSpc>
              <a:spcBef>
                <a:spcPct val="0"/>
              </a:spcBef>
              <a:spcAft>
                <a:spcPct val="0"/>
              </a:spcAft>
              <a:buClrTx/>
              <a:buSzPct val="100000"/>
              <a:buNone/>
            </a:pPr>
            <a:r>
              <a:rPr lang="zh-CN" altLang="zh-CN"/>
              <a:t>建筑工程计量与计价第5章桩基础工程</a:t>
            </a:r>
            <a:endParaRPr lang="zh-CN" altLang="zh-CN" sz="1200" u="none">
              <a:solidFill>
                <a:srgbClr val="898989"/>
              </a:solidFill>
              <a:latin typeface="Arial" panose="020B0604020202020204" pitchFamily="34" charset="0"/>
              <a:ea typeface="宋体" panose="02010600030101010101" pitchFamily="2" charset="-122"/>
            </a:endParaRPr>
          </a:p>
        </p:txBody>
      </p:sp>
      <p:sp>
        <p:nvSpPr>
          <p:cNvPr id="2057" name="Rectangle 2" descr="Large confetti"/>
          <p:cNvSpPr/>
          <p:nvPr>
            <p:ph type="title" idx="4294967295"/>
          </p:nvPr>
        </p:nvSpPr>
        <p:spPr>
          <a:xfrm>
            <a:off x="457200" y="274638"/>
            <a:ext cx="8229600" cy="274637"/>
          </a:xfrm>
          <a:ln/>
        </p:spPr>
        <p:txBody>
          <a:bodyPr wrap="square" lIns="91440" tIns="45720" rIns="91440" bIns="45720" anchor="b" anchorCtr="0"/>
          <a:p>
            <a:pPr marL="0" indent="0" defTabSz="914400" eaLnBrk="1" hangingPunct="1">
              <a:lnSpc>
                <a:spcPct val="100000"/>
              </a:lnSpc>
              <a:buClrTx/>
              <a:buSzPct val="100000"/>
            </a:pPr>
            <a:endParaRPr sz="4000" b="1">
              <a:solidFill>
                <a:schemeClr val="tx2"/>
              </a:solidFill>
              <a:latin typeface="Times New Roman" panose="02020603050405020304" charset="0"/>
            </a:endParaRPr>
          </a:p>
        </p:txBody>
      </p:sp>
      <p:sp>
        <p:nvSpPr>
          <p:cNvPr id="2058" name="Rectangle 3"/>
          <p:cNvSpPr/>
          <p:nvPr>
            <p:ph type="body" idx="4294967295"/>
          </p:nvPr>
        </p:nvSpPr>
        <p:spPr>
          <a:xfrm>
            <a:off x="612775" y="1285875"/>
            <a:ext cx="7632700" cy="3943350"/>
          </a:xfrm>
          <a:ln/>
        </p:spPr>
        <p:txBody>
          <a:bodyPr wrap="square" lIns="91440" tIns="45720" rIns="91440" bIns="45720" anchor="t" anchorCtr="0"/>
          <a:p>
            <a:pPr marL="342900" indent="-342900" defTabSz="914400" eaLnBrk="1" hangingPunct="1">
              <a:lnSpc>
                <a:spcPct val="100000"/>
              </a:lnSpc>
              <a:spcBef>
                <a:spcPct val="20000"/>
              </a:spcBef>
              <a:buClrTx/>
              <a:buSzPct val="85000"/>
              <a:buFontTx/>
              <a:buNone/>
            </a:pPr>
            <a:r>
              <a:rPr lang="en-US" altLang="zh-CN" sz="3200" b="1">
                <a:latin typeface="黑体" panose="02010609060101010101" pitchFamily="49" charset="-122"/>
                <a:ea typeface="黑体" panose="02010609060101010101" pitchFamily="49" charset="-122"/>
              </a:rPr>
              <a:t>5.1  </a:t>
            </a:r>
            <a:r>
              <a:rPr lang="zh-CN" altLang="en-US" sz="3200" b="1">
                <a:latin typeface="黑体" panose="02010609060101010101" pitchFamily="49" charset="-122"/>
                <a:ea typeface="黑体" panose="02010609060101010101" pitchFamily="49" charset="-122"/>
              </a:rPr>
              <a:t>工程量计算规则         </a:t>
            </a:r>
            <a:endParaRPr lang="zh-CN" altLang="en-US" sz="3200" b="1">
              <a:latin typeface="黑体" panose="02010609060101010101" pitchFamily="49" charset="-122"/>
              <a:ea typeface="黑体" panose="02010609060101010101" pitchFamily="49" charset="-122"/>
            </a:endParaRPr>
          </a:p>
          <a:p>
            <a:pPr marL="342900" indent="-342900" defTabSz="914400" eaLnBrk="1" hangingPunct="1">
              <a:lnSpc>
                <a:spcPct val="100000"/>
              </a:lnSpc>
              <a:spcBef>
                <a:spcPct val="20000"/>
              </a:spcBef>
              <a:buClrTx/>
              <a:buSzPct val="85000"/>
              <a:buFontTx/>
              <a:buNone/>
            </a:pPr>
            <a:r>
              <a:rPr lang="zh-CN" altLang="en-US" sz="3200" b="1">
                <a:latin typeface="黑体" panose="02010609060101010101" pitchFamily="49" charset="-122"/>
                <a:ea typeface="黑体" panose="02010609060101010101" pitchFamily="49" charset="-122"/>
              </a:rPr>
              <a:t>         在计算桩基础工程量之前，应依据工程地质资料中的土层构造和土壤物理、化学性质及每米沉桩时间，鉴别适用于不同定额的土质级别（不同于土壤类别）。还要确定施工方法、工艺流程、采用机型、桩和泥浆运输等事项</a:t>
            </a:r>
            <a:r>
              <a:rPr lang="zh-CN" altLang="en-US" sz="2400" b="1">
                <a:latin typeface="黑体" panose="02010609060101010101" pitchFamily="49" charset="-122"/>
                <a:ea typeface="黑体" panose="02010609060101010101" pitchFamily="49" charset="-122"/>
              </a:rPr>
              <a:t>。</a:t>
            </a:r>
            <a:endParaRPr lang="zh-CN" altLang="en-US" sz="2400" b="1">
              <a:latin typeface="黑体" panose="02010609060101010101" pitchFamily="49" charset="-122"/>
              <a:ea typeface="黑体" panose="02010609060101010101" pitchFamily="49"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a:p>
            <a:pPr lvl="0" defTabSz="914400" rtl="0" eaLnBrk="1" latinLnBrk="0" hangingPunct="1">
              <a:lnSpc>
                <a:spcPct val="100000"/>
              </a:lnSpc>
              <a:spcBef>
                <a:spcPct val="0"/>
              </a:spcBef>
              <a:spcAft>
                <a:spcPct val="0"/>
              </a:spcAft>
              <a:buClrTx/>
              <a:buSzPct val="100000"/>
              <a:buNone/>
            </a:pPr>
            <a:r>
              <a:rPr lang="zh-CN" altLang="zh-CN"/>
              <a:t>建筑工程计量与计价第5章桩基础工程</a:t>
            </a:r>
            <a:endParaRPr lang="zh-CN" altLang="zh-CN" sz="1200" u="none">
              <a:solidFill>
                <a:srgbClr val="898989"/>
              </a:solidFill>
              <a:latin typeface="Arial" panose="020B0604020202020204" pitchFamily="34" charset="0"/>
              <a:ea typeface="宋体" panose="02010600030101010101" pitchFamily="2" charset="-122"/>
            </a:endParaRPr>
          </a:p>
        </p:txBody>
      </p:sp>
      <p:sp>
        <p:nvSpPr>
          <p:cNvPr id="2061" name="Rectangle 3"/>
          <p:cNvSpPr/>
          <p:nvPr>
            <p:ph type="body" idx="4294967295"/>
          </p:nvPr>
        </p:nvSpPr>
        <p:spPr>
          <a:xfrm>
            <a:off x="457200" y="1000125"/>
            <a:ext cx="8229600" cy="5857875"/>
          </a:xfrm>
          <a:ln/>
        </p:spPr>
        <p:txBody>
          <a:bodyPr wrap="square" lIns="91440" tIns="45720" rIns="91440" bIns="45720" anchor="t" anchorCtr="0"/>
          <a:p>
            <a:pPr marL="609600" indent="-609600" defTabSz="914400" eaLnBrk="1" hangingPunct="1">
              <a:spcBef>
                <a:spcPct val="20000"/>
              </a:spcBef>
              <a:buClrTx/>
              <a:buSzPct val="85000"/>
              <a:buFontTx/>
              <a:buNone/>
            </a:pPr>
            <a:r>
              <a:rPr lang="en-US" altLang="zh-CN" sz="2000" b="1">
                <a:latin typeface="黑体" panose="02010609060101010101" pitchFamily="49" charset="-122"/>
                <a:ea typeface="黑体" panose="02010609060101010101" pitchFamily="49" charset="-122"/>
              </a:rPr>
              <a:t>1 </a:t>
            </a:r>
            <a:r>
              <a:rPr lang="zh-CN" altLang="en-US" sz="2000" b="1">
                <a:latin typeface="黑体" panose="02010609060101010101" pitchFamily="49" charset="-122"/>
                <a:ea typeface="黑体" panose="02010609060101010101" pitchFamily="49" charset="-122"/>
              </a:rPr>
              <a:t>、 打预制钢筋混凝土桩</a:t>
            </a:r>
            <a:endParaRPr lang="zh-CN" altLang="en-US" sz="2000" b="1">
              <a:latin typeface="黑体" panose="02010609060101010101" pitchFamily="49" charset="-122"/>
              <a:ea typeface="黑体" panose="02010609060101010101" pitchFamily="49" charset="-122"/>
            </a:endParaRPr>
          </a:p>
          <a:p>
            <a:pPr marL="609600" indent="-609600" defTabSz="914400" eaLnBrk="1" hangingPunct="1">
              <a:spcBef>
                <a:spcPct val="20000"/>
              </a:spcBef>
              <a:buClrTx/>
              <a:buSzPct val="85000"/>
              <a:buFontTx/>
              <a:buNone/>
            </a:pPr>
            <a:r>
              <a:rPr lang="zh-CN" altLang="en-US" sz="2000" b="1">
                <a:latin typeface="黑体" panose="02010609060101010101" pitchFamily="49" charset="-122"/>
                <a:ea typeface="黑体" panose="02010609060101010101" pitchFamily="49" charset="-122"/>
              </a:rPr>
              <a:t>              打预制钢筋混凝土方桩、管桩和板桩的工程量，按体积以</a:t>
            </a:r>
            <a:r>
              <a:rPr lang="en-US" altLang="zh-CN" sz="2000" b="1">
                <a:latin typeface="黑体" panose="02010609060101010101" pitchFamily="49" charset="-122"/>
                <a:ea typeface="黑体" panose="02010609060101010101" pitchFamily="49" charset="-122"/>
              </a:rPr>
              <a:t>m</a:t>
            </a:r>
            <a:r>
              <a:rPr lang="en-US" altLang="zh-CN" sz="2000" b="1" baseline="30000">
                <a:latin typeface="黑体" panose="02010609060101010101" pitchFamily="49" charset="-122"/>
                <a:ea typeface="黑体" panose="02010609060101010101" pitchFamily="49" charset="-122"/>
              </a:rPr>
              <a:t>3</a:t>
            </a:r>
            <a:r>
              <a:rPr lang="zh-CN" altLang="en-US" sz="2000" b="1">
                <a:latin typeface="黑体" panose="02010609060101010101" pitchFamily="49" charset="-122"/>
                <a:ea typeface="黑体" panose="02010609060101010101" pitchFamily="49" charset="-122"/>
              </a:rPr>
              <a:t>计算。体积按设计桩长（包括桩尖，不扣除桩尖虚体积）乘以桩截面面积。具体计算如下：</a:t>
            </a:r>
            <a:endParaRPr lang="zh-CN" altLang="en-US" sz="2000" b="1">
              <a:latin typeface="黑体" panose="02010609060101010101" pitchFamily="49" charset="-122"/>
              <a:ea typeface="黑体" panose="02010609060101010101" pitchFamily="49" charset="-122"/>
            </a:endParaRPr>
          </a:p>
          <a:p>
            <a:pPr marL="609600" indent="-609600" defTabSz="914400" eaLnBrk="1" hangingPunct="1">
              <a:spcBef>
                <a:spcPct val="20000"/>
              </a:spcBef>
              <a:buClrTx/>
              <a:buSzPct val="85000"/>
              <a:buFontTx/>
              <a:buNone/>
            </a:pPr>
            <a:r>
              <a:rPr lang="zh-CN" altLang="en-US" sz="2000" b="1">
                <a:latin typeface="黑体" panose="02010609060101010101" pitchFamily="49" charset="-122"/>
                <a:ea typeface="黑体" panose="02010609060101010101" pitchFamily="49" charset="-122"/>
              </a:rPr>
              <a:t>（</a:t>
            </a:r>
            <a:r>
              <a:rPr lang="en-US" altLang="zh-CN" sz="2000" b="1">
                <a:latin typeface="黑体" panose="02010609060101010101" pitchFamily="49" charset="-122"/>
                <a:ea typeface="黑体" panose="02010609060101010101" pitchFamily="49" charset="-122"/>
              </a:rPr>
              <a:t>1</a:t>
            </a:r>
            <a:r>
              <a:rPr lang="zh-CN" altLang="en-US" sz="2000" b="1">
                <a:latin typeface="黑体" panose="02010609060101010101" pitchFamily="49" charset="-122"/>
                <a:ea typeface="黑体" panose="02010609060101010101" pitchFamily="49" charset="-122"/>
              </a:rPr>
              <a:t>）方桩</a:t>
            </a:r>
            <a:endParaRPr lang="zh-CN" altLang="en-US" sz="2000" b="1">
              <a:latin typeface="黑体" panose="02010609060101010101" pitchFamily="49" charset="-122"/>
              <a:ea typeface="黑体" panose="02010609060101010101" pitchFamily="49" charset="-122"/>
            </a:endParaRPr>
          </a:p>
          <a:p>
            <a:pPr marL="609600" indent="-609600" defTabSz="914400" eaLnBrk="1" hangingPunct="1">
              <a:spcBef>
                <a:spcPct val="20000"/>
              </a:spcBef>
              <a:buClrTx/>
              <a:buSzPct val="85000"/>
              <a:buFontTx/>
              <a:buNone/>
            </a:pPr>
            <a:r>
              <a:rPr lang="zh-CN" altLang="en-US" sz="2000" b="1">
                <a:latin typeface="黑体" panose="02010609060101010101" pitchFamily="49" charset="-122"/>
                <a:ea typeface="黑体" panose="02010609060101010101" pitchFamily="49" charset="-122"/>
              </a:rPr>
              <a:t>     计算公式为：</a:t>
            </a:r>
            <a:endParaRPr lang="zh-CN" altLang="en-US" sz="2000" b="1">
              <a:latin typeface="黑体" panose="02010609060101010101" pitchFamily="49" charset="-122"/>
              <a:ea typeface="黑体" panose="02010609060101010101" pitchFamily="49" charset="-122"/>
            </a:endParaRPr>
          </a:p>
          <a:p>
            <a:pPr marL="609600" indent="-609600" defTabSz="914400" eaLnBrk="1" hangingPunct="1">
              <a:spcBef>
                <a:spcPct val="20000"/>
              </a:spcBef>
              <a:buClrTx/>
              <a:buSzPct val="85000"/>
              <a:buFontTx/>
              <a:buNone/>
            </a:pPr>
            <a:r>
              <a:rPr lang="zh-CN" altLang="en-US" sz="2000" b="1">
                <a:latin typeface="黑体" panose="02010609060101010101" pitchFamily="49" charset="-122"/>
                <a:ea typeface="黑体" panose="02010609060101010101" pitchFamily="49" charset="-122"/>
              </a:rPr>
              <a:t>                         </a:t>
            </a:r>
            <a:r>
              <a:rPr lang="en-US" altLang="zh-CN" sz="2000" b="1">
                <a:latin typeface="黑体" panose="02010609060101010101" pitchFamily="49" charset="-122"/>
                <a:ea typeface="黑体" panose="02010609060101010101" pitchFamily="49" charset="-122"/>
              </a:rPr>
              <a:t>V</a:t>
            </a:r>
            <a:r>
              <a:rPr lang="zh-CN" altLang="en-US" sz="2000" b="1">
                <a:latin typeface="黑体" panose="02010609060101010101" pitchFamily="49" charset="-122"/>
                <a:ea typeface="黑体" panose="02010609060101010101" pitchFamily="49" charset="-122"/>
              </a:rPr>
              <a:t>＝</a:t>
            </a:r>
            <a:r>
              <a:rPr lang="en-US" altLang="zh-CN" sz="2000" b="1">
                <a:latin typeface="黑体" panose="02010609060101010101" pitchFamily="49" charset="-122"/>
                <a:ea typeface="黑体" panose="02010609060101010101" pitchFamily="49" charset="-122"/>
              </a:rPr>
              <a:t>FLn</a:t>
            </a:r>
            <a:endParaRPr lang="en-US" altLang="zh-CN" sz="2000" b="1">
              <a:latin typeface="黑体" panose="02010609060101010101" pitchFamily="49" charset="-122"/>
              <a:ea typeface="黑体" panose="02010609060101010101" pitchFamily="49" charset="-122"/>
            </a:endParaRPr>
          </a:p>
          <a:p>
            <a:pPr marL="609600" indent="-609600" defTabSz="914400" eaLnBrk="1" hangingPunct="1">
              <a:spcBef>
                <a:spcPct val="20000"/>
              </a:spcBef>
              <a:buClrTx/>
              <a:buSzPct val="85000"/>
              <a:buFontTx/>
              <a:buNone/>
            </a:pPr>
            <a:r>
              <a:rPr lang="en-US" altLang="zh-CN" sz="2000" b="1">
                <a:latin typeface="黑体" panose="02010609060101010101" pitchFamily="49" charset="-122"/>
                <a:ea typeface="黑体" panose="02010609060101010101" pitchFamily="49" charset="-122"/>
              </a:rPr>
              <a:t>    </a:t>
            </a:r>
            <a:r>
              <a:rPr lang="zh-CN" altLang="en-US" sz="2000" b="1">
                <a:latin typeface="黑体" panose="02010609060101010101" pitchFamily="49" charset="-122"/>
                <a:ea typeface="黑体" panose="02010609060101010101" pitchFamily="49" charset="-122"/>
              </a:rPr>
              <a:t>式中：</a:t>
            </a:r>
            <a:r>
              <a:rPr lang="en-US" altLang="zh-CN" sz="2000" b="1">
                <a:latin typeface="黑体" panose="02010609060101010101" pitchFamily="49" charset="-122"/>
                <a:ea typeface="黑体" panose="02010609060101010101" pitchFamily="49" charset="-122"/>
              </a:rPr>
              <a:t>V——</a:t>
            </a:r>
            <a:r>
              <a:rPr lang="zh-CN" altLang="en-US" sz="2000" b="1">
                <a:latin typeface="黑体" panose="02010609060101010101" pitchFamily="49" charset="-122"/>
                <a:ea typeface="黑体" panose="02010609060101010101" pitchFamily="49" charset="-122"/>
              </a:rPr>
              <a:t>预制钢筋混凝土桩工程量， </a:t>
            </a:r>
            <a:r>
              <a:rPr lang="en-US" altLang="zh-CN" sz="2000" b="1">
                <a:latin typeface="黑体" panose="02010609060101010101" pitchFamily="49" charset="-122"/>
                <a:ea typeface="黑体" panose="02010609060101010101" pitchFamily="49" charset="-122"/>
              </a:rPr>
              <a:t>m</a:t>
            </a:r>
            <a:r>
              <a:rPr lang="en-US" altLang="zh-CN" sz="2000" b="1" baseline="30000">
                <a:latin typeface="黑体" panose="02010609060101010101" pitchFamily="49" charset="-122"/>
                <a:ea typeface="黑体" panose="02010609060101010101" pitchFamily="49" charset="-122"/>
              </a:rPr>
              <a:t>3</a:t>
            </a:r>
            <a:r>
              <a:rPr lang="en-US" altLang="zh-CN" sz="2000" b="1">
                <a:latin typeface="黑体" panose="02010609060101010101" pitchFamily="49" charset="-122"/>
                <a:ea typeface="黑体" panose="02010609060101010101" pitchFamily="49" charset="-122"/>
              </a:rPr>
              <a:t> </a:t>
            </a:r>
            <a:r>
              <a:rPr lang="zh-CN" altLang="en-US" sz="2000" b="1">
                <a:latin typeface="黑体" panose="02010609060101010101" pitchFamily="49" charset="-122"/>
                <a:ea typeface="黑体" panose="02010609060101010101" pitchFamily="49" charset="-122"/>
              </a:rPr>
              <a:t>；</a:t>
            </a:r>
            <a:endParaRPr lang="zh-CN" altLang="en-US" sz="2000" b="1">
              <a:latin typeface="黑体" panose="02010609060101010101" pitchFamily="49" charset="-122"/>
              <a:ea typeface="黑体" panose="02010609060101010101" pitchFamily="49" charset="-122"/>
            </a:endParaRPr>
          </a:p>
          <a:p>
            <a:pPr marL="609600" indent="-609600" defTabSz="914400" eaLnBrk="1" hangingPunct="1">
              <a:spcBef>
                <a:spcPct val="20000"/>
              </a:spcBef>
              <a:buClrTx/>
              <a:buSzPct val="85000"/>
              <a:buFontTx/>
              <a:buNone/>
            </a:pPr>
            <a:r>
              <a:rPr lang="zh-CN" altLang="en-US" sz="2000" b="1">
                <a:latin typeface="黑体" panose="02010609060101010101" pitchFamily="49" charset="-122"/>
                <a:ea typeface="黑体" panose="02010609060101010101" pitchFamily="49" charset="-122"/>
              </a:rPr>
              <a:t>         </a:t>
            </a:r>
            <a:r>
              <a:rPr lang="en-US" altLang="zh-CN" sz="2000" b="1">
                <a:latin typeface="黑体" panose="02010609060101010101" pitchFamily="49" charset="-122"/>
                <a:ea typeface="黑体" panose="02010609060101010101" pitchFamily="49" charset="-122"/>
              </a:rPr>
              <a:t>F——</a:t>
            </a:r>
            <a:r>
              <a:rPr lang="zh-CN" altLang="en-US" sz="2000" b="1">
                <a:latin typeface="黑体" panose="02010609060101010101" pitchFamily="49" charset="-122"/>
                <a:ea typeface="黑体" panose="02010609060101010101" pitchFamily="49" charset="-122"/>
              </a:rPr>
              <a:t>桩截面积，㎡；</a:t>
            </a:r>
            <a:endParaRPr lang="zh-CN" altLang="en-US" sz="2000" b="1">
              <a:latin typeface="黑体" panose="02010609060101010101" pitchFamily="49" charset="-122"/>
              <a:ea typeface="黑体" panose="02010609060101010101" pitchFamily="49" charset="-122"/>
            </a:endParaRPr>
          </a:p>
          <a:p>
            <a:pPr marL="609600" indent="-609600" defTabSz="914400" eaLnBrk="1" hangingPunct="1">
              <a:spcBef>
                <a:spcPct val="20000"/>
              </a:spcBef>
              <a:buClrTx/>
              <a:buSzPct val="85000"/>
              <a:buFontTx/>
              <a:buNone/>
            </a:pPr>
            <a:r>
              <a:rPr lang="zh-CN" altLang="en-US" sz="2000" b="1">
                <a:latin typeface="黑体" panose="02010609060101010101" pitchFamily="49" charset="-122"/>
                <a:ea typeface="黑体" panose="02010609060101010101" pitchFamily="49" charset="-122"/>
              </a:rPr>
              <a:t>         </a:t>
            </a:r>
            <a:r>
              <a:rPr lang="en-US" altLang="zh-CN" sz="2000" b="1">
                <a:latin typeface="黑体" panose="02010609060101010101" pitchFamily="49" charset="-122"/>
                <a:ea typeface="黑体" panose="02010609060101010101" pitchFamily="49" charset="-122"/>
              </a:rPr>
              <a:t>L——</a:t>
            </a:r>
            <a:r>
              <a:rPr lang="zh-CN" altLang="en-US" sz="2000" b="1">
                <a:latin typeface="黑体" panose="02010609060101010101" pitchFamily="49" charset="-122"/>
                <a:ea typeface="黑体" panose="02010609060101010101" pitchFamily="49" charset="-122"/>
              </a:rPr>
              <a:t>设计长度，</a:t>
            </a:r>
            <a:r>
              <a:rPr lang="en-US" altLang="zh-CN" sz="2000" b="1">
                <a:latin typeface="黑体" panose="02010609060101010101" pitchFamily="49" charset="-122"/>
                <a:ea typeface="黑体" panose="02010609060101010101" pitchFamily="49" charset="-122"/>
              </a:rPr>
              <a:t>m</a:t>
            </a:r>
            <a:r>
              <a:rPr lang="zh-CN" altLang="en-US" sz="2000" b="1">
                <a:latin typeface="黑体" panose="02010609060101010101" pitchFamily="49" charset="-122"/>
                <a:ea typeface="黑体" panose="02010609060101010101" pitchFamily="49" charset="-122"/>
              </a:rPr>
              <a:t>；</a:t>
            </a:r>
            <a:endParaRPr lang="zh-CN" altLang="en-US" sz="2000" b="1">
              <a:latin typeface="黑体" panose="02010609060101010101" pitchFamily="49" charset="-122"/>
              <a:ea typeface="黑体" panose="02010609060101010101" pitchFamily="49" charset="-122"/>
            </a:endParaRPr>
          </a:p>
          <a:p>
            <a:pPr marL="609600" indent="-609600" defTabSz="914400" eaLnBrk="1" hangingPunct="1">
              <a:spcBef>
                <a:spcPct val="20000"/>
              </a:spcBef>
              <a:buClrTx/>
              <a:buSzPct val="85000"/>
              <a:buFontTx/>
              <a:buNone/>
            </a:pPr>
            <a:r>
              <a:rPr lang="zh-CN" altLang="en-US" sz="2000" b="1">
                <a:latin typeface="黑体" panose="02010609060101010101" pitchFamily="49" charset="-122"/>
                <a:ea typeface="黑体" panose="02010609060101010101" pitchFamily="49" charset="-122"/>
              </a:rPr>
              <a:t>         </a:t>
            </a:r>
            <a:r>
              <a:rPr lang="en-US" altLang="zh-CN" sz="2000" b="1">
                <a:latin typeface="黑体" panose="02010609060101010101" pitchFamily="49" charset="-122"/>
                <a:ea typeface="黑体" panose="02010609060101010101" pitchFamily="49" charset="-122"/>
              </a:rPr>
              <a:t>n——</a:t>
            </a:r>
            <a:r>
              <a:rPr lang="zh-CN" altLang="en-US" sz="2000" b="1">
                <a:latin typeface="黑体" panose="02010609060101010101" pitchFamily="49" charset="-122"/>
                <a:ea typeface="黑体" panose="02010609060101010101" pitchFamily="49" charset="-122"/>
              </a:rPr>
              <a:t>桩根数。</a:t>
            </a:r>
            <a:endParaRPr lang="zh-CN" altLang="en-US" sz="2000" b="1">
              <a:latin typeface="黑体" panose="02010609060101010101" pitchFamily="49" charset="-122"/>
              <a:ea typeface="黑体" panose="02010609060101010101" pitchFamily="49" charset="-122"/>
            </a:endParaRPr>
          </a:p>
        </p:txBody>
      </p:sp>
      <p:pic>
        <p:nvPicPr>
          <p:cNvPr id="2062" name="Picture 4" descr="  (18)"/>
          <p:cNvPicPr>
            <a:picLocks noChangeAspect="1"/>
          </p:cNvPicPr>
          <p:nvPr/>
        </p:nvPicPr>
        <p:blipFill>
          <a:blip r:embed="rId1"/>
          <a:srcRect b="12711"/>
          <a:stretch>
            <a:fillRect/>
          </a:stretch>
        </p:blipFill>
        <p:spPr>
          <a:xfrm>
            <a:off x="2071688" y="4643438"/>
            <a:ext cx="4684712" cy="1857375"/>
          </a:xfrm>
          <a:prstGeom prst="rect">
            <a:avLst/>
          </a:prstGeom>
          <a:noFill/>
          <a:ln w="9525">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a:p>
            <a:pPr lvl="0" defTabSz="914400" rtl="0" eaLnBrk="1" latinLnBrk="0" hangingPunct="1">
              <a:lnSpc>
                <a:spcPct val="100000"/>
              </a:lnSpc>
              <a:spcBef>
                <a:spcPct val="0"/>
              </a:spcBef>
              <a:spcAft>
                <a:spcPct val="0"/>
              </a:spcAft>
              <a:buClrTx/>
              <a:buSzPct val="100000"/>
              <a:buNone/>
            </a:pPr>
            <a:r>
              <a:rPr lang="zh-CN" altLang="zh-CN"/>
              <a:t>建筑工程计量与计价第5章桩基础工程</a:t>
            </a:r>
            <a:endParaRPr lang="zh-CN" altLang="zh-CN" sz="1200" u="none">
              <a:solidFill>
                <a:srgbClr val="898989"/>
              </a:solidFill>
              <a:latin typeface="Arial" panose="020B0604020202020204" pitchFamily="34" charset="0"/>
              <a:ea typeface="宋体" panose="02010600030101010101" pitchFamily="2" charset="-122"/>
            </a:endParaRPr>
          </a:p>
        </p:txBody>
      </p:sp>
      <p:sp>
        <p:nvSpPr>
          <p:cNvPr id="2065" name="Rectangle 2" descr="Large confetti"/>
          <p:cNvSpPr/>
          <p:nvPr>
            <p:ph type="title" idx="4294967295"/>
          </p:nvPr>
        </p:nvSpPr>
        <p:spPr>
          <a:xfrm>
            <a:off x="457200" y="274638"/>
            <a:ext cx="8229600" cy="69850"/>
          </a:xfrm>
          <a:ln/>
        </p:spPr>
        <p:txBody>
          <a:bodyPr wrap="square" lIns="91440" tIns="45720" rIns="91440" bIns="45720" anchor="b" anchorCtr="0"/>
          <a:p>
            <a:pPr marL="0" indent="0" defTabSz="914400" eaLnBrk="1" hangingPunct="1">
              <a:lnSpc>
                <a:spcPct val="100000"/>
              </a:lnSpc>
              <a:buClrTx/>
              <a:buSzPct val="100000"/>
            </a:pPr>
            <a:endParaRPr sz="4000" b="1">
              <a:solidFill>
                <a:schemeClr val="tx2"/>
              </a:solidFill>
              <a:latin typeface="Times New Roman" panose="02020603050405020304" charset="0"/>
            </a:endParaRPr>
          </a:p>
        </p:txBody>
      </p:sp>
      <p:sp>
        <p:nvSpPr>
          <p:cNvPr id="2066" name="Rectangle 3"/>
          <p:cNvSpPr/>
          <p:nvPr>
            <p:ph type="body" idx="4294967295"/>
          </p:nvPr>
        </p:nvSpPr>
        <p:spPr>
          <a:xfrm>
            <a:off x="457200" y="1000125"/>
            <a:ext cx="8229600" cy="5126038"/>
          </a:xfrm>
          <a:ln/>
        </p:spPr>
        <p:txBody>
          <a:bodyPr wrap="square" lIns="91440" tIns="45720" rIns="91440" bIns="45720" anchor="t" anchorCtr="0"/>
          <a:p>
            <a:pPr marL="342900" indent="-342900" defTabSz="914400" eaLnBrk="1" hangingPunct="1">
              <a:lnSpc>
                <a:spcPct val="100000"/>
              </a:lnSpc>
              <a:spcBef>
                <a:spcPct val="20000"/>
              </a:spcBef>
              <a:buClrTx/>
              <a:buSzPct val="85000"/>
              <a:buFontTx/>
              <a:buNone/>
            </a:pPr>
            <a:r>
              <a:rPr lang="zh-CN" altLang="en-US" sz="2000" b="1">
                <a:solidFill>
                  <a:srgbClr val="FF00FF"/>
                </a:solidFill>
                <a:latin typeface="黑体" panose="02010609060101010101" pitchFamily="49" charset="-122"/>
                <a:ea typeface="黑体" panose="02010609060101010101" pitchFamily="49" charset="-122"/>
              </a:rPr>
              <a:t>（</a:t>
            </a:r>
            <a:r>
              <a:rPr lang="en-US" altLang="zh-CN" sz="2000" b="1">
                <a:solidFill>
                  <a:srgbClr val="FF00FF"/>
                </a:solidFill>
                <a:latin typeface="黑体" panose="02010609060101010101" pitchFamily="49" charset="-122"/>
                <a:ea typeface="黑体" panose="02010609060101010101" pitchFamily="49" charset="-122"/>
              </a:rPr>
              <a:t>2</a:t>
            </a:r>
            <a:r>
              <a:rPr lang="zh-CN" altLang="en-US" sz="2000" b="1">
                <a:solidFill>
                  <a:srgbClr val="FF00FF"/>
                </a:solidFill>
                <a:latin typeface="黑体" panose="02010609060101010101" pitchFamily="49" charset="-122"/>
                <a:ea typeface="黑体" panose="02010609060101010101" pitchFamily="49" charset="-122"/>
              </a:rPr>
              <a:t>）管桩</a:t>
            </a:r>
            <a:endParaRPr lang="zh-CN" altLang="en-US" sz="2000" b="1">
              <a:solidFill>
                <a:srgbClr val="FF00FF"/>
              </a:solidFill>
              <a:latin typeface="黑体" panose="02010609060101010101" pitchFamily="49" charset="-122"/>
              <a:ea typeface="黑体" panose="02010609060101010101" pitchFamily="49" charset="-122"/>
            </a:endParaRPr>
          </a:p>
          <a:p>
            <a:pPr marL="342900" indent="-342900" defTabSz="914400" eaLnBrk="1" hangingPunct="1">
              <a:lnSpc>
                <a:spcPct val="10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          管桩应扣除空心部分体积，其计算公式为：</a:t>
            </a:r>
            <a:endParaRPr lang="zh-CN" altLang="en-US" sz="2000" b="1">
              <a:latin typeface="黑体" panose="02010609060101010101" pitchFamily="49" charset="-122"/>
              <a:ea typeface="黑体" panose="02010609060101010101" pitchFamily="49" charset="-122"/>
            </a:endParaRPr>
          </a:p>
          <a:p>
            <a:pPr marL="342900" indent="-342900" defTabSz="914400" eaLnBrk="1" hangingPunct="1">
              <a:lnSpc>
                <a:spcPct val="10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                 </a:t>
            </a:r>
            <a:r>
              <a:rPr lang="en-US" altLang="zh-CN" sz="2000" b="1">
                <a:latin typeface="黑体" panose="02010609060101010101" pitchFamily="49" charset="-122"/>
                <a:ea typeface="黑体" panose="02010609060101010101" pitchFamily="49" charset="-122"/>
              </a:rPr>
              <a:t>V</a:t>
            </a:r>
            <a:r>
              <a:rPr lang="zh-CN" altLang="en-US" sz="2000" b="1">
                <a:latin typeface="黑体" panose="02010609060101010101" pitchFamily="49" charset="-122"/>
                <a:ea typeface="黑体" panose="02010609060101010101" pitchFamily="49" charset="-122"/>
              </a:rPr>
              <a:t>＝</a:t>
            </a:r>
            <a:r>
              <a:rPr lang="en-US" altLang="zh-CN" sz="2000" b="1">
                <a:latin typeface="黑体" panose="02010609060101010101" pitchFamily="49" charset="-122"/>
                <a:ea typeface="黑体" panose="02010609060101010101" pitchFamily="49" charset="-122"/>
              </a:rPr>
              <a:t>π</a:t>
            </a:r>
            <a:r>
              <a:rPr lang="zh-CN" altLang="en-US" sz="2000" b="1">
                <a:latin typeface="黑体" panose="02010609060101010101" pitchFamily="49" charset="-122"/>
                <a:ea typeface="黑体" panose="02010609060101010101" pitchFamily="49" charset="-122"/>
              </a:rPr>
              <a:t>（</a:t>
            </a:r>
            <a:r>
              <a:rPr lang="en-US" altLang="zh-CN" sz="2000" b="1">
                <a:latin typeface="黑体" panose="02010609060101010101" pitchFamily="49" charset="-122"/>
                <a:ea typeface="黑体" panose="02010609060101010101" pitchFamily="49" charset="-122"/>
              </a:rPr>
              <a:t>R</a:t>
            </a:r>
            <a:r>
              <a:rPr lang="en-US" altLang="zh-CN" sz="2000" b="1" baseline="30000">
                <a:latin typeface="黑体" panose="02010609060101010101" pitchFamily="49" charset="-122"/>
                <a:ea typeface="黑体" panose="02010609060101010101" pitchFamily="49" charset="-122"/>
              </a:rPr>
              <a:t>2</a:t>
            </a:r>
            <a:r>
              <a:rPr lang="zh-CN" altLang="en-US" sz="2000" b="1">
                <a:latin typeface="黑体" panose="02010609060101010101" pitchFamily="49" charset="-122"/>
                <a:ea typeface="黑体" panose="02010609060101010101" pitchFamily="49" charset="-122"/>
              </a:rPr>
              <a:t>－</a:t>
            </a:r>
            <a:r>
              <a:rPr lang="en-US" altLang="zh-CN" sz="2000" b="1">
                <a:latin typeface="黑体" panose="02010609060101010101" pitchFamily="49" charset="-122"/>
                <a:ea typeface="黑体" panose="02010609060101010101" pitchFamily="49" charset="-122"/>
              </a:rPr>
              <a:t>r</a:t>
            </a:r>
            <a:r>
              <a:rPr lang="en-US" altLang="zh-CN" sz="2000" b="1" baseline="30000">
                <a:latin typeface="黑体" panose="02010609060101010101" pitchFamily="49" charset="-122"/>
                <a:ea typeface="黑体" panose="02010609060101010101" pitchFamily="49" charset="-122"/>
              </a:rPr>
              <a:t>2</a:t>
            </a:r>
            <a:r>
              <a:rPr lang="en-US" altLang="zh-CN" sz="2000" b="1">
                <a:latin typeface="黑体" panose="02010609060101010101" pitchFamily="49" charset="-122"/>
                <a:ea typeface="黑体" panose="02010609060101010101" pitchFamily="49" charset="-122"/>
              </a:rPr>
              <a:t> </a:t>
            </a:r>
            <a:r>
              <a:rPr lang="zh-CN" altLang="en-US" sz="2000" b="1">
                <a:latin typeface="黑体" panose="02010609060101010101" pitchFamily="49" charset="-122"/>
                <a:ea typeface="黑体" panose="02010609060101010101" pitchFamily="49" charset="-122"/>
              </a:rPr>
              <a:t>）</a:t>
            </a:r>
            <a:r>
              <a:rPr lang="en-US" altLang="zh-CN" sz="2000" b="1">
                <a:latin typeface="黑体" panose="02010609060101010101" pitchFamily="49" charset="-122"/>
                <a:ea typeface="黑体" panose="02010609060101010101" pitchFamily="49" charset="-122"/>
              </a:rPr>
              <a:t>Ln</a:t>
            </a:r>
            <a:endParaRPr lang="en-US" altLang="zh-CN" sz="2000" b="1">
              <a:latin typeface="黑体" panose="02010609060101010101" pitchFamily="49" charset="-122"/>
              <a:ea typeface="黑体" panose="02010609060101010101" pitchFamily="49" charset="-122"/>
            </a:endParaRPr>
          </a:p>
          <a:p>
            <a:pPr marL="342900" indent="-342900" defTabSz="914400" eaLnBrk="1" hangingPunct="1">
              <a:lnSpc>
                <a:spcPct val="100000"/>
              </a:lnSpc>
              <a:spcBef>
                <a:spcPct val="20000"/>
              </a:spcBef>
              <a:buClrTx/>
              <a:buSzPct val="85000"/>
              <a:buFontTx/>
              <a:buNone/>
            </a:pPr>
            <a:r>
              <a:rPr lang="en-US" altLang="zh-CN" sz="2000" b="1">
                <a:latin typeface="黑体" panose="02010609060101010101" pitchFamily="49" charset="-122"/>
                <a:ea typeface="黑体" panose="02010609060101010101" pitchFamily="49" charset="-122"/>
              </a:rPr>
              <a:t>   </a:t>
            </a:r>
            <a:r>
              <a:rPr lang="zh-CN" altLang="en-US" sz="2000" b="1">
                <a:latin typeface="黑体" panose="02010609060101010101" pitchFamily="49" charset="-122"/>
                <a:ea typeface="黑体" panose="02010609060101010101" pitchFamily="49" charset="-122"/>
              </a:rPr>
              <a:t>式中：</a:t>
            </a:r>
            <a:r>
              <a:rPr lang="en-US" altLang="zh-CN" sz="2000" b="1">
                <a:latin typeface="黑体" panose="02010609060101010101" pitchFamily="49" charset="-122"/>
                <a:ea typeface="黑体" panose="02010609060101010101" pitchFamily="49" charset="-122"/>
              </a:rPr>
              <a:t>R</a:t>
            </a:r>
            <a:r>
              <a:rPr lang="en-US" altLang="zh-CN" sz="2000" b="1" baseline="30000">
                <a:latin typeface="黑体" panose="02010609060101010101" pitchFamily="49" charset="-122"/>
                <a:ea typeface="黑体" panose="02010609060101010101" pitchFamily="49" charset="-122"/>
              </a:rPr>
              <a:t>2</a:t>
            </a:r>
            <a:r>
              <a:rPr lang="en-US" altLang="zh-CN" sz="2000" b="1">
                <a:latin typeface="黑体" panose="02010609060101010101" pitchFamily="49" charset="-122"/>
                <a:ea typeface="黑体" panose="02010609060101010101" pitchFamily="49" charset="-122"/>
              </a:rPr>
              <a:t>——</a:t>
            </a:r>
            <a:r>
              <a:rPr lang="zh-CN" altLang="en-US" sz="2000" b="1">
                <a:latin typeface="黑体" panose="02010609060101010101" pitchFamily="49" charset="-122"/>
                <a:ea typeface="黑体" panose="02010609060101010101" pitchFamily="49" charset="-122"/>
              </a:rPr>
              <a:t>管桩外半径，</a:t>
            </a:r>
            <a:r>
              <a:rPr lang="en-US" altLang="zh-CN" sz="2000" b="1">
                <a:latin typeface="黑体" panose="02010609060101010101" pitchFamily="49" charset="-122"/>
                <a:ea typeface="黑体" panose="02010609060101010101" pitchFamily="49" charset="-122"/>
              </a:rPr>
              <a:t>m</a:t>
            </a:r>
            <a:r>
              <a:rPr lang="zh-CN" altLang="en-US" sz="2000" b="1">
                <a:latin typeface="黑体" panose="02010609060101010101" pitchFamily="49" charset="-122"/>
                <a:ea typeface="黑体" panose="02010609060101010101" pitchFamily="49" charset="-122"/>
              </a:rPr>
              <a:t>；</a:t>
            </a:r>
            <a:endParaRPr lang="zh-CN" altLang="en-US" sz="2000" b="1">
              <a:latin typeface="黑体" panose="02010609060101010101" pitchFamily="49" charset="-122"/>
              <a:ea typeface="黑体" panose="02010609060101010101" pitchFamily="49" charset="-122"/>
            </a:endParaRPr>
          </a:p>
          <a:p>
            <a:pPr marL="342900" indent="-342900" defTabSz="914400" eaLnBrk="1" hangingPunct="1">
              <a:lnSpc>
                <a:spcPct val="10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        </a:t>
            </a:r>
            <a:r>
              <a:rPr lang="en-US" altLang="zh-CN" sz="2000" b="1">
                <a:latin typeface="黑体" panose="02010609060101010101" pitchFamily="49" charset="-122"/>
                <a:ea typeface="黑体" panose="02010609060101010101" pitchFamily="49" charset="-122"/>
              </a:rPr>
              <a:t>r</a:t>
            </a:r>
            <a:r>
              <a:rPr lang="en-US" altLang="zh-CN" sz="2000" b="1" baseline="30000">
                <a:latin typeface="黑体" panose="02010609060101010101" pitchFamily="49" charset="-122"/>
                <a:ea typeface="黑体" panose="02010609060101010101" pitchFamily="49" charset="-122"/>
              </a:rPr>
              <a:t>2</a:t>
            </a:r>
            <a:r>
              <a:rPr lang="en-US" altLang="zh-CN" sz="2000" b="1">
                <a:latin typeface="黑体" panose="02010609060101010101" pitchFamily="49" charset="-122"/>
                <a:ea typeface="黑体" panose="02010609060101010101" pitchFamily="49" charset="-122"/>
              </a:rPr>
              <a:t>——</a:t>
            </a:r>
            <a:r>
              <a:rPr lang="zh-CN" altLang="en-US" sz="2000" b="1">
                <a:latin typeface="黑体" panose="02010609060101010101" pitchFamily="49" charset="-122"/>
                <a:ea typeface="黑体" panose="02010609060101010101" pitchFamily="49" charset="-122"/>
              </a:rPr>
              <a:t>管桩内半径，</a:t>
            </a:r>
            <a:r>
              <a:rPr lang="en-US" altLang="zh-CN" sz="2000" b="1">
                <a:latin typeface="黑体" panose="02010609060101010101" pitchFamily="49" charset="-122"/>
                <a:ea typeface="黑体" panose="02010609060101010101" pitchFamily="49" charset="-122"/>
              </a:rPr>
              <a:t>m</a:t>
            </a:r>
            <a:r>
              <a:rPr lang="zh-CN" altLang="en-US" sz="2000" b="1">
                <a:latin typeface="黑体" panose="02010609060101010101" pitchFamily="49" charset="-122"/>
                <a:ea typeface="黑体" panose="02010609060101010101" pitchFamily="49" charset="-122"/>
              </a:rPr>
              <a:t>。</a:t>
            </a:r>
            <a:endParaRPr lang="zh-CN" altLang="en-US" sz="2000" b="1">
              <a:latin typeface="黑体" panose="02010609060101010101" pitchFamily="49" charset="-122"/>
              <a:ea typeface="黑体" panose="02010609060101010101" pitchFamily="49" charset="-122"/>
            </a:endParaRPr>
          </a:p>
          <a:p>
            <a:pPr marL="342900" indent="-342900" defTabSz="914400" eaLnBrk="1" hangingPunct="1">
              <a:lnSpc>
                <a:spcPct val="10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          如果管桩的空心部分按设计要求灌注混凝土或灌注其他填充材料时，应另行计算。</a:t>
            </a:r>
            <a:endParaRPr lang="zh-CN" altLang="en-US" sz="2000" b="1">
              <a:latin typeface="黑体" panose="02010609060101010101" pitchFamily="49" charset="-122"/>
              <a:ea typeface="黑体" panose="02010609060101010101" pitchFamily="49" charset="-122"/>
            </a:endParaRPr>
          </a:p>
          <a:p>
            <a:pPr marL="342900" indent="-342900" defTabSz="914400" eaLnBrk="1" hangingPunct="1">
              <a:lnSpc>
                <a:spcPct val="10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         </a:t>
            </a:r>
            <a:endParaRPr lang="zh-CN" altLang="en-US" sz="2000" b="1">
              <a:latin typeface="黑体" panose="02010609060101010101" pitchFamily="49" charset="-122"/>
              <a:ea typeface="黑体" panose="02010609060101010101" pitchFamily="49" charset="-122"/>
            </a:endParaRPr>
          </a:p>
          <a:p>
            <a:pPr marL="342900" indent="-342900" defTabSz="914400" eaLnBrk="1" hangingPunct="1">
              <a:lnSpc>
                <a:spcPct val="100000"/>
              </a:lnSpc>
              <a:spcBef>
                <a:spcPct val="20000"/>
              </a:spcBef>
              <a:buClrTx/>
              <a:buSzPct val="85000"/>
              <a:buFontTx/>
            </a:pPr>
            <a:endParaRPr lang="zh-CN" altLang="en-US" sz="2000" b="1">
              <a:latin typeface="Times New Roman" panose="02020603050405020304" charset="0"/>
            </a:endParaRPr>
          </a:p>
          <a:p>
            <a:pPr marL="342900" indent="-342900" defTabSz="914400" eaLnBrk="1" hangingPunct="1">
              <a:lnSpc>
                <a:spcPct val="100000"/>
              </a:lnSpc>
              <a:spcBef>
                <a:spcPct val="20000"/>
              </a:spcBef>
              <a:buClrTx/>
              <a:buSzPct val="85000"/>
              <a:buFontTx/>
            </a:pPr>
            <a:endParaRPr lang="zh-CN" altLang="en-US" sz="2400" b="1">
              <a:latin typeface="Times New Roman" panose="02020603050405020304" charset="0"/>
            </a:endParaRPr>
          </a:p>
          <a:p>
            <a:pPr marL="342900" indent="-342900" defTabSz="914400" eaLnBrk="1" hangingPunct="1">
              <a:lnSpc>
                <a:spcPct val="100000"/>
              </a:lnSpc>
              <a:spcBef>
                <a:spcPct val="20000"/>
              </a:spcBef>
              <a:buClrTx/>
              <a:buSzPct val="85000"/>
              <a:buFontTx/>
            </a:pPr>
            <a:endParaRPr lang="zh-CN" altLang="en-US" sz="2400" b="1">
              <a:latin typeface="Times New Roman" panose="02020603050405020304" charset="0"/>
            </a:endParaRPr>
          </a:p>
          <a:p>
            <a:pPr marL="342900" indent="-342900" defTabSz="914400" eaLnBrk="1" hangingPunct="1">
              <a:lnSpc>
                <a:spcPct val="100000"/>
              </a:lnSpc>
              <a:spcBef>
                <a:spcPct val="20000"/>
              </a:spcBef>
              <a:buClrTx/>
              <a:buSzPct val="85000"/>
              <a:buFontTx/>
            </a:pPr>
            <a:endParaRPr lang="zh-CN" altLang="en-US" sz="2400" b="1">
              <a:latin typeface="Times New Roman" panose="02020603050405020304" charset="0"/>
            </a:endParaRPr>
          </a:p>
        </p:txBody>
      </p:sp>
      <p:pic>
        <p:nvPicPr>
          <p:cNvPr id="2067" name="Picture 4" descr="  (18)"/>
          <p:cNvPicPr>
            <a:picLocks noChangeAspect="1"/>
          </p:cNvPicPr>
          <p:nvPr/>
        </p:nvPicPr>
        <p:blipFill>
          <a:blip r:embed="rId1"/>
          <a:srcRect b="12711"/>
          <a:stretch>
            <a:fillRect/>
          </a:stretch>
        </p:blipFill>
        <p:spPr>
          <a:xfrm>
            <a:off x="1285875" y="3643313"/>
            <a:ext cx="5400675" cy="2592387"/>
          </a:xfrm>
          <a:prstGeom prst="rect">
            <a:avLst/>
          </a:prstGeom>
          <a:noFill/>
          <a:ln w="9525">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a:p>
            <a:pPr lvl="0" defTabSz="914400" rtl="0" eaLnBrk="1" latinLnBrk="0" hangingPunct="1">
              <a:lnSpc>
                <a:spcPct val="100000"/>
              </a:lnSpc>
              <a:spcBef>
                <a:spcPct val="0"/>
              </a:spcBef>
              <a:spcAft>
                <a:spcPct val="0"/>
              </a:spcAft>
              <a:buClrTx/>
              <a:buSzPct val="100000"/>
              <a:buNone/>
            </a:pPr>
            <a:r>
              <a:rPr lang="zh-CN" altLang="zh-CN"/>
              <a:t>建筑工程计量与计价第5章桩基础工程</a:t>
            </a:r>
            <a:endParaRPr lang="zh-CN" altLang="zh-CN" sz="1200" u="none">
              <a:solidFill>
                <a:srgbClr val="898989"/>
              </a:solidFill>
              <a:latin typeface="Arial" panose="020B0604020202020204" pitchFamily="34" charset="0"/>
              <a:ea typeface="宋体" panose="02010600030101010101" pitchFamily="2" charset="-122"/>
            </a:endParaRPr>
          </a:p>
        </p:txBody>
      </p:sp>
      <p:sp>
        <p:nvSpPr>
          <p:cNvPr id="2070" name="Rectangle 2" descr="Large confetti"/>
          <p:cNvSpPr/>
          <p:nvPr>
            <p:ph type="title" idx="4294967295"/>
          </p:nvPr>
        </p:nvSpPr>
        <p:spPr>
          <a:xfrm flipV="1">
            <a:off x="457200" y="188913"/>
            <a:ext cx="8229600" cy="85725"/>
          </a:xfrm>
          <a:ln/>
        </p:spPr>
        <p:txBody>
          <a:bodyPr wrap="square" lIns="91440" tIns="45720" rIns="91440" bIns="45720" anchor="b" anchorCtr="0"/>
          <a:p>
            <a:pPr marL="0" indent="0" defTabSz="914400" eaLnBrk="1" hangingPunct="1">
              <a:lnSpc>
                <a:spcPct val="100000"/>
              </a:lnSpc>
              <a:buClrTx/>
              <a:buSzPct val="100000"/>
            </a:pPr>
            <a:endParaRPr sz="4000" b="1">
              <a:solidFill>
                <a:schemeClr val="tx2"/>
              </a:solidFill>
              <a:latin typeface="Times New Roman" panose="02020603050405020304" charset="0"/>
            </a:endParaRPr>
          </a:p>
        </p:txBody>
      </p:sp>
      <p:sp>
        <p:nvSpPr>
          <p:cNvPr id="2071" name="Rectangle 3"/>
          <p:cNvSpPr/>
          <p:nvPr>
            <p:ph type="body" idx="4294967295"/>
          </p:nvPr>
        </p:nvSpPr>
        <p:spPr>
          <a:xfrm>
            <a:off x="457200" y="1071563"/>
            <a:ext cx="8229600" cy="5054600"/>
          </a:xfrm>
          <a:ln/>
        </p:spPr>
        <p:txBody>
          <a:bodyPr wrap="square" lIns="91440" tIns="45720" rIns="91440" bIns="45720" anchor="t" anchorCtr="0"/>
          <a:p>
            <a:pPr marL="342900" indent="-342900" defTabSz="914400" eaLnBrk="1" hangingPunct="1">
              <a:lnSpc>
                <a:spcPct val="100000"/>
              </a:lnSpc>
              <a:spcBef>
                <a:spcPct val="20000"/>
              </a:spcBef>
              <a:buClrTx/>
              <a:buSzPct val="85000"/>
              <a:buFontTx/>
              <a:buNone/>
            </a:pPr>
            <a:r>
              <a:rPr lang="zh-CN" altLang="en-US" sz="2000" b="1">
                <a:solidFill>
                  <a:srgbClr val="FF00FF"/>
                </a:solidFill>
                <a:latin typeface="Times New Roman" panose="02020603050405020304" charset="0"/>
              </a:rPr>
              <a:t>（</a:t>
            </a:r>
            <a:r>
              <a:rPr lang="en-US" altLang="zh-CN" sz="2000" b="1">
                <a:solidFill>
                  <a:srgbClr val="FF00FF"/>
                </a:solidFill>
                <a:latin typeface="黑体" panose="02010609060101010101" pitchFamily="49" charset="-122"/>
                <a:ea typeface="黑体" panose="02010609060101010101" pitchFamily="49" charset="-122"/>
              </a:rPr>
              <a:t>3</a:t>
            </a:r>
            <a:r>
              <a:rPr lang="zh-CN" altLang="en-US" sz="2000" b="1">
                <a:solidFill>
                  <a:srgbClr val="FF00FF"/>
                </a:solidFill>
                <a:latin typeface="黑体" panose="02010609060101010101" pitchFamily="49" charset="-122"/>
                <a:ea typeface="黑体" panose="02010609060101010101" pitchFamily="49" charset="-122"/>
              </a:rPr>
              <a:t>）板桩</a:t>
            </a:r>
            <a:endParaRPr lang="zh-CN" altLang="en-US" sz="2000" b="1">
              <a:solidFill>
                <a:srgbClr val="FF00FF"/>
              </a:solidFill>
              <a:latin typeface="黑体" panose="02010609060101010101" pitchFamily="49" charset="-122"/>
              <a:ea typeface="黑体" panose="02010609060101010101" pitchFamily="49" charset="-122"/>
            </a:endParaRPr>
          </a:p>
          <a:p>
            <a:pPr marL="342900" indent="-342900" defTabSz="914400" eaLnBrk="1" hangingPunct="1">
              <a:lnSpc>
                <a:spcPct val="10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           板桩形如板状，拼接面留有企口槽，打桩时一块接一块地沿地槽榫打下，形成地下墙板，其体积为：</a:t>
            </a:r>
            <a:endParaRPr lang="zh-CN" altLang="en-US" sz="2000" b="1">
              <a:latin typeface="黑体" panose="02010609060101010101" pitchFamily="49" charset="-122"/>
              <a:ea typeface="黑体" panose="02010609060101010101" pitchFamily="49" charset="-122"/>
            </a:endParaRPr>
          </a:p>
          <a:p>
            <a:pPr marL="342900" indent="-342900" defTabSz="914400" eaLnBrk="1" hangingPunct="1">
              <a:lnSpc>
                <a:spcPct val="10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              </a:t>
            </a:r>
            <a:r>
              <a:rPr lang="en-US" altLang="zh-CN" sz="2000" b="1">
                <a:latin typeface="黑体" panose="02010609060101010101" pitchFamily="49" charset="-122"/>
                <a:ea typeface="黑体" panose="02010609060101010101" pitchFamily="49" charset="-122"/>
              </a:rPr>
              <a:t>V</a:t>
            </a:r>
            <a:r>
              <a:rPr lang="zh-CN" altLang="en-US" sz="2000" b="1">
                <a:latin typeface="黑体" panose="02010609060101010101" pitchFamily="49" charset="-122"/>
                <a:ea typeface="黑体" panose="02010609060101010101" pitchFamily="49" charset="-122"/>
              </a:rPr>
              <a:t>＝</a:t>
            </a:r>
            <a:r>
              <a:rPr lang="en-US" altLang="zh-CN" sz="2000" b="1">
                <a:latin typeface="黑体" panose="02010609060101010101" pitchFamily="49" charset="-122"/>
                <a:ea typeface="黑体" panose="02010609060101010101" pitchFamily="49" charset="-122"/>
              </a:rPr>
              <a:t>W t L n</a:t>
            </a:r>
            <a:endParaRPr lang="en-US" altLang="zh-CN" sz="2000" b="1">
              <a:latin typeface="黑体" panose="02010609060101010101" pitchFamily="49" charset="-122"/>
              <a:ea typeface="黑体" panose="02010609060101010101" pitchFamily="49" charset="-122"/>
            </a:endParaRPr>
          </a:p>
          <a:p>
            <a:pPr marL="342900" indent="-342900" defTabSz="914400" eaLnBrk="1" hangingPunct="1">
              <a:lnSpc>
                <a:spcPct val="100000"/>
              </a:lnSpc>
              <a:spcBef>
                <a:spcPct val="20000"/>
              </a:spcBef>
              <a:buClrTx/>
              <a:buSzPct val="85000"/>
              <a:buFontTx/>
              <a:buNone/>
            </a:pPr>
            <a:r>
              <a:rPr lang="en-US" altLang="zh-CN" sz="2000" b="1">
                <a:latin typeface="黑体" panose="02010609060101010101" pitchFamily="49" charset="-122"/>
                <a:ea typeface="黑体" panose="02010609060101010101" pitchFamily="49" charset="-122"/>
              </a:rPr>
              <a:t>    </a:t>
            </a:r>
            <a:r>
              <a:rPr lang="zh-CN" altLang="en-US" sz="2000" b="1">
                <a:latin typeface="黑体" panose="02010609060101010101" pitchFamily="49" charset="-122"/>
                <a:ea typeface="黑体" panose="02010609060101010101" pitchFamily="49" charset="-122"/>
              </a:rPr>
              <a:t>式中：</a:t>
            </a:r>
            <a:r>
              <a:rPr lang="en-US" altLang="zh-CN" sz="2000" b="1">
                <a:latin typeface="黑体" panose="02010609060101010101" pitchFamily="49" charset="-122"/>
                <a:ea typeface="黑体" panose="02010609060101010101" pitchFamily="49" charset="-122"/>
              </a:rPr>
              <a:t>W——</a:t>
            </a:r>
            <a:r>
              <a:rPr lang="zh-CN" altLang="en-US" sz="2000" b="1">
                <a:latin typeface="黑体" panose="02010609060101010101" pitchFamily="49" charset="-122"/>
                <a:ea typeface="黑体" panose="02010609060101010101" pitchFamily="49" charset="-122"/>
              </a:rPr>
              <a:t>桩宽，按设计宽度（桩缝、凹槽不扣除，凸 槽不</a:t>
            </a:r>
            <a:endParaRPr lang="zh-CN" altLang="en-US" sz="2000" b="1">
              <a:latin typeface="黑体" panose="02010609060101010101" pitchFamily="49" charset="-122"/>
              <a:ea typeface="黑体" panose="02010609060101010101" pitchFamily="49" charset="-122"/>
            </a:endParaRPr>
          </a:p>
          <a:p>
            <a:pPr marL="342900" indent="-342900" defTabSz="914400" eaLnBrk="1" hangingPunct="1">
              <a:lnSpc>
                <a:spcPct val="10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             增加），</a:t>
            </a:r>
            <a:r>
              <a:rPr lang="en-US" altLang="zh-CN" sz="2000" b="1">
                <a:latin typeface="黑体" panose="02010609060101010101" pitchFamily="49" charset="-122"/>
                <a:ea typeface="黑体" panose="02010609060101010101" pitchFamily="49" charset="-122"/>
              </a:rPr>
              <a:t>m</a:t>
            </a:r>
            <a:r>
              <a:rPr lang="zh-CN" altLang="en-US" sz="2000" b="1">
                <a:latin typeface="黑体" panose="02010609060101010101" pitchFamily="49" charset="-122"/>
                <a:ea typeface="黑体" panose="02010609060101010101" pitchFamily="49" charset="-122"/>
              </a:rPr>
              <a:t>；</a:t>
            </a:r>
            <a:endParaRPr lang="zh-CN" altLang="en-US" sz="2000" b="1">
              <a:latin typeface="黑体" panose="02010609060101010101" pitchFamily="49" charset="-122"/>
              <a:ea typeface="黑体" panose="02010609060101010101" pitchFamily="49" charset="-122"/>
            </a:endParaRPr>
          </a:p>
          <a:p>
            <a:pPr marL="342900" indent="-342900" defTabSz="914400" eaLnBrk="1" hangingPunct="1">
              <a:lnSpc>
                <a:spcPct val="10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        </a:t>
            </a:r>
            <a:r>
              <a:rPr lang="en-US" altLang="zh-CN" sz="2000" b="1">
                <a:latin typeface="黑体" panose="02010609060101010101" pitchFamily="49" charset="-122"/>
                <a:ea typeface="黑体" panose="02010609060101010101" pitchFamily="49" charset="-122"/>
              </a:rPr>
              <a:t>t——</a:t>
            </a:r>
            <a:r>
              <a:rPr lang="zh-CN" altLang="en-US" sz="2000" b="1">
                <a:latin typeface="黑体" panose="02010609060101010101" pitchFamily="49" charset="-122"/>
                <a:ea typeface="黑体" panose="02010609060101010101" pitchFamily="49" charset="-122"/>
              </a:rPr>
              <a:t>桩厚度，</a:t>
            </a:r>
            <a:r>
              <a:rPr lang="en-US" altLang="zh-CN" sz="2000" b="1">
                <a:latin typeface="黑体" panose="02010609060101010101" pitchFamily="49" charset="-122"/>
                <a:ea typeface="黑体" panose="02010609060101010101" pitchFamily="49" charset="-122"/>
              </a:rPr>
              <a:t>m</a:t>
            </a:r>
            <a:r>
              <a:rPr lang="zh-CN" altLang="en-US" sz="2000" b="1">
                <a:latin typeface="黑体" panose="02010609060101010101" pitchFamily="49" charset="-122"/>
                <a:ea typeface="黑体" panose="02010609060101010101" pitchFamily="49" charset="-122"/>
              </a:rPr>
              <a:t>。</a:t>
            </a:r>
            <a:endParaRPr lang="zh-CN" altLang="en-US" sz="2000" b="1">
              <a:latin typeface="黑体" panose="02010609060101010101" pitchFamily="49" charset="-122"/>
              <a:ea typeface="黑体" panose="02010609060101010101" pitchFamily="49" charset="-122"/>
            </a:endParaRPr>
          </a:p>
        </p:txBody>
      </p:sp>
      <p:pic>
        <p:nvPicPr>
          <p:cNvPr id="2072" name="Picture 4" descr="  (19)"/>
          <p:cNvPicPr>
            <a:picLocks noChangeAspect="1"/>
          </p:cNvPicPr>
          <p:nvPr/>
        </p:nvPicPr>
        <p:blipFill>
          <a:blip r:embed="rId1"/>
          <a:srcRect t="16376" r="52878" b="47987"/>
          <a:stretch>
            <a:fillRect/>
          </a:stretch>
        </p:blipFill>
        <p:spPr>
          <a:xfrm>
            <a:off x="1928813" y="3857625"/>
            <a:ext cx="4392612" cy="2160588"/>
          </a:xfrm>
          <a:prstGeom prst="rect">
            <a:avLst/>
          </a:prstGeom>
          <a:noFill/>
          <a:ln w="9525">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a:p>
            <a:pPr lvl="0" defTabSz="914400" rtl="0" eaLnBrk="1" latinLnBrk="0" hangingPunct="1">
              <a:lnSpc>
                <a:spcPct val="100000"/>
              </a:lnSpc>
              <a:spcBef>
                <a:spcPct val="0"/>
              </a:spcBef>
              <a:spcAft>
                <a:spcPct val="0"/>
              </a:spcAft>
              <a:buClrTx/>
              <a:buSzPct val="100000"/>
              <a:buNone/>
            </a:pPr>
            <a:r>
              <a:rPr lang="zh-CN" altLang="zh-CN"/>
              <a:t>建筑工程计量与计价第5章桩基础工程</a:t>
            </a:r>
            <a:endParaRPr lang="zh-CN" altLang="zh-CN" sz="1200" u="none">
              <a:solidFill>
                <a:srgbClr val="898989"/>
              </a:solidFill>
              <a:latin typeface="Arial" panose="020B0604020202020204" pitchFamily="34" charset="0"/>
              <a:ea typeface="宋体" panose="02010600030101010101" pitchFamily="2" charset="-122"/>
            </a:endParaRPr>
          </a:p>
        </p:txBody>
      </p:sp>
      <p:sp>
        <p:nvSpPr>
          <p:cNvPr id="2075" name="Rectangle 2" descr="Large confetti"/>
          <p:cNvSpPr/>
          <p:nvPr>
            <p:ph type="title" idx="4294967295"/>
          </p:nvPr>
        </p:nvSpPr>
        <p:spPr>
          <a:xfrm>
            <a:off x="457200" y="274638"/>
            <a:ext cx="8229600" cy="69850"/>
          </a:xfrm>
          <a:ln/>
        </p:spPr>
        <p:txBody>
          <a:bodyPr wrap="square" lIns="91440" tIns="45720" rIns="91440" bIns="45720" anchor="b" anchorCtr="0"/>
          <a:p>
            <a:pPr marL="0" indent="0" defTabSz="914400" eaLnBrk="1" hangingPunct="1">
              <a:lnSpc>
                <a:spcPct val="100000"/>
              </a:lnSpc>
              <a:buClrTx/>
              <a:buSzPct val="100000"/>
            </a:pPr>
            <a:endParaRPr sz="4000" b="1">
              <a:solidFill>
                <a:schemeClr val="tx2"/>
              </a:solidFill>
              <a:latin typeface="Times New Roman" panose="02020603050405020304" charset="0"/>
            </a:endParaRPr>
          </a:p>
        </p:txBody>
      </p:sp>
      <p:sp>
        <p:nvSpPr>
          <p:cNvPr id="2076" name="Rectangle 3"/>
          <p:cNvSpPr/>
          <p:nvPr>
            <p:ph type="body" idx="4294967295"/>
          </p:nvPr>
        </p:nvSpPr>
        <p:spPr>
          <a:xfrm>
            <a:off x="323850" y="1000125"/>
            <a:ext cx="8229600" cy="5126038"/>
          </a:xfrm>
          <a:ln/>
        </p:spPr>
        <p:txBody>
          <a:bodyPr wrap="square" lIns="91440" tIns="45720" rIns="91440" bIns="45720" anchor="t" anchorCtr="0"/>
          <a:p>
            <a:pPr marL="609600" indent="-609600" defTabSz="914400" eaLnBrk="1" hangingPunct="1">
              <a:lnSpc>
                <a:spcPct val="100000"/>
              </a:lnSpc>
              <a:spcBef>
                <a:spcPct val="20000"/>
              </a:spcBef>
              <a:buClrTx/>
              <a:buSzPct val="85000"/>
              <a:buFontTx/>
              <a:buNone/>
            </a:pPr>
            <a:r>
              <a:rPr lang="en-US" altLang="zh-CN" sz="2400" b="1">
                <a:solidFill>
                  <a:srgbClr val="FF3300"/>
                </a:solidFill>
                <a:latin typeface="黑体" panose="02010609060101010101" pitchFamily="49" charset="-122"/>
                <a:ea typeface="黑体" panose="02010609060101010101" pitchFamily="49" charset="-122"/>
              </a:rPr>
              <a:t>2</a:t>
            </a:r>
            <a:r>
              <a:rPr lang="zh-CN" altLang="en-US" sz="2400" b="1">
                <a:solidFill>
                  <a:srgbClr val="FF3300"/>
                </a:solidFill>
                <a:latin typeface="黑体" panose="02010609060101010101" pitchFamily="49" charset="-122"/>
                <a:ea typeface="黑体" panose="02010609060101010101" pitchFamily="49" charset="-122"/>
              </a:rPr>
              <a:t>、接桩</a:t>
            </a:r>
            <a:endParaRPr lang="zh-CN" altLang="en-US" sz="2400" b="1">
              <a:solidFill>
                <a:srgbClr val="FF3300"/>
              </a:solidFill>
              <a:latin typeface="黑体" panose="02010609060101010101" pitchFamily="49" charset="-122"/>
              <a:ea typeface="黑体" panose="02010609060101010101" pitchFamily="49" charset="-122"/>
            </a:endParaRPr>
          </a:p>
          <a:p>
            <a:pPr marL="609600" indent="-609600" defTabSz="914400" eaLnBrk="1" hangingPunct="1">
              <a:lnSpc>
                <a:spcPct val="10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                预制钢筋混凝土桩接桩，根据接桩方式分为电焊接桩和硫磺胶泥接桩。电焊接桩的工程量按设计接头以“个”计算，硫磺胶泥接桩的工程量按桩断面面积以平方米（㎡）计算。 </a:t>
            </a:r>
            <a:endParaRPr lang="zh-CN" altLang="en-US" sz="2000" b="1">
              <a:latin typeface="黑体" panose="02010609060101010101" pitchFamily="49" charset="-122"/>
              <a:ea typeface="黑体" panose="02010609060101010101" pitchFamily="49" charset="-122"/>
            </a:endParaRPr>
          </a:p>
        </p:txBody>
      </p:sp>
      <p:pic>
        <p:nvPicPr>
          <p:cNvPr id="2077" name="Picture 4" descr="  (19)"/>
          <p:cNvPicPr>
            <a:picLocks noChangeAspect="1"/>
          </p:cNvPicPr>
          <p:nvPr/>
        </p:nvPicPr>
        <p:blipFill>
          <a:blip r:embed="rId1"/>
          <a:srcRect l="53615" b="46564"/>
          <a:stretch>
            <a:fillRect/>
          </a:stretch>
        </p:blipFill>
        <p:spPr>
          <a:xfrm>
            <a:off x="1358900" y="2638425"/>
            <a:ext cx="4968875" cy="3529013"/>
          </a:xfrm>
          <a:prstGeom prst="rect">
            <a:avLst/>
          </a:prstGeom>
          <a:noFill/>
          <a:ln w="9525">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a:p>
            <a:pPr lvl="0" defTabSz="914400" rtl="0" eaLnBrk="1" latinLnBrk="0" hangingPunct="1">
              <a:lnSpc>
                <a:spcPct val="100000"/>
              </a:lnSpc>
              <a:spcBef>
                <a:spcPct val="0"/>
              </a:spcBef>
              <a:spcAft>
                <a:spcPct val="0"/>
              </a:spcAft>
              <a:buClrTx/>
              <a:buSzPct val="100000"/>
              <a:buNone/>
            </a:pPr>
            <a:r>
              <a:rPr lang="zh-CN" altLang="zh-CN"/>
              <a:t>建筑工程计量与计价第5章桩基础工程</a:t>
            </a:r>
            <a:endParaRPr lang="zh-CN" altLang="zh-CN" sz="1200" u="none">
              <a:solidFill>
                <a:srgbClr val="898989"/>
              </a:solidFill>
              <a:latin typeface="Arial" panose="020B0604020202020204" pitchFamily="34" charset="0"/>
              <a:ea typeface="宋体" panose="02010600030101010101" pitchFamily="2" charset="-122"/>
            </a:endParaRPr>
          </a:p>
        </p:txBody>
      </p:sp>
      <p:sp>
        <p:nvSpPr>
          <p:cNvPr id="2080" name="Rectangle 2" descr="Large confetti"/>
          <p:cNvSpPr/>
          <p:nvPr>
            <p:ph type="title" idx="4294967295"/>
          </p:nvPr>
        </p:nvSpPr>
        <p:spPr>
          <a:xfrm flipV="1">
            <a:off x="457200" y="188913"/>
            <a:ext cx="8229600" cy="85725"/>
          </a:xfrm>
          <a:ln/>
        </p:spPr>
        <p:txBody>
          <a:bodyPr wrap="square" lIns="91440" tIns="45720" rIns="91440" bIns="45720" anchor="b" anchorCtr="0"/>
          <a:p>
            <a:pPr marL="0" indent="0" defTabSz="914400" eaLnBrk="1" hangingPunct="1">
              <a:lnSpc>
                <a:spcPct val="100000"/>
              </a:lnSpc>
              <a:buClrTx/>
              <a:buSzPct val="100000"/>
            </a:pPr>
            <a:endParaRPr sz="4000" b="1">
              <a:solidFill>
                <a:schemeClr val="tx2"/>
              </a:solidFill>
              <a:latin typeface="Times New Roman" panose="02020603050405020304" charset="0"/>
            </a:endParaRPr>
          </a:p>
        </p:txBody>
      </p:sp>
      <p:sp>
        <p:nvSpPr>
          <p:cNvPr id="2081" name="Rectangle 3"/>
          <p:cNvSpPr/>
          <p:nvPr>
            <p:ph type="body" idx="4294967295"/>
          </p:nvPr>
        </p:nvSpPr>
        <p:spPr>
          <a:xfrm>
            <a:off x="457200" y="1071563"/>
            <a:ext cx="8229600" cy="5054600"/>
          </a:xfrm>
          <a:ln/>
        </p:spPr>
        <p:txBody>
          <a:bodyPr wrap="square" lIns="91440" tIns="45720" rIns="91440" bIns="45720" anchor="t" anchorCtr="0"/>
          <a:p>
            <a:pPr marL="609600" indent="-609600" defTabSz="914400" eaLnBrk="1" hangingPunct="1">
              <a:lnSpc>
                <a:spcPct val="100000"/>
              </a:lnSpc>
              <a:spcBef>
                <a:spcPct val="20000"/>
              </a:spcBef>
              <a:buClrTx/>
              <a:buSzPct val="85000"/>
              <a:buFontTx/>
              <a:buNone/>
            </a:pPr>
            <a:r>
              <a:rPr lang="en-US" altLang="zh-CN" sz="2400" b="1">
                <a:solidFill>
                  <a:srgbClr val="FF3300"/>
                </a:solidFill>
                <a:latin typeface="黑体" panose="02010609060101010101" pitchFamily="49" charset="-122"/>
                <a:ea typeface="黑体" panose="02010609060101010101" pitchFamily="49" charset="-122"/>
              </a:rPr>
              <a:t>3</a:t>
            </a:r>
            <a:r>
              <a:rPr lang="zh-CN" altLang="en-US" sz="2400" b="1">
                <a:solidFill>
                  <a:srgbClr val="FF3300"/>
                </a:solidFill>
                <a:latin typeface="黑体" panose="02010609060101010101" pitchFamily="49" charset="-122"/>
                <a:ea typeface="黑体" panose="02010609060101010101" pitchFamily="49" charset="-122"/>
              </a:rPr>
              <a:t>、送桩</a:t>
            </a:r>
            <a:endParaRPr lang="zh-CN" altLang="en-US" sz="2400" b="1">
              <a:solidFill>
                <a:srgbClr val="FF3300"/>
              </a:solidFill>
              <a:latin typeface="黑体" panose="02010609060101010101" pitchFamily="49" charset="-122"/>
              <a:ea typeface="黑体" panose="02010609060101010101" pitchFamily="49" charset="-122"/>
            </a:endParaRPr>
          </a:p>
          <a:p>
            <a:pPr marL="609600" indent="-609600" defTabSz="914400" eaLnBrk="1" hangingPunct="1">
              <a:lnSpc>
                <a:spcPct val="10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                利用打桩机械和送桩器，将预制桩打（或送）至地下设计要求的位置，这一过程称为送桩。送桩工程量按体积以</a:t>
            </a:r>
            <a:r>
              <a:rPr lang="en-US" altLang="zh-CN" sz="2400" b="1">
                <a:latin typeface="黑体" panose="02010609060101010101" pitchFamily="49" charset="-122"/>
                <a:ea typeface="黑体" panose="02010609060101010101" pitchFamily="49" charset="-122"/>
              </a:rPr>
              <a:t>m</a:t>
            </a:r>
            <a:r>
              <a:rPr lang="en-US" altLang="zh-CN" sz="2400" b="1" baseline="30000">
                <a:latin typeface="黑体" panose="02010609060101010101" pitchFamily="49" charset="-122"/>
                <a:ea typeface="黑体" panose="02010609060101010101" pitchFamily="49" charset="-122"/>
              </a:rPr>
              <a:t>3</a:t>
            </a:r>
            <a:r>
              <a:rPr lang="zh-CN" altLang="en-US" sz="2000" b="1">
                <a:latin typeface="黑体" panose="02010609060101010101" pitchFamily="49" charset="-122"/>
                <a:ea typeface="黑体" panose="02010609060101010101" pitchFamily="49" charset="-122"/>
              </a:rPr>
              <a:t>计算，计算公式为：</a:t>
            </a:r>
            <a:endParaRPr lang="zh-CN" altLang="en-US" sz="2000" b="1">
              <a:latin typeface="黑体" panose="02010609060101010101" pitchFamily="49" charset="-122"/>
              <a:ea typeface="黑体" panose="02010609060101010101" pitchFamily="49" charset="-122"/>
            </a:endParaRPr>
          </a:p>
          <a:p>
            <a:pPr marL="609600" indent="-609600" defTabSz="914400" eaLnBrk="1" hangingPunct="1">
              <a:lnSpc>
                <a:spcPct val="10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             送桩工程量＝桩断面面积</a:t>
            </a:r>
            <a:r>
              <a:rPr lang="en-US" altLang="zh-CN" sz="2000" b="1">
                <a:latin typeface="黑体" panose="02010609060101010101" pitchFamily="49" charset="-122"/>
                <a:ea typeface="黑体" panose="02010609060101010101" pitchFamily="49" charset="-122"/>
              </a:rPr>
              <a:t>×</a:t>
            </a:r>
            <a:r>
              <a:rPr lang="zh-CN" altLang="en-US" sz="2000" b="1">
                <a:latin typeface="黑体" panose="02010609060101010101" pitchFamily="49" charset="-122"/>
                <a:ea typeface="黑体" panose="02010609060101010101" pitchFamily="49" charset="-122"/>
              </a:rPr>
              <a:t>送桩长度</a:t>
            </a:r>
            <a:r>
              <a:rPr lang="en-US" altLang="zh-CN" sz="2000" b="1">
                <a:latin typeface="黑体" panose="02010609060101010101" pitchFamily="49" charset="-122"/>
                <a:ea typeface="黑体" panose="02010609060101010101" pitchFamily="49" charset="-122"/>
              </a:rPr>
              <a:t>×</a:t>
            </a:r>
            <a:r>
              <a:rPr lang="zh-CN" altLang="en-US" sz="2000" b="1">
                <a:latin typeface="黑体" panose="02010609060101010101" pitchFamily="49" charset="-122"/>
                <a:ea typeface="黑体" panose="02010609060101010101" pitchFamily="49" charset="-122"/>
              </a:rPr>
              <a:t>数量</a:t>
            </a:r>
            <a:endParaRPr lang="zh-CN" altLang="en-US" sz="2000" b="1">
              <a:latin typeface="黑体" panose="02010609060101010101" pitchFamily="49" charset="-122"/>
              <a:ea typeface="黑体" panose="02010609060101010101" pitchFamily="49" charset="-122"/>
            </a:endParaRPr>
          </a:p>
          <a:p>
            <a:pPr marL="609600" indent="-609600" defTabSz="914400" eaLnBrk="1" hangingPunct="1">
              <a:lnSpc>
                <a:spcPct val="10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         其中： 送桩长度指打桩架底至桩顶面的高度或自桩顶面至自然地坪面</a:t>
            </a:r>
            <a:r>
              <a:rPr lang="en-US" altLang="zh-CN" sz="2000" b="1">
                <a:latin typeface="黑体" panose="02010609060101010101" pitchFamily="49" charset="-122"/>
                <a:ea typeface="黑体" panose="02010609060101010101" pitchFamily="49" charset="-122"/>
              </a:rPr>
              <a:t>,</a:t>
            </a:r>
            <a:r>
              <a:rPr lang="zh-CN" altLang="en-US" sz="2000" b="1">
                <a:latin typeface="黑体" panose="02010609060101010101" pitchFamily="49" charset="-122"/>
                <a:ea typeface="黑体" panose="02010609060101010101" pitchFamily="49" charset="-122"/>
              </a:rPr>
              <a:t>另加</a:t>
            </a:r>
            <a:r>
              <a:rPr lang="en-US" altLang="zh-CN" sz="2000" b="1">
                <a:solidFill>
                  <a:srgbClr val="C00000"/>
                </a:solidFill>
                <a:latin typeface="黑体" panose="02010609060101010101" pitchFamily="49" charset="-122"/>
                <a:ea typeface="黑体" panose="02010609060101010101" pitchFamily="49" charset="-122"/>
              </a:rPr>
              <a:t>0.5m</a:t>
            </a:r>
            <a:r>
              <a:rPr lang="zh-CN" altLang="en-US" sz="2000" b="1">
                <a:latin typeface="黑体" panose="02010609060101010101" pitchFamily="49" charset="-122"/>
                <a:ea typeface="黑体" panose="02010609060101010101" pitchFamily="49" charset="-122"/>
              </a:rPr>
              <a:t>；数量按实际发生进行计算。 </a:t>
            </a:r>
            <a:endParaRPr lang="zh-CN" altLang="en-US" sz="2000" b="1">
              <a:latin typeface="黑体" panose="02010609060101010101" pitchFamily="49" charset="-122"/>
              <a:ea typeface="黑体" panose="02010609060101010101" pitchFamily="49" charset="-122"/>
            </a:endParaRPr>
          </a:p>
        </p:txBody>
      </p:sp>
      <p:pic>
        <p:nvPicPr>
          <p:cNvPr id="2082" name="Picture 4" descr="  (19)"/>
          <p:cNvPicPr>
            <a:picLocks noChangeAspect="1"/>
          </p:cNvPicPr>
          <p:nvPr/>
        </p:nvPicPr>
        <p:blipFill>
          <a:blip r:embed="rId1"/>
          <a:srcRect l="5846" t="59158" r="4590" b="5234"/>
          <a:stretch>
            <a:fillRect/>
          </a:stretch>
        </p:blipFill>
        <p:spPr>
          <a:xfrm rot="21540000">
            <a:off x="1235075" y="3768725"/>
            <a:ext cx="6121400" cy="2354263"/>
          </a:xfrm>
          <a:prstGeom prst="rect">
            <a:avLst/>
          </a:prstGeom>
          <a:noFill/>
          <a:ln w="9525">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a:p>
            <a:pPr lvl="0" defTabSz="914400" rtl="0" eaLnBrk="1" latinLnBrk="0" hangingPunct="1">
              <a:lnSpc>
                <a:spcPct val="100000"/>
              </a:lnSpc>
              <a:spcBef>
                <a:spcPct val="0"/>
              </a:spcBef>
              <a:spcAft>
                <a:spcPct val="0"/>
              </a:spcAft>
              <a:buClrTx/>
              <a:buSzPct val="100000"/>
              <a:buNone/>
            </a:pPr>
            <a:r>
              <a:rPr lang="zh-CN" altLang="zh-CN"/>
              <a:t>建筑工程计量与计价第5章桩基础工程</a:t>
            </a:r>
            <a:endParaRPr lang="zh-CN" altLang="zh-CN" sz="1200" u="none">
              <a:solidFill>
                <a:srgbClr val="898989"/>
              </a:solidFill>
              <a:latin typeface="Arial" panose="020B0604020202020204" pitchFamily="34" charset="0"/>
              <a:ea typeface="宋体" panose="02010600030101010101" pitchFamily="2" charset="-122"/>
            </a:endParaRPr>
          </a:p>
        </p:txBody>
      </p:sp>
      <p:sp>
        <p:nvSpPr>
          <p:cNvPr id="2085" name="Rectangle 2" descr="Large confetti"/>
          <p:cNvSpPr/>
          <p:nvPr>
            <p:ph type="title" idx="4294967295"/>
          </p:nvPr>
        </p:nvSpPr>
        <p:spPr>
          <a:xfrm>
            <a:off x="457200" y="274638"/>
            <a:ext cx="8229600" cy="69850"/>
          </a:xfrm>
          <a:ln/>
        </p:spPr>
        <p:txBody>
          <a:bodyPr wrap="square" lIns="91440" tIns="45720" rIns="91440" bIns="45720" anchor="b" anchorCtr="0"/>
          <a:p>
            <a:pPr marL="0" indent="0" defTabSz="914400" eaLnBrk="1" hangingPunct="1">
              <a:lnSpc>
                <a:spcPct val="100000"/>
              </a:lnSpc>
              <a:buClrTx/>
              <a:buSzPct val="100000"/>
            </a:pPr>
            <a:endParaRPr sz="4000" b="1">
              <a:solidFill>
                <a:schemeClr val="tx2"/>
              </a:solidFill>
              <a:latin typeface="Times New Roman" panose="02020603050405020304" charset="0"/>
            </a:endParaRPr>
          </a:p>
        </p:txBody>
      </p:sp>
      <p:sp>
        <p:nvSpPr>
          <p:cNvPr id="2086" name="Rectangle 3"/>
          <p:cNvSpPr/>
          <p:nvPr>
            <p:ph type="body" idx="4294967295"/>
          </p:nvPr>
        </p:nvSpPr>
        <p:spPr>
          <a:xfrm>
            <a:off x="457200" y="1071563"/>
            <a:ext cx="8229600" cy="5054600"/>
          </a:xfrm>
          <a:ln/>
        </p:spPr>
        <p:txBody>
          <a:bodyPr wrap="square" lIns="91440" tIns="45720" rIns="91440" bIns="45720" anchor="t" anchorCtr="0"/>
          <a:p>
            <a:pPr marL="609600" indent="-609600" defTabSz="914400" eaLnBrk="1" hangingPunct="1">
              <a:lnSpc>
                <a:spcPct val="10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【例</a:t>
            </a:r>
            <a:r>
              <a:rPr lang="en-US" altLang="zh-CN" sz="2000" b="1">
                <a:latin typeface="黑体" panose="02010609060101010101" pitchFamily="49" charset="-122"/>
                <a:ea typeface="黑体" panose="02010609060101010101" pitchFamily="49" charset="-122"/>
              </a:rPr>
              <a:t>5-1</a:t>
            </a:r>
            <a:r>
              <a:rPr lang="zh-CN" altLang="en-US" sz="2000" b="1">
                <a:latin typeface="黑体" panose="02010609060101010101" pitchFamily="49" charset="-122"/>
                <a:ea typeface="黑体" panose="02010609060101010101" pitchFamily="49" charset="-122"/>
              </a:rPr>
              <a:t>】   某建筑物基础打预制钢筋混凝土管桩</a:t>
            </a:r>
            <a:r>
              <a:rPr lang="en-US" altLang="zh-CN" sz="2000" b="1">
                <a:latin typeface="黑体" panose="02010609060101010101" pitchFamily="49" charset="-122"/>
                <a:ea typeface="黑体" panose="02010609060101010101" pitchFamily="49" charset="-122"/>
              </a:rPr>
              <a:t>135</a:t>
            </a:r>
            <a:r>
              <a:rPr lang="zh-CN" altLang="en-US" sz="2000" b="1">
                <a:latin typeface="黑体" panose="02010609060101010101" pitchFamily="49" charset="-122"/>
                <a:ea typeface="黑体" panose="02010609060101010101" pitchFamily="49" charset="-122"/>
              </a:rPr>
              <a:t>根，桩身截面尺寸</a:t>
            </a:r>
            <a:r>
              <a:rPr lang="en-US" altLang="zh-CN" sz="2000" b="1">
                <a:latin typeface="黑体" panose="02010609060101010101" pitchFamily="49" charset="-122"/>
                <a:ea typeface="黑体" panose="02010609060101010101" pitchFamily="49" charset="-122"/>
              </a:rPr>
              <a:t>250mm ×250mm</a:t>
            </a:r>
            <a:r>
              <a:rPr lang="zh-CN" altLang="en-US" sz="2000" b="1">
                <a:latin typeface="黑体" panose="02010609060101010101" pitchFamily="49" charset="-122"/>
                <a:ea typeface="黑体" panose="02010609060101010101" pitchFamily="49" charset="-122"/>
              </a:rPr>
              <a:t>，单桩设计全长（包括桩尖）为</a:t>
            </a:r>
            <a:r>
              <a:rPr lang="en-US" altLang="zh-CN" sz="2000" b="1">
                <a:latin typeface="黑体" panose="02010609060101010101" pitchFamily="49" charset="-122"/>
                <a:ea typeface="黑体" panose="02010609060101010101" pitchFamily="49" charset="-122"/>
              </a:rPr>
              <a:t>9.5m</a:t>
            </a:r>
            <a:r>
              <a:rPr lang="zh-CN" altLang="en-US" sz="2000" b="1">
                <a:latin typeface="黑体" panose="02010609060101010101" pitchFamily="49" charset="-122"/>
                <a:ea typeface="黑体" panose="02010609060101010101" pitchFamily="49" charset="-122"/>
              </a:rPr>
              <a:t>。试计算：</a:t>
            </a:r>
            <a:r>
              <a:rPr lang="en-US" altLang="zh-CN" sz="2000" b="1">
                <a:latin typeface="黑体" panose="02010609060101010101" pitchFamily="49" charset="-122"/>
                <a:ea typeface="黑体" panose="02010609060101010101" pitchFamily="49" charset="-122"/>
              </a:rPr>
              <a:t>①</a:t>
            </a:r>
            <a:r>
              <a:rPr lang="zh-CN" altLang="en-US" sz="2000" b="1">
                <a:latin typeface="黑体" panose="02010609060101010101" pitchFamily="49" charset="-122"/>
                <a:ea typeface="黑体" panose="02010609060101010101" pitchFamily="49" charset="-122"/>
              </a:rPr>
              <a:t>打桩的工程量；</a:t>
            </a:r>
            <a:r>
              <a:rPr lang="en-US" altLang="zh-CN" sz="2000" b="1">
                <a:latin typeface="黑体" panose="02010609060101010101" pitchFamily="49" charset="-122"/>
                <a:ea typeface="黑体" panose="02010609060101010101" pitchFamily="49" charset="-122"/>
              </a:rPr>
              <a:t>②</a:t>
            </a:r>
            <a:r>
              <a:rPr lang="zh-CN" altLang="en-US" sz="2000" b="1">
                <a:latin typeface="黑体" panose="02010609060101010101" pitchFamily="49" charset="-122"/>
                <a:ea typeface="黑体" panose="02010609060101010101" pitchFamily="49" charset="-122"/>
              </a:rPr>
              <a:t>将桩送桩至地下</a:t>
            </a:r>
            <a:r>
              <a:rPr lang="en-US" altLang="zh-CN" sz="2000" b="1">
                <a:latin typeface="黑体" panose="02010609060101010101" pitchFamily="49" charset="-122"/>
                <a:ea typeface="黑体" panose="02010609060101010101" pitchFamily="49" charset="-122"/>
              </a:rPr>
              <a:t>0.6m</a:t>
            </a:r>
            <a:r>
              <a:rPr lang="zh-CN" altLang="en-US" sz="2000" b="1">
                <a:latin typeface="黑体" panose="02010609060101010101" pitchFamily="49" charset="-122"/>
                <a:ea typeface="黑体" panose="02010609060101010101" pitchFamily="49" charset="-122"/>
              </a:rPr>
              <a:t>，求送桩工程量。</a:t>
            </a:r>
            <a:endParaRPr lang="zh-CN" altLang="en-US" sz="2000" b="1">
              <a:latin typeface="黑体" panose="02010609060101010101" pitchFamily="49" charset="-122"/>
              <a:ea typeface="黑体" panose="02010609060101010101" pitchFamily="49" charset="-122"/>
            </a:endParaRPr>
          </a:p>
          <a:p>
            <a:pPr marL="609600" indent="-609600" defTabSz="914400" eaLnBrk="1" hangingPunct="1">
              <a:lnSpc>
                <a:spcPct val="10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【解】</a:t>
            </a:r>
            <a:endParaRPr lang="zh-CN" altLang="en-US" sz="2000" b="1">
              <a:latin typeface="黑体" panose="02010609060101010101" pitchFamily="49" charset="-122"/>
              <a:ea typeface="黑体" panose="02010609060101010101" pitchFamily="49" charset="-122"/>
            </a:endParaRPr>
          </a:p>
          <a:p>
            <a:pPr marL="609600" indent="-609600" defTabSz="914400" eaLnBrk="1" hangingPunct="1">
              <a:lnSpc>
                <a:spcPct val="10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       打桩的工程量</a:t>
            </a:r>
            <a:r>
              <a:rPr lang="en-US" altLang="zh-CN" sz="2000" b="1">
                <a:latin typeface="黑体" panose="02010609060101010101" pitchFamily="49" charset="-122"/>
                <a:ea typeface="黑体" panose="02010609060101010101" pitchFamily="49" charset="-122"/>
              </a:rPr>
              <a:t>V</a:t>
            </a:r>
            <a:r>
              <a:rPr lang="zh-CN" altLang="en-US" sz="2000" b="1">
                <a:latin typeface="黑体" panose="02010609060101010101" pitchFamily="49" charset="-122"/>
                <a:ea typeface="黑体" panose="02010609060101010101" pitchFamily="49" charset="-122"/>
              </a:rPr>
              <a:t>＝</a:t>
            </a:r>
            <a:r>
              <a:rPr lang="en-US" altLang="zh-CN" sz="2000" b="1">
                <a:latin typeface="黑体" panose="02010609060101010101" pitchFamily="49" charset="-122"/>
                <a:ea typeface="黑体" panose="02010609060101010101" pitchFamily="49" charset="-122"/>
              </a:rPr>
              <a:t>0.25×0.25×9.5×135</a:t>
            </a:r>
            <a:r>
              <a:rPr lang="zh-CN" altLang="en-US" sz="2000" b="1">
                <a:latin typeface="黑体" panose="02010609060101010101" pitchFamily="49" charset="-122"/>
                <a:ea typeface="黑体" panose="02010609060101010101" pitchFamily="49" charset="-122"/>
              </a:rPr>
              <a:t>＝</a:t>
            </a:r>
            <a:r>
              <a:rPr lang="en-US" altLang="zh-CN" sz="2000" b="1">
                <a:latin typeface="黑体" panose="02010609060101010101" pitchFamily="49" charset="-122"/>
                <a:ea typeface="黑体" panose="02010609060101010101" pitchFamily="49" charset="-122"/>
              </a:rPr>
              <a:t>80.16</a:t>
            </a:r>
            <a:r>
              <a:rPr lang="zh-CN" altLang="en-US" sz="2000" b="1">
                <a:latin typeface="黑体" panose="02010609060101010101" pitchFamily="49" charset="-122"/>
                <a:ea typeface="黑体" panose="02010609060101010101" pitchFamily="49" charset="-122"/>
              </a:rPr>
              <a:t>（ </a:t>
            </a:r>
            <a:r>
              <a:rPr lang="en-US" altLang="zh-CN" sz="2400" b="1">
                <a:latin typeface="黑体" panose="02010609060101010101" pitchFamily="49" charset="-122"/>
                <a:ea typeface="黑体" panose="02010609060101010101" pitchFamily="49" charset="-122"/>
              </a:rPr>
              <a:t>m</a:t>
            </a:r>
            <a:r>
              <a:rPr lang="en-US" altLang="zh-CN" sz="2400" b="1" baseline="30000">
                <a:latin typeface="黑体" panose="02010609060101010101" pitchFamily="49" charset="-122"/>
                <a:ea typeface="黑体" panose="02010609060101010101" pitchFamily="49" charset="-122"/>
              </a:rPr>
              <a:t>3</a:t>
            </a:r>
            <a:r>
              <a:rPr lang="en-US" altLang="zh-CN" sz="2000" b="1">
                <a:latin typeface="黑体" panose="02010609060101010101" pitchFamily="49" charset="-122"/>
                <a:ea typeface="黑体" panose="02010609060101010101" pitchFamily="49" charset="-122"/>
              </a:rPr>
              <a:t> </a:t>
            </a:r>
            <a:r>
              <a:rPr lang="zh-CN" altLang="en-US" sz="2000" b="1">
                <a:latin typeface="黑体" panose="02010609060101010101" pitchFamily="49" charset="-122"/>
                <a:ea typeface="黑体" panose="02010609060101010101" pitchFamily="49" charset="-122"/>
              </a:rPr>
              <a:t>）</a:t>
            </a:r>
            <a:endParaRPr lang="zh-CN" altLang="en-US" sz="2000" b="1">
              <a:latin typeface="黑体" panose="02010609060101010101" pitchFamily="49" charset="-122"/>
              <a:ea typeface="黑体" panose="02010609060101010101" pitchFamily="49" charset="-122"/>
            </a:endParaRPr>
          </a:p>
          <a:p>
            <a:pPr marL="609600" indent="-609600" defTabSz="914400" eaLnBrk="1" hangingPunct="1">
              <a:lnSpc>
                <a:spcPct val="10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   送桩工程量：</a:t>
            </a:r>
            <a:endParaRPr lang="zh-CN" altLang="en-US" sz="2000" b="1">
              <a:latin typeface="黑体" panose="02010609060101010101" pitchFamily="49" charset="-122"/>
              <a:ea typeface="黑体" panose="02010609060101010101" pitchFamily="49" charset="-122"/>
            </a:endParaRPr>
          </a:p>
          <a:p>
            <a:pPr marL="609600" indent="-609600" defTabSz="914400" eaLnBrk="1" hangingPunct="1">
              <a:lnSpc>
                <a:spcPct val="10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   送桩长度＝打桩架底至桩顶面的高度＝桩顶面至自然地坪面﹢</a:t>
            </a:r>
            <a:r>
              <a:rPr lang="en-US" altLang="zh-CN" sz="2000" b="1">
                <a:latin typeface="黑体" panose="02010609060101010101" pitchFamily="49" charset="-122"/>
                <a:ea typeface="黑体" panose="02010609060101010101" pitchFamily="49" charset="-122"/>
              </a:rPr>
              <a:t>0.5</a:t>
            </a:r>
            <a:endParaRPr lang="en-US" altLang="zh-CN" sz="2000" b="1">
              <a:latin typeface="黑体" panose="02010609060101010101" pitchFamily="49" charset="-122"/>
              <a:ea typeface="黑体" panose="02010609060101010101" pitchFamily="49" charset="-122"/>
            </a:endParaRPr>
          </a:p>
          <a:p>
            <a:pPr marL="609600" indent="-609600" defTabSz="914400" eaLnBrk="1" hangingPunct="1">
              <a:lnSpc>
                <a:spcPct val="100000"/>
              </a:lnSpc>
              <a:spcBef>
                <a:spcPct val="20000"/>
              </a:spcBef>
              <a:buClrTx/>
              <a:buSzPct val="85000"/>
              <a:buFontTx/>
              <a:buNone/>
            </a:pPr>
            <a:r>
              <a:rPr lang="zh-CN" altLang="en-US" sz="2000" b="1">
                <a:latin typeface="黑体" panose="02010609060101010101" pitchFamily="49" charset="-122"/>
                <a:ea typeface="黑体" panose="02010609060101010101" pitchFamily="49" charset="-122"/>
              </a:rPr>
              <a:t>＝</a:t>
            </a:r>
            <a:r>
              <a:rPr lang="en-US" altLang="zh-CN" sz="2000" b="1">
                <a:latin typeface="黑体" panose="02010609060101010101" pitchFamily="49" charset="-122"/>
                <a:ea typeface="黑体" panose="02010609060101010101" pitchFamily="49" charset="-122"/>
              </a:rPr>
              <a:t>0.6 </a:t>
            </a:r>
            <a:r>
              <a:rPr lang="zh-CN" altLang="en-US" sz="2000" b="1">
                <a:latin typeface="黑体" panose="02010609060101010101" pitchFamily="49" charset="-122"/>
                <a:ea typeface="黑体" panose="02010609060101010101" pitchFamily="49" charset="-122"/>
              </a:rPr>
              <a:t>﹢ </a:t>
            </a:r>
            <a:r>
              <a:rPr lang="en-US" altLang="zh-CN" sz="2000" b="1">
                <a:latin typeface="黑体" panose="02010609060101010101" pitchFamily="49" charset="-122"/>
                <a:ea typeface="黑体" panose="02010609060101010101" pitchFamily="49" charset="-122"/>
              </a:rPr>
              <a:t>0.5</a:t>
            </a:r>
            <a:r>
              <a:rPr lang="zh-CN" altLang="en-US" sz="2000" b="1">
                <a:latin typeface="黑体" panose="02010609060101010101" pitchFamily="49" charset="-122"/>
                <a:ea typeface="黑体" panose="02010609060101010101" pitchFamily="49" charset="-122"/>
              </a:rPr>
              <a:t>＝</a:t>
            </a:r>
            <a:r>
              <a:rPr lang="en-US" altLang="zh-CN" sz="2000" b="1">
                <a:latin typeface="黑体" panose="02010609060101010101" pitchFamily="49" charset="-122"/>
                <a:ea typeface="黑体" panose="02010609060101010101" pitchFamily="49" charset="-122"/>
              </a:rPr>
              <a:t>1.1m</a:t>
            </a:r>
            <a:endParaRPr lang="en-US" altLang="zh-CN" sz="2000" b="1">
              <a:latin typeface="黑体" panose="02010609060101010101" pitchFamily="49" charset="-122"/>
              <a:ea typeface="黑体" panose="02010609060101010101" pitchFamily="49" charset="-122"/>
            </a:endParaRPr>
          </a:p>
          <a:p>
            <a:pPr marL="609600" indent="-609600" defTabSz="914400" eaLnBrk="1" hangingPunct="1">
              <a:lnSpc>
                <a:spcPct val="100000"/>
              </a:lnSpc>
              <a:spcBef>
                <a:spcPct val="20000"/>
              </a:spcBef>
              <a:buClrTx/>
              <a:buSzPct val="85000"/>
              <a:buFontTx/>
              <a:buNone/>
            </a:pPr>
            <a:r>
              <a:rPr lang="en-US" altLang="zh-CN" sz="2000" b="1">
                <a:latin typeface="黑体" panose="02010609060101010101" pitchFamily="49" charset="-122"/>
                <a:ea typeface="黑体" panose="02010609060101010101" pitchFamily="49" charset="-122"/>
              </a:rPr>
              <a:t>    </a:t>
            </a:r>
            <a:r>
              <a:rPr lang="zh-CN" altLang="en-US" sz="2000" b="1">
                <a:latin typeface="黑体" panose="02010609060101010101" pitchFamily="49" charset="-122"/>
                <a:ea typeface="黑体" panose="02010609060101010101" pitchFamily="49" charset="-122"/>
              </a:rPr>
              <a:t>送桩工程量</a:t>
            </a:r>
            <a:r>
              <a:rPr lang="en-US" altLang="zh-CN" sz="2000" b="1">
                <a:latin typeface="黑体" panose="02010609060101010101" pitchFamily="49" charset="-122"/>
                <a:ea typeface="黑体" panose="02010609060101010101" pitchFamily="49" charset="-122"/>
              </a:rPr>
              <a:t>V</a:t>
            </a:r>
            <a:r>
              <a:rPr lang="zh-CN" altLang="en-US" sz="2000" b="1">
                <a:latin typeface="黑体" panose="02010609060101010101" pitchFamily="49" charset="-122"/>
                <a:ea typeface="黑体" panose="02010609060101010101" pitchFamily="49" charset="-122"/>
              </a:rPr>
              <a:t>＝</a:t>
            </a:r>
            <a:r>
              <a:rPr lang="en-US" altLang="zh-CN" sz="2000" b="1">
                <a:latin typeface="黑体" panose="02010609060101010101" pitchFamily="49" charset="-122"/>
                <a:ea typeface="黑体" panose="02010609060101010101" pitchFamily="49" charset="-122"/>
              </a:rPr>
              <a:t>0.25×0.25×1.10×135</a:t>
            </a:r>
            <a:r>
              <a:rPr lang="zh-CN" altLang="en-US" sz="2000" b="1">
                <a:latin typeface="黑体" panose="02010609060101010101" pitchFamily="49" charset="-122"/>
                <a:ea typeface="黑体" panose="02010609060101010101" pitchFamily="49" charset="-122"/>
              </a:rPr>
              <a:t>＝</a:t>
            </a:r>
            <a:r>
              <a:rPr lang="en-US" altLang="zh-CN" sz="2000" b="1">
                <a:latin typeface="黑体" panose="02010609060101010101" pitchFamily="49" charset="-122"/>
                <a:ea typeface="黑体" panose="02010609060101010101" pitchFamily="49" charset="-122"/>
              </a:rPr>
              <a:t>9.28</a:t>
            </a:r>
            <a:r>
              <a:rPr lang="zh-CN" altLang="en-US" sz="2000" b="1">
                <a:latin typeface="黑体" panose="02010609060101010101" pitchFamily="49" charset="-122"/>
                <a:ea typeface="黑体" panose="02010609060101010101" pitchFamily="49" charset="-122"/>
              </a:rPr>
              <a:t>（ </a:t>
            </a:r>
            <a:r>
              <a:rPr lang="en-US" altLang="zh-CN" sz="2400" b="1">
                <a:latin typeface="黑体" panose="02010609060101010101" pitchFamily="49" charset="-122"/>
                <a:ea typeface="黑体" panose="02010609060101010101" pitchFamily="49" charset="-122"/>
              </a:rPr>
              <a:t>m</a:t>
            </a:r>
            <a:r>
              <a:rPr lang="en-US" altLang="zh-CN" sz="2400" b="1" baseline="30000">
                <a:latin typeface="黑体" panose="02010609060101010101" pitchFamily="49" charset="-122"/>
                <a:ea typeface="黑体" panose="02010609060101010101" pitchFamily="49" charset="-122"/>
              </a:rPr>
              <a:t>3</a:t>
            </a:r>
            <a:r>
              <a:rPr lang="en-US" altLang="zh-CN" sz="2000" b="1">
                <a:latin typeface="黑体" panose="02010609060101010101" pitchFamily="49" charset="-122"/>
                <a:ea typeface="黑体" panose="02010609060101010101" pitchFamily="49" charset="-122"/>
              </a:rPr>
              <a:t> </a:t>
            </a:r>
            <a:r>
              <a:rPr lang="zh-CN" altLang="en-US" sz="2000" b="1">
                <a:latin typeface="黑体" panose="02010609060101010101" pitchFamily="49" charset="-122"/>
                <a:ea typeface="黑体" panose="02010609060101010101" pitchFamily="49" charset="-122"/>
              </a:rPr>
              <a:t>）</a:t>
            </a:r>
            <a:endParaRPr lang="zh-CN" altLang="en-US" sz="2000" b="1">
              <a:latin typeface="黑体" panose="02010609060101010101" pitchFamily="49" charset="-122"/>
              <a:ea typeface="黑体" panose="02010609060101010101" pitchFamily="49" charset="-122"/>
            </a:endParaRPr>
          </a:p>
        </p:txBody>
      </p:sp>
      <p:pic>
        <p:nvPicPr>
          <p:cNvPr id="2087" name="Picture 4" descr="  (16)"/>
          <p:cNvPicPr>
            <a:picLocks noChangeAspect="1"/>
          </p:cNvPicPr>
          <p:nvPr/>
        </p:nvPicPr>
        <p:blipFill>
          <a:blip r:embed="rId1"/>
          <a:srcRect t="21060" b="17368"/>
          <a:stretch>
            <a:fillRect/>
          </a:stretch>
        </p:blipFill>
        <p:spPr>
          <a:xfrm>
            <a:off x="214313" y="4357688"/>
            <a:ext cx="7429500" cy="1922462"/>
          </a:xfrm>
          <a:prstGeom prst="rect">
            <a:avLst/>
          </a:prstGeom>
          <a:noFill/>
          <a:ln w="9525">
            <a:noFill/>
          </a:ln>
        </p:spPr>
      </p:pic>
    </p:spTree>
  </p:cSld>
  <p:clrMapOvr>
    <a:masterClrMapping/>
  </p:clrMapOvr>
</p:sld>
</file>

<file path=ppt/tags/tag1.xml><?xml version="1.0" encoding="utf-8"?>
<p:tagLst xmlns:p="http://schemas.openxmlformats.org/presentationml/2006/main">
  <p:tag name="AS_NET" val="4.0.30319.42000"/>
  <p:tag name="AS_OS" val="Microsoft Windows NT 6.1.7601 Service Pack 1"/>
  <p:tag name="AS_RELEASE_DATE" val="2016.11.28"/>
  <p:tag name="AS_TITLE" val="Aspose.Slides for .NET 4.0"/>
  <p:tag name="AS_VERSION" val="16.11.0.0"/>
</p:tagLst>
</file>

<file path=ppt/theme/theme1.xml><?xml version="1.0" encoding="utf-8"?>
<a:theme xmlns:a="http://schemas.openxmlformats.org/drawingml/2006/main" name="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txDef>
      <a:spPr>
        <a:noFill/>
      </a:spPr>
      <a:bodyPr wrap="square" rtlCol="0">
        <a:spAutoFit/>
      </a:bodyPr>
      <a:lstStyle>
        <a:defPPr>
          <a:defRPr lang="zh-CN" altLang="en-US">
            <a:ln w="10160">
              <a:solidFill>
                <a:schemeClr val="accent5"/>
              </a:solidFill>
              <a:prstDash val="solid"/>
            </a:ln>
            <a:solidFill>
              <a:schemeClr val="bg2"/>
            </a:solidFill>
            <a:effectLst>
              <a:outerShdw blurRad="38100" dist="22860" dir="5400000" algn="tl" rotWithShape="0">
                <a:srgbClr val="000000">
                  <a:alpha val="30000"/>
                </a:srgbClr>
              </a:outerShdw>
            </a:effectLst>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3144</Words>
  <Application>WPS 演示</Application>
  <PresentationFormat>Экран</PresentationFormat>
  <Paragraphs>165</Paragraphs>
  <Slides>17</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17</vt:i4>
      </vt:variant>
    </vt:vector>
  </HeadingPairs>
  <TitlesOfParts>
    <vt:vector size="32" baseType="lpstr">
      <vt:lpstr>Arial</vt:lpstr>
      <vt:lpstr>宋体</vt:lpstr>
      <vt:lpstr>Wingdings</vt:lpstr>
      <vt:lpstr>Calibri Light</vt:lpstr>
      <vt:lpstr>Calibri Light</vt:lpstr>
      <vt:lpstr>Calibri</vt:lpstr>
      <vt:lpstr>Calibri</vt:lpstr>
      <vt:lpstr>仿宋_GB2312</vt:lpstr>
      <vt:lpstr>仿宋</vt:lpstr>
      <vt:lpstr>Times New Roman</vt:lpstr>
      <vt:lpstr>黑体</vt:lpstr>
      <vt:lpstr>Arial</vt:lpstr>
      <vt:lpstr>Arial Unicode MS</vt:lpstr>
      <vt:lpstr>微软雅黑</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向阳花儿PPT</dc:creator>
  <cp:lastModifiedBy>小水滴</cp:lastModifiedBy>
  <cp:revision>347</cp:revision>
  <dcterms:created xsi:type="dcterms:W3CDTF">2014-08-08T03:06:00Z</dcterms:created>
  <dcterms:modified xsi:type="dcterms:W3CDTF">2021-03-30T02:24:58Z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2052-11.1.0.10356</vt:lpwstr>
  </property>
  <property fmtid="{D5CDD505-2E9C-101B-9397-08002B2CF9AE}" pid="3" name="ICV">
    <vt:lpwstr>E79DF92CE26F41358B9159CECFC7EC4D</vt:lpwstr>
  </property>
</Properties>
</file>