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410" r:id="rId3"/>
    <p:sldId id="411" r:id="rId4"/>
    <p:sldId id="454" r:id="rId5"/>
    <p:sldId id="480" r:id="rId6"/>
    <p:sldId id="550" r:id="rId7"/>
    <p:sldId id="482" r:id="rId8"/>
    <p:sldId id="483" r:id="rId9"/>
    <p:sldId id="484" r:id="rId10"/>
    <p:sldId id="522" r:id="rId11"/>
    <p:sldId id="485" r:id="rId12"/>
    <p:sldId id="417" r:id="rId13"/>
    <p:sldId id="540" r:id="rId14"/>
    <p:sldId id="523" r:id="rId15"/>
    <p:sldId id="486" r:id="rId16"/>
    <p:sldId id="490" r:id="rId17"/>
    <p:sldId id="491" r:id="rId18"/>
    <p:sldId id="492" r:id="rId19"/>
    <p:sldId id="496" r:id="rId20"/>
    <p:sldId id="499" r:id="rId21"/>
    <p:sldId id="503" r:id="rId22"/>
    <p:sldId id="500" r:id="rId23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772D"/>
    <a:srgbClr val="D428D6"/>
    <a:srgbClr val="9DA458"/>
    <a:srgbClr val="9051AC"/>
    <a:srgbClr val="FFFFFF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89" d="100"/>
          <a:sy n="89" d="100"/>
        </p:scale>
        <p:origin x="-132" y="-252"/>
      </p:cViewPr>
      <p:guideLst>
        <p:guide orient="horz" pos="2172"/>
        <p:guide pos="393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tags" Target="../tags/tag3.xml"/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101.xml"/><Relationship Id="rId8" Type="http://schemas.openxmlformats.org/officeDocument/2006/relationships/tags" Target="../tags/tag100.xml"/><Relationship Id="rId7" Type="http://schemas.openxmlformats.org/officeDocument/2006/relationships/image" Target="../media/image4.png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image" Target="../media/image3.png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3" Type="http://schemas.openxmlformats.org/officeDocument/2006/relationships/tags" Target="../tags/tag105.xml"/><Relationship Id="rId12" Type="http://schemas.openxmlformats.org/officeDocument/2006/relationships/tags" Target="../tags/tag104.xml"/><Relationship Id="rId11" Type="http://schemas.openxmlformats.org/officeDocument/2006/relationships/tags" Target="../tags/tag103.xml"/><Relationship Id="rId10" Type="http://schemas.openxmlformats.org/officeDocument/2006/relationships/tags" Target="../tags/tag102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tags" Target="../tags/tag110.xml"/><Relationship Id="rId7" Type="http://schemas.openxmlformats.org/officeDocument/2006/relationships/tags" Target="../tags/tag109.xml"/><Relationship Id="rId6" Type="http://schemas.openxmlformats.org/officeDocument/2006/relationships/image" Target="../media/image2.png"/><Relationship Id="rId5" Type="http://schemas.openxmlformats.org/officeDocument/2006/relationships/tags" Target="../tags/tag108.xml"/><Relationship Id="rId4" Type="http://schemas.openxmlformats.org/officeDocument/2006/relationships/image" Target="../media/image1.png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2" Type="http://schemas.openxmlformats.org/officeDocument/2006/relationships/tags" Target="../tags/tag114.xml"/><Relationship Id="rId11" Type="http://schemas.openxmlformats.org/officeDocument/2006/relationships/tags" Target="../tags/tag113.xml"/><Relationship Id="rId10" Type="http://schemas.openxmlformats.org/officeDocument/2006/relationships/tags" Target="../tags/tag11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120.xml"/><Relationship Id="rId8" Type="http://schemas.openxmlformats.org/officeDocument/2006/relationships/tags" Target="../tags/tag119.xml"/><Relationship Id="rId7" Type="http://schemas.openxmlformats.org/officeDocument/2006/relationships/tags" Target="../tags/tag118.xml"/><Relationship Id="rId6" Type="http://schemas.openxmlformats.org/officeDocument/2006/relationships/tags" Target="../tags/tag117.xml"/><Relationship Id="rId5" Type="http://schemas.openxmlformats.org/officeDocument/2006/relationships/image" Target="../media/image4.png"/><Relationship Id="rId4" Type="http://schemas.openxmlformats.org/officeDocument/2006/relationships/tags" Target="../tags/tag116.xml"/><Relationship Id="rId3" Type="http://schemas.openxmlformats.org/officeDocument/2006/relationships/image" Target="../media/image7.png"/><Relationship Id="rId2" Type="http://schemas.openxmlformats.org/officeDocument/2006/relationships/tags" Target="../tags/tag115.xml"/><Relationship Id="rId10" Type="http://schemas.openxmlformats.org/officeDocument/2006/relationships/tags" Target="../tags/tag121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127.xml"/><Relationship Id="rId8" Type="http://schemas.openxmlformats.org/officeDocument/2006/relationships/tags" Target="../tags/tag126.xml"/><Relationship Id="rId7" Type="http://schemas.openxmlformats.org/officeDocument/2006/relationships/tags" Target="../tags/tag125.xml"/><Relationship Id="rId6" Type="http://schemas.openxmlformats.org/officeDocument/2006/relationships/image" Target="../media/image4.png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3" Type="http://schemas.openxmlformats.org/officeDocument/2006/relationships/tags" Target="../tags/tag151.xml"/><Relationship Id="rId32" Type="http://schemas.openxmlformats.org/officeDocument/2006/relationships/tags" Target="../tags/tag150.xml"/><Relationship Id="rId31" Type="http://schemas.openxmlformats.org/officeDocument/2006/relationships/tags" Target="../tags/tag149.xml"/><Relationship Id="rId30" Type="http://schemas.openxmlformats.org/officeDocument/2006/relationships/tags" Target="../tags/tag148.xml"/><Relationship Id="rId3" Type="http://schemas.openxmlformats.org/officeDocument/2006/relationships/image" Target="../media/image3.png"/><Relationship Id="rId29" Type="http://schemas.openxmlformats.org/officeDocument/2006/relationships/tags" Target="../tags/tag147.xml"/><Relationship Id="rId28" Type="http://schemas.openxmlformats.org/officeDocument/2006/relationships/tags" Target="../tags/tag146.xml"/><Relationship Id="rId27" Type="http://schemas.openxmlformats.org/officeDocument/2006/relationships/tags" Target="../tags/tag145.xml"/><Relationship Id="rId26" Type="http://schemas.openxmlformats.org/officeDocument/2006/relationships/tags" Target="../tags/tag144.xml"/><Relationship Id="rId25" Type="http://schemas.openxmlformats.org/officeDocument/2006/relationships/tags" Target="../tags/tag143.xml"/><Relationship Id="rId24" Type="http://schemas.openxmlformats.org/officeDocument/2006/relationships/tags" Target="../tags/tag142.xml"/><Relationship Id="rId23" Type="http://schemas.openxmlformats.org/officeDocument/2006/relationships/tags" Target="../tags/tag141.xml"/><Relationship Id="rId22" Type="http://schemas.openxmlformats.org/officeDocument/2006/relationships/tags" Target="../tags/tag140.xml"/><Relationship Id="rId21" Type="http://schemas.openxmlformats.org/officeDocument/2006/relationships/tags" Target="../tags/tag139.xml"/><Relationship Id="rId20" Type="http://schemas.openxmlformats.org/officeDocument/2006/relationships/tags" Target="../tags/tag138.xml"/><Relationship Id="rId2" Type="http://schemas.openxmlformats.org/officeDocument/2006/relationships/tags" Target="../tags/tag122.xml"/><Relationship Id="rId19" Type="http://schemas.openxmlformats.org/officeDocument/2006/relationships/tags" Target="../tags/tag137.xml"/><Relationship Id="rId18" Type="http://schemas.openxmlformats.org/officeDocument/2006/relationships/tags" Target="../tags/tag136.xml"/><Relationship Id="rId17" Type="http://schemas.openxmlformats.org/officeDocument/2006/relationships/tags" Target="../tags/tag135.xml"/><Relationship Id="rId16" Type="http://schemas.openxmlformats.org/officeDocument/2006/relationships/tags" Target="../tags/tag134.xml"/><Relationship Id="rId15" Type="http://schemas.openxmlformats.org/officeDocument/2006/relationships/tags" Target="../tags/tag133.xml"/><Relationship Id="rId14" Type="http://schemas.openxmlformats.org/officeDocument/2006/relationships/tags" Target="../tags/tag132.xml"/><Relationship Id="rId13" Type="http://schemas.openxmlformats.org/officeDocument/2006/relationships/tags" Target="../tags/tag131.xml"/><Relationship Id="rId12" Type="http://schemas.openxmlformats.org/officeDocument/2006/relationships/tags" Target="../tags/tag130.xml"/><Relationship Id="rId11" Type="http://schemas.openxmlformats.org/officeDocument/2006/relationships/tags" Target="../tags/tag129.xml"/><Relationship Id="rId10" Type="http://schemas.openxmlformats.org/officeDocument/2006/relationships/tags" Target="../tags/tag128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59.xml"/><Relationship Id="rId8" Type="http://schemas.openxmlformats.org/officeDocument/2006/relationships/tags" Target="../tags/tag158.xml"/><Relationship Id="rId7" Type="http://schemas.openxmlformats.org/officeDocument/2006/relationships/tags" Target="../tags/tag157.xml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3" Type="http://schemas.openxmlformats.org/officeDocument/2006/relationships/tags" Target="../tags/tag161.xml"/><Relationship Id="rId12" Type="http://schemas.openxmlformats.org/officeDocument/2006/relationships/image" Target="../media/image4.png"/><Relationship Id="rId11" Type="http://schemas.openxmlformats.org/officeDocument/2006/relationships/tags" Target="../tags/tag160.xml"/><Relationship Id="rId10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67.xml"/><Relationship Id="rId8" Type="http://schemas.openxmlformats.org/officeDocument/2006/relationships/tags" Target="../tags/tag166.xml"/><Relationship Id="rId7" Type="http://schemas.openxmlformats.org/officeDocument/2006/relationships/tags" Target="../tags/tag165.xml"/><Relationship Id="rId6" Type="http://schemas.openxmlformats.org/officeDocument/2006/relationships/image" Target="../media/image4.png"/><Relationship Id="rId5" Type="http://schemas.openxmlformats.org/officeDocument/2006/relationships/tags" Target="../tags/tag164.xml"/><Relationship Id="rId4" Type="http://schemas.openxmlformats.org/officeDocument/2006/relationships/tags" Target="../tags/tag163.xml"/><Relationship Id="rId3" Type="http://schemas.openxmlformats.org/officeDocument/2006/relationships/image" Target="../media/image3.png"/><Relationship Id="rId2" Type="http://schemas.openxmlformats.org/officeDocument/2006/relationships/tags" Target="../tags/tag162.xml"/><Relationship Id="rId15" Type="http://schemas.openxmlformats.org/officeDocument/2006/relationships/tags" Target="../tags/tag173.xml"/><Relationship Id="rId14" Type="http://schemas.openxmlformats.org/officeDocument/2006/relationships/tags" Target="../tags/tag172.xml"/><Relationship Id="rId13" Type="http://schemas.openxmlformats.org/officeDocument/2006/relationships/tags" Target="../tags/tag171.xml"/><Relationship Id="rId12" Type="http://schemas.openxmlformats.org/officeDocument/2006/relationships/tags" Target="../tags/tag170.xml"/><Relationship Id="rId11" Type="http://schemas.openxmlformats.org/officeDocument/2006/relationships/tags" Target="../tags/tag169.xml"/><Relationship Id="rId10" Type="http://schemas.openxmlformats.org/officeDocument/2006/relationships/tags" Target="../tags/tag168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79.xml"/><Relationship Id="rId8" Type="http://schemas.openxmlformats.org/officeDocument/2006/relationships/tags" Target="../tags/tag178.xml"/><Relationship Id="rId7" Type="http://schemas.openxmlformats.org/officeDocument/2006/relationships/tags" Target="../tags/tag177.xml"/><Relationship Id="rId6" Type="http://schemas.openxmlformats.org/officeDocument/2006/relationships/image" Target="../media/image4.png"/><Relationship Id="rId5" Type="http://schemas.openxmlformats.org/officeDocument/2006/relationships/tags" Target="../tags/tag176.xml"/><Relationship Id="rId4" Type="http://schemas.openxmlformats.org/officeDocument/2006/relationships/tags" Target="../tags/tag175.xml"/><Relationship Id="rId3" Type="http://schemas.openxmlformats.org/officeDocument/2006/relationships/image" Target="../media/image3.png"/><Relationship Id="rId2" Type="http://schemas.openxmlformats.org/officeDocument/2006/relationships/tags" Target="../tags/tag174.xml"/><Relationship Id="rId15" Type="http://schemas.openxmlformats.org/officeDocument/2006/relationships/tags" Target="../tags/tag185.xml"/><Relationship Id="rId14" Type="http://schemas.openxmlformats.org/officeDocument/2006/relationships/tags" Target="../tags/tag184.xml"/><Relationship Id="rId13" Type="http://schemas.openxmlformats.org/officeDocument/2006/relationships/tags" Target="../tags/tag183.xml"/><Relationship Id="rId12" Type="http://schemas.openxmlformats.org/officeDocument/2006/relationships/tags" Target="../tags/tag182.xml"/><Relationship Id="rId11" Type="http://schemas.openxmlformats.org/officeDocument/2006/relationships/tags" Target="../tags/tag181.xml"/><Relationship Id="rId10" Type="http://schemas.openxmlformats.org/officeDocument/2006/relationships/tags" Target="../tags/tag180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93.xml"/><Relationship Id="rId8" Type="http://schemas.openxmlformats.org/officeDocument/2006/relationships/tags" Target="../tags/tag192.xml"/><Relationship Id="rId7" Type="http://schemas.openxmlformats.org/officeDocument/2006/relationships/tags" Target="../tags/tag191.xml"/><Relationship Id="rId6" Type="http://schemas.openxmlformats.org/officeDocument/2006/relationships/tags" Target="../tags/tag190.xml"/><Relationship Id="rId5" Type="http://schemas.openxmlformats.org/officeDocument/2006/relationships/tags" Target="../tags/tag189.xml"/><Relationship Id="rId4" Type="http://schemas.openxmlformats.org/officeDocument/2006/relationships/tags" Target="../tags/tag188.xml"/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0" Type="http://schemas.openxmlformats.org/officeDocument/2006/relationships/tags" Target="../tags/tag194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99.xml"/><Relationship Id="rId8" Type="http://schemas.openxmlformats.org/officeDocument/2006/relationships/image" Target="../media/image3.png"/><Relationship Id="rId7" Type="http://schemas.openxmlformats.org/officeDocument/2006/relationships/tags" Target="../tags/tag198.xml"/><Relationship Id="rId6" Type="http://schemas.openxmlformats.org/officeDocument/2006/relationships/tags" Target="../tags/tag197.xml"/><Relationship Id="rId5" Type="http://schemas.openxmlformats.org/officeDocument/2006/relationships/image" Target="../media/image2.png"/><Relationship Id="rId4" Type="http://schemas.openxmlformats.org/officeDocument/2006/relationships/tags" Target="../tags/tag196.xml"/><Relationship Id="rId3" Type="http://schemas.openxmlformats.org/officeDocument/2006/relationships/image" Target="../media/image1.png"/><Relationship Id="rId2" Type="http://schemas.openxmlformats.org/officeDocument/2006/relationships/tags" Target="../tags/tag195.xml"/><Relationship Id="rId13" Type="http://schemas.openxmlformats.org/officeDocument/2006/relationships/tags" Target="../tags/tag203.xml"/><Relationship Id="rId12" Type="http://schemas.openxmlformats.org/officeDocument/2006/relationships/tags" Target="../tags/tag202.xml"/><Relationship Id="rId11" Type="http://schemas.openxmlformats.org/officeDocument/2006/relationships/tags" Target="../tags/tag201.xml"/><Relationship Id="rId10" Type="http://schemas.openxmlformats.org/officeDocument/2006/relationships/tags" Target="../tags/tag200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image" Target="../media/image4.png"/><Relationship Id="rId4" Type="http://schemas.openxmlformats.org/officeDocument/2006/relationships/tags" Target="../tags/tag14.xml"/><Relationship Id="rId3" Type="http://schemas.openxmlformats.org/officeDocument/2006/relationships/image" Target="../media/image3.png"/><Relationship Id="rId2" Type="http://schemas.openxmlformats.org/officeDocument/2006/relationships/tags" Target="../tags/tag13.xml"/><Relationship Id="rId13" Type="http://schemas.openxmlformats.org/officeDocument/2006/relationships/tags" Target="../tags/tag22.xml"/><Relationship Id="rId12" Type="http://schemas.openxmlformats.org/officeDocument/2006/relationships/tags" Target="../tags/tag21.xml"/><Relationship Id="rId11" Type="http://schemas.openxmlformats.org/officeDocument/2006/relationships/tags" Target="../tags/tag20.xml"/><Relationship Id="rId10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image" Target="../media/image6.png"/><Relationship Id="rId5" Type="http://schemas.openxmlformats.org/officeDocument/2006/relationships/tags" Target="../tags/tag25.xml"/><Relationship Id="rId4" Type="http://schemas.openxmlformats.org/officeDocument/2006/relationships/image" Target="../media/image5.png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4" Type="http://schemas.openxmlformats.org/officeDocument/2006/relationships/tags" Target="../tags/tag33.xml"/><Relationship Id="rId13" Type="http://schemas.openxmlformats.org/officeDocument/2006/relationships/tags" Target="../tags/tag32.xml"/><Relationship Id="rId12" Type="http://schemas.openxmlformats.org/officeDocument/2006/relationships/tags" Target="../tags/tag31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tags" Target="../tags/tag38.xml"/><Relationship Id="rId7" Type="http://schemas.openxmlformats.org/officeDocument/2006/relationships/image" Target="../media/image4.png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image" Target="../media/image3.png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5" Type="http://schemas.openxmlformats.org/officeDocument/2006/relationships/tags" Target="../tags/tag45.xml"/><Relationship Id="rId14" Type="http://schemas.openxmlformats.org/officeDocument/2006/relationships/tags" Target="../tags/tag44.xml"/><Relationship Id="rId13" Type="http://schemas.openxmlformats.org/officeDocument/2006/relationships/tags" Target="../tags/tag43.xml"/><Relationship Id="rId12" Type="http://schemas.openxmlformats.org/officeDocument/2006/relationships/tags" Target="../tags/tag42.xml"/><Relationship Id="rId11" Type="http://schemas.openxmlformats.org/officeDocument/2006/relationships/tags" Target="../tags/tag41.xml"/><Relationship Id="rId10" Type="http://schemas.openxmlformats.org/officeDocument/2006/relationships/tags" Target="../tags/tag40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51.xml"/><Relationship Id="rId8" Type="http://schemas.openxmlformats.org/officeDocument/2006/relationships/tags" Target="../tags/tag50.xml"/><Relationship Id="rId7" Type="http://schemas.openxmlformats.org/officeDocument/2006/relationships/image" Target="../media/image4.png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image" Target="../media/image3.png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7" Type="http://schemas.openxmlformats.org/officeDocument/2006/relationships/tags" Target="../tags/tag59.xml"/><Relationship Id="rId16" Type="http://schemas.openxmlformats.org/officeDocument/2006/relationships/tags" Target="../tags/tag58.xml"/><Relationship Id="rId15" Type="http://schemas.openxmlformats.org/officeDocument/2006/relationships/tags" Target="../tags/tag57.xml"/><Relationship Id="rId14" Type="http://schemas.openxmlformats.org/officeDocument/2006/relationships/tags" Target="../tags/tag56.xml"/><Relationship Id="rId13" Type="http://schemas.openxmlformats.org/officeDocument/2006/relationships/tags" Target="../tags/tag55.xml"/><Relationship Id="rId12" Type="http://schemas.openxmlformats.org/officeDocument/2006/relationships/tags" Target="../tags/tag54.xml"/><Relationship Id="rId11" Type="http://schemas.openxmlformats.org/officeDocument/2006/relationships/tags" Target="../tags/tag53.xml"/><Relationship Id="rId10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image" Target="../media/image4.png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image" Target="../media/image3.png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3" Type="http://schemas.openxmlformats.org/officeDocument/2006/relationships/tags" Target="../tags/tag69.xml"/><Relationship Id="rId12" Type="http://schemas.openxmlformats.org/officeDocument/2006/relationships/tags" Target="../tags/tag68.xml"/><Relationship Id="rId11" Type="http://schemas.openxmlformats.org/officeDocument/2006/relationships/tags" Target="../tags/tag67.xml"/><Relationship Id="rId10" Type="http://schemas.openxmlformats.org/officeDocument/2006/relationships/tags" Target="../tags/tag66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78.xml"/><Relationship Id="rId8" Type="http://schemas.openxmlformats.org/officeDocument/2006/relationships/tags" Target="../tags/tag77.xml"/><Relationship Id="rId7" Type="http://schemas.openxmlformats.org/officeDocument/2006/relationships/image" Target="../media/image4.png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image" Target="../media/image3.png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5" Type="http://schemas.openxmlformats.org/officeDocument/2006/relationships/tags" Target="../tags/tag84.xml"/><Relationship Id="rId14" Type="http://schemas.openxmlformats.org/officeDocument/2006/relationships/tags" Target="../tags/tag83.xml"/><Relationship Id="rId13" Type="http://schemas.openxmlformats.org/officeDocument/2006/relationships/tags" Target="../tags/tag82.xml"/><Relationship Id="rId12" Type="http://schemas.openxmlformats.org/officeDocument/2006/relationships/tags" Target="../tags/tag81.xml"/><Relationship Id="rId11" Type="http://schemas.openxmlformats.org/officeDocument/2006/relationships/tags" Target="../tags/tag80.xml"/><Relationship Id="rId10" Type="http://schemas.openxmlformats.org/officeDocument/2006/relationships/tags" Target="../tags/tag79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8" Type="http://schemas.openxmlformats.org/officeDocument/2006/relationships/tags" Target="../tags/tag89.xml"/><Relationship Id="rId7" Type="http://schemas.openxmlformats.org/officeDocument/2006/relationships/image" Target="../media/image4.png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image" Target="../media/image3.png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tags" Target="../tags/tag92.xml"/><Relationship Id="rId10" Type="http://schemas.openxmlformats.org/officeDocument/2006/relationships/tags" Target="../tags/tag9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7" name="图片 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4" cstate="email"/>
            <a:srcRect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6" cstate="email"/>
            <a:srcRect/>
            <a:stretch>
              <a:fillRect/>
            </a:stretch>
          </p:blipFill>
          <p:spPr>
            <a:xfrm>
              <a:off x="4689230" y="0"/>
              <a:ext cx="7502769" cy="6858000"/>
            </a:xfrm>
            <a:prstGeom prst="rect">
              <a:avLst/>
            </a:prstGeom>
          </p:spPr>
        </p:pic>
      </p:grpSp>
      <p:sp>
        <p:nvSpPr>
          <p:cNvPr id="11" name="任意多边形: 形状 10"/>
          <p:cNvSpPr/>
          <p:nvPr>
            <p:custDataLst>
              <p:tags r:id="rId7"/>
            </p:custDataLst>
          </p:nvPr>
        </p:nvSpPr>
        <p:spPr>
          <a:xfrm>
            <a:off x="1910811" y="1507602"/>
            <a:ext cx="8470380" cy="3334630"/>
          </a:xfrm>
          <a:custGeom>
            <a:avLst/>
            <a:gdLst>
              <a:gd name="connsiteX0" fmla="*/ 205118 w 8991942"/>
              <a:gd name="connsiteY0" fmla="*/ 686554 h 3588181"/>
              <a:gd name="connsiteX1" fmla="*/ 1024268 w 8991942"/>
              <a:gd name="connsiteY1" fmla="*/ 2810629 h 3588181"/>
              <a:gd name="connsiteX2" fmla="*/ 2633993 w 8991942"/>
              <a:gd name="connsiteY2" fmla="*/ 3515479 h 3588181"/>
              <a:gd name="connsiteX3" fmla="*/ 7729868 w 8991942"/>
              <a:gd name="connsiteY3" fmla="*/ 3477379 h 3588181"/>
              <a:gd name="connsiteX4" fmla="*/ 8853818 w 8991942"/>
              <a:gd name="connsiteY4" fmla="*/ 2734429 h 3588181"/>
              <a:gd name="connsiteX5" fmla="*/ 8891918 w 8991942"/>
              <a:gd name="connsiteY5" fmla="*/ 1105654 h 3588181"/>
              <a:gd name="connsiteX6" fmla="*/ 8110868 w 8991942"/>
              <a:gd name="connsiteY6" fmla="*/ 572254 h 3588181"/>
              <a:gd name="connsiteX7" fmla="*/ 814718 w 8991942"/>
              <a:gd name="connsiteY7" fmla="*/ 754 h 3588181"/>
              <a:gd name="connsiteX8" fmla="*/ 205118 w 8991942"/>
              <a:gd name="connsiteY8" fmla="*/ 686554 h 3588181"/>
              <a:gd name="connsiteX0-1" fmla="*/ 181089 w 8967913"/>
              <a:gd name="connsiteY0-2" fmla="*/ 686554 h 3588181"/>
              <a:gd name="connsiteX1-3" fmla="*/ 1000239 w 8967913"/>
              <a:gd name="connsiteY1-4" fmla="*/ 2810629 h 3588181"/>
              <a:gd name="connsiteX2-5" fmla="*/ 2609964 w 8967913"/>
              <a:gd name="connsiteY2-6" fmla="*/ 3515479 h 3588181"/>
              <a:gd name="connsiteX3-7" fmla="*/ 7705839 w 8967913"/>
              <a:gd name="connsiteY3-8" fmla="*/ 3477379 h 3588181"/>
              <a:gd name="connsiteX4-9" fmla="*/ 8829789 w 8967913"/>
              <a:gd name="connsiteY4-10" fmla="*/ 2734429 h 3588181"/>
              <a:gd name="connsiteX5-11" fmla="*/ 8867889 w 8967913"/>
              <a:gd name="connsiteY5-12" fmla="*/ 1105654 h 3588181"/>
              <a:gd name="connsiteX6-13" fmla="*/ 8086839 w 8967913"/>
              <a:gd name="connsiteY6-14" fmla="*/ 572254 h 3588181"/>
              <a:gd name="connsiteX7-15" fmla="*/ 790689 w 8967913"/>
              <a:gd name="connsiteY7-16" fmla="*/ 754 h 3588181"/>
              <a:gd name="connsiteX8-17" fmla="*/ 181089 w 8967913"/>
              <a:gd name="connsiteY8-18" fmla="*/ 686554 h 3588181"/>
              <a:gd name="connsiteX0-19" fmla="*/ 1602 w 8788426"/>
              <a:gd name="connsiteY0-20" fmla="*/ 686778 h 3588405"/>
              <a:gd name="connsiteX1-21" fmla="*/ 820752 w 8788426"/>
              <a:gd name="connsiteY1-22" fmla="*/ 2810853 h 3588405"/>
              <a:gd name="connsiteX2-23" fmla="*/ 2430477 w 8788426"/>
              <a:gd name="connsiteY2-24" fmla="*/ 3515703 h 3588405"/>
              <a:gd name="connsiteX3-25" fmla="*/ 7526352 w 8788426"/>
              <a:gd name="connsiteY3-26" fmla="*/ 3477603 h 3588405"/>
              <a:gd name="connsiteX4-27" fmla="*/ 8650302 w 8788426"/>
              <a:gd name="connsiteY4-28" fmla="*/ 2734653 h 3588405"/>
              <a:gd name="connsiteX5-29" fmla="*/ 8688402 w 8788426"/>
              <a:gd name="connsiteY5-30" fmla="*/ 1105878 h 3588405"/>
              <a:gd name="connsiteX6-31" fmla="*/ 7907352 w 8788426"/>
              <a:gd name="connsiteY6-32" fmla="*/ 572478 h 3588405"/>
              <a:gd name="connsiteX7-33" fmla="*/ 611202 w 8788426"/>
              <a:gd name="connsiteY7-34" fmla="*/ 978 h 3588405"/>
              <a:gd name="connsiteX8-35" fmla="*/ 1602 w 8788426"/>
              <a:gd name="connsiteY8-36" fmla="*/ 686778 h 3588405"/>
              <a:gd name="connsiteX0-37" fmla="*/ 6593 w 8793417"/>
              <a:gd name="connsiteY0-38" fmla="*/ 686591 h 3588218"/>
              <a:gd name="connsiteX1-39" fmla="*/ 825743 w 8793417"/>
              <a:gd name="connsiteY1-40" fmla="*/ 2810666 h 3588218"/>
              <a:gd name="connsiteX2-41" fmla="*/ 2435468 w 8793417"/>
              <a:gd name="connsiteY2-42" fmla="*/ 3515516 h 3588218"/>
              <a:gd name="connsiteX3-43" fmla="*/ 7531343 w 8793417"/>
              <a:gd name="connsiteY3-44" fmla="*/ 3477416 h 3588218"/>
              <a:gd name="connsiteX4-45" fmla="*/ 8655293 w 8793417"/>
              <a:gd name="connsiteY4-46" fmla="*/ 2734466 h 3588218"/>
              <a:gd name="connsiteX5-47" fmla="*/ 8693393 w 8793417"/>
              <a:gd name="connsiteY5-48" fmla="*/ 1105691 h 3588218"/>
              <a:gd name="connsiteX6-49" fmla="*/ 7912343 w 8793417"/>
              <a:gd name="connsiteY6-50" fmla="*/ 572291 h 3588218"/>
              <a:gd name="connsiteX7-51" fmla="*/ 616193 w 8793417"/>
              <a:gd name="connsiteY7-52" fmla="*/ 791 h 3588218"/>
              <a:gd name="connsiteX8-53" fmla="*/ 6593 w 8793417"/>
              <a:gd name="connsiteY8-54" fmla="*/ 686591 h 3588218"/>
              <a:gd name="connsiteX0-55" fmla="*/ 7740 w 8794564"/>
              <a:gd name="connsiteY0-56" fmla="*/ 686555 h 3588182"/>
              <a:gd name="connsiteX1-57" fmla="*/ 826890 w 8794564"/>
              <a:gd name="connsiteY1-58" fmla="*/ 2810630 h 3588182"/>
              <a:gd name="connsiteX2-59" fmla="*/ 2436615 w 8794564"/>
              <a:gd name="connsiteY2-60" fmla="*/ 3515480 h 3588182"/>
              <a:gd name="connsiteX3-61" fmla="*/ 7532490 w 8794564"/>
              <a:gd name="connsiteY3-62" fmla="*/ 3477380 h 3588182"/>
              <a:gd name="connsiteX4-63" fmla="*/ 8656440 w 8794564"/>
              <a:gd name="connsiteY4-64" fmla="*/ 2734430 h 3588182"/>
              <a:gd name="connsiteX5-65" fmla="*/ 8694540 w 8794564"/>
              <a:gd name="connsiteY5-66" fmla="*/ 1105655 h 3588182"/>
              <a:gd name="connsiteX6-67" fmla="*/ 7913490 w 8794564"/>
              <a:gd name="connsiteY6-68" fmla="*/ 572255 h 3588182"/>
              <a:gd name="connsiteX7-69" fmla="*/ 617340 w 8794564"/>
              <a:gd name="connsiteY7-70" fmla="*/ 755 h 3588182"/>
              <a:gd name="connsiteX8-71" fmla="*/ 7740 w 8794564"/>
              <a:gd name="connsiteY8-72" fmla="*/ 686555 h 3588182"/>
              <a:gd name="connsiteX0-73" fmla="*/ 12757 w 8799581"/>
              <a:gd name="connsiteY0-74" fmla="*/ 686555 h 3595456"/>
              <a:gd name="connsiteX1-75" fmla="*/ 993832 w 8799581"/>
              <a:gd name="connsiteY1-76" fmla="*/ 2705855 h 3595456"/>
              <a:gd name="connsiteX2-77" fmla="*/ 2441632 w 8799581"/>
              <a:gd name="connsiteY2-78" fmla="*/ 3515480 h 3595456"/>
              <a:gd name="connsiteX3-79" fmla="*/ 7537507 w 8799581"/>
              <a:gd name="connsiteY3-80" fmla="*/ 3477380 h 3595456"/>
              <a:gd name="connsiteX4-81" fmla="*/ 8661457 w 8799581"/>
              <a:gd name="connsiteY4-82" fmla="*/ 2734430 h 3595456"/>
              <a:gd name="connsiteX5-83" fmla="*/ 8699557 w 8799581"/>
              <a:gd name="connsiteY5-84" fmla="*/ 1105655 h 3595456"/>
              <a:gd name="connsiteX6-85" fmla="*/ 7918507 w 8799581"/>
              <a:gd name="connsiteY6-86" fmla="*/ 572255 h 3595456"/>
              <a:gd name="connsiteX7-87" fmla="*/ 622357 w 8799581"/>
              <a:gd name="connsiteY7-88" fmla="*/ 755 h 3595456"/>
              <a:gd name="connsiteX8-89" fmla="*/ 12757 w 8799581"/>
              <a:gd name="connsiteY8-90" fmla="*/ 686555 h 3595456"/>
              <a:gd name="connsiteX0-91" fmla="*/ 12757 w 8799581"/>
              <a:gd name="connsiteY0-92" fmla="*/ 686555 h 3595456"/>
              <a:gd name="connsiteX1-93" fmla="*/ 993832 w 8799581"/>
              <a:gd name="connsiteY1-94" fmla="*/ 2705855 h 3595456"/>
              <a:gd name="connsiteX2-95" fmla="*/ 2441632 w 8799581"/>
              <a:gd name="connsiteY2-96" fmla="*/ 3515480 h 3595456"/>
              <a:gd name="connsiteX3-97" fmla="*/ 7537507 w 8799581"/>
              <a:gd name="connsiteY3-98" fmla="*/ 3477380 h 3595456"/>
              <a:gd name="connsiteX4-99" fmla="*/ 8661457 w 8799581"/>
              <a:gd name="connsiteY4-100" fmla="*/ 2734430 h 3595456"/>
              <a:gd name="connsiteX5-101" fmla="*/ 8699557 w 8799581"/>
              <a:gd name="connsiteY5-102" fmla="*/ 1105655 h 3595456"/>
              <a:gd name="connsiteX6-103" fmla="*/ 7918507 w 8799581"/>
              <a:gd name="connsiteY6-104" fmla="*/ 572255 h 3595456"/>
              <a:gd name="connsiteX7-105" fmla="*/ 622357 w 8799581"/>
              <a:gd name="connsiteY7-106" fmla="*/ 755 h 3595456"/>
              <a:gd name="connsiteX8-107" fmla="*/ 12757 w 8799581"/>
              <a:gd name="connsiteY8-108" fmla="*/ 686555 h 3595456"/>
              <a:gd name="connsiteX0-109" fmla="*/ 12757 w 8799581"/>
              <a:gd name="connsiteY0-110" fmla="*/ 686555 h 3505349"/>
              <a:gd name="connsiteX1-111" fmla="*/ 993832 w 8799581"/>
              <a:gd name="connsiteY1-112" fmla="*/ 2705855 h 3505349"/>
              <a:gd name="connsiteX2-113" fmla="*/ 2860732 w 8799581"/>
              <a:gd name="connsiteY2-114" fmla="*/ 3286880 h 3505349"/>
              <a:gd name="connsiteX3-115" fmla="*/ 7537507 w 8799581"/>
              <a:gd name="connsiteY3-116" fmla="*/ 3477380 h 3505349"/>
              <a:gd name="connsiteX4-117" fmla="*/ 8661457 w 8799581"/>
              <a:gd name="connsiteY4-118" fmla="*/ 2734430 h 3505349"/>
              <a:gd name="connsiteX5-119" fmla="*/ 8699557 w 8799581"/>
              <a:gd name="connsiteY5-120" fmla="*/ 1105655 h 3505349"/>
              <a:gd name="connsiteX6-121" fmla="*/ 7918507 w 8799581"/>
              <a:gd name="connsiteY6-122" fmla="*/ 572255 h 3505349"/>
              <a:gd name="connsiteX7-123" fmla="*/ 622357 w 8799581"/>
              <a:gd name="connsiteY7-124" fmla="*/ 755 h 3505349"/>
              <a:gd name="connsiteX8-125" fmla="*/ 12757 w 8799581"/>
              <a:gd name="connsiteY8-126" fmla="*/ 686555 h 3505349"/>
              <a:gd name="connsiteX0-127" fmla="*/ 12757 w 8799581"/>
              <a:gd name="connsiteY0-128" fmla="*/ 686555 h 3501747"/>
              <a:gd name="connsiteX1-129" fmla="*/ 993832 w 8799581"/>
              <a:gd name="connsiteY1-130" fmla="*/ 2705855 h 3501747"/>
              <a:gd name="connsiteX2-131" fmla="*/ 2860732 w 8799581"/>
              <a:gd name="connsiteY2-132" fmla="*/ 3286880 h 3501747"/>
              <a:gd name="connsiteX3-133" fmla="*/ 7537507 w 8799581"/>
              <a:gd name="connsiteY3-134" fmla="*/ 3477380 h 3501747"/>
              <a:gd name="connsiteX4-135" fmla="*/ 8661457 w 8799581"/>
              <a:gd name="connsiteY4-136" fmla="*/ 2734430 h 3501747"/>
              <a:gd name="connsiteX5-137" fmla="*/ 8699557 w 8799581"/>
              <a:gd name="connsiteY5-138" fmla="*/ 1105655 h 3501747"/>
              <a:gd name="connsiteX6-139" fmla="*/ 7918507 w 8799581"/>
              <a:gd name="connsiteY6-140" fmla="*/ 572255 h 3501747"/>
              <a:gd name="connsiteX7-141" fmla="*/ 622357 w 8799581"/>
              <a:gd name="connsiteY7-142" fmla="*/ 755 h 3501747"/>
              <a:gd name="connsiteX8-143" fmla="*/ 12757 w 8799581"/>
              <a:gd name="connsiteY8-144" fmla="*/ 686555 h 3501747"/>
              <a:gd name="connsiteX0-145" fmla="*/ 12757 w 8794918"/>
              <a:gd name="connsiteY0-146" fmla="*/ 686555 h 3401446"/>
              <a:gd name="connsiteX1-147" fmla="*/ 993832 w 8794918"/>
              <a:gd name="connsiteY1-148" fmla="*/ 2705855 h 3401446"/>
              <a:gd name="connsiteX2-149" fmla="*/ 2860732 w 8794918"/>
              <a:gd name="connsiteY2-150" fmla="*/ 3286880 h 3401446"/>
              <a:gd name="connsiteX3-151" fmla="*/ 7613707 w 8794918"/>
              <a:gd name="connsiteY3-152" fmla="*/ 3353555 h 3401446"/>
              <a:gd name="connsiteX4-153" fmla="*/ 8661457 w 8794918"/>
              <a:gd name="connsiteY4-154" fmla="*/ 2734430 h 3401446"/>
              <a:gd name="connsiteX5-155" fmla="*/ 8699557 w 8794918"/>
              <a:gd name="connsiteY5-156" fmla="*/ 1105655 h 3401446"/>
              <a:gd name="connsiteX6-157" fmla="*/ 7918507 w 8794918"/>
              <a:gd name="connsiteY6-158" fmla="*/ 572255 h 3401446"/>
              <a:gd name="connsiteX7-159" fmla="*/ 622357 w 8794918"/>
              <a:gd name="connsiteY7-160" fmla="*/ 755 h 3401446"/>
              <a:gd name="connsiteX8-161" fmla="*/ 12757 w 8794918"/>
              <a:gd name="connsiteY8-162" fmla="*/ 686555 h 3401446"/>
              <a:gd name="connsiteX0-163" fmla="*/ 14718 w 8796879"/>
              <a:gd name="connsiteY0-164" fmla="*/ 686555 h 3401446"/>
              <a:gd name="connsiteX1-165" fmla="*/ 1033893 w 8796879"/>
              <a:gd name="connsiteY1-166" fmla="*/ 2705855 h 3401446"/>
              <a:gd name="connsiteX2-167" fmla="*/ 2862693 w 8796879"/>
              <a:gd name="connsiteY2-168" fmla="*/ 3286880 h 3401446"/>
              <a:gd name="connsiteX3-169" fmla="*/ 7615668 w 8796879"/>
              <a:gd name="connsiteY3-170" fmla="*/ 3353555 h 3401446"/>
              <a:gd name="connsiteX4-171" fmla="*/ 8663418 w 8796879"/>
              <a:gd name="connsiteY4-172" fmla="*/ 2734430 h 3401446"/>
              <a:gd name="connsiteX5-173" fmla="*/ 8701518 w 8796879"/>
              <a:gd name="connsiteY5-174" fmla="*/ 1105655 h 3401446"/>
              <a:gd name="connsiteX6-175" fmla="*/ 7920468 w 8796879"/>
              <a:gd name="connsiteY6-176" fmla="*/ 572255 h 3401446"/>
              <a:gd name="connsiteX7-177" fmla="*/ 624318 w 8796879"/>
              <a:gd name="connsiteY7-178" fmla="*/ 755 h 3401446"/>
              <a:gd name="connsiteX8-179" fmla="*/ 14718 w 8796879"/>
              <a:gd name="connsiteY8-180" fmla="*/ 686555 h 3401446"/>
              <a:gd name="connsiteX0-181" fmla="*/ 14718 w 8796879"/>
              <a:gd name="connsiteY0-182" fmla="*/ 686555 h 3401446"/>
              <a:gd name="connsiteX1-183" fmla="*/ 1033893 w 8796879"/>
              <a:gd name="connsiteY1-184" fmla="*/ 2705855 h 3401446"/>
              <a:gd name="connsiteX2-185" fmla="*/ 2862693 w 8796879"/>
              <a:gd name="connsiteY2-186" fmla="*/ 3286880 h 3401446"/>
              <a:gd name="connsiteX3-187" fmla="*/ 7615668 w 8796879"/>
              <a:gd name="connsiteY3-188" fmla="*/ 3353555 h 3401446"/>
              <a:gd name="connsiteX4-189" fmla="*/ 8663418 w 8796879"/>
              <a:gd name="connsiteY4-190" fmla="*/ 2734430 h 3401446"/>
              <a:gd name="connsiteX5-191" fmla="*/ 8701518 w 8796879"/>
              <a:gd name="connsiteY5-192" fmla="*/ 1105655 h 3401446"/>
              <a:gd name="connsiteX6-193" fmla="*/ 7920468 w 8796879"/>
              <a:gd name="connsiteY6-194" fmla="*/ 572255 h 3401446"/>
              <a:gd name="connsiteX7-195" fmla="*/ 624318 w 8796879"/>
              <a:gd name="connsiteY7-196" fmla="*/ 755 h 3401446"/>
              <a:gd name="connsiteX8-197" fmla="*/ 14718 w 8796879"/>
              <a:gd name="connsiteY8-198" fmla="*/ 686555 h 3401446"/>
              <a:gd name="connsiteX0-199" fmla="*/ 14718 w 8796879"/>
              <a:gd name="connsiteY0-200" fmla="*/ 686555 h 3389164"/>
              <a:gd name="connsiteX1-201" fmla="*/ 1033893 w 8796879"/>
              <a:gd name="connsiteY1-202" fmla="*/ 2705855 h 3389164"/>
              <a:gd name="connsiteX2-203" fmla="*/ 3446893 w 8796879"/>
              <a:gd name="connsiteY2-204" fmla="*/ 3248780 h 3389164"/>
              <a:gd name="connsiteX3-205" fmla="*/ 7615668 w 8796879"/>
              <a:gd name="connsiteY3-206" fmla="*/ 3353555 h 3389164"/>
              <a:gd name="connsiteX4-207" fmla="*/ 8663418 w 8796879"/>
              <a:gd name="connsiteY4-208" fmla="*/ 2734430 h 3389164"/>
              <a:gd name="connsiteX5-209" fmla="*/ 8701518 w 8796879"/>
              <a:gd name="connsiteY5-210" fmla="*/ 1105655 h 3389164"/>
              <a:gd name="connsiteX6-211" fmla="*/ 7920468 w 8796879"/>
              <a:gd name="connsiteY6-212" fmla="*/ 572255 h 3389164"/>
              <a:gd name="connsiteX7-213" fmla="*/ 624318 w 8796879"/>
              <a:gd name="connsiteY7-214" fmla="*/ 755 h 3389164"/>
              <a:gd name="connsiteX8-215" fmla="*/ 14718 w 8796879"/>
              <a:gd name="connsiteY8-216" fmla="*/ 686555 h 3389164"/>
              <a:gd name="connsiteX0-217" fmla="*/ 14718 w 8795350"/>
              <a:gd name="connsiteY0-218" fmla="*/ 686555 h 3297753"/>
              <a:gd name="connsiteX1-219" fmla="*/ 1033893 w 8795350"/>
              <a:gd name="connsiteY1-220" fmla="*/ 2705855 h 3297753"/>
              <a:gd name="connsiteX2-221" fmla="*/ 3446893 w 8795350"/>
              <a:gd name="connsiteY2-222" fmla="*/ 3248780 h 3297753"/>
              <a:gd name="connsiteX3-223" fmla="*/ 7641068 w 8795350"/>
              <a:gd name="connsiteY3-224" fmla="*/ 3213855 h 3297753"/>
              <a:gd name="connsiteX4-225" fmla="*/ 8663418 w 8795350"/>
              <a:gd name="connsiteY4-226" fmla="*/ 2734430 h 3297753"/>
              <a:gd name="connsiteX5-227" fmla="*/ 8701518 w 8795350"/>
              <a:gd name="connsiteY5-228" fmla="*/ 1105655 h 3297753"/>
              <a:gd name="connsiteX6-229" fmla="*/ 7920468 w 8795350"/>
              <a:gd name="connsiteY6-230" fmla="*/ 572255 h 3297753"/>
              <a:gd name="connsiteX7-231" fmla="*/ 624318 w 8795350"/>
              <a:gd name="connsiteY7-232" fmla="*/ 755 h 3297753"/>
              <a:gd name="connsiteX8-233" fmla="*/ 14718 w 8795350"/>
              <a:gd name="connsiteY8-234" fmla="*/ 686555 h 3297753"/>
              <a:gd name="connsiteX0-235" fmla="*/ 14718 w 8860917"/>
              <a:gd name="connsiteY0-236" fmla="*/ 686555 h 3297753"/>
              <a:gd name="connsiteX1-237" fmla="*/ 1033893 w 8860917"/>
              <a:gd name="connsiteY1-238" fmla="*/ 2705855 h 3297753"/>
              <a:gd name="connsiteX2-239" fmla="*/ 3446893 w 8860917"/>
              <a:gd name="connsiteY2-240" fmla="*/ 3248780 h 3297753"/>
              <a:gd name="connsiteX3-241" fmla="*/ 7641068 w 8860917"/>
              <a:gd name="connsiteY3-242" fmla="*/ 3213855 h 3297753"/>
              <a:gd name="connsiteX4-243" fmla="*/ 8663418 w 8860917"/>
              <a:gd name="connsiteY4-244" fmla="*/ 2734430 h 3297753"/>
              <a:gd name="connsiteX5-245" fmla="*/ 8701518 w 8860917"/>
              <a:gd name="connsiteY5-246" fmla="*/ 1105655 h 3297753"/>
              <a:gd name="connsiteX6-247" fmla="*/ 7920468 w 8860917"/>
              <a:gd name="connsiteY6-248" fmla="*/ 572255 h 3297753"/>
              <a:gd name="connsiteX7-249" fmla="*/ 624318 w 8860917"/>
              <a:gd name="connsiteY7-250" fmla="*/ 755 h 3297753"/>
              <a:gd name="connsiteX8-251" fmla="*/ 14718 w 8860917"/>
              <a:gd name="connsiteY8-252" fmla="*/ 686555 h 3297753"/>
              <a:gd name="connsiteX0-253" fmla="*/ 14718 w 8895579"/>
              <a:gd name="connsiteY0-254" fmla="*/ 686555 h 3309199"/>
              <a:gd name="connsiteX1-255" fmla="*/ 1033893 w 8895579"/>
              <a:gd name="connsiteY1-256" fmla="*/ 2705855 h 3309199"/>
              <a:gd name="connsiteX2-257" fmla="*/ 3446893 w 8895579"/>
              <a:gd name="connsiteY2-258" fmla="*/ 3248780 h 3309199"/>
              <a:gd name="connsiteX3-259" fmla="*/ 7641068 w 8895579"/>
              <a:gd name="connsiteY3-260" fmla="*/ 3213855 h 3309199"/>
              <a:gd name="connsiteX4-261" fmla="*/ 8714218 w 8895579"/>
              <a:gd name="connsiteY4-262" fmla="*/ 2518530 h 3309199"/>
              <a:gd name="connsiteX5-263" fmla="*/ 8701518 w 8895579"/>
              <a:gd name="connsiteY5-264" fmla="*/ 1105655 h 3309199"/>
              <a:gd name="connsiteX6-265" fmla="*/ 7920468 w 8895579"/>
              <a:gd name="connsiteY6-266" fmla="*/ 572255 h 3309199"/>
              <a:gd name="connsiteX7-267" fmla="*/ 624318 w 8895579"/>
              <a:gd name="connsiteY7-268" fmla="*/ 755 h 3309199"/>
              <a:gd name="connsiteX8-269" fmla="*/ 14718 w 8895579"/>
              <a:gd name="connsiteY8-270" fmla="*/ 686555 h 3309199"/>
              <a:gd name="connsiteX0-271" fmla="*/ 14718 w 8841072"/>
              <a:gd name="connsiteY0-272" fmla="*/ 686555 h 3309199"/>
              <a:gd name="connsiteX1-273" fmla="*/ 1033893 w 8841072"/>
              <a:gd name="connsiteY1-274" fmla="*/ 2705855 h 3309199"/>
              <a:gd name="connsiteX2-275" fmla="*/ 3446893 w 8841072"/>
              <a:gd name="connsiteY2-276" fmla="*/ 3248780 h 3309199"/>
              <a:gd name="connsiteX3-277" fmla="*/ 7641068 w 8841072"/>
              <a:gd name="connsiteY3-278" fmla="*/ 3213855 h 3309199"/>
              <a:gd name="connsiteX4-279" fmla="*/ 8714218 w 8841072"/>
              <a:gd name="connsiteY4-280" fmla="*/ 2518530 h 3309199"/>
              <a:gd name="connsiteX5-281" fmla="*/ 8701518 w 8841072"/>
              <a:gd name="connsiteY5-282" fmla="*/ 1105655 h 3309199"/>
              <a:gd name="connsiteX6-283" fmla="*/ 7920468 w 8841072"/>
              <a:gd name="connsiteY6-284" fmla="*/ 572255 h 3309199"/>
              <a:gd name="connsiteX7-285" fmla="*/ 624318 w 8841072"/>
              <a:gd name="connsiteY7-286" fmla="*/ 755 h 3309199"/>
              <a:gd name="connsiteX8-287" fmla="*/ 14718 w 8841072"/>
              <a:gd name="connsiteY8-288" fmla="*/ 686555 h 3309199"/>
              <a:gd name="connsiteX0-289" fmla="*/ 197463 w 9039140"/>
              <a:gd name="connsiteY0-290" fmla="*/ 686616 h 3309260"/>
              <a:gd name="connsiteX1-291" fmla="*/ 1216638 w 9039140"/>
              <a:gd name="connsiteY1-292" fmla="*/ 2705916 h 3309260"/>
              <a:gd name="connsiteX2-293" fmla="*/ 3629638 w 9039140"/>
              <a:gd name="connsiteY2-294" fmla="*/ 3248841 h 3309260"/>
              <a:gd name="connsiteX3-295" fmla="*/ 7823813 w 9039140"/>
              <a:gd name="connsiteY3-296" fmla="*/ 3213916 h 3309260"/>
              <a:gd name="connsiteX4-297" fmla="*/ 8896963 w 9039140"/>
              <a:gd name="connsiteY4-298" fmla="*/ 2518591 h 3309260"/>
              <a:gd name="connsiteX5-299" fmla="*/ 8884263 w 9039140"/>
              <a:gd name="connsiteY5-300" fmla="*/ 1105716 h 3309260"/>
              <a:gd name="connsiteX6-301" fmla="*/ 7823813 w 9039140"/>
              <a:gd name="connsiteY6-302" fmla="*/ 559616 h 3309260"/>
              <a:gd name="connsiteX7-303" fmla="*/ 807063 w 9039140"/>
              <a:gd name="connsiteY7-304" fmla="*/ 816 h 3309260"/>
              <a:gd name="connsiteX8-305" fmla="*/ 197463 w 9039140"/>
              <a:gd name="connsiteY8-306" fmla="*/ 686616 h 3309260"/>
              <a:gd name="connsiteX0-307" fmla="*/ 197463 w 9039140"/>
              <a:gd name="connsiteY0-308" fmla="*/ 686616 h 3309260"/>
              <a:gd name="connsiteX1-309" fmla="*/ 1216638 w 9039140"/>
              <a:gd name="connsiteY1-310" fmla="*/ 2705916 h 3309260"/>
              <a:gd name="connsiteX2-311" fmla="*/ 3629638 w 9039140"/>
              <a:gd name="connsiteY2-312" fmla="*/ 3248841 h 3309260"/>
              <a:gd name="connsiteX3-313" fmla="*/ 7823813 w 9039140"/>
              <a:gd name="connsiteY3-314" fmla="*/ 3213916 h 3309260"/>
              <a:gd name="connsiteX4-315" fmla="*/ 8896963 w 9039140"/>
              <a:gd name="connsiteY4-316" fmla="*/ 2518591 h 3309260"/>
              <a:gd name="connsiteX5-317" fmla="*/ 8884263 w 9039140"/>
              <a:gd name="connsiteY5-318" fmla="*/ 1105716 h 3309260"/>
              <a:gd name="connsiteX6-319" fmla="*/ 7823813 w 9039140"/>
              <a:gd name="connsiteY6-320" fmla="*/ 559616 h 3309260"/>
              <a:gd name="connsiteX7-321" fmla="*/ 807063 w 9039140"/>
              <a:gd name="connsiteY7-322" fmla="*/ 816 h 3309260"/>
              <a:gd name="connsiteX8-323" fmla="*/ 197463 w 9039140"/>
              <a:gd name="connsiteY8-324" fmla="*/ 686616 h 3309260"/>
              <a:gd name="connsiteX0-325" fmla="*/ 197463 w 9007754"/>
              <a:gd name="connsiteY0-326" fmla="*/ 686616 h 3309260"/>
              <a:gd name="connsiteX1-327" fmla="*/ 1216638 w 9007754"/>
              <a:gd name="connsiteY1-328" fmla="*/ 2705916 h 3309260"/>
              <a:gd name="connsiteX2-329" fmla="*/ 3629638 w 9007754"/>
              <a:gd name="connsiteY2-330" fmla="*/ 3248841 h 3309260"/>
              <a:gd name="connsiteX3-331" fmla="*/ 7823813 w 9007754"/>
              <a:gd name="connsiteY3-332" fmla="*/ 3213916 h 3309260"/>
              <a:gd name="connsiteX4-333" fmla="*/ 8896963 w 9007754"/>
              <a:gd name="connsiteY4-334" fmla="*/ 2518591 h 3309260"/>
              <a:gd name="connsiteX5-335" fmla="*/ 8884263 w 9007754"/>
              <a:gd name="connsiteY5-336" fmla="*/ 1105716 h 3309260"/>
              <a:gd name="connsiteX6-337" fmla="*/ 7823813 w 9007754"/>
              <a:gd name="connsiteY6-338" fmla="*/ 559616 h 3309260"/>
              <a:gd name="connsiteX7-339" fmla="*/ 807063 w 9007754"/>
              <a:gd name="connsiteY7-340" fmla="*/ 816 h 3309260"/>
              <a:gd name="connsiteX8-341" fmla="*/ 197463 w 9007754"/>
              <a:gd name="connsiteY8-342" fmla="*/ 686616 h 3309260"/>
              <a:gd name="connsiteX0-343" fmla="*/ 197463 w 8996899"/>
              <a:gd name="connsiteY0-344" fmla="*/ 686616 h 3300334"/>
              <a:gd name="connsiteX1-345" fmla="*/ 1216638 w 8996899"/>
              <a:gd name="connsiteY1-346" fmla="*/ 2705916 h 3300334"/>
              <a:gd name="connsiteX2-347" fmla="*/ 3629638 w 8996899"/>
              <a:gd name="connsiteY2-348" fmla="*/ 3248841 h 3300334"/>
              <a:gd name="connsiteX3-349" fmla="*/ 7823813 w 8996899"/>
              <a:gd name="connsiteY3-350" fmla="*/ 3213916 h 3300334"/>
              <a:gd name="connsiteX4-351" fmla="*/ 8820763 w 8996899"/>
              <a:gd name="connsiteY4-352" fmla="*/ 2683691 h 3300334"/>
              <a:gd name="connsiteX5-353" fmla="*/ 8884263 w 8996899"/>
              <a:gd name="connsiteY5-354" fmla="*/ 1105716 h 3300334"/>
              <a:gd name="connsiteX6-355" fmla="*/ 7823813 w 8996899"/>
              <a:gd name="connsiteY6-356" fmla="*/ 559616 h 3300334"/>
              <a:gd name="connsiteX7-357" fmla="*/ 807063 w 8996899"/>
              <a:gd name="connsiteY7-358" fmla="*/ 816 h 3300334"/>
              <a:gd name="connsiteX8-359" fmla="*/ 197463 w 8996899"/>
              <a:gd name="connsiteY8-360" fmla="*/ 686616 h 3300334"/>
              <a:gd name="connsiteX0-361" fmla="*/ 197463 w 8977294"/>
              <a:gd name="connsiteY0-362" fmla="*/ 686616 h 3300334"/>
              <a:gd name="connsiteX1-363" fmla="*/ 1216638 w 8977294"/>
              <a:gd name="connsiteY1-364" fmla="*/ 2705916 h 3300334"/>
              <a:gd name="connsiteX2-365" fmla="*/ 3629638 w 8977294"/>
              <a:gd name="connsiteY2-366" fmla="*/ 3248841 h 3300334"/>
              <a:gd name="connsiteX3-367" fmla="*/ 7823813 w 8977294"/>
              <a:gd name="connsiteY3-368" fmla="*/ 3213916 h 3300334"/>
              <a:gd name="connsiteX4-369" fmla="*/ 8820763 w 8977294"/>
              <a:gd name="connsiteY4-370" fmla="*/ 2683691 h 3300334"/>
              <a:gd name="connsiteX5-371" fmla="*/ 8884263 w 8977294"/>
              <a:gd name="connsiteY5-372" fmla="*/ 1105716 h 3300334"/>
              <a:gd name="connsiteX6-373" fmla="*/ 7823813 w 8977294"/>
              <a:gd name="connsiteY6-374" fmla="*/ 559616 h 3300334"/>
              <a:gd name="connsiteX7-375" fmla="*/ 807063 w 8977294"/>
              <a:gd name="connsiteY7-376" fmla="*/ 816 h 3300334"/>
              <a:gd name="connsiteX8-377" fmla="*/ 197463 w 8977294"/>
              <a:gd name="connsiteY8-378" fmla="*/ 686616 h 3300334"/>
              <a:gd name="connsiteX0-379" fmla="*/ 18325 w 8798156"/>
              <a:gd name="connsiteY0-380" fmla="*/ 686616 h 3300334"/>
              <a:gd name="connsiteX1-381" fmla="*/ 1037500 w 8798156"/>
              <a:gd name="connsiteY1-382" fmla="*/ 2705916 h 3300334"/>
              <a:gd name="connsiteX2-383" fmla="*/ 3450500 w 8798156"/>
              <a:gd name="connsiteY2-384" fmla="*/ 3248841 h 3300334"/>
              <a:gd name="connsiteX3-385" fmla="*/ 7644675 w 8798156"/>
              <a:gd name="connsiteY3-386" fmla="*/ 3213916 h 3300334"/>
              <a:gd name="connsiteX4-387" fmla="*/ 8641625 w 8798156"/>
              <a:gd name="connsiteY4-388" fmla="*/ 2683691 h 3300334"/>
              <a:gd name="connsiteX5-389" fmla="*/ 8705125 w 8798156"/>
              <a:gd name="connsiteY5-390" fmla="*/ 1105716 h 3300334"/>
              <a:gd name="connsiteX6-391" fmla="*/ 7644675 w 8798156"/>
              <a:gd name="connsiteY6-392" fmla="*/ 559616 h 3300334"/>
              <a:gd name="connsiteX7-393" fmla="*/ 627925 w 8798156"/>
              <a:gd name="connsiteY7-394" fmla="*/ 816 h 3300334"/>
              <a:gd name="connsiteX8-395" fmla="*/ 18325 w 8798156"/>
              <a:gd name="connsiteY8-396" fmla="*/ 686616 h 3300334"/>
              <a:gd name="connsiteX0-397" fmla="*/ 57563 w 8837394"/>
              <a:gd name="connsiteY0-398" fmla="*/ 686616 h 3300334"/>
              <a:gd name="connsiteX1-399" fmla="*/ 1076738 w 8837394"/>
              <a:gd name="connsiteY1-400" fmla="*/ 2705916 h 3300334"/>
              <a:gd name="connsiteX2-401" fmla="*/ 3489738 w 8837394"/>
              <a:gd name="connsiteY2-402" fmla="*/ 3248841 h 3300334"/>
              <a:gd name="connsiteX3-403" fmla="*/ 7683913 w 8837394"/>
              <a:gd name="connsiteY3-404" fmla="*/ 3213916 h 3300334"/>
              <a:gd name="connsiteX4-405" fmla="*/ 8680863 w 8837394"/>
              <a:gd name="connsiteY4-406" fmla="*/ 2683691 h 3300334"/>
              <a:gd name="connsiteX5-407" fmla="*/ 8744363 w 8837394"/>
              <a:gd name="connsiteY5-408" fmla="*/ 1105716 h 3300334"/>
              <a:gd name="connsiteX6-409" fmla="*/ 7683913 w 8837394"/>
              <a:gd name="connsiteY6-410" fmla="*/ 559616 h 3300334"/>
              <a:gd name="connsiteX7-411" fmla="*/ 667163 w 8837394"/>
              <a:gd name="connsiteY7-412" fmla="*/ 816 h 3300334"/>
              <a:gd name="connsiteX8-413" fmla="*/ 57563 w 8837394"/>
              <a:gd name="connsiteY8-414" fmla="*/ 686616 h 3300334"/>
              <a:gd name="connsiteX0-415" fmla="*/ 47182 w 8827013"/>
              <a:gd name="connsiteY0-416" fmla="*/ 686616 h 3300334"/>
              <a:gd name="connsiteX1-417" fmla="*/ 1066357 w 8827013"/>
              <a:gd name="connsiteY1-418" fmla="*/ 2705916 h 3300334"/>
              <a:gd name="connsiteX2-419" fmla="*/ 3479357 w 8827013"/>
              <a:gd name="connsiteY2-420" fmla="*/ 3248841 h 3300334"/>
              <a:gd name="connsiteX3-421" fmla="*/ 7673532 w 8827013"/>
              <a:gd name="connsiteY3-422" fmla="*/ 3213916 h 3300334"/>
              <a:gd name="connsiteX4-423" fmla="*/ 8670482 w 8827013"/>
              <a:gd name="connsiteY4-424" fmla="*/ 2683691 h 3300334"/>
              <a:gd name="connsiteX5-425" fmla="*/ 8733982 w 8827013"/>
              <a:gd name="connsiteY5-426" fmla="*/ 1105716 h 3300334"/>
              <a:gd name="connsiteX6-427" fmla="*/ 7673532 w 8827013"/>
              <a:gd name="connsiteY6-428" fmla="*/ 559616 h 3300334"/>
              <a:gd name="connsiteX7-429" fmla="*/ 656782 w 8827013"/>
              <a:gd name="connsiteY7-430" fmla="*/ 816 h 3300334"/>
              <a:gd name="connsiteX8-431" fmla="*/ 47182 w 8827013"/>
              <a:gd name="connsiteY8-432" fmla="*/ 686616 h 3300334"/>
              <a:gd name="connsiteX0-433" fmla="*/ 47182 w 8827013"/>
              <a:gd name="connsiteY0-434" fmla="*/ 686616 h 3300334"/>
              <a:gd name="connsiteX1-435" fmla="*/ 1066357 w 8827013"/>
              <a:gd name="connsiteY1-436" fmla="*/ 2705916 h 3300334"/>
              <a:gd name="connsiteX2-437" fmla="*/ 3479357 w 8827013"/>
              <a:gd name="connsiteY2-438" fmla="*/ 3248841 h 3300334"/>
              <a:gd name="connsiteX3-439" fmla="*/ 7673532 w 8827013"/>
              <a:gd name="connsiteY3-440" fmla="*/ 3213916 h 3300334"/>
              <a:gd name="connsiteX4-441" fmla="*/ 8670482 w 8827013"/>
              <a:gd name="connsiteY4-442" fmla="*/ 2683691 h 3300334"/>
              <a:gd name="connsiteX5-443" fmla="*/ 8733982 w 8827013"/>
              <a:gd name="connsiteY5-444" fmla="*/ 1105716 h 3300334"/>
              <a:gd name="connsiteX6-445" fmla="*/ 7673532 w 8827013"/>
              <a:gd name="connsiteY6-446" fmla="*/ 559616 h 3300334"/>
              <a:gd name="connsiteX7-447" fmla="*/ 656782 w 8827013"/>
              <a:gd name="connsiteY7-448" fmla="*/ 816 h 3300334"/>
              <a:gd name="connsiteX8-449" fmla="*/ 47182 w 8827013"/>
              <a:gd name="connsiteY8-450" fmla="*/ 686616 h 3300334"/>
              <a:gd name="connsiteX0-451" fmla="*/ 47182 w 8827013"/>
              <a:gd name="connsiteY0-452" fmla="*/ 686616 h 3236621"/>
              <a:gd name="connsiteX1-453" fmla="*/ 1066357 w 8827013"/>
              <a:gd name="connsiteY1-454" fmla="*/ 2705916 h 3236621"/>
              <a:gd name="connsiteX2-455" fmla="*/ 3504757 w 8827013"/>
              <a:gd name="connsiteY2-456" fmla="*/ 3096441 h 3236621"/>
              <a:gd name="connsiteX3-457" fmla="*/ 7673532 w 8827013"/>
              <a:gd name="connsiteY3-458" fmla="*/ 3213916 h 3236621"/>
              <a:gd name="connsiteX4-459" fmla="*/ 8670482 w 8827013"/>
              <a:gd name="connsiteY4-460" fmla="*/ 2683691 h 3236621"/>
              <a:gd name="connsiteX5-461" fmla="*/ 8733982 w 8827013"/>
              <a:gd name="connsiteY5-462" fmla="*/ 1105716 h 3236621"/>
              <a:gd name="connsiteX6-463" fmla="*/ 7673532 w 8827013"/>
              <a:gd name="connsiteY6-464" fmla="*/ 559616 h 3236621"/>
              <a:gd name="connsiteX7-465" fmla="*/ 656782 w 8827013"/>
              <a:gd name="connsiteY7-466" fmla="*/ 816 h 3236621"/>
              <a:gd name="connsiteX8-467" fmla="*/ 47182 w 8827013"/>
              <a:gd name="connsiteY8-468" fmla="*/ 686616 h 3236621"/>
              <a:gd name="connsiteX0-469" fmla="*/ 47182 w 8827013"/>
              <a:gd name="connsiteY0-470" fmla="*/ 686616 h 3259027"/>
              <a:gd name="connsiteX1-471" fmla="*/ 1066357 w 8827013"/>
              <a:gd name="connsiteY1-472" fmla="*/ 2705916 h 3259027"/>
              <a:gd name="connsiteX2-473" fmla="*/ 3504757 w 8827013"/>
              <a:gd name="connsiteY2-474" fmla="*/ 3172641 h 3259027"/>
              <a:gd name="connsiteX3-475" fmla="*/ 7673532 w 8827013"/>
              <a:gd name="connsiteY3-476" fmla="*/ 3213916 h 3259027"/>
              <a:gd name="connsiteX4-477" fmla="*/ 8670482 w 8827013"/>
              <a:gd name="connsiteY4-478" fmla="*/ 2683691 h 3259027"/>
              <a:gd name="connsiteX5-479" fmla="*/ 8733982 w 8827013"/>
              <a:gd name="connsiteY5-480" fmla="*/ 1105716 h 3259027"/>
              <a:gd name="connsiteX6-481" fmla="*/ 7673532 w 8827013"/>
              <a:gd name="connsiteY6-482" fmla="*/ 559616 h 3259027"/>
              <a:gd name="connsiteX7-483" fmla="*/ 656782 w 8827013"/>
              <a:gd name="connsiteY7-484" fmla="*/ 816 h 3259027"/>
              <a:gd name="connsiteX8-485" fmla="*/ 47182 w 8827013"/>
              <a:gd name="connsiteY8-486" fmla="*/ 686616 h 3259027"/>
              <a:gd name="connsiteX0-487" fmla="*/ 47182 w 8827013"/>
              <a:gd name="connsiteY0-488" fmla="*/ 686616 h 3245091"/>
              <a:gd name="connsiteX1-489" fmla="*/ 1066357 w 8827013"/>
              <a:gd name="connsiteY1-490" fmla="*/ 2705916 h 3245091"/>
              <a:gd name="connsiteX2-491" fmla="*/ 3504757 w 8827013"/>
              <a:gd name="connsiteY2-492" fmla="*/ 3172641 h 3245091"/>
              <a:gd name="connsiteX3-493" fmla="*/ 7673532 w 8827013"/>
              <a:gd name="connsiteY3-494" fmla="*/ 3213916 h 3245091"/>
              <a:gd name="connsiteX4-495" fmla="*/ 8670482 w 8827013"/>
              <a:gd name="connsiteY4-496" fmla="*/ 2683691 h 3245091"/>
              <a:gd name="connsiteX5-497" fmla="*/ 8733982 w 8827013"/>
              <a:gd name="connsiteY5-498" fmla="*/ 1105716 h 3245091"/>
              <a:gd name="connsiteX6-499" fmla="*/ 7673532 w 8827013"/>
              <a:gd name="connsiteY6-500" fmla="*/ 559616 h 3245091"/>
              <a:gd name="connsiteX7-501" fmla="*/ 656782 w 8827013"/>
              <a:gd name="connsiteY7-502" fmla="*/ 816 h 3245091"/>
              <a:gd name="connsiteX8-503" fmla="*/ 47182 w 8827013"/>
              <a:gd name="connsiteY8-504" fmla="*/ 686616 h 3245091"/>
              <a:gd name="connsiteX0-505" fmla="*/ 47182 w 8781072"/>
              <a:gd name="connsiteY0-506" fmla="*/ 686616 h 3246012"/>
              <a:gd name="connsiteX1-507" fmla="*/ 1066357 w 8781072"/>
              <a:gd name="connsiteY1-508" fmla="*/ 2705916 h 3246012"/>
              <a:gd name="connsiteX2-509" fmla="*/ 3504757 w 8781072"/>
              <a:gd name="connsiteY2-510" fmla="*/ 3172641 h 3246012"/>
              <a:gd name="connsiteX3-511" fmla="*/ 7673532 w 8781072"/>
              <a:gd name="connsiteY3-512" fmla="*/ 3213916 h 3246012"/>
              <a:gd name="connsiteX4-513" fmla="*/ 8518082 w 8781072"/>
              <a:gd name="connsiteY4-514" fmla="*/ 2670991 h 3246012"/>
              <a:gd name="connsiteX5-515" fmla="*/ 8733982 w 8781072"/>
              <a:gd name="connsiteY5-516" fmla="*/ 1105716 h 3246012"/>
              <a:gd name="connsiteX6-517" fmla="*/ 7673532 w 8781072"/>
              <a:gd name="connsiteY6-518" fmla="*/ 559616 h 3246012"/>
              <a:gd name="connsiteX7-519" fmla="*/ 656782 w 8781072"/>
              <a:gd name="connsiteY7-520" fmla="*/ 816 h 3246012"/>
              <a:gd name="connsiteX8-521" fmla="*/ 47182 w 8781072"/>
              <a:gd name="connsiteY8-522" fmla="*/ 686616 h 3246012"/>
              <a:gd name="connsiteX0-523" fmla="*/ 47182 w 8776608"/>
              <a:gd name="connsiteY0-524" fmla="*/ 686616 h 3246012"/>
              <a:gd name="connsiteX1-525" fmla="*/ 1066357 w 8776608"/>
              <a:gd name="connsiteY1-526" fmla="*/ 2705916 h 3246012"/>
              <a:gd name="connsiteX2-527" fmla="*/ 3504757 w 8776608"/>
              <a:gd name="connsiteY2-528" fmla="*/ 3172641 h 3246012"/>
              <a:gd name="connsiteX3-529" fmla="*/ 7673532 w 8776608"/>
              <a:gd name="connsiteY3-530" fmla="*/ 3213916 h 3246012"/>
              <a:gd name="connsiteX4-531" fmla="*/ 8518082 w 8776608"/>
              <a:gd name="connsiteY4-532" fmla="*/ 2670991 h 3246012"/>
              <a:gd name="connsiteX5-533" fmla="*/ 8733982 w 8776608"/>
              <a:gd name="connsiteY5-534" fmla="*/ 1105716 h 3246012"/>
              <a:gd name="connsiteX6-535" fmla="*/ 7673532 w 8776608"/>
              <a:gd name="connsiteY6-536" fmla="*/ 559616 h 3246012"/>
              <a:gd name="connsiteX7-537" fmla="*/ 656782 w 8776608"/>
              <a:gd name="connsiteY7-538" fmla="*/ 816 h 3246012"/>
              <a:gd name="connsiteX8-539" fmla="*/ 47182 w 8776608"/>
              <a:gd name="connsiteY8-540" fmla="*/ 686616 h 3246012"/>
              <a:gd name="connsiteX0-541" fmla="*/ 47182 w 8776608"/>
              <a:gd name="connsiteY0-542" fmla="*/ 686616 h 3215149"/>
              <a:gd name="connsiteX1-543" fmla="*/ 1066357 w 8776608"/>
              <a:gd name="connsiteY1-544" fmla="*/ 2705916 h 3215149"/>
              <a:gd name="connsiteX2-545" fmla="*/ 3504757 w 8776608"/>
              <a:gd name="connsiteY2-546" fmla="*/ 3172641 h 3215149"/>
              <a:gd name="connsiteX3-547" fmla="*/ 7673532 w 8776608"/>
              <a:gd name="connsiteY3-548" fmla="*/ 3213916 h 3215149"/>
              <a:gd name="connsiteX4-549" fmla="*/ 8518082 w 8776608"/>
              <a:gd name="connsiteY4-550" fmla="*/ 2670991 h 3215149"/>
              <a:gd name="connsiteX5-551" fmla="*/ 8733982 w 8776608"/>
              <a:gd name="connsiteY5-552" fmla="*/ 1105716 h 3215149"/>
              <a:gd name="connsiteX6-553" fmla="*/ 7673532 w 8776608"/>
              <a:gd name="connsiteY6-554" fmla="*/ 559616 h 3215149"/>
              <a:gd name="connsiteX7-555" fmla="*/ 656782 w 8776608"/>
              <a:gd name="connsiteY7-556" fmla="*/ 816 h 3215149"/>
              <a:gd name="connsiteX8-557" fmla="*/ 47182 w 8776608"/>
              <a:gd name="connsiteY8-558" fmla="*/ 686616 h 3215149"/>
              <a:gd name="connsiteX0-559" fmla="*/ 16600 w 8746026"/>
              <a:gd name="connsiteY0-560" fmla="*/ 686616 h 3221647"/>
              <a:gd name="connsiteX1-561" fmla="*/ 1114359 w 8746026"/>
              <a:gd name="connsiteY1-562" fmla="*/ 2816959 h 3221647"/>
              <a:gd name="connsiteX2-563" fmla="*/ 3474175 w 8746026"/>
              <a:gd name="connsiteY2-564" fmla="*/ 3172641 h 3221647"/>
              <a:gd name="connsiteX3-565" fmla="*/ 7642950 w 8746026"/>
              <a:gd name="connsiteY3-566" fmla="*/ 3213916 h 3221647"/>
              <a:gd name="connsiteX4-567" fmla="*/ 8487500 w 8746026"/>
              <a:gd name="connsiteY4-568" fmla="*/ 2670991 h 3221647"/>
              <a:gd name="connsiteX5-569" fmla="*/ 8703400 w 8746026"/>
              <a:gd name="connsiteY5-570" fmla="*/ 1105716 h 3221647"/>
              <a:gd name="connsiteX6-571" fmla="*/ 7642950 w 8746026"/>
              <a:gd name="connsiteY6-572" fmla="*/ 559616 h 3221647"/>
              <a:gd name="connsiteX7-573" fmla="*/ 626200 w 8746026"/>
              <a:gd name="connsiteY7-574" fmla="*/ 816 h 3221647"/>
              <a:gd name="connsiteX8-575" fmla="*/ 16600 w 8746026"/>
              <a:gd name="connsiteY8-576" fmla="*/ 686616 h 3221647"/>
              <a:gd name="connsiteX0-577" fmla="*/ 16600 w 8746026"/>
              <a:gd name="connsiteY0-578" fmla="*/ 686616 h 3277256"/>
              <a:gd name="connsiteX1-579" fmla="*/ 1114359 w 8746026"/>
              <a:gd name="connsiteY1-580" fmla="*/ 2816959 h 3277256"/>
              <a:gd name="connsiteX2-581" fmla="*/ 2138257 w 8746026"/>
              <a:gd name="connsiteY2-582" fmla="*/ 3221994 h 3277256"/>
              <a:gd name="connsiteX3-583" fmla="*/ 7642950 w 8746026"/>
              <a:gd name="connsiteY3-584" fmla="*/ 3213916 h 3277256"/>
              <a:gd name="connsiteX4-585" fmla="*/ 8487500 w 8746026"/>
              <a:gd name="connsiteY4-586" fmla="*/ 2670991 h 3277256"/>
              <a:gd name="connsiteX5-587" fmla="*/ 8703400 w 8746026"/>
              <a:gd name="connsiteY5-588" fmla="*/ 1105716 h 3277256"/>
              <a:gd name="connsiteX6-589" fmla="*/ 7642950 w 8746026"/>
              <a:gd name="connsiteY6-590" fmla="*/ 559616 h 3277256"/>
              <a:gd name="connsiteX7-591" fmla="*/ 626200 w 8746026"/>
              <a:gd name="connsiteY7-592" fmla="*/ 816 h 3277256"/>
              <a:gd name="connsiteX8-593" fmla="*/ 16600 w 8746026"/>
              <a:gd name="connsiteY8-594" fmla="*/ 686616 h 3277256"/>
              <a:gd name="connsiteX0-595" fmla="*/ 16600 w 8746026"/>
              <a:gd name="connsiteY0-596" fmla="*/ 686616 h 3277256"/>
              <a:gd name="connsiteX1-597" fmla="*/ 1114359 w 8746026"/>
              <a:gd name="connsiteY1-598" fmla="*/ 2816959 h 3277256"/>
              <a:gd name="connsiteX2-599" fmla="*/ 2138257 w 8746026"/>
              <a:gd name="connsiteY2-600" fmla="*/ 3221994 h 3277256"/>
              <a:gd name="connsiteX3-601" fmla="*/ 7642950 w 8746026"/>
              <a:gd name="connsiteY3-602" fmla="*/ 3213916 h 3277256"/>
              <a:gd name="connsiteX4-603" fmla="*/ 8487500 w 8746026"/>
              <a:gd name="connsiteY4-604" fmla="*/ 2670991 h 3277256"/>
              <a:gd name="connsiteX5-605" fmla="*/ 8703400 w 8746026"/>
              <a:gd name="connsiteY5-606" fmla="*/ 1105716 h 3277256"/>
              <a:gd name="connsiteX6-607" fmla="*/ 7642950 w 8746026"/>
              <a:gd name="connsiteY6-608" fmla="*/ 559616 h 3277256"/>
              <a:gd name="connsiteX7-609" fmla="*/ 626200 w 8746026"/>
              <a:gd name="connsiteY7-610" fmla="*/ 816 h 3277256"/>
              <a:gd name="connsiteX8-611" fmla="*/ 16600 w 8746026"/>
              <a:gd name="connsiteY8-612" fmla="*/ 686616 h 3277256"/>
              <a:gd name="connsiteX0-613" fmla="*/ 8564 w 8737990"/>
              <a:gd name="connsiteY0-614" fmla="*/ 686616 h 3281833"/>
              <a:gd name="connsiteX1-615" fmla="*/ 936059 w 8737990"/>
              <a:gd name="connsiteY1-616" fmla="*/ 2742930 h 3281833"/>
              <a:gd name="connsiteX2-617" fmla="*/ 2130221 w 8737990"/>
              <a:gd name="connsiteY2-618" fmla="*/ 3221994 h 3281833"/>
              <a:gd name="connsiteX3-619" fmla="*/ 7634914 w 8737990"/>
              <a:gd name="connsiteY3-620" fmla="*/ 3213916 h 3281833"/>
              <a:gd name="connsiteX4-621" fmla="*/ 8479464 w 8737990"/>
              <a:gd name="connsiteY4-622" fmla="*/ 2670991 h 3281833"/>
              <a:gd name="connsiteX5-623" fmla="*/ 8695364 w 8737990"/>
              <a:gd name="connsiteY5-624" fmla="*/ 1105716 h 3281833"/>
              <a:gd name="connsiteX6-625" fmla="*/ 7634914 w 8737990"/>
              <a:gd name="connsiteY6-626" fmla="*/ 559616 h 3281833"/>
              <a:gd name="connsiteX7-627" fmla="*/ 618164 w 8737990"/>
              <a:gd name="connsiteY7-628" fmla="*/ 816 h 3281833"/>
              <a:gd name="connsiteX8-629" fmla="*/ 8564 w 8737990"/>
              <a:gd name="connsiteY8-630" fmla="*/ 686616 h 3281833"/>
              <a:gd name="connsiteX0-631" fmla="*/ 8564 w 8737990"/>
              <a:gd name="connsiteY0-632" fmla="*/ 686616 h 3281833"/>
              <a:gd name="connsiteX1-633" fmla="*/ 936059 w 8737990"/>
              <a:gd name="connsiteY1-634" fmla="*/ 2742930 h 3281833"/>
              <a:gd name="connsiteX2-635" fmla="*/ 2130221 w 8737990"/>
              <a:gd name="connsiteY2-636" fmla="*/ 3221994 h 3281833"/>
              <a:gd name="connsiteX3-637" fmla="*/ 7634914 w 8737990"/>
              <a:gd name="connsiteY3-638" fmla="*/ 3213916 h 3281833"/>
              <a:gd name="connsiteX4-639" fmla="*/ 8479464 w 8737990"/>
              <a:gd name="connsiteY4-640" fmla="*/ 2670991 h 3281833"/>
              <a:gd name="connsiteX5-641" fmla="*/ 8695364 w 8737990"/>
              <a:gd name="connsiteY5-642" fmla="*/ 1105716 h 3281833"/>
              <a:gd name="connsiteX6-643" fmla="*/ 7634914 w 8737990"/>
              <a:gd name="connsiteY6-644" fmla="*/ 559616 h 3281833"/>
              <a:gd name="connsiteX7-645" fmla="*/ 618164 w 8737990"/>
              <a:gd name="connsiteY7-646" fmla="*/ 816 h 3281833"/>
              <a:gd name="connsiteX8-647" fmla="*/ 8564 w 8737990"/>
              <a:gd name="connsiteY8-648" fmla="*/ 686616 h 3281833"/>
              <a:gd name="connsiteX0-649" fmla="*/ 8564 w 8737990"/>
              <a:gd name="connsiteY0-650" fmla="*/ 686616 h 3268738"/>
              <a:gd name="connsiteX1-651" fmla="*/ 936059 w 8737990"/>
              <a:gd name="connsiteY1-652" fmla="*/ 2742930 h 3268738"/>
              <a:gd name="connsiteX2-653" fmla="*/ 2130221 w 8737990"/>
              <a:gd name="connsiteY2-654" fmla="*/ 3221994 h 3268738"/>
              <a:gd name="connsiteX3-655" fmla="*/ 7634914 w 8737990"/>
              <a:gd name="connsiteY3-656" fmla="*/ 3213916 h 3268738"/>
              <a:gd name="connsiteX4-657" fmla="*/ 8479464 w 8737990"/>
              <a:gd name="connsiteY4-658" fmla="*/ 2670991 h 3268738"/>
              <a:gd name="connsiteX5-659" fmla="*/ 8695364 w 8737990"/>
              <a:gd name="connsiteY5-660" fmla="*/ 1105716 h 3268738"/>
              <a:gd name="connsiteX6-661" fmla="*/ 7634914 w 8737990"/>
              <a:gd name="connsiteY6-662" fmla="*/ 559616 h 3268738"/>
              <a:gd name="connsiteX7-663" fmla="*/ 618164 w 8737990"/>
              <a:gd name="connsiteY7-664" fmla="*/ 816 h 3268738"/>
              <a:gd name="connsiteX8-665" fmla="*/ 8564 w 8737990"/>
              <a:gd name="connsiteY8-666" fmla="*/ 686616 h 3268738"/>
              <a:gd name="connsiteX0-667" fmla="*/ 8564 w 8735318"/>
              <a:gd name="connsiteY0-668" fmla="*/ 686616 h 3268738"/>
              <a:gd name="connsiteX1-669" fmla="*/ 936059 w 8735318"/>
              <a:gd name="connsiteY1-670" fmla="*/ 2742930 h 3268738"/>
              <a:gd name="connsiteX2-671" fmla="*/ 2130221 w 8735318"/>
              <a:gd name="connsiteY2-672" fmla="*/ 3221994 h 3268738"/>
              <a:gd name="connsiteX3-673" fmla="*/ 7634914 w 8735318"/>
              <a:gd name="connsiteY3-674" fmla="*/ 3213916 h 3268738"/>
              <a:gd name="connsiteX4-675" fmla="*/ 8479464 w 8735318"/>
              <a:gd name="connsiteY4-676" fmla="*/ 2670991 h 3268738"/>
              <a:gd name="connsiteX5-677" fmla="*/ 8695364 w 8735318"/>
              <a:gd name="connsiteY5-678" fmla="*/ 1105716 h 3268738"/>
              <a:gd name="connsiteX6-679" fmla="*/ 7634914 w 8735318"/>
              <a:gd name="connsiteY6-680" fmla="*/ 559616 h 3268738"/>
              <a:gd name="connsiteX7-681" fmla="*/ 618164 w 8735318"/>
              <a:gd name="connsiteY7-682" fmla="*/ 816 h 3268738"/>
              <a:gd name="connsiteX8-683" fmla="*/ 8564 w 8735318"/>
              <a:gd name="connsiteY8-684" fmla="*/ 686616 h 3268738"/>
              <a:gd name="connsiteX0-685" fmla="*/ 8564 w 8735318"/>
              <a:gd name="connsiteY0-686" fmla="*/ 686616 h 3239604"/>
              <a:gd name="connsiteX1-687" fmla="*/ 936059 w 8735318"/>
              <a:gd name="connsiteY1-688" fmla="*/ 2742930 h 3239604"/>
              <a:gd name="connsiteX2-689" fmla="*/ 2130221 w 8735318"/>
              <a:gd name="connsiteY2-690" fmla="*/ 3221994 h 3239604"/>
              <a:gd name="connsiteX3-691" fmla="*/ 7634914 w 8735318"/>
              <a:gd name="connsiteY3-692" fmla="*/ 3213916 h 3239604"/>
              <a:gd name="connsiteX4-693" fmla="*/ 8479464 w 8735318"/>
              <a:gd name="connsiteY4-694" fmla="*/ 2670991 h 3239604"/>
              <a:gd name="connsiteX5-695" fmla="*/ 8695364 w 8735318"/>
              <a:gd name="connsiteY5-696" fmla="*/ 1105716 h 3239604"/>
              <a:gd name="connsiteX6-697" fmla="*/ 7634914 w 8735318"/>
              <a:gd name="connsiteY6-698" fmla="*/ 559616 h 3239604"/>
              <a:gd name="connsiteX7-699" fmla="*/ 618164 w 8735318"/>
              <a:gd name="connsiteY7-700" fmla="*/ 816 h 3239604"/>
              <a:gd name="connsiteX8-701" fmla="*/ 8564 w 8735318"/>
              <a:gd name="connsiteY8-702" fmla="*/ 686616 h 323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8735318" h="3239604">
                <a:moveTo>
                  <a:pt x="8564" y="686616"/>
                </a:moveTo>
                <a:cubicBezTo>
                  <a:pt x="61546" y="1143635"/>
                  <a:pt x="726520" y="2431409"/>
                  <a:pt x="936059" y="2742930"/>
                </a:cubicBezTo>
                <a:cubicBezTo>
                  <a:pt x="1145598" y="3054451"/>
                  <a:pt x="1524537" y="3180510"/>
                  <a:pt x="2130221" y="3221994"/>
                </a:cubicBezTo>
                <a:cubicBezTo>
                  <a:pt x="2735905" y="3263478"/>
                  <a:pt x="7061304" y="3219384"/>
                  <a:pt x="7634914" y="3213916"/>
                </a:cubicBezTo>
                <a:cubicBezTo>
                  <a:pt x="8208524" y="3208448"/>
                  <a:pt x="8392417" y="2918948"/>
                  <a:pt x="8479464" y="2670991"/>
                </a:cubicBezTo>
                <a:cubicBezTo>
                  <a:pt x="8566511" y="2423034"/>
                  <a:pt x="8836122" y="1457612"/>
                  <a:pt x="8695364" y="1105716"/>
                </a:cubicBezTo>
                <a:cubicBezTo>
                  <a:pt x="8554606" y="753820"/>
                  <a:pt x="8155614" y="604066"/>
                  <a:pt x="7634914" y="559616"/>
                </a:cubicBezTo>
                <a:cubicBezTo>
                  <a:pt x="6288714" y="375466"/>
                  <a:pt x="1089122" y="-20351"/>
                  <a:pt x="618164" y="816"/>
                </a:cubicBezTo>
                <a:cubicBezTo>
                  <a:pt x="147206" y="21983"/>
                  <a:pt x="-44418" y="229597"/>
                  <a:pt x="8564" y="68661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/>
          <p:cNvSpPr/>
          <p:nvPr>
            <p:custDataLst>
              <p:tags r:id="rId8"/>
            </p:custDataLst>
          </p:nvPr>
        </p:nvSpPr>
        <p:spPr>
          <a:xfrm rot="749232">
            <a:off x="9174263" y="2699432"/>
            <a:ext cx="359833" cy="152908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pc="100">
              <a:latin typeface="汉仪乐喵体W" panose="00020600040101010101" pitchFamily="18" charset="-122"/>
              <a:ea typeface="汉仪乐喵体W" panose="00020600040101010101" pitchFamily="18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9"/>
            </p:custDataLst>
          </p:nvPr>
        </p:nvSpPr>
        <p:spPr>
          <a:xfrm>
            <a:off x="3267341" y="2218432"/>
            <a:ext cx="5657318" cy="1169550"/>
          </a:xfrm>
        </p:spPr>
        <p:txBody>
          <a:bodyPr lIns="90000" tIns="46800" rIns="90000" bIns="46800" anchor="ctr" anchorCtr="0">
            <a:normAutofit/>
          </a:bodyPr>
          <a:lstStyle>
            <a:lvl1pPr algn="ctr">
              <a:defRPr sz="7000" u="none" strike="noStrike" kern="0" cap="none" spc="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乐喵体W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0"/>
            </p:custDataLst>
          </p:nvPr>
        </p:nvSpPr>
        <p:spPr>
          <a:xfrm>
            <a:off x="4024368" y="3470019"/>
            <a:ext cx="4160196" cy="496221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000" u="none" strike="noStrike" kern="0" cap="none" spc="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  <p:custDataLst>
              <p:tags r:id="rId14"/>
            </p:custDataLst>
          </p:nvPr>
        </p:nvSpPr>
        <p:spPr>
          <a:xfrm>
            <a:off x="4312594" y="4305762"/>
            <a:ext cx="1621275" cy="356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buNone/>
              <a:defRPr u="none" strike="noStrike" kern="0" cap="none" spc="0" normalizeH="0">
                <a:solidFill>
                  <a:schemeClr val="bg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 hasCustomPrompt="1"/>
            <p:custDataLst>
              <p:tags r:id="rId15"/>
            </p:custDataLst>
          </p:nvPr>
        </p:nvSpPr>
        <p:spPr>
          <a:xfrm>
            <a:off x="6015433" y="4305762"/>
            <a:ext cx="1947600" cy="356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buNone/>
              <a:defRPr u="none" strike="noStrike" kern="0" cap="none" spc="0" normalizeH="0">
                <a:solidFill>
                  <a:schemeClr val="bg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-1" y="-1"/>
            <a:ext cx="12192000" cy="6858001"/>
            <a:chOff x="-1" y="-1"/>
            <a:chExt cx="12192000" cy="6858001"/>
          </a:xfrm>
        </p:grpSpPr>
        <p:pic>
          <p:nvPicPr>
            <p:cNvPr id="8" name="图片 7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 rotWithShape="1">
            <a:blip r:embed="rId4" cstate="email"/>
            <a:srcRect/>
            <a:stretch>
              <a:fillRect/>
            </a:stretch>
          </p:blipFill>
          <p:spPr>
            <a:xfrm flipH="1">
              <a:off x="-1" y="4101603"/>
              <a:ext cx="2272495" cy="2756396"/>
            </a:xfrm>
            <a:custGeom>
              <a:avLst/>
              <a:gdLst>
                <a:gd name="connsiteX0" fmla="*/ 3003941 w 5654040"/>
                <a:gd name="connsiteY0" fmla="*/ 0 h 6858000"/>
                <a:gd name="connsiteX1" fmla="*/ 5654040 w 5654040"/>
                <a:gd name="connsiteY1" fmla="*/ 0 h 6858000"/>
                <a:gd name="connsiteX2" fmla="*/ 5654040 w 5654040"/>
                <a:gd name="connsiteY2" fmla="*/ 6858000 h 6858000"/>
                <a:gd name="connsiteX3" fmla="*/ 0 w 5654040"/>
                <a:gd name="connsiteY3" fmla="*/ 6858000 h 6858000"/>
                <a:gd name="connsiteX4" fmla="*/ 0 w 5654040"/>
                <a:gd name="connsiteY4" fmla="*/ 6802799 h 6858000"/>
                <a:gd name="connsiteX5" fmla="*/ 1219200 w 5654040"/>
                <a:gd name="connsiteY5" fmla="*/ 6583680 h 6858000"/>
                <a:gd name="connsiteX6" fmla="*/ 2819400 w 5654040"/>
                <a:gd name="connsiteY6" fmla="*/ 4404360 h 6858000"/>
                <a:gd name="connsiteX7" fmla="*/ 1905000 w 5654040"/>
                <a:gd name="connsiteY7" fmla="*/ 272796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54040" h="6858000">
                  <a:moveTo>
                    <a:pt x="3003941" y="0"/>
                  </a:moveTo>
                  <a:lnTo>
                    <a:pt x="5654040" y="0"/>
                  </a:lnTo>
                  <a:lnTo>
                    <a:pt x="5654040" y="6858000"/>
                  </a:lnTo>
                  <a:lnTo>
                    <a:pt x="0" y="6858000"/>
                  </a:lnTo>
                  <a:lnTo>
                    <a:pt x="0" y="6802799"/>
                  </a:lnTo>
                  <a:lnTo>
                    <a:pt x="1219200" y="6583680"/>
                  </a:lnTo>
                  <a:lnTo>
                    <a:pt x="2819400" y="4404360"/>
                  </a:lnTo>
                  <a:lnTo>
                    <a:pt x="1905000" y="2727960"/>
                  </a:lnTo>
                  <a:close/>
                </a:path>
              </a:pathLst>
            </a:custGeom>
          </p:spPr>
        </p:pic>
        <p:pic>
          <p:nvPicPr>
            <p:cNvPr id="9" name="图片 8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 rotWithShape="1">
            <a:blip r:embed="rId4" cstate="email"/>
            <a:srcRect/>
            <a:stretch>
              <a:fillRect/>
            </a:stretch>
          </p:blipFill>
          <p:spPr>
            <a:xfrm>
              <a:off x="9919504" y="4101604"/>
              <a:ext cx="2272495" cy="2756396"/>
            </a:xfrm>
            <a:custGeom>
              <a:avLst/>
              <a:gdLst>
                <a:gd name="connsiteX0" fmla="*/ 3003941 w 5654040"/>
                <a:gd name="connsiteY0" fmla="*/ 0 h 6858000"/>
                <a:gd name="connsiteX1" fmla="*/ 5654040 w 5654040"/>
                <a:gd name="connsiteY1" fmla="*/ 0 h 6858000"/>
                <a:gd name="connsiteX2" fmla="*/ 5654040 w 5654040"/>
                <a:gd name="connsiteY2" fmla="*/ 6858000 h 6858000"/>
                <a:gd name="connsiteX3" fmla="*/ 0 w 5654040"/>
                <a:gd name="connsiteY3" fmla="*/ 6858000 h 6858000"/>
                <a:gd name="connsiteX4" fmla="*/ 0 w 5654040"/>
                <a:gd name="connsiteY4" fmla="*/ 6802799 h 6858000"/>
                <a:gd name="connsiteX5" fmla="*/ 1219200 w 5654040"/>
                <a:gd name="connsiteY5" fmla="*/ 6583680 h 6858000"/>
                <a:gd name="connsiteX6" fmla="*/ 2819400 w 5654040"/>
                <a:gd name="connsiteY6" fmla="*/ 4404360 h 6858000"/>
                <a:gd name="connsiteX7" fmla="*/ 1905000 w 5654040"/>
                <a:gd name="connsiteY7" fmla="*/ 272796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54040" h="6858000">
                  <a:moveTo>
                    <a:pt x="3003941" y="0"/>
                  </a:moveTo>
                  <a:lnTo>
                    <a:pt x="5654040" y="0"/>
                  </a:lnTo>
                  <a:lnTo>
                    <a:pt x="5654040" y="6858000"/>
                  </a:lnTo>
                  <a:lnTo>
                    <a:pt x="0" y="6858000"/>
                  </a:lnTo>
                  <a:lnTo>
                    <a:pt x="0" y="6802799"/>
                  </a:lnTo>
                  <a:lnTo>
                    <a:pt x="1219200" y="6583680"/>
                  </a:lnTo>
                  <a:lnTo>
                    <a:pt x="2819400" y="4404360"/>
                  </a:lnTo>
                  <a:lnTo>
                    <a:pt x="1905000" y="2727960"/>
                  </a:lnTo>
                  <a:close/>
                </a:path>
              </a:pathLst>
            </a:custGeom>
          </p:spPr>
        </p:pic>
        <p:pic>
          <p:nvPicPr>
            <p:cNvPr id="10" name="图片 9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 rotWithShape="1">
            <a:blip r:embed="rId7" cstate="email"/>
            <a:srcRect/>
            <a:stretch>
              <a:fillRect/>
            </a:stretch>
          </p:blipFill>
          <p:spPr>
            <a:xfrm>
              <a:off x="0" y="0"/>
              <a:ext cx="1493134" cy="3269033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 rotWithShape="1">
            <a:blip r:embed="rId7" cstate="email"/>
            <a:srcRect/>
            <a:stretch>
              <a:fillRect/>
            </a:stretch>
          </p:blipFill>
          <p:spPr>
            <a:xfrm flipH="1">
              <a:off x="10698865" y="-1"/>
              <a:ext cx="1493134" cy="3269033"/>
            </a:xfrm>
            <a:prstGeom prst="rect">
              <a:avLst/>
            </a:prstGeom>
          </p:spPr>
        </p:pic>
        <p:sp>
          <p:nvSpPr>
            <p:cNvPr id="12" name="矩形: 圆角 11"/>
            <p:cNvSpPr/>
            <p:nvPr userDrawn="1">
              <p:custDataLst>
                <p:tags r:id="rId9"/>
              </p:custDataLst>
            </p:nvPr>
          </p:nvSpPr>
          <p:spPr>
            <a:xfrm>
              <a:off x="330843" y="326985"/>
              <a:ext cx="11530314" cy="6204030"/>
            </a:xfrm>
            <a:prstGeom prst="roundRect">
              <a:avLst>
                <a:gd name="adj" fmla="val 6543"/>
              </a:avLst>
            </a:prstGeom>
            <a:solidFill>
              <a:schemeClr val="bg2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u="none" strike="noStrike" kern="1200" cap="none" spc="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u="none" strike="noStrike" kern="1200" cap="none" spc="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u="none" strike="noStrike" kern="1200" cap="none" spc="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u="none" strike="noStrike" kern="1200" cap="none" spc="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u="none" strike="noStrike" kern="1200" cap="none" spc="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9" name="图片 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4" cstate="email"/>
            <a:srcRect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6" cstate="email"/>
            <a:srcRect/>
            <a:stretch>
              <a:fillRect/>
            </a:stretch>
          </p:blipFill>
          <p:spPr>
            <a:xfrm>
              <a:off x="4689230" y="0"/>
              <a:ext cx="7502769" cy="6858000"/>
            </a:xfrm>
            <a:prstGeom prst="rect">
              <a:avLst/>
            </a:prstGeom>
          </p:spPr>
        </p:pic>
      </p:grpSp>
      <p:sp>
        <p:nvSpPr>
          <p:cNvPr id="11" name="任意多边形: 形状 10"/>
          <p:cNvSpPr/>
          <p:nvPr>
            <p:custDataLst>
              <p:tags r:id="rId7"/>
            </p:custDataLst>
          </p:nvPr>
        </p:nvSpPr>
        <p:spPr>
          <a:xfrm>
            <a:off x="1910811" y="1507602"/>
            <a:ext cx="8470380" cy="3334630"/>
          </a:xfrm>
          <a:custGeom>
            <a:avLst/>
            <a:gdLst>
              <a:gd name="connsiteX0" fmla="*/ 205118 w 8991942"/>
              <a:gd name="connsiteY0" fmla="*/ 686554 h 3588181"/>
              <a:gd name="connsiteX1" fmla="*/ 1024268 w 8991942"/>
              <a:gd name="connsiteY1" fmla="*/ 2810629 h 3588181"/>
              <a:gd name="connsiteX2" fmla="*/ 2633993 w 8991942"/>
              <a:gd name="connsiteY2" fmla="*/ 3515479 h 3588181"/>
              <a:gd name="connsiteX3" fmla="*/ 7729868 w 8991942"/>
              <a:gd name="connsiteY3" fmla="*/ 3477379 h 3588181"/>
              <a:gd name="connsiteX4" fmla="*/ 8853818 w 8991942"/>
              <a:gd name="connsiteY4" fmla="*/ 2734429 h 3588181"/>
              <a:gd name="connsiteX5" fmla="*/ 8891918 w 8991942"/>
              <a:gd name="connsiteY5" fmla="*/ 1105654 h 3588181"/>
              <a:gd name="connsiteX6" fmla="*/ 8110868 w 8991942"/>
              <a:gd name="connsiteY6" fmla="*/ 572254 h 3588181"/>
              <a:gd name="connsiteX7" fmla="*/ 814718 w 8991942"/>
              <a:gd name="connsiteY7" fmla="*/ 754 h 3588181"/>
              <a:gd name="connsiteX8" fmla="*/ 205118 w 8991942"/>
              <a:gd name="connsiteY8" fmla="*/ 686554 h 3588181"/>
              <a:gd name="connsiteX0-1" fmla="*/ 181089 w 8967913"/>
              <a:gd name="connsiteY0-2" fmla="*/ 686554 h 3588181"/>
              <a:gd name="connsiteX1-3" fmla="*/ 1000239 w 8967913"/>
              <a:gd name="connsiteY1-4" fmla="*/ 2810629 h 3588181"/>
              <a:gd name="connsiteX2-5" fmla="*/ 2609964 w 8967913"/>
              <a:gd name="connsiteY2-6" fmla="*/ 3515479 h 3588181"/>
              <a:gd name="connsiteX3-7" fmla="*/ 7705839 w 8967913"/>
              <a:gd name="connsiteY3-8" fmla="*/ 3477379 h 3588181"/>
              <a:gd name="connsiteX4-9" fmla="*/ 8829789 w 8967913"/>
              <a:gd name="connsiteY4-10" fmla="*/ 2734429 h 3588181"/>
              <a:gd name="connsiteX5-11" fmla="*/ 8867889 w 8967913"/>
              <a:gd name="connsiteY5-12" fmla="*/ 1105654 h 3588181"/>
              <a:gd name="connsiteX6-13" fmla="*/ 8086839 w 8967913"/>
              <a:gd name="connsiteY6-14" fmla="*/ 572254 h 3588181"/>
              <a:gd name="connsiteX7-15" fmla="*/ 790689 w 8967913"/>
              <a:gd name="connsiteY7-16" fmla="*/ 754 h 3588181"/>
              <a:gd name="connsiteX8-17" fmla="*/ 181089 w 8967913"/>
              <a:gd name="connsiteY8-18" fmla="*/ 686554 h 3588181"/>
              <a:gd name="connsiteX0-19" fmla="*/ 1602 w 8788426"/>
              <a:gd name="connsiteY0-20" fmla="*/ 686778 h 3588405"/>
              <a:gd name="connsiteX1-21" fmla="*/ 820752 w 8788426"/>
              <a:gd name="connsiteY1-22" fmla="*/ 2810853 h 3588405"/>
              <a:gd name="connsiteX2-23" fmla="*/ 2430477 w 8788426"/>
              <a:gd name="connsiteY2-24" fmla="*/ 3515703 h 3588405"/>
              <a:gd name="connsiteX3-25" fmla="*/ 7526352 w 8788426"/>
              <a:gd name="connsiteY3-26" fmla="*/ 3477603 h 3588405"/>
              <a:gd name="connsiteX4-27" fmla="*/ 8650302 w 8788426"/>
              <a:gd name="connsiteY4-28" fmla="*/ 2734653 h 3588405"/>
              <a:gd name="connsiteX5-29" fmla="*/ 8688402 w 8788426"/>
              <a:gd name="connsiteY5-30" fmla="*/ 1105878 h 3588405"/>
              <a:gd name="connsiteX6-31" fmla="*/ 7907352 w 8788426"/>
              <a:gd name="connsiteY6-32" fmla="*/ 572478 h 3588405"/>
              <a:gd name="connsiteX7-33" fmla="*/ 611202 w 8788426"/>
              <a:gd name="connsiteY7-34" fmla="*/ 978 h 3588405"/>
              <a:gd name="connsiteX8-35" fmla="*/ 1602 w 8788426"/>
              <a:gd name="connsiteY8-36" fmla="*/ 686778 h 3588405"/>
              <a:gd name="connsiteX0-37" fmla="*/ 6593 w 8793417"/>
              <a:gd name="connsiteY0-38" fmla="*/ 686591 h 3588218"/>
              <a:gd name="connsiteX1-39" fmla="*/ 825743 w 8793417"/>
              <a:gd name="connsiteY1-40" fmla="*/ 2810666 h 3588218"/>
              <a:gd name="connsiteX2-41" fmla="*/ 2435468 w 8793417"/>
              <a:gd name="connsiteY2-42" fmla="*/ 3515516 h 3588218"/>
              <a:gd name="connsiteX3-43" fmla="*/ 7531343 w 8793417"/>
              <a:gd name="connsiteY3-44" fmla="*/ 3477416 h 3588218"/>
              <a:gd name="connsiteX4-45" fmla="*/ 8655293 w 8793417"/>
              <a:gd name="connsiteY4-46" fmla="*/ 2734466 h 3588218"/>
              <a:gd name="connsiteX5-47" fmla="*/ 8693393 w 8793417"/>
              <a:gd name="connsiteY5-48" fmla="*/ 1105691 h 3588218"/>
              <a:gd name="connsiteX6-49" fmla="*/ 7912343 w 8793417"/>
              <a:gd name="connsiteY6-50" fmla="*/ 572291 h 3588218"/>
              <a:gd name="connsiteX7-51" fmla="*/ 616193 w 8793417"/>
              <a:gd name="connsiteY7-52" fmla="*/ 791 h 3588218"/>
              <a:gd name="connsiteX8-53" fmla="*/ 6593 w 8793417"/>
              <a:gd name="connsiteY8-54" fmla="*/ 686591 h 3588218"/>
              <a:gd name="connsiteX0-55" fmla="*/ 7740 w 8794564"/>
              <a:gd name="connsiteY0-56" fmla="*/ 686555 h 3588182"/>
              <a:gd name="connsiteX1-57" fmla="*/ 826890 w 8794564"/>
              <a:gd name="connsiteY1-58" fmla="*/ 2810630 h 3588182"/>
              <a:gd name="connsiteX2-59" fmla="*/ 2436615 w 8794564"/>
              <a:gd name="connsiteY2-60" fmla="*/ 3515480 h 3588182"/>
              <a:gd name="connsiteX3-61" fmla="*/ 7532490 w 8794564"/>
              <a:gd name="connsiteY3-62" fmla="*/ 3477380 h 3588182"/>
              <a:gd name="connsiteX4-63" fmla="*/ 8656440 w 8794564"/>
              <a:gd name="connsiteY4-64" fmla="*/ 2734430 h 3588182"/>
              <a:gd name="connsiteX5-65" fmla="*/ 8694540 w 8794564"/>
              <a:gd name="connsiteY5-66" fmla="*/ 1105655 h 3588182"/>
              <a:gd name="connsiteX6-67" fmla="*/ 7913490 w 8794564"/>
              <a:gd name="connsiteY6-68" fmla="*/ 572255 h 3588182"/>
              <a:gd name="connsiteX7-69" fmla="*/ 617340 w 8794564"/>
              <a:gd name="connsiteY7-70" fmla="*/ 755 h 3588182"/>
              <a:gd name="connsiteX8-71" fmla="*/ 7740 w 8794564"/>
              <a:gd name="connsiteY8-72" fmla="*/ 686555 h 3588182"/>
              <a:gd name="connsiteX0-73" fmla="*/ 12757 w 8799581"/>
              <a:gd name="connsiteY0-74" fmla="*/ 686555 h 3595456"/>
              <a:gd name="connsiteX1-75" fmla="*/ 993832 w 8799581"/>
              <a:gd name="connsiteY1-76" fmla="*/ 2705855 h 3595456"/>
              <a:gd name="connsiteX2-77" fmla="*/ 2441632 w 8799581"/>
              <a:gd name="connsiteY2-78" fmla="*/ 3515480 h 3595456"/>
              <a:gd name="connsiteX3-79" fmla="*/ 7537507 w 8799581"/>
              <a:gd name="connsiteY3-80" fmla="*/ 3477380 h 3595456"/>
              <a:gd name="connsiteX4-81" fmla="*/ 8661457 w 8799581"/>
              <a:gd name="connsiteY4-82" fmla="*/ 2734430 h 3595456"/>
              <a:gd name="connsiteX5-83" fmla="*/ 8699557 w 8799581"/>
              <a:gd name="connsiteY5-84" fmla="*/ 1105655 h 3595456"/>
              <a:gd name="connsiteX6-85" fmla="*/ 7918507 w 8799581"/>
              <a:gd name="connsiteY6-86" fmla="*/ 572255 h 3595456"/>
              <a:gd name="connsiteX7-87" fmla="*/ 622357 w 8799581"/>
              <a:gd name="connsiteY7-88" fmla="*/ 755 h 3595456"/>
              <a:gd name="connsiteX8-89" fmla="*/ 12757 w 8799581"/>
              <a:gd name="connsiteY8-90" fmla="*/ 686555 h 3595456"/>
              <a:gd name="connsiteX0-91" fmla="*/ 12757 w 8799581"/>
              <a:gd name="connsiteY0-92" fmla="*/ 686555 h 3595456"/>
              <a:gd name="connsiteX1-93" fmla="*/ 993832 w 8799581"/>
              <a:gd name="connsiteY1-94" fmla="*/ 2705855 h 3595456"/>
              <a:gd name="connsiteX2-95" fmla="*/ 2441632 w 8799581"/>
              <a:gd name="connsiteY2-96" fmla="*/ 3515480 h 3595456"/>
              <a:gd name="connsiteX3-97" fmla="*/ 7537507 w 8799581"/>
              <a:gd name="connsiteY3-98" fmla="*/ 3477380 h 3595456"/>
              <a:gd name="connsiteX4-99" fmla="*/ 8661457 w 8799581"/>
              <a:gd name="connsiteY4-100" fmla="*/ 2734430 h 3595456"/>
              <a:gd name="connsiteX5-101" fmla="*/ 8699557 w 8799581"/>
              <a:gd name="connsiteY5-102" fmla="*/ 1105655 h 3595456"/>
              <a:gd name="connsiteX6-103" fmla="*/ 7918507 w 8799581"/>
              <a:gd name="connsiteY6-104" fmla="*/ 572255 h 3595456"/>
              <a:gd name="connsiteX7-105" fmla="*/ 622357 w 8799581"/>
              <a:gd name="connsiteY7-106" fmla="*/ 755 h 3595456"/>
              <a:gd name="connsiteX8-107" fmla="*/ 12757 w 8799581"/>
              <a:gd name="connsiteY8-108" fmla="*/ 686555 h 3595456"/>
              <a:gd name="connsiteX0-109" fmla="*/ 12757 w 8799581"/>
              <a:gd name="connsiteY0-110" fmla="*/ 686555 h 3505349"/>
              <a:gd name="connsiteX1-111" fmla="*/ 993832 w 8799581"/>
              <a:gd name="connsiteY1-112" fmla="*/ 2705855 h 3505349"/>
              <a:gd name="connsiteX2-113" fmla="*/ 2860732 w 8799581"/>
              <a:gd name="connsiteY2-114" fmla="*/ 3286880 h 3505349"/>
              <a:gd name="connsiteX3-115" fmla="*/ 7537507 w 8799581"/>
              <a:gd name="connsiteY3-116" fmla="*/ 3477380 h 3505349"/>
              <a:gd name="connsiteX4-117" fmla="*/ 8661457 w 8799581"/>
              <a:gd name="connsiteY4-118" fmla="*/ 2734430 h 3505349"/>
              <a:gd name="connsiteX5-119" fmla="*/ 8699557 w 8799581"/>
              <a:gd name="connsiteY5-120" fmla="*/ 1105655 h 3505349"/>
              <a:gd name="connsiteX6-121" fmla="*/ 7918507 w 8799581"/>
              <a:gd name="connsiteY6-122" fmla="*/ 572255 h 3505349"/>
              <a:gd name="connsiteX7-123" fmla="*/ 622357 w 8799581"/>
              <a:gd name="connsiteY7-124" fmla="*/ 755 h 3505349"/>
              <a:gd name="connsiteX8-125" fmla="*/ 12757 w 8799581"/>
              <a:gd name="connsiteY8-126" fmla="*/ 686555 h 3505349"/>
              <a:gd name="connsiteX0-127" fmla="*/ 12757 w 8799581"/>
              <a:gd name="connsiteY0-128" fmla="*/ 686555 h 3501747"/>
              <a:gd name="connsiteX1-129" fmla="*/ 993832 w 8799581"/>
              <a:gd name="connsiteY1-130" fmla="*/ 2705855 h 3501747"/>
              <a:gd name="connsiteX2-131" fmla="*/ 2860732 w 8799581"/>
              <a:gd name="connsiteY2-132" fmla="*/ 3286880 h 3501747"/>
              <a:gd name="connsiteX3-133" fmla="*/ 7537507 w 8799581"/>
              <a:gd name="connsiteY3-134" fmla="*/ 3477380 h 3501747"/>
              <a:gd name="connsiteX4-135" fmla="*/ 8661457 w 8799581"/>
              <a:gd name="connsiteY4-136" fmla="*/ 2734430 h 3501747"/>
              <a:gd name="connsiteX5-137" fmla="*/ 8699557 w 8799581"/>
              <a:gd name="connsiteY5-138" fmla="*/ 1105655 h 3501747"/>
              <a:gd name="connsiteX6-139" fmla="*/ 7918507 w 8799581"/>
              <a:gd name="connsiteY6-140" fmla="*/ 572255 h 3501747"/>
              <a:gd name="connsiteX7-141" fmla="*/ 622357 w 8799581"/>
              <a:gd name="connsiteY7-142" fmla="*/ 755 h 3501747"/>
              <a:gd name="connsiteX8-143" fmla="*/ 12757 w 8799581"/>
              <a:gd name="connsiteY8-144" fmla="*/ 686555 h 3501747"/>
              <a:gd name="connsiteX0-145" fmla="*/ 12757 w 8794918"/>
              <a:gd name="connsiteY0-146" fmla="*/ 686555 h 3401446"/>
              <a:gd name="connsiteX1-147" fmla="*/ 993832 w 8794918"/>
              <a:gd name="connsiteY1-148" fmla="*/ 2705855 h 3401446"/>
              <a:gd name="connsiteX2-149" fmla="*/ 2860732 w 8794918"/>
              <a:gd name="connsiteY2-150" fmla="*/ 3286880 h 3401446"/>
              <a:gd name="connsiteX3-151" fmla="*/ 7613707 w 8794918"/>
              <a:gd name="connsiteY3-152" fmla="*/ 3353555 h 3401446"/>
              <a:gd name="connsiteX4-153" fmla="*/ 8661457 w 8794918"/>
              <a:gd name="connsiteY4-154" fmla="*/ 2734430 h 3401446"/>
              <a:gd name="connsiteX5-155" fmla="*/ 8699557 w 8794918"/>
              <a:gd name="connsiteY5-156" fmla="*/ 1105655 h 3401446"/>
              <a:gd name="connsiteX6-157" fmla="*/ 7918507 w 8794918"/>
              <a:gd name="connsiteY6-158" fmla="*/ 572255 h 3401446"/>
              <a:gd name="connsiteX7-159" fmla="*/ 622357 w 8794918"/>
              <a:gd name="connsiteY7-160" fmla="*/ 755 h 3401446"/>
              <a:gd name="connsiteX8-161" fmla="*/ 12757 w 8794918"/>
              <a:gd name="connsiteY8-162" fmla="*/ 686555 h 3401446"/>
              <a:gd name="connsiteX0-163" fmla="*/ 14718 w 8796879"/>
              <a:gd name="connsiteY0-164" fmla="*/ 686555 h 3401446"/>
              <a:gd name="connsiteX1-165" fmla="*/ 1033893 w 8796879"/>
              <a:gd name="connsiteY1-166" fmla="*/ 2705855 h 3401446"/>
              <a:gd name="connsiteX2-167" fmla="*/ 2862693 w 8796879"/>
              <a:gd name="connsiteY2-168" fmla="*/ 3286880 h 3401446"/>
              <a:gd name="connsiteX3-169" fmla="*/ 7615668 w 8796879"/>
              <a:gd name="connsiteY3-170" fmla="*/ 3353555 h 3401446"/>
              <a:gd name="connsiteX4-171" fmla="*/ 8663418 w 8796879"/>
              <a:gd name="connsiteY4-172" fmla="*/ 2734430 h 3401446"/>
              <a:gd name="connsiteX5-173" fmla="*/ 8701518 w 8796879"/>
              <a:gd name="connsiteY5-174" fmla="*/ 1105655 h 3401446"/>
              <a:gd name="connsiteX6-175" fmla="*/ 7920468 w 8796879"/>
              <a:gd name="connsiteY6-176" fmla="*/ 572255 h 3401446"/>
              <a:gd name="connsiteX7-177" fmla="*/ 624318 w 8796879"/>
              <a:gd name="connsiteY7-178" fmla="*/ 755 h 3401446"/>
              <a:gd name="connsiteX8-179" fmla="*/ 14718 w 8796879"/>
              <a:gd name="connsiteY8-180" fmla="*/ 686555 h 3401446"/>
              <a:gd name="connsiteX0-181" fmla="*/ 14718 w 8796879"/>
              <a:gd name="connsiteY0-182" fmla="*/ 686555 h 3401446"/>
              <a:gd name="connsiteX1-183" fmla="*/ 1033893 w 8796879"/>
              <a:gd name="connsiteY1-184" fmla="*/ 2705855 h 3401446"/>
              <a:gd name="connsiteX2-185" fmla="*/ 2862693 w 8796879"/>
              <a:gd name="connsiteY2-186" fmla="*/ 3286880 h 3401446"/>
              <a:gd name="connsiteX3-187" fmla="*/ 7615668 w 8796879"/>
              <a:gd name="connsiteY3-188" fmla="*/ 3353555 h 3401446"/>
              <a:gd name="connsiteX4-189" fmla="*/ 8663418 w 8796879"/>
              <a:gd name="connsiteY4-190" fmla="*/ 2734430 h 3401446"/>
              <a:gd name="connsiteX5-191" fmla="*/ 8701518 w 8796879"/>
              <a:gd name="connsiteY5-192" fmla="*/ 1105655 h 3401446"/>
              <a:gd name="connsiteX6-193" fmla="*/ 7920468 w 8796879"/>
              <a:gd name="connsiteY6-194" fmla="*/ 572255 h 3401446"/>
              <a:gd name="connsiteX7-195" fmla="*/ 624318 w 8796879"/>
              <a:gd name="connsiteY7-196" fmla="*/ 755 h 3401446"/>
              <a:gd name="connsiteX8-197" fmla="*/ 14718 w 8796879"/>
              <a:gd name="connsiteY8-198" fmla="*/ 686555 h 3401446"/>
              <a:gd name="connsiteX0-199" fmla="*/ 14718 w 8796879"/>
              <a:gd name="connsiteY0-200" fmla="*/ 686555 h 3389164"/>
              <a:gd name="connsiteX1-201" fmla="*/ 1033893 w 8796879"/>
              <a:gd name="connsiteY1-202" fmla="*/ 2705855 h 3389164"/>
              <a:gd name="connsiteX2-203" fmla="*/ 3446893 w 8796879"/>
              <a:gd name="connsiteY2-204" fmla="*/ 3248780 h 3389164"/>
              <a:gd name="connsiteX3-205" fmla="*/ 7615668 w 8796879"/>
              <a:gd name="connsiteY3-206" fmla="*/ 3353555 h 3389164"/>
              <a:gd name="connsiteX4-207" fmla="*/ 8663418 w 8796879"/>
              <a:gd name="connsiteY4-208" fmla="*/ 2734430 h 3389164"/>
              <a:gd name="connsiteX5-209" fmla="*/ 8701518 w 8796879"/>
              <a:gd name="connsiteY5-210" fmla="*/ 1105655 h 3389164"/>
              <a:gd name="connsiteX6-211" fmla="*/ 7920468 w 8796879"/>
              <a:gd name="connsiteY6-212" fmla="*/ 572255 h 3389164"/>
              <a:gd name="connsiteX7-213" fmla="*/ 624318 w 8796879"/>
              <a:gd name="connsiteY7-214" fmla="*/ 755 h 3389164"/>
              <a:gd name="connsiteX8-215" fmla="*/ 14718 w 8796879"/>
              <a:gd name="connsiteY8-216" fmla="*/ 686555 h 3389164"/>
              <a:gd name="connsiteX0-217" fmla="*/ 14718 w 8795350"/>
              <a:gd name="connsiteY0-218" fmla="*/ 686555 h 3297753"/>
              <a:gd name="connsiteX1-219" fmla="*/ 1033893 w 8795350"/>
              <a:gd name="connsiteY1-220" fmla="*/ 2705855 h 3297753"/>
              <a:gd name="connsiteX2-221" fmla="*/ 3446893 w 8795350"/>
              <a:gd name="connsiteY2-222" fmla="*/ 3248780 h 3297753"/>
              <a:gd name="connsiteX3-223" fmla="*/ 7641068 w 8795350"/>
              <a:gd name="connsiteY3-224" fmla="*/ 3213855 h 3297753"/>
              <a:gd name="connsiteX4-225" fmla="*/ 8663418 w 8795350"/>
              <a:gd name="connsiteY4-226" fmla="*/ 2734430 h 3297753"/>
              <a:gd name="connsiteX5-227" fmla="*/ 8701518 w 8795350"/>
              <a:gd name="connsiteY5-228" fmla="*/ 1105655 h 3297753"/>
              <a:gd name="connsiteX6-229" fmla="*/ 7920468 w 8795350"/>
              <a:gd name="connsiteY6-230" fmla="*/ 572255 h 3297753"/>
              <a:gd name="connsiteX7-231" fmla="*/ 624318 w 8795350"/>
              <a:gd name="connsiteY7-232" fmla="*/ 755 h 3297753"/>
              <a:gd name="connsiteX8-233" fmla="*/ 14718 w 8795350"/>
              <a:gd name="connsiteY8-234" fmla="*/ 686555 h 3297753"/>
              <a:gd name="connsiteX0-235" fmla="*/ 14718 w 8860917"/>
              <a:gd name="connsiteY0-236" fmla="*/ 686555 h 3297753"/>
              <a:gd name="connsiteX1-237" fmla="*/ 1033893 w 8860917"/>
              <a:gd name="connsiteY1-238" fmla="*/ 2705855 h 3297753"/>
              <a:gd name="connsiteX2-239" fmla="*/ 3446893 w 8860917"/>
              <a:gd name="connsiteY2-240" fmla="*/ 3248780 h 3297753"/>
              <a:gd name="connsiteX3-241" fmla="*/ 7641068 w 8860917"/>
              <a:gd name="connsiteY3-242" fmla="*/ 3213855 h 3297753"/>
              <a:gd name="connsiteX4-243" fmla="*/ 8663418 w 8860917"/>
              <a:gd name="connsiteY4-244" fmla="*/ 2734430 h 3297753"/>
              <a:gd name="connsiteX5-245" fmla="*/ 8701518 w 8860917"/>
              <a:gd name="connsiteY5-246" fmla="*/ 1105655 h 3297753"/>
              <a:gd name="connsiteX6-247" fmla="*/ 7920468 w 8860917"/>
              <a:gd name="connsiteY6-248" fmla="*/ 572255 h 3297753"/>
              <a:gd name="connsiteX7-249" fmla="*/ 624318 w 8860917"/>
              <a:gd name="connsiteY7-250" fmla="*/ 755 h 3297753"/>
              <a:gd name="connsiteX8-251" fmla="*/ 14718 w 8860917"/>
              <a:gd name="connsiteY8-252" fmla="*/ 686555 h 3297753"/>
              <a:gd name="connsiteX0-253" fmla="*/ 14718 w 8895579"/>
              <a:gd name="connsiteY0-254" fmla="*/ 686555 h 3309199"/>
              <a:gd name="connsiteX1-255" fmla="*/ 1033893 w 8895579"/>
              <a:gd name="connsiteY1-256" fmla="*/ 2705855 h 3309199"/>
              <a:gd name="connsiteX2-257" fmla="*/ 3446893 w 8895579"/>
              <a:gd name="connsiteY2-258" fmla="*/ 3248780 h 3309199"/>
              <a:gd name="connsiteX3-259" fmla="*/ 7641068 w 8895579"/>
              <a:gd name="connsiteY3-260" fmla="*/ 3213855 h 3309199"/>
              <a:gd name="connsiteX4-261" fmla="*/ 8714218 w 8895579"/>
              <a:gd name="connsiteY4-262" fmla="*/ 2518530 h 3309199"/>
              <a:gd name="connsiteX5-263" fmla="*/ 8701518 w 8895579"/>
              <a:gd name="connsiteY5-264" fmla="*/ 1105655 h 3309199"/>
              <a:gd name="connsiteX6-265" fmla="*/ 7920468 w 8895579"/>
              <a:gd name="connsiteY6-266" fmla="*/ 572255 h 3309199"/>
              <a:gd name="connsiteX7-267" fmla="*/ 624318 w 8895579"/>
              <a:gd name="connsiteY7-268" fmla="*/ 755 h 3309199"/>
              <a:gd name="connsiteX8-269" fmla="*/ 14718 w 8895579"/>
              <a:gd name="connsiteY8-270" fmla="*/ 686555 h 3309199"/>
              <a:gd name="connsiteX0-271" fmla="*/ 14718 w 8841072"/>
              <a:gd name="connsiteY0-272" fmla="*/ 686555 h 3309199"/>
              <a:gd name="connsiteX1-273" fmla="*/ 1033893 w 8841072"/>
              <a:gd name="connsiteY1-274" fmla="*/ 2705855 h 3309199"/>
              <a:gd name="connsiteX2-275" fmla="*/ 3446893 w 8841072"/>
              <a:gd name="connsiteY2-276" fmla="*/ 3248780 h 3309199"/>
              <a:gd name="connsiteX3-277" fmla="*/ 7641068 w 8841072"/>
              <a:gd name="connsiteY3-278" fmla="*/ 3213855 h 3309199"/>
              <a:gd name="connsiteX4-279" fmla="*/ 8714218 w 8841072"/>
              <a:gd name="connsiteY4-280" fmla="*/ 2518530 h 3309199"/>
              <a:gd name="connsiteX5-281" fmla="*/ 8701518 w 8841072"/>
              <a:gd name="connsiteY5-282" fmla="*/ 1105655 h 3309199"/>
              <a:gd name="connsiteX6-283" fmla="*/ 7920468 w 8841072"/>
              <a:gd name="connsiteY6-284" fmla="*/ 572255 h 3309199"/>
              <a:gd name="connsiteX7-285" fmla="*/ 624318 w 8841072"/>
              <a:gd name="connsiteY7-286" fmla="*/ 755 h 3309199"/>
              <a:gd name="connsiteX8-287" fmla="*/ 14718 w 8841072"/>
              <a:gd name="connsiteY8-288" fmla="*/ 686555 h 3309199"/>
              <a:gd name="connsiteX0-289" fmla="*/ 197463 w 9039140"/>
              <a:gd name="connsiteY0-290" fmla="*/ 686616 h 3309260"/>
              <a:gd name="connsiteX1-291" fmla="*/ 1216638 w 9039140"/>
              <a:gd name="connsiteY1-292" fmla="*/ 2705916 h 3309260"/>
              <a:gd name="connsiteX2-293" fmla="*/ 3629638 w 9039140"/>
              <a:gd name="connsiteY2-294" fmla="*/ 3248841 h 3309260"/>
              <a:gd name="connsiteX3-295" fmla="*/ 7823813 w 9039140"/>
              <a:gd name="connsiteY3-296" fmla="*/ 3213916 h 3309260"/>
              <a:gd name="connsiteX4-297" fmla="*/ 8896963 w 9039140"/>
              <a:gd name="connsiteY4-298" fmla="*/ 2518591 h 3309260"/>
              <a:gd name="connsiteX5-299" fmla="*/ 8884263 w 9039140"/>
              <a:gd name="connsiteY5-300" fmla="*/ 1105716 h 3309260"/>
              <a:gd name="connsiteX6-301" fmla="*/ 7823813 w 9039140"/>
              <a:gd name="connsiteY6-302" fmla="*/ 559616 h 3309260"/>
              <a:gd name="connsiteX7-303" fmla="*/ 807063 w 9039140"/>
              <a:gd name="connsiteY7-304" fmla="*/ 816 h 3309260"/>
              <a:gd name="connsiteX8-305" fmla="*/ 197463 w 9039140"/>
              <a:gd name="connsiteY8-306" fmla="*/ 686616 h 3309260"/>
              <a:gd name="connsiteX0-307" fmla="*/ 197463 w 9039140"/>
              <a:gd name="connsiteY0-308" fmla="*/ 686616 h 3309260"/>
              <a:gd name="connsiteX1-309" fmla="*/ 1216638 w 9039140"/>
              <a:gd name="connsiteY1-310" fmla="*/ 2705916 h 3309260"/>
              <a:gd name="connsiteX2-311" fmla="*/ 3629638 w 9039140"/>
              <a:gd name="connsiteY2-312" fmla="*/ 3248841 h 3309260"/>
              <a:gd name="connsiteX3-313" fmla="*/ 7823813 w 9039140"/>
              <a:gd name="connsiteY3-314" fmla="*/ 3213916 h 3309260"/>
              <a:gd name="connsiteX4-315" fmla="*/ 8896963 w 9039140"/>
              <a:gd name="connsiteY4-316" fmla="*/ 2518591 h 3309260"/>
              <a:gd name="connsiteX5-317" fmla="*/ 8884263 w 9039140"/>
              <a:gd name="connsiteY5-318" fmla="*/ 1105716 h 3309260"/>
              <a:gd name="connsiteX6-319" fmla="*/ 7823813 w 9039140"/>
              <a:gd name="connsiteY6-320" fmla="*/ 559616 h 3309260"/>
              <a:gd name="connsiteX7-321" fmla="*/ 807063 w 9039140"/>
              <a:gd name="connsiteY7-322" fmla="*/ 816 h 3309260"/>
              <a:gd name="connsiteX8-323" fmla="*/ 197463 w 9039140"/>
              <a:gd name="connsiteY8-324" fmla="*/ 686616 h 3309260"/>
              <a:gd name="connsiteX0-325" fmla="*/ 197463 w 9007754"/>
              <a:gd name="connsiteY0-326" fmla="*/ 686616 h 3309260"/>
              <a:gd name="connsiteX1-327" fmla="*/ 1216638 w 9007754"/>
              <a:gd name="connsiteY1-328" fmla="*/ 2705916 h 3309260"/>
              <a:gd name="connsiteX2-329" fmla="*/ 3629638 w 9007754"/>
              <a:gd name="connsiteY2-330" fmla="*/ 3248841 h 3309260"/>
              <a:gd name="connsiteX3-331" fmla="*/ 7823813 w 9007754"/>
              <a:gd name="connsiteY3-332" fmla="*/ 3213916 h 3309260"/>
              <a:gd name="connsiteX4-333" fmla="*/ 8896963 w 9007754"/>
              <a:gd name="connsiteY4-334" fmla="*/ 2518591 h 3309260"/>
              <a:gd name="connsiteX5-335" fmla="*/ 8884263 w 9007754"/>
              <a:gd name="connsiteY5-336" fmla="*/ 1105716 h 3309260"/>
              <a:gd name="connsiteX6-337" fmla="*/ 7823813 w 9007754"/>
              <a:gd name="connsiteY6-338" fmla="*/ 559616 h 3309260"/>
              <a:gd name="connsiteX7-339" fmla="*/ 807063 w 9007754"/>
              <a:gd name="connsiteY7-340" fmla="*/ 816 h 3309260"/>
              <a:gd name="connsiteX8-341" fmla="*/ 197463 w 9007754"/>
              <a:gd name="connsiteY8-342" fmla="*/ 686616 h 3309260"/>
              <a:gd name="connsiteX0-343" fmla="*/ 197463 w 8996899"/>
              <a:gd name="connsiteY0-344" fmla="*/ 686616 h 3300334"/>
              <a:gd name="connsiteX1-345" fmla="*/ 1216638 w 8996899"/>
              <a:gd name="connsiteY1-346" fmla="*/ 2705916 h 3300334"/>
              <a:gd name="connsiteX2-347" fmla="*/ 3629638 w 8996899"/>
              <a:gd name="connsiteY2-348" fmla="*/ 3248841 h 3300334"/>
              <a:gd name="connsiteX3-349" fmla="*/ 7823813 w 8996899"/>
              <a:gd name="connsiteY3-350" fmla="*/ 3213916 h 3300334"/>
              <a:gd name="connsiteX4-351" fmla="*/ 8820763 w 8996899"/>
              <a:gd name="connsiteY4-352" fmla="*/ 2683691 h 3300334"/>
              <a:gd name="connsiteX5-353" fmla="*/ 8884263 w 8996899"/>
              <a:gd name="connsiteY5-354" fmla="*/ 1105716 h 3300334"/>
              <a:gd name="connsiteX6-355" fmla="*/ 7823813 w 8996899"/>
              <a:gd name="connsiteY6-356" fmla="*/ 559616 h 3300334"/>
              <a:gd name="connsiteX7-357" fmla="*/ 807063 w 8996899"/>
              <a:gd name="connsiteY7-358" fmla="*/ 816 h 3300334"/>
              <a:gd name="connsiteX8-359" fmla="*/ 197463 w 8996899"/>
              <a:gd name="connsiteY8-360" fmla="*/ 686616 h 3300334"/>
              <a:gd name="connsiteX0-361" fmla="*/ 197463 w 8977294"/>
              <a:gd name="connsiteY0-362" fmla="*/ 686616 h 3300334"/>
              <a:gd name="connsiteX1-363" fmla="*/ 1216638 w 8977294"/>
              <a:gd name="connsiteY1-364" fmla="*/ 2705916 h 3300334"/>
              <a:gd name="connsiteX2-365" fmla="*/ 3629638 w 8977294"/>
              <a:gd name="connsiteY2-366" fmla="*/ 3248841 h 3300334"/>
              <a:gd name="connsiteX3-367" fmla="*/ 7823813 w 8977294"/>
              <a:gd name="connsiteY3-368" fmla="*/ 3213916 h 3300334"/>
              <a:gd name="connsiteX4-369" fmla="*/ 8820763 w 8977294"/>
              <a:gd name="connsiteY4-370" fmla="*/ 2683691 h 3300334"/>
              <a:gd name="connsiteX5-371" fmla="*/ 8884263 w 8977294"/>
              <a:gd name="connsiteY5-372" fmla="*/ 1105716 h 3300334"/>
              <a:gd name="connsiteX6-373" fmla="*/ 7823813 w 8977294"/>
              <a:gd name="connsiteY6-374" fmla="*/ 559616 h 3300334"/>
              <a:gd name="connsiteX7-375" fmla="*/ 807063 w 8977294"/>
              <a:gd name="connsiteY7-376" fmla="*/ 816 h 3300334"/>
              <a:gd name="connsiteX8-377" fmla="*/ 197463 w 8977294"/>
              <a:gd name="connsiteY8-378" fmla="*/ 686616 h 3300334"/>
              <a:gd name="connsiteX0-379" fmla="*/ 18325 w 8798156"/>
              <a:gd name="connsiteY0-380" fmla="*/ 686616 h 3300334"/>
              <a:gd name="connsiteX1-381" fmla="*/ 1037500 w 8798156"/>
              <a:gd name="connsiteY1-382" fmla="*/ 2705916 h 3300334"/>
              <a:gd name="connsiteX2-383" fmla="*/ 3450500 w 8798156"/>
              <a:gd name="connsiteY2-384" fmla="*/ 3248841 h 3300334"/>
              <a:gd name="connsiteX3-385" fmla="*/ 7644675 w 8798156"/>
              <a:gd name="connsiteY3-386" fmla="*/ 3213916 h 3300334"/>
              <a:gd name="connsiteX4-387" fmla="*/ 8641625 w 8798156"/>
              <a:gd name="connsiteY4-388" fmla="*/ 2683691 h 3300334"/>
              <a:gd name="connsiteX5-389" fmla="*/ 8705125 w 8798156"/>
              <a:gd name="connsiteY5-390" fmla="*/ 1105716 h 3300334"/>
              <a:gd name="connsiteX6-391" fmla="*/ 7644675 w 8798156"/>
              <a:gd name="connsiteY6-392" fmla="*/ 559616 h 3300334"/>
              <a:gd name="connsiteX7-393" fmla="*/ 627925 w 8798156"/>
              <a:gd name="connsiteY7-394" fmla="*/ 816 h 3300334"/>
              <a:gd name="connsiteX8-395" fmla="*/ 18325 w 8798156"/>
              <a:gd name="connsiteY8-396" fmla="*/ 686616 h 3300334"/>
              <a:gd name="connsiteX0-397" fmla="*/ 57563 w 8837394"/>
              <a:gd name="connsiteY0-398" fmla="*/ 686616 h 3300334"/>
              <a:gd name="connsiteX1-399" fmla="*/ 1076738 w 8837394"/>
              <a:gd name="connsiteY1-400" fmla="*/ 2705916 h 3300334"/>
              <a:gd name="connsiteX2-401" fmla="*/ 3489738 w 8837394"/>
              <a:gd name="connsiteY2-402" fmla="*/ 3248841 h 3300334"/>
              <a:gd name="connsiteX3-403" fmla="*/ 7683913 w 8837394"/>
              <a:gd name="connsiteY3-404" fmla="*/ 3213916 h 3300334"/>
              <a:gd name="connsiteX4-405" fmla="*/ 8680863 w 8837394"/>
              <a:gd name="connsiteY4-406" fmla="*/ 2683691 h 3300334"/>
              <a:gd name="connsiteX5-407" fmla="*/ 8744363 w 8837394"/>
              <a:gd name="connsiteY5-408" fmla="*/ 1105716 h 3300334"/>
              <a:gd name="connsiteX6-409" fmla="*/ 7683913 w 8837394"/>
              <a:gd name="connsiteY6-410" fmla="*/ 559616 h 3300334"/>
              <a:gd name="connsiteX7-411" fmla="*/ 667163 w 8837394"/>
              <a:gd name="connsiteY7-412" fmla="*/ 816 h 3300334"/>
              <a:gd name="connsiteX8-413" fmla="*/ 57563 w 8837394"/>
              <a:gd name="connsiteY8-414" fmla="*/ 686616 h 3300334"/>
              <a:gd name="connsiteX0-415" fmla="*/ 47182 w 8827013"/>
              <a:gd name="connsiteY0-416" fmla="*/ 686616 h 3300334"/>
              <a:gd name="connsiteX1-417" fmla="*/ 1066357 w 8827013"/>
              <a:gd name="connsiteY1-418" fmla="*/ 2705916 h 3300334"/>
              <a:gd name="connsiteX2-419" fmla="*/ 3479357 w 8827013"/>
              <a:gd name="connsiteY2-420" fmla="*/ 3248841 h 3300334"/>
              <a:gd name="connsiteX3-421" fmla="*/ 7673532 w 8827013"/>
              <a:gd name="connsiteY3-422" fmla="*/ 3213916 h 3300334"/>
              <a:gd name="connsiteX4-423" fmla="*/ 8670482 w 8827013"/>
              <a:gd name="connsiteY4-424" fmla="*/ 2683691 h 3300334"/>
              <a:gd name="connsiteX5-425" fmla="*/ 8733982 w 8827013"/>
              <a:gd name="connsiteY5-426" fmla="*/ 1105716 h 3300334"/>
              <a:gd name="connsiteX6-427" fmla="*/ 7673532 w 8827013"/>
              <a:gd name="connsiteY6-428" fmla="*/ 559616 h 3300334"/>
              <a:gd name="connsiteX7-429" fmla="*/ 656782 w 8827013"/>
              <a:gd name="connsiteY7-430" fmla="*/ 816 h 3300334"/>
              <a:gd name="connsiteX8-431" fmla="*/ 47182 w 8827013"/>
              <a:gd name="connsiteY8-432" fmla="*/ 686616 h 3300334"/>
              <a:gd name="connsiteX0-433" fmla="*/ 47182 w 8827013"/>
              <a:gd name="connsiteY0-434" fmla="*/ 686616 h 3300334"/>
              <a:gd name="connsiteX1-435" fmla="*/ 1066357 w 8827013"/>
              <a:gd name="connsiteY1-436" fmla="*/ 2705916 h 3300334"/>
              <a:gd name="connsiteX2-437" fmla="*/ 3479357 w 8827013"/>
              <a:gd name="connsiteY2-438" fmla="*/ 3248841 h 3300334"/>
              <a:gd name="connsiteX3-439" fmla="*/ 7673532 w 8827013"/>
              <a:gd name="connsiteY3-440" fmla="*/ 3213916 h 3300334"/>
              <a:gd name="connsiteX4-441" fmla="*/ 8670482 w 8827013"/>
              <a:gd name="connsiteY4-442" fmla="*/ 2683691 h 3300334"/>
              <a:gd name="connsiteX5-443" fmla="*/ 8733982 w 8827013"/>
              <a:gd name="connsiteY5-444" fmla="*/ 1105716 h 3300334"/>
              <a:gd name="connsiteX6-445" fmla="*/ 7673532 w 8827013"/>
              <a:gd name="connsiteY6-446" fmla="*/ 559616 h 3300334"/>
              <a:gd name="connsiteX7-447" fmla="*/ 656782 w 8827013"/>
              <a:gd name="connsiteY7-448" fmla="*/ 816 h 3300334"/>
              <a:gd name="connsiteX8-449" fmla="*/ 47182 w 8827013"/>
              <a:gd name="connsiteY8-450" fmla="*/ 686616 h 3300334"/>
              <a:gd name="connsiteX0-451" fmla="*/ 47182 w 8827013"/>
              <a:gd name="connsiteY0-452" fmla="*/ 686616 h 3236621"/>
              <a:gd name="connsiteX1-453" fmla="*/ 1066357 w 8827013"/>
              <a:gd name="connsiteY1-454" fmla="*/ 2705916 h 3236621"/>
              <a:gd name="connsiteX2-455" fmla="*/ 3504757 w 8827013"/>
              <a:gd name="connsiteY2-456" fmla="*/ 3096441 h 3236621"/>
              <a:gd name="connsiteX3-457" fmla="*/ 7673532 w 8827013"/>
              <a:gd name="connsiteY3-458" fmla="*/ 3213916 h 3236621"/>
              <a:gd name="connsiteX4-459" fmla="*/ 8670482 w 8827013"/>
              <a:gd name="connsiteY4-460" fmla="*/ 2683691 h 3236621"/>
              <a:gd name="connsiteX5-461" fmla="*/ 8733982 w 8827013"/>
              <a:gd name="connsiteY5-462" fmla="*/ 1105716 h 3236621"/>
              <a:gd name="connsiteX6-463" fmla="*/ 7673532 w 8827013"/>
              <a:gd name="connsiteY6-464" fmla="*/ 559616 h 3236621"/>
              <a:gd name="connsiteX7-465" fmla="*/ 656782 w 8827013"/>
              <a:gd name="connsiteY7-466" fmla="*/ 816 h 3236621"/>
              <a:gd name="connsiteX8-467" fmla="*/ 47182 w 8827013"/>
              <a:gd name="connsiteY8-468" fmla="*/ 686616 h 3236621"/>
              <a:gd name="connsiteX0-469" fmla="*/ 47182 w 8827013"/>
              <a:gd name="connsiteY0-470" fmla="*/ 686616 h 3259027"/>
              <a:gd name="connsiteX1-471" fmla="*/ 1066357 w 8827013"/>
              <a:gd name="connsiteY1-472" fmla="*/ 2705916 h 3259027"/>
              <a:gd name="connsiteX2-473" fmla="*/ 3504757 w 8827013"/>
              <a:gd name="connsiteY2-474" fmla="*/ 3172641 h 3259027"/>
              <a:gd name="connsiteX3-475" fmla="*/ 7673532 w 8827013"/>
              <a:gd name="connsiteY3-476" fmla="*/ 3213916 h 3259027"/>
              <a:gd name="connsiteX4-477" fmla="*/ 8670482 w 8827013"/>
              <a:gd name="connsiteY4-478" fmla="*/ 2683691 h 3259027"/>
              <a:gd name="connsiteX5-479" fmla="*/ 8733982 w 8827013"/>
              <a:gd name="connsiteY5-480" fmla="*/ 1105716 h 3259027"/>
              <a:gd name="connsiteX6-481" fmla="*/ 7673532 w 8827013"/>
              <a:gd name="connsiteY6-482" fmla="*/ 559616 h 3259027"/>
              <a:gd name="connsiteX7-483" fmla="*/ 656782 w 8827013"/>
              <a:gd name="connsiteY7-484" fmla="*/ 816 h 3259027"/>
              <a:gd name="connsiteX8-485" fmla="*/ 47182 w 8827013"/>
              <a:gd name="connsiteY8-486" fmla="*/ 686616 h 3259027"/>
              <a:gd name="connsiteX0-487" fmla="*/ 47182 w 8827013"/>
              <a:gd name="connsiteY0-488" fmla="*/ 686616 h 3245091"/>
              <a:gd name="connsiteX1-489" fmla="*/ 1066357 w 8827013"/>
              <a:gd name="connsiteY1-490" fmla="*/ 2705916 h 3245091"/>
              <a:gd name="connsiteX2-491" fmla="*/ 3504757 w 8827013"/>
              <a:gd name="connsiteY2-492" fmla="*/ 3172641 h 3245091"/>
              <a:gd name="connsiteX3-493" fmla="*/ 7673532 w 8827013"/>
              <a:gd name="connsiteY3-494" fmla="*/ 3213916 h 3245091"/>
              <a:gd name="connsiteX4-495" fmla="*/ 8670482 w 8827013"/>
              <a:gd name="connsiteY4-496" fmla="*/ 2683691 h 3245091"/>
              <a:gd name="connsiteX5-497" fmla="*/ 8733982 w 8827013"/>
              <a:gd name="connsiteY5-498" fmla="*/ 1105716 h 3245091"/>
              <a:gd name="connsiteX6-499" fmla="*/ 7673532 w 8827013"/>
              <a:gd name="connsiteY6-500" fmla="*/ 559616 h 3245091"/>
              <a:gd name="connsiteX7-501" fmla="*/ 656782 w 8827013"/>
              <a:gd name="connsiteY7-502" fmla="*/ 816 h 3245091"/>
              <a:gd name="connsiteX8-503" fmla="*/ 47182 w 8827013"/>
              <a:gd name="connsiteY8-504" fmla="*/ 686616 h 3245091"/>
              <a:gd name="connsiteX0-505" fmla="*/ 47182 w 8781072"/>
              <a:gd name="connsiteY0-506" fmla="*/ 686616 h 3246012"/>
              <a:gd name="connsiteX1-507" fmla="*/ 1066357 w 8781072"/>
              <a:gd name="connsiteY1-508" fmla="*/ 2705916 h 3246012"/>
              <a:gd name="connsiteX2-509" fmla="*/ 3504757 w 8781072"/>
              <a:gd name="connsiteY2-510" fmla="*/ 3172641 h 3246012"/>
              <a:gd name="connsiteX3-511" fmla="*/ 7673532 w 8781072"/>
              <a:gd name="connsiteY3-512" fmla="*/ 3213916 h 3246012"/>
              <a:gd name="connsiteX4-513" fmla="*/ 8518082 w 8781072"/>
              <a:gd name="connsiteY4-514" fmla="*/ 2670991 h 3246012"/>
              <a:gd name="connsiteX5-515" fmla="*/ 8733982 w 8781072"/>
              <a:gd name="connsiteY5-516" fmla="*/ 1105716 h 3246012"/>
              <a:gd name="connsiteX6-517" fmla="*/ 7673532 w 8781072"/>
              <a:gd name="connsiteY6-518" fmla="*/ 559616 h 3246012"/>
              <a:gd name="connsiteX7-519" fmla="*/ 656782 w 8781072"/>
              <a:gd name="connsiteY7-520" fmla="*/ 816 h 3246012"/>
              <a:gd name="connsiteX8-521" fmla="*/ 47182 w 8781072"/>
              <a:gd name="connsiteY8-522" fmla="*/ 686616 h 3246012"/>
              <a:gd name="connsiteX0-523" fmla="*/ 47182 w 8776608"/>
              <a:gd name="connsiteY0-524" fmla="*/ 686616 h 3246012"/>
              <a:gd name="connsiteX1-525" fmla="*/ 1066357 w 8776608"/>
              <a:gd name="connsiteY1-526" fmla="*/ 2705916 h 3246012"/>
              <a:gd name="connsiteX2-527" fmla="*/ 3504757 w 8776608"/>
              <a:gd name="connsiteY2-528" fmla="*/ 3172641 h 3246012"/>
              <a:gd name="connsiteX3-529" fmla="*/ 7673532 w 8776608"/>
              <a:gd name="connsiteY3-530" fmla="*/ 3213916 h 3246012"/>
              <a:gd name="connsiteX4-531" fmla="*/ 8518082 w 8776608"/>
              <a:gd name="connsiteY4-532" fmla="*/ 2670991 h 3246012"/>
              <a:gd name="connsiteX5-533" fmla="*/ 8733982 w 8776608"/>
              <a:gd name="connsiteY5-534" fmla="*/ 1105716 h 3246012"/>
              <a:gd name="connsiteX6-535" fmla="*/ 7673532 w 8776608"/>
              <a:gd name="connsiteY6-536" fmla="*/ 559616 h 3246012"/>
              <a:gd name="connsiteX7-537" fmla="*/ 656782 w 8776608"/>
              <a:gd name="connsiteY7-538" fmla="*/ 816 h 3246012"/>
              <a:gd name="connsiteX8-539" fmla="*/ 47182 w 8776608"/>
              <a:gd name="connsiteY8-540" fmla="*/ 686616 h 3246012"/>
              <a:gd name="connsiteX0-541" fmla="*/ 47182 w 8776608"/>
              <a:gd name="connsiteY0-542" fmla="*/ 686616 h 3215149"/>
              <a:gd name="connsiteX1-543" fmla="*/ 1066357 w 8776608"/>
              <a:gd name="connsiteY1-544" fmla="*/ 2705916 h 3215149"/>
              <a:gd name="connsiteX2-545" fmla="*/ 3504757 w 8776608"/>
              <a:gd name="connsiteY2-546" fmla="*/ 3172641 h 3215149"/>
              <a:gd name="connsiteX3-547" fmla="*/ 7673532 w 8776608"/>
              <a:gd name="connsiteY3-548" fmla="*/ 3213916 h 3215149"/>
              <a:gd name="connsiteX4-549" fmla="*/ 8518082 w 8776608"/>
              <a:gd name="connsiteY4-550" fmla="*/ 2670991 h 3215149"/>
              <a:gd name="connsiteX5-551" fmla="*/ 8733982 w 8776608"/>
              <a:gd name="connsiteY5-552" fmla="*/ 1105716 h 3215149"/>
              <a:gd name="connsiteX6-553" fmla="*/ 7673532 w 8776608"/>
              <a:gd name="connsiteY6-554" fmla="*/ 559616 h 3215149"/>
              <a:gd name="connsiteX7-555" fmla="*/ 656782 w 8776608"/>
              <a:gd name="connsiteY7-556" fmla="*/ 816 h 3215149"/>
              <a:gd name="connsiteX8-557" fmla="*/ 47182 w 8776608"/>
              <a:gd name="connsiteY8-558" fmla="*/ 686616 h 3215149"/>
              <a:gd name="connsiteX0-559" fmla="*/ 16600 w 8746026"/>
              <a:gd name="connsiteY0-560" fmla="*/ 686616 h 3221647"/>
              <a:gd name="connsiteX1-561" fmla="*/ 1114359 w 8746026"/>
              <a:gd name="connsiteY1-562" fmla="*/ 2816959 h 3221647"/>
              <a:gd name="connsiteX2-563" fmla="*/ 3474175 w 8746026"/>
              <a:gd name="connsiteY2-564" fmla="*/ 3172641 h 3221647"/>
              <a:gd name="connsiteX3-565" fmla="*/ 7642950 w 8746026"/>
              <a:gd name="connsiteY3-566" fmla="*/ 3213916 h 3221647"/>
              <a:gd name="connsiteX4-567" fmla="*/ 8487500 w 8746026"/>
              <a:gd name="connsiteY4-568" fmla="*/ 2670991 h 3221647"/>
              <a:gd name="connsiteX5-569" fmla="*/ 8703400 w 8746026"/>
              <a:gd name="connsiteY5-570" fmla="*/ 1105716 h 3221647"/>
              <a:gd name="connsiteX6-571" fmla="*/ 7642950 w 8746026"/>
              <a:gd name="connsiteY6-572" fmla="*/ 559616 h 3221647"/>
              <a:gd name="connsiteX7-573" fmla="*/ 626200 w 8746026"/>
              <a:gd name="connsiteY7-574" fmla="*/ 816 h 3221647"/>
              <a:gd name="connsiteX8-575" fmla="*/ 16600 w 8746026"/>
              <a:gd name="connsiteY8-576" fmla="*/ 686616 h 3221647"/>
              <a:gd name="connsiteX0-577" fmla="*/ 16600 w 8746026"/>
              <a:gd name="connsiteY0-578" fmla="*/ 686616 h 3277256"/>
              <a:gd name="connsiteX1-579" fmla="*/ 1114359 w 8746026"/>
              <a:gd name="connsiteY1-580" fmla="*/ 2816959 h 3277256"/>
              <a:gd name="connsiteX2-581" fmla="*/ 2138257 w 8746026"/>
              <a:gd name="connsiteY2-582" fmla="*/ 3221994 h 3277256"/>
              <a:gd name="connsiteX3-583" fmla="*/ 7642950 w 8746026"/>
              <a:gd name="connsiteY3-584" fmla="*/ 3213916 h 3277256"/>
              <a:gd name="connsiteX4-585" fmla="*/ 8487500 w 8746026"/>
              <a:gd name="connsiteY4-586" fmla="*/ 2670991 h 3277256"/>
              <a:gd name="connsiteX5-587" fmla="*/ 8703400 w 8746026"/>
              <a:gd name="connsiteY5-588" fmla="*/ 1105716 h 3277256"/>
              <a:gd name="connsiteX6-589" fmla="*/ 7642950 w 8746026"/>
              <a:gd name="connsiteY6-590" fmla="*/ 559616 h 3277256"/>
              <a:gd name="connsiteX7-591" fmla="*/ 626200 w 8746026"/>
              <a:gd name="connsiteY7-592" fmla="*/ 816 h 3277256"/>
              <a:gd name="connsiteX8-593" fmla="*/ 16600 w 8746026"/>
              <a:gd name="connsiteY8-594" fmla="*/ 686616 h 3277256"/>
              <a:gd name="connsiteX0-595" fmla="*/ 16600 w 8746026"/>
              <a:gd name="connsiteY0-596" fmla="*/ 686616 h 3277256"/>
              <a:gd name="connsiteX1-597" fmla="*/ 1114359 w 8746026"/>
              <a:gd name="connsiteY1-598" fmla="*/ 2816959 h 3277256"/>
              <a:gd name="connsiteX2-599" fmla="*/ 2138257 w 8746026"/>
              <a:gd name="connsiteY2-600" fmla="*/ 3221994 h 3277256"/>
              <a:gd name="connsiteX3-601" fmla="*/ 7642950 w 8746026"/>
              <a:gd name="connsiteY3-602" fmla="*/ 3213916 h 3277256"/>
              <a:gd name="connsiteX4-603" fmla="*/ 8487500 w 8746026"/>
              <a:gd name="connsiteY4-604" fmla="*/ 2670991 h 3277256"/>
              <a:gd name="connsiteX5-605" fmla="*/ 8703400 w 8746026"/>
              <a:gd name="connsiteY5-606" fmla="*/ 1105716 h 3277256"/>
              <a:gd name="connsiteX6-607" fmla="*/ 7642950 w 8746026"/>
              <a:gd name="connsiteY6-608" fmla="*/ 559616 h 3277256"/>
              <a:gd name="connsiteX7-609" fmla="*/ 626200 w 8746026"/>
              <a:gd name="connsiteY7-610" fmla="*/ 816 h 3277256"/>
              <a:gd name="connsiteX8-611" fmla="*/ 16600 w 8746026"/>
              <a:gd name="connsiteY8-612" fmla="*/ 686616 h 3277256"/>
              <a:gd name="connsiteX0-613" fmla="*/ 8564 w 8737990"/>
              <a:gd name="connsiteY0-614" fmla="*/ 686616 h 3281833"/>
              <a:gd name="connsiteX1-615" fmla="*/ 936059 w 8737990"/>
              <a:gd name="connsiteY1-616" fmla="*/ 2742930 h 3281833"/>
              <a:gd name="connsiteX2-617" fmla="*/ 2130221 w 8737990"/>
              <a:gd name="connsiteY2-618" fmla="*/ 3221994 h 3281833"/>
              <a:gd name="connsiteX3-619" fmla="*/ 7634914 w 8737990"/>
              <a:gd name="connsiteY3-620" fmla="*/ 3213916 h 3281833"/>
              <a:gd name="connsiteX4-621" fmla="*/ 8479464 w 8737990"/>
              <a:gd name="connsiteY4-622" fmla="*/ 2670991 h 3281833"/>
              <a:gd name="connsiteX5-623" fmla="*/ 8695364 w 8737990"/>
              <a:gd name="connsiteY5-624" fmla="*/ 1105716 h 3281833"/>
              <a:gd name="connsiteX6-625" fmla="*/ 7634914 w 8737990"/>
              <a:gd name="connsiteY6-626" fmla="*/ 559616 h 3281833"/>
              <a:gd name="connsiteX7-627" fmla="*/ 618164 w 8737990"/>
              <a:gd name="connsiteY7-628" fmla="*/ 816 h 3281833"/>
              <a:gd name="connsiteX8-629" fmla="*/ 8564 w 8737990"/>
              <a:gd name="connsiteY8-630" fmla="*/ 686616 h 3281833"/>
              <a:gd name="connsiteX0-631" fmla="*/ 8564 w 8737990"/>
              <a:gd name="connsiteY0-632" fmla="*/ 686616 h 3281833"/>
              <a:gd name="connsiteX1-633" fmla="*/ 936059 w 8737990"/>
              <a:gd name="connsiteY1-634" fmla="*/ 2742930 h 3281833"/>
              <a:gd name="connsiteX2-635" fmla="*/ 2130221 w 8737990"/>
              <a:gd name="connsiteY2-636" fmla="*/ 3221994 h 3281833"/>
              <a:gd name="connsiteX3-637" fmla="*/ 7634914 w 8737990"/>
              <a:gd name="connsiteY3-638" fmla="*/ 3213916 h 3281833"/>
              <a:gd name="connsiteX4-639" fmla="*/ 8479464 w 8737990"/>
              <a:gd name="connsiteY4-640" fmla="*/ 2670991 h 3281833"/>
              <a:gd name="connsiteX5-641" fmla="*/ 8695364 w 8737990"/>
              <a:gd name="connsiteY5-642" fmla="*/ 1105716 h 3281833"/>
              <a:gd name="connsiteX6-643" fmla="*/ 7634914 w 8737990"/>
              <a:gd name="connsiteY6-644" fmla="*/ 559616 h 3281833"/>
              <a:gd name="connsiteX7-645" fmla="*/ 618164 w 8737990"/>
              <a:gd name="connsiteY7-646" fmla="*/ 816 h 3281833"/>
              <a:gd name="connsiteX8-647" fmla="*/ 8564 w 8737990"/>
              <a:gd name="connsiteY8-648" fmla="*/ 686616 h 3281833"/>
              <a:gd name="connsiteX0-649" fmla="*/ 8564 w 8737990"/>
              <a:gd name="connsiteY0-650" fmla="*/ 686616 h 3268738"/>
              <a:gd name="connsiteX1-651" fmla="*/ 936059 w 8737990"/>
              <a:gd name="connsiteY1-652" fmla="*/ 2742930 h 3268738"/>
              <a:gd name="connsiteX2-653" fmla="*/ 2130221 w 8737990"/>
              <a:gd name="connsiteY2-654" fmla="*/ 3221994 h 3268738"/>
              <a:gd name="connsiteX3-655" fmla="*/ 7634914 w 8737990"/>
              <a:gd name="connsiteY3-656" fmla="*/ 3213916 h 3268738"/>
              <a:gd name="connsiteX4-657" fmla="*/ 8479464 w 8737990"/>
              <a:gd name="connsiteY4-658" fmla="*/ 2670991 h 3268738"/>
              <a:gd name="connsiteX5-659" fmla="*/ 8695364 w 8737990"/>
              <a:gd name="connsiteY5-660" fmla="*/ 1105716 h 3268738"/>
              <a:gd name="connsiteX6-661" fmla="*/ 7634914 w 8737990"/>
              <a:gd name="connsiteY6-662" fmla="*/ 559616 h 3268738"/>
              <a:gd name="connsiteX7-663" fmla="*/ 618164 w 8737990"/>
              <a:gd name="connsiteY7-664" fmla="*/ 816 h 3268738"/>
              <a:gd name="connsiteX8-665" fmla="*/ 8564 w 8737990"/>
              <a:gd name="connsiteY8-666" fmla="*/ 686616 h 3268738"/>
              <a:gd name="connsiteX0-667" fmla="*/ 8564 w 8735318"/>
              <a:gd name="connsiteY0-668" fmla="*/ 686616 h 3268738"/>
              <a:gd name="connsiteX1-669" fmla="*/ 936059 w 8735318"/>
              <a:gd name="connsiteY1-670" fmla="*/ 2742930 h 3268738"/>
              <a:gd name="connsiteX2-671" fmla="*/ 2130221 w 8735318"/>
              <a:gd name="connsiteY2-672" fmla="*/ 3221994 h 3268738"/>
              <a:gd name="connsiteX3-673" fmla="*/ 7634914 w 8735318"/>
              <a:gd name="connsiteY3-674" fmla="*/ 3213916 h 3268738"/>
              <a:gd name="connsiteX4-675" fmla="*/ 8479464 w 8735318"/>
              <a:gd name="connsiteY4-676" fmla="*/ 2670991 h 3268738"/>
              <a:gd name="connsiteX5-677" fmla="*/ 8695364 w 8735318"/>
              <a:gd name="connsiteY5-678" fmla="*/ 1105716 h 3268738"/>
              <a:gd name="connsiteX6-679" fmla="*/ 7634914 w 8735318"/>
              <a:gd name="connsiteY6-680" fmla="*/ 559616 h 3268738"/>
              <a:gd name="connsiteX7-681" fmla="*/ 618164 w 8735318"/>
              <a:gd name="connsiteY7-682" fmla="*/ 816 h 3268738"/>
              <a:gd name="connsiteX8-683" fmla="*/ 8564 w 8735318"/>
              <a:gd name="connsiteY8-684" fmla="*/ 686616 h 3268738"/>
              <a:gd name="connsiteX0-685" fmla="*/ 8564 w 8735318"/>
              <a:gd name="connsiteY0-686" fmla="*/ 686616 h 3239604"/>
              <a:gd name="connsiteX1-687" fmla="*/ 936059 w 8735318"/>
              <a:gd name="connsiteY1-688" fmla="*/ 2742930 h 3239604"/>
              <a:gd name="connsiteX2-689" fmla="*/ 2130221 w 8735318"/>
              <a:gd name="connsiteY2-690" fmla="*/ 3221994 h 3239604"/>
              <a:gd name="connsiteX3-691" fmla="*/ 7634914 w 8735318"/>
              <a:gd name="connsiteY3-692" fmla="*/ 3213916 h 3239604"/>
              <a:gd name="connsiteX4-693" fmla="*/ 8479464 w 8735318"/>
              <a:gd name="connsiteY4-694" fmla="*/ 2670991 h 3239604"/>
              <a:gd name="connsiteX5-695" fmla="*/ 8695364 w 8735318"/>
              <a:gd name="connsiteY5-696" fmla="*/ 1105716 h 3239604"/>
              <a:gd name="connsiteX6-697" fmla="*/ 7634914 w 8735318"/>
              <a:gd name="connsiteY6-698" fmla="*/ 559616 h 3239604"/>
              <a:gd name="connsiteX7-699" fmla="*/ 618164 w 8735318"/>
              <a:gd name="connsiteY7-700" fmla="*/ 816 h 3239604"/>
              <a:gd name="connsiteX8-701" fmla="*/ 8564 w 8735318"/>
              <a:gd name="connsiteY8-702" fmla="*/ 686616 h 323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8735318" h="3239604">
                <a:moveTo>
                  <a:pt x="8564" y="686616"/>
                </a:moveTo>
                <a:cubicBezTo>
                  <a:pt x="61546" y="1143635"/>
                  <a:pt x="726520" y="2431409"/>
                  <a:pt x="936059" y="2742930"/>
                </a:cubicBezTo>
                <a:cubicBezTo>
                  <a:pt x="1145598" y="3054451"/>
                  <a:pt x="1524537" y="3180510"/>
                  <a:pt x="2130221" y="3221994"/>
                </a:cubicBezTo>
                <a:cubicBezTo>
                  <a:pt x="2735905" y="3263478"/>
                  <a:pt x="7061304" y="3219384"/>
                  <a:pt x="7634914" y="3213916"/>
                </a:cubicBezTo>
                <a:cubicBezTo>
                  <a:pt x="8208524" y="3208448"/>
                  <a:pt x="8392417" y="2918948"/>
                  <a:pt x="8479464" y="2670991"/>
                </a:cubicBezTo>
                <a:cubicBezTo>
                  <a:pt x="8566511" y="2423034"/>
                  <a:pt x="8836122" y="1457612"/>
                  <a:pt x="8695364" y="1105716"/>
                </a:cubicBezTo>
                <a:cubicBezTo>
                  <a:pt x="8554606" y="753820"/>
                  <a:pt x="8155614" y="604066"/>
                  <a:pt x="7634914" y="559616"/>
                </a:cubicBezTo>
                <a:cubicBezTo>
                  <a:pt x="6288714" y="375466"/>
                  <a:pt x="1089122" y="-20351"/>
                  <a:pt x="618164" y="816"/>
                </a:cubicBezTo>
                <a:cubicBezTo>
                  <a:pt x="147206" y="21983"/>
                  <a:pt x="-44418" y="229597"/>
                  <a:pt x="8564" y="68661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2789700" y="2870385"/>
            <a:ext cx="6612601" cy="1117229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6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乐喵体W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: 圆角 6"/>
          <p:cNvSpPr/>
          <p:nvPr>
            <p:custDataLst>
              <p:tags r:id="rId12"/>
            </p:custDataLst>
          </p:nvPr>
        </p:nvSpPr>
        <p:spPr>
          <a:xfrm rot="749232">
            <a:off x="9174263" y="2699432"/>
            <a:ext cx="359833" cy="152908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email"/>
          <a:srcRect/>
          <a:stretch>
            <a:fillRect/>
          </a:stretch>
        </p:blipFill>
        <p:spPr>
          <a:xfrm flipH="1">
            <a:off x="0" y="5288280"/>
            <a:ext cx="1116965" cy="1569720"/>
          </a:xfrm>
          <a:custGeom>
            <a:avLst/>
            <a:gdLst>
              <a:gd name="connsiteX0" fmla="*/ 1117148 w 1117148"/>
              <a:gd name="connsiteY0" fmla="*/ 0 h 1569565"/>
              <a:gd name="connsiteX1" fmla="*/ 441690 w 1117148"/>
              <a:gd name="connsiteY1" fmla="*/ 0 h 1569565"/>
              <a:gd name="connsiteX2" fmla="*/ 0 w 1117148"/>
              <a:gd name="connsiteY2" fmla="*/ 1096433 h 1569565"/>
              <a:gd name="connsiteX3" fmla="*/ 258071 w 1117148"/>
              <a:gd name="connsiteY3" fmla="*/ 1569565 h 1569565"/>
              <a:gd name="connsiteX4" fmla="*/ 1117148 w 1117148"/>
              <a:gd name="connsiteY4" fmla="*/ 1569565 h 156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7148" h="1569565">
                <a:moveTo>
                  <a:pt x="1117148" y="0"/>
                </a:moveTo>
                <a:lnTo>
                  <a:pt x="441690" y="0"/>
                </a:lnTo>
                <a:lnTo>
                  <a:pt x="0" y="1096433"/>
                </a:lnTo>
                <a:lnTo>
                  <a:pt x="258071" y="1569565"/>
                </a:lnTo>
                <a:lnTo>
                  <a:pt x="1117148" y="1569565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0" y="0"/>
            <a:ext cx="1492885" cy="32689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5" cstate="email"/>
          <a:srcRect/>
          <a:stretch>
            <a:fillRect/>
          </a:stretch>
        </p:blipFill>
        <p:spPr>
          <a:xfrm flipH="1">
            <a:off x="10699115" y="0"/>
            <a:ext cx="1492885" cy="326898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>
            <a:normAutofit/>
          </a:bodyPr>
          <a:lstStyle>
            <a:lvl1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email"/>
          <a:srcRect/>
          <a:stretch>
            <a:fillRect/>
          </a:stretch>
        </p:blipFill>
        <p:spPr>
          <a:xfrm flipH="1">
            <a:off x="-1270" y="4101465"/>
            <a:ext cx="2272665" cy="2756535"/>
          </a:xfrm>
          <a:custGeom>
            <a:avLst/>
            <a:gdLst>
              <a:gd name="connsiteX0" fmla="*/ 3003941 w 5654040"/>
              <a:gd name="connsiteY0" fmla="*/ 0 h 6858000"/>
              <a:gd name="connsiteX1" fmla="*/ 5654040 w 5654040"/>
              <a:gd name="connsiteY1" fmla="*/ 0 h 6858000"/>
              <a:gd name="connsiteX2" fmla="*/ 5654040 w 5654040"/>
              <a:gd name="connsiteY2" fmla="*/ 6858000 h 6858000"/>
              <a:gd name="connsiteX3" fmla="*/ 0 w 5654040"/>
              <a:gd name="connsiteY3" fmla="*/ 6858000 h 6858000"/>
              <a:gd name="connsiteX4" fmla="*/ 0 w 5654040"/>
              <a:gd name="connsiteY4" fmla="*/ 6802799 h 6858000"/>
              <a:gd name="connsiteX5" fmla="*/ 1219200 w 5654040"/>
              <a:gd name="connsiteY5" fmla="*/ 6583680 h 6858000"/>
              <a:gd name="connsiteX6" fmla="*/ 2819400 w 5654040"/>
              <a:gd name="connsiteY6" fmla="*/ 4404360 h 6858000"/>
              <a:gd name="connsiteX7" fmla="*/ 1905000 w 5654040"/>
              <a:gd name="connsiteY7" fmla="*/ 272796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54040" h="6858000">
                <a:moveTo>
                  <a:pt x="3003941" y="0"/>
                </a:moveTo>
                <a:lnTo>
                  <a:pt x="5654040" y="0"/>
                </a:lnTo>
                <a:lnTo>
                  <a:pt x="5654040" y="6858000"/>
                </a:lnTo>
                <a:lnTo>
                  <a:pt x="0" y="6858000"/>
                </a:lnTo>
                <a:lnTo>
                  <a:pt x="0" y="6802799"/>
                </a:lnTo>
                <a:lnTo>
                  <a:pt x="1219200" y="6583680"/>
                </a:lnTo>
                <a:lnTo>
                  <a:pt x="2819400" y="4404360"/>
                </a:lnTo>
                <a:lnTo>
                  <a:pt x="1905000" y="2727960"/>
                </a:lnTo>
                <a:close/>
              </a:path>
            </a:pathLst>
          </a:custGeom>
        </p:spPr>
      </p:pic>
      <p:pic>
        <p:nvPicPr>
          <p:cNvPr id="32" name="图片 31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9918065" y="4101465"/>
            <a:ext cx="2272665" cy="2756535"/>
          </a:xfrm>
          <a:custGeom>
            <a:avLst/>
            <a:gdLst>
              <a:gd name="connsiteX0" fmla="*/ 3003941 w 5654040"/>
              <a:gd name="connsiteY0" fmla="*/ 0 h 6858000"/>
              <a:gd name="connsiteX1" fmla="*/ 5654040 w 5654040"/>
              <a:gd name="connsiteY1" fmla="*/ 0 h 6858000"/>
              <a:gd name="connsiteX2" fmla="*/ 5654040 w 5654040"/>
              <a:gd name="connsiteY2" fmla="*/ 6858000 h 6858000"/>
              <a:gd name="connsiteX3" fmla="*/ 0 w 5654040"/>
              <a:gd name="connsiteY3" fmla="*/ 6858000 h 6858000"/>
              <a:gd name="connsiteX4" fmla="*/ 0 w 5654040"/>
              <a:gd name="connsiteY4" fmla="*/ 6802799 h 6858000"/>
              <a:gd name="connsiteX5" fmla="*/ 1219200 w 5654040"/>
              <a:gd name="connsiteY5" fmla="*/ 6583680 h 6858000"/>
              <a:gd name="connsiteX6" fmla="*/ 2819400 w 5654040"/>
              <a:gd name="connsiteY6" fmla="*/ 4404360 h 6858000"/>
              <a:gd name="connsiteX7" fmla="*/ 1905000 w 5654040"/>
              <a:gd name="connsiteY7" fmla="*/ 272796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54040" h="6858000">
                <a:moveTo>
                  <a:pt x="3003941" y="0"/>
                </a:moveTo>
                <a:lnTo>
                  <a:pt x="5654040" y="0"/>
                </a:lnTo>
                <a:lnTo>
                  <a:pt x="5654040" y="6858000"/>
                </a:lnTo>
                <a:lnTo>
                  <a:pt x="0" y="6858000"/>
                </a:lnTo>
                <a:lnTo>
                  <a:pt x="0" y="6802799"/>
                </a:lnTo>
                <a:lnTo>
                  <a:pt x="1219200" y="6583680"/>
                </a:lnTo>
                <a:lnTo>
                  <a:pt x="2819400" y="4404360"/>
                </a:lnTo>
                <a:lnTo>
                  <a:pt x="1905000" y="2727960"/>
                </a:lnTo>
                <a:close/>
              </a:path>
            </a:pathLst>
          </a:custGeom>
        </p:spPr>
      </p:pic>
      <p:pic>
        <p:nvPicPr>
          <p:cNvPr id="33" name="图片 32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 cstate="email"/>
          <a:srcRect/>
          <a:stretch>
            <a:fillRect/>
          </a:stretch>
        </p:blipFill>
        <p:spPr>
          <a:xfrm>
            <a:off x="-1270" y="0"/>
            <a:ext cx="1492885" cy="326898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6" cstate="email"/>
          <a:srcRect/>
          <a:stretch>
            <a:fillRect/>
          </a:stretch>
        </p:blipFill>
        <p:spPr>
          <a:xfrm flipH="1">
            <a:off x="10697845" y="0"/>
            <a:ext cx="1492885" cy="3268980"/>
          </a:xfrm>
          <a:prstGeom prst="rect">
            <a:avLst/>
          </a:prstGeom>
        </p:spPr>
      </p:pic>
      <p:sp>
        <p:nvSpPr>
          <p:cNvPr id="35" name="矩形: 圆角 34"/>
          <p:cNvSpPr/>
          <p:nvPr>
            <p:custDataLst>
              <p:tags r:id="rId8"/>
            </p:custDataLst>
          </p:nvPr>
        </p:nvSpPr>
        <p:spPr>
          <a:xfrm>
            <a:off x="329565" y="327025"/>
            <a:ext cx="11530330" cy="6203950"/>
          </a:xfrm>
          <a:prstGeom prst="roundRect">
            <a:avLst>
              <a:gd name="adj" fmla="val 6543"/>
            </a:avLst>
          </a:prstGeom>
          <a:solidFill>
            <a:schemeClr val="bg2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rtlCol="0" anchor="ctr">
            <a:normAutofit/>
          </a:bodyPr>
          <a:lstStyle/>
          <a:p>
            <a:pPr algn="ctr"/>
            <a:endParaRPr lang="zh-CN" altLang="en-US" dirty="0"/>
          </a:p>
        </p:txBody>
      </p:sp>
      <p:sp>
        <p:nvSpPr>
          <p:cNvPr id="10" name="椭圆 9"/>
          <p:cNvSpPr/>
          <p:nvPr>
            <p:custDataLst>
              <p:tags r:id="rId9"/>
            </p:custDataLst>
          </p:nvPr>
        </p:nvSpPr>
        <p:spPr>
          <a:xfrm rot="10800000">
            <a:off x="405051" y="6703337"/>
            <a:ext cx="80067" cy="80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>
            <p:custDataLst>
              <p:tags r:id="rId10"/>
            </p:custDataLst>
          </p:nvPr>
        </p:nvSpPr>
        <p:spPr>
          <a:xfrm rot="10800000">
            <a:off x="290445" y="6703337"/>
            <a:ext cx="80067" cy="80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11"/>
            </p:custDataLst>
          </p:nvPr>
        </p:nvSpPr>
        <p:spPr>
          <a:xfrm rot="10800000">
            <a:off x="175838" y="6703337"/>
            <a:ext cx="80067" cy="80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>
            <p:custDataLst>
              <p:tags r:id="rId12"/>
            </p:custDataLst>
          </p:nvPr>
        </p:nvSpPr>
        <p:spPr>
          <a:xfrm rot="10800000">
            <a:off x="62016" y="6703338"/>
            <a:ext cx="80067" cy="80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13"/>
            </p:custDataLst>
          </p:nvPr>
        </p:nvSpPr>
        <p:spPr>
          <a:xfrm rot="10800000">
            <a:off x="290445" y="6574602"/>
            <a:ext cx="80067" cy="80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>
            <p:custDataLst>
              <p:tags r:id="rId14"/>
            </p:custDataLst>
          </p:nvPr>
        </p:nvSpPr>
        <p:spPr>
          <a:xfrm rot="10800000">
            <a:off x="175838" y="6574603"/>
            <a:ext cx="80067" cy="80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15"/>
            </p:custDataLst>
          </p:nvPr>
        </p:nvSpPr>
        <p:spPr>
          <a:xfrm rot="10800000">
            <a:off x="62016" y="6574603"/>
            <a:ext cx="80067" cy="80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>
            <p:custDataLst>
              <p:tags r:id="rId16"/>
            </p:custDataLst>
          </p:nvPr>
        </p:nvSpPr>
        <p:spPr>
          <a:xfrm rot="10800000">
            <a:off x="174267" y="6453716"/>
            <a:ext cx="80067" cy="80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>
            <p:custDataLst>
              <p:tags r:id="rId17"/>
            </p:custDataLst>
          </p:nvPr>
        </p:nvSpPr>
        <p:spPr>
          <a:xfrm rot="10800000">
            <a:off x="62016" y="6445868"/>
            <a:ext cx="80067" cy="80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>
            <p:custDataLst>
              <p:tags r:id="rId18"/>
            </p:custDataLst>
          </p:nvPr>
        </p:nvSpPr>
        <p:spPr>
          <a:xfrm rot="10800000">
            <a:off x="62016" y="6324195"/>
            <a:ext cx="80067" cy="80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>
            <p:custDataLst>
              <p:tags r:id="rId19"/>
            </p:custDataLst>
          </p:nvPr>
        </p:nvSpPr>
        <p:spPr>
          <a:xfrm>
            <a:off x="11699738" y="74596"/>
            <a:ext cx="80067" cy="80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>
            <p:custDataLst>
              <p:tags r:id="rId20"/>
            </p:custDataLst>
          </p:nvPr>
        </p:nvSpPr>
        <p:spPr>
          <a:xfrm>
            <a:off x="11814344" y="74596"/>
            <a:ext cx="80067" cy="80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>
            <p:custDataLst>
              <p:tags r:id="rId21"/>
            </p:custDataLst>
          </p:nvPr>
        </p:nvSpPr>
        <p:spPr>
          <a:xfrm>
            <a:off x="11928951" y="74596"/>
            <a:ext cx="80067" cy="80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>
            <p:custDataLst>
              <p:tags r:id="rId22"/>
            </p:custDataLst>
          </p:nvPr>
        </p:nvSpPr>
        <p:spPr>
          <a:xfrm>
            <a:off x="12042773" y="74595"/>
            <a:ext cx="80067" cy="80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>
            <p:custDataLst>
              <p:tags r:id="rId23"/>
            </p:custDataLst>
          </p:nvPr>
        </p:nvSpPr>
        <p:spPr>
          <a:xfrm>
            <a:off x="11814344" y="203331"/>
            <a:ext cx="80067" cy="80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>
            <p:custDataLst>
              <p:tags r:id="rId24"/>
            </p:custDataLst>
          </p:nvPr>
        </p:nvSpPr>
        <p:spPr>
          <a:xfrm>
            <a:off x="11928951" y="203330"/>
            <a:ext cx="80067" cy="80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>
            <p:custDataLst>
              <p:tags r:id="rId25"/>
            </p:custDataLst>
          </p:nvPr>
        </p:nvSpPr>
        <p:spPr>
          <a:xfrm>
            <a:off x="12042773" y="203330"/>
            <a:ext cx="80067" cy="80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>
            <p:custDataLst>
              <p:tags r:id="rId26"/>
            </p:custDataLst>
          </p:nvPr>
        </p:nvSpPr>
        <p:spPr>
          <a:xfrm>
            <a:off x="11930522" y="324217"/>
            <a:ext cx="80067" cy="80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>
            <p:custDataLst>
              <p:tags r:id="rId27"/>
            </p:custDataLst>
          </p:nvPr>
        </p:nvSpPr>
        <p:spPr>
          <a:xfrm>
            <a:off x="12042773" y="332065"/>
            <a:ext cx="80067" cy="80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>
            <p:custDataLst>
              <p:tags r:id="rId28"/>
            </p:custDataLst>
          </p:nvPr>
        </p:nvSpPr>
        <p:spPr>
          <a:xfrm>
            <a:off x="12042773" y="453738"/>
            <a:ext cx="80067" cy="80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rtlCol="0" anchor="ctr">
            <a:normAutofit fontScale="250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9"/>
            </p:custDataLst>
          </p:nvPr>
        </p:nvSpPr>
        <p:spPr>
          <a:xfrm>
            <a:off x="1281600" y="1249200"/>
            <a:ext cx="9626400" cy="723600"/>
          </a:xfrm>
        </p:spPr>
        <p:txBody>
          <a:bodyPr wrap="square" lIns="90000" tIns="46800" rIns="90000" anchor="ctr">
            <a:normAutofit/>
          </a:bodyPr>
          <a:lstStyle>
            <a:lvl1pPr>
              <a:defRPr sz="32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30"/>
            </p:custDataLst>
          </p:nvPr>
        </p:nvSpPr>
        <p:spPr>
          <a:xfrm>
            <a:off x="1281113" y="2163600"/>
            <a:ext cx="9626600" cy="3445200"/>
          </a:xfrm>
        </p:spPr>
        <p:txBody>
          <a:bodyPr wrap="square" lIns="90000" tIns="46800" rIns="90000">
            <a:normAutofit/>
          </a:bodyPr>
          <a:lstStyle>
            <a:lvl1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1"/>
            </p:custDataLst>
          </p:nvPr>
        </p:nvSpPr>
        <p:spPr/>
        <p:txBody>
          <a:bodyPr wrap="square" lIns="90000" tIns="46800" rIns="90000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2"/>
            </p:custDataLst>
          </p:nvPr>
        </p:nvSpPr>
        <p:spPr/>
        <p:txBody>
          <a:bodyPr wrap="square" lIns="90000" tIns="46800" rIns="90000">
            <a:normAutofit/>
          </a:bodyPr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3"/>
            </p:custDataLst>
          </p:nvPr>
        </p:nvSpPr>
        <p:spPr/>
        <p:txBody>
          <a:bodyPr wrap="square" lIns="90000" tIns="46800" rIns="90000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wrap="square" lIns="90000" tIns="46800" rIns="90000" bIns="46800" anchor="ctr">
            <a:normAutofit/>
          </a:bodyPr>
          <a:lstStyle>
            <a:lvl1pPr>
              <a:defRPr sz="3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 lIns="90000" tIns="46800" rIns="90000" bIns="46800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 wrap="square" lIns="90000" tIns="46800" rIns="90000" bIns="46800">
            <a:normAutofit/>
          </a:bodyPr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 lIns="90000" tIns="46800" rIns="90000" bIns="46800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 wrap="square" lIns="90000" tIns="46800" rIns="90000" bIns="46800">
            <a:normAutofit/>
          </a:bodyPr>
          <a:lstStyle>
            <a:lvl1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 wrap="square" lIns="90000" tIns="46800" rIns="90000" bIns="46800">
            <a:normAutofit/>
          </a:bodyPr>
          <a:lstStyle>
            <a:lvl1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 cstate="email"/>
          <a:srcRect/>
          <a:stretch>
            <a:fillRect/>
          </a:stretch>
        </p:blipFill>
        <p:spPr>
          <a:xfrm flipH="1">
            <a:off x="0" y="5288280"/>
            <a:ext cx="1116965" cy="1569720"/>
          </a:xfrm>
          <a:custGeom>
            <a:avLst/>
            <a:gdLst>
              <a:gd name="connsiteX0" fmla="*/ 1117148 w 1117148"/>
              <a:gd name="connsiteY0" fmla="*/ 0 h 1569565"/>
              <a:gd name="connsiteX1" fmla="*/ 441690 w 1117148"/>
              <a:gd name="connsiteY1" fmla="*/ 0 h 1569565"/>
              <a:gd name="connsiteX2" fmla="*/ 0 w 1117148"/>
              <a:gd name="connsiteY2" fmla="*/ 1096433 h 1569565"/>
              <a:gd name="connsiteX3" fmla="*/ 258071 w 1117148"/>
              <a:gd name="connsiteY3" fmla="*/ 1569565 h 1569565"/>
              <a:gd name="connsiteX4" fmla="*/ 1117148 w 1117148"/>
              <a:gd name="connsiteY4" fmla="*/ 1569565 h 156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7148" h="1569565">
                <a:moveTo>
                  <a:pt x="1117148" y="0"/>
                </a:moveTo>
                <a:lnTo>
                  <a:pt x="441690" y="0"/>
                </a:lnTo>
                <a:lnTo>
                  <a:pt x="0" y="1096433"/>
                </a:lnTo>
                <a:lnTo>
                  <a:pt x="258071" y="1569565"/>
                </a:lnTo>
                <a:lnTo>
                  <a:pt x="1117148" y="1569565"/>
                </a:lnTo>
                <a:close/>
              </a:path>
            </a:pathLst>
          </a:cu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2" cstate="email"/>
          <a:srcRect/>
          <a:stretch>
            <a:fillRect/>
          </a:stretch>
        </p:blipFill>
        <p:spPr>
          <a:xfrm>
            <a:off x="0" y="0"/>
            <a:ext cx="1492885" cy="326898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12" cstate="email"/>
          <a:srcRect/>
          <a:stretch>
            <a:fillRect/>
          </a:stretch>
        </p:blipFill>
        <p:spPr>
          <a:xfrm flipH="1">
            <a:off x="10699115" y="0"/>
            <a:ext cx="1492885" cy="32689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email"/>
          <a:srcRect/>
          <a:stretch>
            <a:fillRect/>
          </a:stretch>
        </p:blipFill>
        <p:spPr>
          <a:xfrm flipH="1">
            <a:off x="0" y="4101465"/>
            <a:ext cx="2272665" cy="2756535"/>
          </a:xfrm>
          <a:custGeom>
            <a:avLst/>
            <a:gdLst>
              <a:gd name="connsiteX0" fmla="*/ 3003941 w 5654040"/>
              <a:gd name="connsiteY0" fmla="*/ 0 h 6858000"/>
              <a:gd name="connsiteX1" fmla="*/ 5654040 w 5654040"/>
              <a:gd name="connsiteY1" fmla="*/ 0 h 6858000"/>
              <a:gd name="connsiteX2" fmla="*/ 5654040 w 5654040"/>
              <a:gd name="connsiteY2" fmla="*/ 6858000 h 6858000"/>
              <a:gd name="connsiteX3" fmla="*/ 0 w 5654040"/>
              <a:gd name="connsiteY3" fmla="*/ 6858000 h 6858000"/>
              <a:gd name="connsiteX4" fmla="*/ 0 w 5654040"/>
              <a:gd name="connsiteY4" fmla="*/ 6802799 h 6858000"/>
              <a:gd name="connsiteX5" fmla="*/ 1219200 w 5654040"/>
              <a:gd name="connsiteY5" fmla="*/ 6583680 h 6858000"/>
              <a:gd name="connsiteX6" fmla="*/ 2819400 w 5654040"/>
              <a:gd name="connsiteY6" fmla="*/ 4404360 h 6858000"/>
              <a:gd name="connsiteX7" fmla="*/ 1905000 w 5654040"/>
              <a:gd name="connsiteY7" fmla="*/ 272796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54040" h="6858000">
                <a:moveTo>
                  <a:pt x="3003941" y="0"/>
                </a:moveTo>
                <a:lnTo>
                  <a:pt x="5654040" y="0"/>
                </a:lnTo>
                <a:lnTo>
                  <a:pt x="5654040" y="6858000"/>
                </a:lnTo>
                <a:lnTo>
                  <a:pt x="0" y="6858000"/>
                </a:lnTo>
                <a:lnTo>
                  <a:pt x="0" y="6802799"/>
                </a:lnTo>
                <a:lnTo>
                  <a:pt x="1219200" y="6583680"/>
                </a:lnTo>
                <a:lnTo>
                  <a:pt x="2819400" y="4404360"/>
                </a:lnTo>
                <a:lnTo>
                  <a:pt x="1905000" y="2727960"/>
                </a:lnTo>
                <a:close/>
              </a:path>
            </a:pathLst>
          </a:cu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9919335" y="4101465"/>
            <a:ext cx="2272665" cy="2756535"/>
          </a:xfrm>
          <a:custGeom>
            <a:avLst/>
            <a:gdLst>
              <a:gd name="connsiteX0" fmla="*/ 3003941 w 5654040"/>
              <a:gd name="connsiteY0" fmla="*/ 0 h 6858000"/>
              <a:gd name="connsiteX1" fmla="*/ 5654040 w 5654040"/>
              <a:gd name="connsiteY1" fmla="*/ 0 h 6858000"/>
              <a:gd name="connsiteX2" fmla="*/ 5654040 w 5654040"/>
              <a:gd name="connsiteY2" fmla="*/ 6858000 h 6858000"/>
              <a:gd name="connsiteX3" fmla="*/ 0 w 5654040"/>
              <a:gd name="connsiteY3" fmla="*/ 6858000 h 6858000"/>
              <a:gd name="connsiteX4" fmla="*/ 0 w 5654040"/>
              <a:gd name="connsiteY4" fmla="*/ 6802799 h 6858000"/>
              <a:gd name="connsiteX5" fmla="*/ 1219200 w 5654040"/>
              <a:gd name="connsiteY5" fmla="*/ 6583680 h 6858000"/>
              <a:gd name="connsiteX6" fmla="*/ 2819400 w 5654040"/>
              <a:gd name="connsiteY6" fmla="*/ 4404360 h 6858000"/>
              <a:gd name="connsiteX7" fmla="*/ 1905000 w 5654040"/>
              <a:gd name="connsiteY7" fmla="*/ 272796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54040" h="6858000">
                <a:moveTo>
                  <a:pt x="3003941" y="0"/>
                </a:moveTo>
                <a:lnTo>
                  <a:pt x="5654040" y="0"/>
                </a:lnTo>
                <a:lnTo>
                  <a:pt x="5654040" y="6858000"/>
                </a:lnTo>
                <a:lnTo>
                  <a:pt x="0" y="6858000"/>
                </a:lnTo>
                <a:lnTo>
                  <a:pt x="0" y="6802799"/>
                </a:lnTo>
                <a:lnTo>
                  <a:pt x="1219200" y="6583680"/>
                </a:lnTo>
                <a:lnTo>
                  <a:pt x="2819400" y="4404360"/>
                </a:lnTo>
                <a:lnTo>
                  <a:pt x="1905000" y="2727960"/>
                </a:lnTo>
                <a:close/>
              </a:path>
            </a:pathLst>
          </a:cu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 cstate="email"/>
          <a:srcRect/>
          <a:stretch>
            <a:fillRect/>
          </a:stretch>
        </p:blipFill>
        <p:spPr>
          <a:xfrm>
            <a:off x="0" y="0"/>
            <a:ext cx="1492885" cy="32689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6" cstate="email"/>
          <a:srcRect/>
          <a:stretch>
            <a:fillRect/>
          </a:stretch>
        </p:blipFill>
        <p:spPr>
          <a:xfrm flipH="1">
            <a:off x="10699115" y="0"/>
            <a:ext cx="1492885" cy="3268980"/>
          </a:xfrm>
          <a:prstGeom prst="rect">
            <a:avLst/>
          </a:prstGeom>
        </p:spPr>
      </p:pic>
      <p:sp>
        <p:nvSpPr>
          <p:cNvPr id="16" name="矩形: 圆角 15"/>
          <p:cNvSpPr/>
          <p:nvPr>
            <p:custDataLst>
              <p:tags r:id="rId8"/>
            </p:custDataLst>
          </p:nvPr>
        </p:nvSpPr>
        <p:spPr>
          <a:xfrm>
            <a:off x="330835" y="327025"/>
            <a:ext cx="11530330" cy="6203950"/>
          </a:xfrm>
          <a:prstGeom prst="roundRect">
            <a:avLst>
              <a:gd name="adj" fmla="val 6543"/>
            </a:avLst>
          </a:prstGeom>
          <a:solidFill>
            <a:schemeClr val="bg2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9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12000" y="781200"/>
            <a:ext cx="10976400" cy="626400"/>
          </a:xfrm>
        </p:spPr>
        <p:txBody>
          <a:bodyPr wrap="square" lIns="90000" tIns="46800" rIns="90000" bIns="46800" anchor="ctr">
            <a:normAutofit/>
          </a:bodyPr>
          <a:lstStyle>
            <a:lvl1pPr algn="ctr">
              <a:defRPr sz="36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 wrap="square" lIns="90000" tIns="46800" rIns="90000" bIns="46800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 wrap="square" lIns="90000" tIns="46800" rIns="90000" bIns="46800">
            <a:normAutofit/>
          </a:bodyPr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 wrap="square" lIns="90000" tIns="46800" rIns="90000" bIns="46800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4"/>
            </p:custDataLst>
          </p:nvPr>
        </p:nvSpPr>
        <p:spPr>
          <a:xfrm>
            <a:off x="612000" y="1659600"/>
            <a:ext cx="10975975" cy="828000"/>
          </a:xfrm>
        </p:spPr>
        <p:txBody>
          <a:bodyPr wrap="square" lIns="90000" tIns="46800" rIns="90000" bIns="46800">
            <a:normAutofit/>
          </a:bodyPr>
          <a:lstStyle>
            <a:lvl1pPr algn="ctr"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5"/>
            </p:custDataLst>
          </p:nvPr>
        </p:nvSpPr>
        <p:spPr>
          <a:xfrm>
            <a:off x="612775" y="2808000"/>
            <a:ext cx="10965600" cy="3430800"/>
          </a:xfrm>
        </p:spPr>
        <p:txBody>
          <a:bodyPr wrap="square" lIns="90000" tIns="46800" rIns="90000" bIns="46800">
            <a:normAutofit/>
          </a:bodyPr>
          <a:lstStyle>
            <a:lvl1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email"/>
          <a:srcRect/>
          <a:stretch>
            <a:fillRect/>
          </a:stretch>
        </p:blipFill>
        <p:spPr>
          <a:xfrm flipH="1">
            <a:off x="0" y="4101465"/>
            <a:ext cx="2272665" cy="2756535"/>
          </a:xfrm>
          <a:custGeom>
            <a:avLst/>
            <a:gdLst>
              <a:gd name="connsiteX0" fmla="*/ 3003941 w 5654040"/>
              <a:gd name="connsiteY0" fmla="*/ 0 h 6858000"/>
              <a:gd name="connsiteX1" fmla="*/ 5654040 w 5654040"/>
              <a:gd name="connsiteY1" fmla="*/ 0 h 6858000"/>
              <a:gd name="connsiteX2" fmla="*/ 5654040 w 5654040"/>
              <a:gd name="connsiteY2" fmla="*/ 6858000 h 6858000"/>
              <a:gd name="connsiteX3" fmla="*/ 0 w 5654040"/>
              <a:gd name="connsiteY3" fmla="*/ 6858000 h 6858000"/>
              <a:gd name="connsiteX4" fmla="*/ 0 w 5654040"/>
              <a:gd name="connsiteY4" fmla="*/ 6802799 h 6858000"/>
              <a:gd name="connsiteX5" fmla="*/ 1219200 w 5654040"/>
              <a:gd name="connsiteY5" fmla="*/ 6583680 h 6858000"/>
              <a:gd name="connsiteX6" fmla="*/ 2819400 w 5654040"/>
              <a:gd name="connsiteY6" fmla="*/ 4404360 h 6858000"/>
              <a:gd name="connsiteX7" fmla="*/ 1905000 w 5654040"/>
              <a:gd name="connsiteY7" fmla="*/ 272796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54040" h="6858000">
                <a:moveTo>
                  <a:pt x="3003941" y="0"/>
                </a:moveTo>
                <a:lnTo>
                  <a:pt x="5654040" y="0"/>
                </a:lnTo>
                <a:lnTo>
                  <a:pt x="5654040" y="6858000"/>
                </a:lnTo>
                <a:lnTo>
                  <a:pt x="0" y="6858000"/>
                </a:lnTo>
                <a:lnTo>
                  <a:pt x="0" y="6802799"/>
                </a:lnTo>
                <a:lnTo>
                  <a:pt x="1219200" y="6583680"/>
                </a:lnTo>
                <a:lnTo>
                  <a:pt x="2819400" y="4404360"/>
                </a:lnTo>
                <a:lnTo>
                  <a:pt x="1905000" y="2727960"/>
                </a:ln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9919335" y="4101465"/>
            <a:ext cx="2272665" cy="2756535"/>
          </a:xfrm>
          <a:custGeom>
            <a:avLst/>
            <a:gdLst>
              <a:gd name="connsiteX0" fmla="*/ 3003941 w 5654040"/>
              <a:gd name="connsiteY0" fmla="*/ 0 h 6858000"/>
              <a:gd name="connsiteX1" fmla="*/ 5654040 w 5654040"/>
              <a:gd name="connsiteY1" fmla="*/ 0 h 6858000"/>
              <a:gd name="connsiteX2" fmla="*/ 5654040 w 5654040"/>
              <a:gd name="connsiteY2" fmla="*/ 6858000 h 6858000"/>
              <a:gd name="connsiteX3" fmla="*/ 0 w 5654040"/>
              <a:gd name="connsiteY3" fmla="*/ 6858000 h 6858000"/>
              <a:gd name="connsiteX4" fmla="*/ 0 w 5654040"/>
              <a:gd name="connsiteY4" fmla="*/ 6802799 h 6858000"/>
              <a:gd name="connsiteX5" fmla="*/ 1219200 w 5654040"/>
              <a:gd name="connsiteY5" fmla="*/ 6583680 h 6858000"/>
              <a:gd name="connsiteX6" fmla="*/ 2819400 w 5654040"/>
              <a:gd name="connsiteY6" fmla="*/ 4404360 h 6858000"/>
              <a:gd name="connsiteX7" fmla="*/ 1905000 w 5654040"/>
              <a:gd name="connsiteY7" fmla="*/ 272796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54040" h="6858000">
                <a:moveTo>
                  <a:pt x="3003941" y="0"/>
                </a:moveTo>
                <a:lnTo>
                  <a:pt x="5654040" y="0"/>
                </a:lnTo>
                <a:lnTo>
                  <a:pt x="5654040" y="6858000"/>
                </a:lnTo>
                <a:lnTo>
                  <a:pt x="0" y="6858000"/>
                </a:lnTo>
                <a:lnTo>
                  <a:pt x="0" y="6802799"/>
                </a:lnTo>
                <a:lnTo>
                  <a:pt x="1219200" y="6583680"/>
                </a:lnTo>
                <a:lnTo>
                  <a:pt x="2819400" y="4404360"/>
                </a:lnTo>
                <a:lnTo>
                  <a:pt x="1905000" y="2727960"/>
                </a:lnTo>
                <a:close/>
              </a:path>
            </a:pathLst>
          </a:cu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 cstate="email"/>
          <a:srcRect/>
          <a:stretch>
            <a:fillRect/>
          </a:stretch>
        </p:blipFill>
        <p:spPr>
          <a:xfrm>
            <a:off x="0" y="0"/>
            <a:ext cx="1492885" cy="326898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6" cstate="email"/>
          <a:srcRect/>
          <a:stretch>
            <a:fillRect/>
          </a:stretch>
        </p:blipFill>
        <p:spPr>
          <a:xfrm flipH="1">
            <a:off x="10699115" y="0"/>
            <a:ext cx="1492885" cy="3268980"/>
          </a:xfrm>
          <a:prstGeom prst="rect">
            <a:avLst/>
          </a:prstGeom>
        </p:spPr>
      </p:pic>
      <p:sp>
        <p:nvSpPr>
          <p:cNvPr id="15" name="矩形: 圆角 14"/>
          <p:cNvSpPr/>
          <p:nvPr>
            <p:custDataLst>
              <p:tags r:id="rId8"/>
            </p:custDataLst>
          </p:nvPr>
        </p:nvSpPr>
        <p:spPr>
          <a:xfrm>
            <a:off x="330835" y="327025"/>
            <a:ext cx="11530330" cy="6203950"/>
          </a:xfrm>
          <a:prstGeom prst="roundRect">
            <a:avLst>
              <a:gd name="adj" fmla="val 6543"/>
            </a:avLst>
          </a:prstGeom>
          <a:solidFill>
            <a:schemeClr val="bg2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/>
          <a:p>
            <a:pPr algn="ctr"/>
            <a:endParaRPr lang="zh-CN" altLang="en-US" dirty="0"/>
          </a:p>
        </p:txBody>
      </p:sp>
      <p:sp>
        <p:nvSpPr>
          <p:cNvPr id="8" name="矩形 7"/>
          <p:cNvSpPr/>
          <p:nvPr>
            <p:custDataLst>
              <p:tags r:id="rId9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04800" y="669600"/>
            <a:ext cx="10976400" cy="565200"/>
          </a:xfrm>
        </p:spPr>
        <p:txBody>
          <a:bodyPr wrap="square" lIns="90000" tIns="46800" rIns="90000" bIns="46800" anchor="ctr">
            <a:normAutofit/>
          </a:bodyPr>
          <a:lstStyle>
            <a:lvl1pPr algn="ctr">
              <a:defRPr sz="32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 wrap="square" lIns="90000" tIns="46800" rIns="90000" bIns="46800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 wrap="square" lIns="90000" tIns="46800" rIns="90000" bIns="46800">
            <a:normAutofit/>
          </a:bodyPr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 wrap="square" lIns="90000" tIns="46800" rIns="90000" bIns="46800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4"/>
            </p:custDataLst>
          </p:nvPr>
        </p:nvSpPr>
        <p:spPr>
          <a:xfrm>
            <a:off x="604837" y="1681200"/>
            <a:ext cx="10990800" cy="3211200"/>
          </a:xfrm>
        </p:spPr>
        <p:txBody>
          <a:bodyPr wrap="square" lIns="90000" tIns="46800" rIns="90000" bIns="46800">
            <a:normAutofit/>
          </a:bodyPr>
          <a:lstStyle>
            <a:lvl1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5"/>
            </p:custDataLst>
          </p:nvPr>
        </p:nvSpPr>
        <p:spPr>
          <a:xfrm>
            <a:off x="594000" y="5180400"/>
            <a:ext cx="11001600" cy="1011600"/>
          </a:xfrm>
        </p:spPr>
        <p:txBody>
          <a:bodyPr wrap="square" lIns="90000" tIns="46800" rIns="90000" bIns="46800">
            <a:normAutofit/>
          </a:bodyPr>
          <a:lstStyle>
            <a:lvl1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0" y="237600"/>
            <a:ext cx="11037600" cy="441964"/>
          </a:xfrm>
        </p:spPr>
        <p:txBody>
          <a:bodyPr wrap="square" lIns="90000" tIns="46800" rIns="90000" bIns="46800">
            <a:normAutofit/>
          </a:bodyPr>
          <a:lstStyle>
            <a:lvl1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 lIns="90000" tIns="46800" rIns="90000" bIns="46800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 wrap="square" lIns="90000" tIns="46800" rIns="90000" bIns="46800">
            <a:normAutofit/>
          </a:bodyPr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 lIns="90000" tIns="46800" rIns="90000" bIns="46800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 wrap="square" lIns="90000" tIns="46800" rIns="90000" bIns="46800">
            <a:normAutofit/>
          </a:bodyPr>
          <a:lstStyle>
            <a:lvl1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 wrap="square" lIns="90000" tIns="46800" rIns="90000" bIns="46800">
            <a:normAutofit/>
          </a:bodyPr>
          <a:lstStyle>
            <a:lvl1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 wrap="square" lIns="90000" tIns="46800" rIns="90000" bIns="46800">
            <a:normAutofit/>
          </a:bodyPr>
          <a:lstStyle>
            <a:lvl1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 wrap="square" lIns="90000" tIns="46800" rIns="90000" bIns="46800">
            <a:normAutofit/>
          </a:bodyPr>
          <a:lstStyle>
            <a:lvl1pPr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4689475" y="0"/>
            <a:ext cx="7502525" cy="6858000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>
            <a:norm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 cstate="email"/>
          <a:srcRect/>
          <a:stretch>
            <a:fillRect/>
          </a:stretch>
        </p:blipFill>
        <p:spPr>
          <a:xfrm rot="5400000">
            <a:off x="314221" y="3592481"/>
            <a:ext cx="2951298" cy="3579742"/>
          </a:xfrm>
          <a:custGeom>
            <a:avLst/>
            <a:gdLst>
              <a:gd name="connsiteX0" fmla="*/ 3003941 w 5654040"/>
              <a:gd name="connsiteY0" fmla="*/ 0 h 6858000"/>
              <a:gd name="connsiteX1" fmla="*/ 5654040 w 5654040"/>
              <a:gd name="connsiteY1" fmla="*/ 0 h 6858000"/>
              <a:gd name="connsiteX2" fmla="*/ 5654040 w 5654040"/>
              <a:gd name="connsiteY2" fmla="*/ 6858000 h 6858000"/>
              <a:gd name="connsiteX3" fmla="*/ 0 w 5654040"/>
              <a:gd name="connsiteY3" fmla="*/ 6858000 h 6858000"/>
              <a:gd name="connsiteX4" fmla="*/ 0 w 5654040"/>
              <a:gd name="connsiteY4" fmla="*/ 6802799 h 6858000"/>
              <a:gd name="connsiteX5" fmla="*/ 1219200 w 5654040"/>
              <a:gd name="connsiteY5" fmla="*/ 6583680 h 6858000"/>
              <a:gd name="connsiteX6" fmla="*/ 2819400 w 5654040"/>
              <a:gd name="connsiteY6" fmla="*/ 4404360 h 6858000"/>
              <a:gd name="connsiteX7" fmla="*/ 1905000 w 5654040"/>
              <a:gd name="connsiteY7" fmla="*/ 272796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54040" h="6858000">
                <a:moveTo>
                  <a:pt x="3003941" y="0"/>
                </a:moveTo>
                <a:lnTo>
                  <a:pt x="5654040" y="0"/>
                </a:lnTo>
                <a:lnTo>
                  <a:pt x="5654040" y="6858000"/>
                </a:lnTo>
                <a:lnTo>
                  <a:pt x="0" y="6858000"/>
                </a:lnTo>
                <a:lnTo>
                  <a:pt x="0" y="6802799"/>
                </a:lnTo>
                <a:lnTo>
                  <a:pt x="1219200" y="6583680"/>
                </a:lnTo>
                <a:lnTo>
                  <a:pt x="2819400" y="4404360"/>
                </a:lnTo>
                <a:lnTo>
                  <a:pt x="1905000" y="2727960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522800" y="1339200"/>
            <a:ext cx="9144000" cy="2386800"/>
          </a:xfrm>
        </p:spPr>
        <p:txBody>
          <a:bodyPr wrap="square" lIns="90000" tIns="46800" rIns="90000" bIns="46800" anchor="b">
            <a:normAutofit/>
          </a:bodyPr>
          <a:lstStyle>
            <a:lvl1pPr algn="ctr">
              <a:defRPr sz="600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 lIns="90000" tIns="46800" rIns="90000" bIns="46800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 lIns="90000" tIns="46800" rIns="90000" bIns="46800">
            <a:normAutofit/>
          </a:bodyPr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 lIns="90000" tIns="46800" rIns="90000" bIns="46800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522413" y="3862800"/>
            <a:ext cx="9144000" cy="1656000"/>
          </a:xfrm>
        </p:spPr>
        <p:txBody>
          <a:bodyPr wrap="square" lIns="90000" tIns="46800" rIns="90000" bIns="46800">
            <a:normAutofit/>
          </a:bodyPr>
          <a:lstStyle>
            <a:lvl1pPr algn="ctr">
              <a:defRPr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9919504" y="4101604"/>
            <a:ext cx="2272495" cy="2756396"/>
          </a:xfrm>
          <a:custGeom>
            <a:avLst/>
            <a:gdLst>
              <a:gd name="connsiteX0" fmla="*/ 3003941 w 5654040"/>
              <a:gd name="connsiteY0" fmla="*/ 0 h 6858000"/>
              <a:gd name="connsiteX1" fmla="*/ 5654040 w 5654040"/>
              <a:gd name="connsiteY1" fmla="*/ 0 h 6858000"/>
              <a:gd name="connsiteX2" fmla="*/ 5654040 w 5654040"/>
              <a:gd name="connsiteY2" fmla="*/ 6858000 h 6858000"/>
              <a:gd name="connsiteX3" fmla="*/ 0 w 5654040"/>
              <a:gd name="connsiteY3" fmla="*/ 6858000 h 6858000"/>
              <a:gd name="connsiteX4" fmla="*/ 0 w 5654040"/>
              <a:gd name="connsiteY4" fmla="*/ 6802799 h 6858000"/>
              <a:gd name="connsiteX5" fmla="*/ 1219200 w 5654040"/>
              <a:gd name="connsiteY5" fmla="*/ 6583680 h 6858000"/>
              <a:gd name="connsiteX6" fmla="*/ 2819400 w 5654040"/>
              <a:gd name="connsiteY6" fmla="*/ 4404360 h 6858000"/>
              <a:gd name="connsiteX7" fmla="*/ 1905000 w 5654040"/>
              <a:gd name="connsiteY7" fmla="*/ 272796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54040" h="6858000">
                <a:moveTo>
                  <a:pt x="3003941" y="0"/>
                </a:moveTo>
                <a:lnTo>
                  <a:pt x="5654040" y="0"/>
                </a:lnTo>
                <a:lnTo>
                  <a:pt x="5654040" y="6858000"/>
                </a:lnTo>
                <a:lnTo>
                  <a:pt x="0" y="6858000"/>
                </a:lnTo>
                <a:lnTo>
                  <a:pt x="0" y="6802799"/>
                </a:lnTo>
                <a:lnTo>
                  <a:pt x="1219200" y="6583680"/>
                </a:lnTo>
                <a:lnTo>
                  <a:pt x="2819400" y="4404360"/>
                </a:lnTo>
                <a:lnTo>
                  <a:pt x="1905000" y="2727960"/>
                </a:lnTo>
                <a:close/>
              </a:path>
            </a:pathLst>
          </a:cu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 cstate="email"/>
          <a:srcRect/>
          <a:stretch>
            <a:fillRect/>
          </a:stretch>
        </p:blipFill>
        <p:spPr>
          <a:xfrm flipH="1">
            <a:off x="10698865" y="-1"/>
            <a:ext cx="1493134" cy="32690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3" cstate="email"/>
          <a:srcRect/>
          <a:stretch>
            <a:fillRect/>
          </a:stretch>
        </p:blipFill>
        <p:spPr>
          <a:xfrm flipH="1">
            <a:off x="0" y="4101603"/>
            <a:ext cx="2272495" cy="2756396"/>
          </a:xfrm>
          <a:custGeom>
            <a:avLst/>
            <a:gdLst>
              <a:gd name="connsiteX0" fmla="*/ 3003941 w 5654040"/>
              <a:gd name="connsiteY0" fmla="*/ 0 h 6858000"/>
              <a:gd name="connsiteX1" fmla="*/ 5654040 w 5654040"/>
              <a:gd name="connsiteY1" fmla="*/ 0 h 6858000"/>
              <a:gd name="connsiteX2" fmla="*/ 5654040 w 5654040"/>
              <a:gd name="connsiteY2" fmla="*/ 6858000 h 6858000"/>
              <a:gd name="connsiteX3" fmla="*/ 0 w 5654040"/>
              <a:gd name="connsiteY3" fmla="*/ 6858000 h 6858000"/>
              <a:gd name="connsiteX4" fmla="*/ 0 w 5654040"/>
              <a:gd name="connsiteY4" fmla="*/ 6802799 h 6858000"/>
              <a:gd name="connsiteX5" fmla="*/ 1219200 w 5654040"/>
              <a:gd name="connsiteY5" fmla="*/ 6583680 h 6858000"/>
              <a:gd name="connsiteX6" fmla="*/ 2819400 w 5654040"/>
              <a:gd name="connsiteY6" fmla="*/ 4404360 h 6858000"/>
              <a:gd name="connsiteX7" fmla="*/ 1905000 w 5654040"/>
              <a:gd name="connsiteY7" fmla="*/ 272796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54040" h="6858000">
                <a:moveTo>
                  <a:pt x="3003941" y="0"/>
                </a:moveTo>
                <a:lnTo>
                  <a:pt x="5654040" y="0"/>
                </a:lnTo>
                <a:lnTo>
                  <a:pt x="5654040" y="6858000"/>
                </a:lnTo>
                <a:lnTo>
                  <a:pt x="0" y="6858000"/>
                </a:lnTo>
                <a:lnTo>
                  <a:pt x="0" y="6802799"/>
                </a:lnTo>
                <a:lnTo>
                  <a:pt x="1219200" y="6583680"/>
                </a:lnTo>
                <a:lnTo>
                  <a:pt x="2819400" y="4404360"/>
                </a:lnTo>
                <a:lnTo>
                  <a:pt x="1905000" y="2727960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0" y="0"/>
            <a:ext cx="1493134" cy="3269033"/>
          </a:xfrm>
          <a:prstGeom prst="rect">
            <a:avLst/>
          </a:prstGeom>
        </p:spPr>
      </p:pic>
      <p:sp>
        <p:nvSpPr>
          <p:cNvPr id="11" name="矩形: 圆角 10"/>
          <p:cNvSpPr/>
          <p:nvPr>
            <p:custDataLst>
              <p:tags r:id="rId8"/>
            </p:custDataLst>
          </p:nvPr>
        </p:nvSpPr>
        <p:spPr>
          <a:xfrm>
            <a:off x="330843" y="326985"/>
            <a:ext cx="11530314" cy="6204030"/>
          </a:xfrm>
          <a:prstGeom prst="roundRect">
            <a:avLst>
              <a:gd name="adj" fmla="val 6543"/>
            </a:avLst>
          </a:prstGeom>
          <a:solidFill>
            <a:schemeClr val="bg2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10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8455" algn="l"/>
              </a:tabLst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>
            <p:custDataLst>
              <p:tags r:id="rId2"/>
            </p:custDataLst>
          </p:nvPr>
        </p:nvGrpSpPr>
        <p:grpSpPr>
          <a:xfrm>
            <a:off x="-2" y="0"/>
            <a:ext cx="12192001" cy="6858000"/>
            <a:chOff x="-2" y="0"/>
            <a:chExt cx="12192001" cy="6858000"/>
          </a:xfrm>
        </p:grpSpPr>
        <p:pic>
          <p:nvPicPr>
            <p:cNvPr id="7" name="图片 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4" cstate="email"/>
            <a:srcRect/>
            <a:stretch>
              <a:fillRect/>
            </a:stretch>
          </p:blipFill>
          <p:spPr>
            <a:xfrm>
              <a:off x="-2" y="0"/>
              <a:ext cx="12192001" cy="68580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6" cstate="email"/>
            <a:srcRect/>
            <a:stretch>
              <a:fillRect/>
            </a:stretch>
          </p:blipFill>
          <p:spPr>
            <a:xfrm>
              <a:off x="-1" y="0"/>
              <a:ext cx="2194561" cy="6858000"/>
            </a:xfrm>
            <a:prstGeom prst="rect">
              <a:avLst/>
            </a:prstGeom>
          </p:spPr>
        </p:pic>
      </p:grpSp>
      <p:sp>
        <p:nvSpPr>
          <p:cNvPr id="12" name="任意多边形: 形状 11"/>
          <p:cNvSpPr/>
          <p:nvPr>
            <p:custDataLst>
              <p:tags r:id="rId7"/>
            </p:custDataLst>
          </p:nvPr>
        </p:nvSpPr>
        <p:spPr>
          <a:xfrm rot="10800000">
            <a:off x="1910811" y="1783114"/>
            <a:ext cx="8470380" cy="3334630"/>
          </a:xfrm>
          <a:custGeom>
            <a:avLst/>
            <a:gdLst>
              <a:gd name="connsiteX0" fmla="*/ 205118 w 8991942"/>
              <a:gd name="connsiteY0" fmla="*/ 686554 h 3588181"/>
              <a:gd name="connsiteX1" fmla="*/ 1024268 w 8991942"/>
              <a:gd name="connsiteY1" fmla="*/ 2810629 h 3588181"/>
              <a:gd name="connsiteX2" fmla="*/ 2633993 w 8991942"/>
              <a:gd name="connsiteY2" fmla="*/ 3515479 h 3588181"/>
              <a:gd name="connsiteX3" fmla="*/ 7729868 w 8991942"/>
              <a:gd name="connsiteY3" fmla="*/ 3477379 h 3588181"/>
              <a:gd name="connsiteX4" fmla="*/ 8853818 w 8991942"/>
              <a:gd name="connsiteY4" fmla="*/ 2734429 h 3588181"/>
              <a:gd name="connsiteX5" fmla="*/ 8891918 w 8991942"/>
              <a:gd name="connsiteY5" fmla="*/ 1105654 h 3588181"/>
              <a:gd name="connsiteX6" fmla="*/ 8110868 w 8991942"/>
              <a:gd name="connsiteY6" fmla="*/ 572254 h 3588181"/>
              <a:gd name="connsiteX7" fmla="*/ 814718 w 8991942"/>
              <a:gd name="connsiteY7" fmla="*/ 754 h 3588181"/>
              <a:gd name="connsiteX8" fmla="*/ 205118 w 8991942"/>
              <a:gd name="connsiteY8" fmla="*/ 686554 h 3588181"/>
              <a:gd name="connsiteX0-1" fmla="*/ 181089 w 8967913"/>
              <a:gd name="connsiteY0-2" fmla="*/ 686554 h 3588181"/>
              <a:gd name="connsiteX1-3" fmla="*/ 1000239 w 8967913"/>
              <a:gd name="connsiteY1-4" fmla="*/ 2810629 h 3588181"/>
              <a:gd name="connsiteX2-5" fmla="*/ 2609964 w 8967913"/>
              <a:gd name="connsiteY2-6" fmla="*/ 3515479 h 3588181"/>
              <a:gd name="connsiteX3-7" fmla="*/ 7705839 w 8967913"/>
              <a:gd name="connsiteY3-8" fmla="*/ 3477379 h 3588181"/>
              <a:gd name="connsiteX4-9" fmla="*/ 8829789 w 8967913"/>
              <a:gd name="connsiteY4-10" fmla="*/ 2734429 h 3588181"/>
              <a:gd name="connsiteX5-11" fmla="*/ 8867889 w 8967913"/>
              <a:gd name="connsiteY5-12" fmla="*/ 1105654 h 3588181"/>
              <a:gd name="connsiteX6-13" fmla="*/ 8086839 w 8967913"/>
              <a:gd name="connsiteY6-14" fmla="*/ 572254 h 3588181"/>
              <a:gd name="connsiteX7-15" fmla="*/ 790689 w 8967913"/>
              <a:gd name="connsiteY7-16" fmla="*/ 754 h 3588181"/>
              <a:gd name="connsiteX8-17" fmla="*/ 181089 w 8967913"/>
              <a:gd name="connsiteY8-18" fmla="*/ 686554 h 3588181"/>
              <a:gd name="connsiteX0-19" fmla="*/ 1602 w 8788426"/>
              <a:gd name="connsiteY0-20" fmla="*/ 686778 h 3588405"/>
              <a:gd name="connsiteX1-21" fmla="*/ 820752 w 8788426"/>
              <a:gd name="connsiteY1-22" fmla="*/ 2810853 h 3588405"/>
              <a:gd name="connsiteX2-23" fmla="*/ 2430477 w 8788426"/>
              <a:gd name="connsiteY2-24" fmla="*/ 3515703 h 3588405"/>
              <a:gd name="connsiteX3-25" fmla="*/ 7526352 w 8788426"/>
              <a:gd name="connsiteY3-26" fmla="*/ 3477603 h 3588405"/>
              <a:gd name="connsiteX4-27" fmla="*/ 8650302 w 8788426"/>
              <a:gd name="connsiteY4-28" fmla="*/ 2734653 h 3588405"/>
              <a:gd name="connsiteX5-29" fmla="*/ 8688402 w 8788426"/>
              <a:gd name="connsiteY5-30" fmla="*/ 1105878 h 3588405"/>
              <a:gd name="connsiteX6-31" fmla="*/ 7907352 w 8788426"/>
              <a:gd name="connsiteY6-32" fmla="*/ 572478 h 3588405"/>
              <a:gd name="connsiteX7-33" fmla="*/ 611202 w 8788426"/>
              <a:gd name="connsiteY7-34" fmla="*/ 978 h 3588405"/>
              <a:gd name="connsiteX8-35" fmla="*/ 1602 w 8788426"/>
              <a:gd name="connsiteY8-36" fmla="*/ 686778 h 3588405"/>
              <a:gd name="connsiteX0-37" fmla="*/ 6593 w 8793417"/>
              <a:gd name="connsiteY0-38" fmla="*/ 686591 h 3588218"/>
              <a:gd name="connsiteX1-39" fmla="*/ 825743 w 8793417"/>
              <a:gd name="connsiteY1-40" fmla="*/ 2810666 h 3588218"/>
              <a:gd name="connsiteX2-41" fmla="*/ 2435468 w 8793417"/>
              <a:gd name="connsiteY2-42" fmla="*/ 3515516 h 3588218"/>
              <a:gd name="connsiteX3-43" fmla="*/ 7531343 w 8793417"/>
              <a:gd name="connsiteY3-44" fmla="*/ 3477416 h 3588218"/>
              <a:gd name="connsiteX4-45" fmla="*/ 8655293 w 8793417"/>
              <a:gd name="connsiteY4-46" fmla="*/ 2734466 h 3588218"/>
              <a:gd name="connsiteX5-47" fmla="*/ 8693393 w 8793417"/>
              <a:gd name="connsiteY5-48" fmla="*/ 1105691 h 3588218"/>
              <a:gd name="connsiteX6-49" fmla="*/ 7912343 w 8793417"/>
              <a:gd name="connsiteY6-50" fmla="*/ 572291 h 3588218"/>
              <a:gd name="connsiteX7-51" fmla="*/ 616193 w 8793417"/>
              <a:gd name="connsiteY7-52" fmla="*/ 791 h 3588218"/>
              <a:gd name="connsiteX8-53" fmla="*/ 6593 w 8793417"/>
              <a:gd name="connsiteY8-54" fmla="*/ 686591 h 3588218"/>
              <a:gd name="connsiteX0-55" fmla="*/ 7740 w 8794564"/>
              <a:gd name="connsiteY0-56" fmla="*/ 686555 h 3588182"/>
              <a:gd name="connsiteX1-57" fmla="*/ 826890 w 8794564"/>
              <a:gd name="connsiteY1-58" fmla="*/ 2810630 h 3588182"/>
              <a:gd name="connsiteX2-59" fmla="*/ 2436615 w 8794564"/>
              <a:gd name="connsiteY2-60" fmla="*/ 3515480 h 3588182"/>
              <a:gd name="connsiteX3-61" fmla="*/ 7532490 w 8794564"/>
              <a:gd name="connsiteY3-62" fmla="*/ 3477380 h 3588182"/>
              <a:gd name="connsiteX4-63" fmla="*/ 8656440 w 8794564"/>
              <a:gd name="connsiteY4-64" fmla="*/ 2734430 h 3588182"/>
              <a:gd name="connsiteX5-65" fmla="*/ 8694540 w 8794564"/>
              <a:gd name="connsiteY5-66" fmla="*/ 1105655 h 3588182"/>
              <a:gd name="connsiteX6-67" fmla="*/ 7913490 w 8794564"/>
              <a:gd name="connsiteY6-68" fmla="*/ 572255 h 3588182"/>
              <a:gd name="connsiteX7-69" fmla="*/ 617340 w 8794564"/>
              <a:gd name="connsiteY7-70" fmla="*/ 755 h 3588182"/>
              <a:gd name="connsiteX8-71" fmla="*/ 7740 w 8794564"/>
              <a:gd name="connsiteY8-72" fmla="*/ 686555 h 3588182"/>
              <a:gd name="connsiteX0-73" fmla="*/ 12757 w 8799581"/>
              <a:gd name="connsiteY0-74" fmla="*/ 686555 h 3595456"/>
              <a:gd name="connsiteX1-75" fmla="*/ 993832 w 8799581"/>
              <a:gd name="connsiteY1-76" fmla="*/ 2705855 h 3595456"/>
              <a:gd name="connsiteX2-77" fmla="*/ 2441632 w 8799581"/>
              <a:gd name="connsiteY2-78" fmla="*/ 3515480 h 3595456"/>
              <a:gd name="connsiteX3-79" fmla="*/ 7537507 w 8799581"/>
              <a:gd name="connsiteY3-80" fmla="*/ 3477380 h 3595456"/>
              <a:gd name="connsiteX4-81" fmla="*/ 8661457 w 8799581"/>
              <a:gd name="connsiteY4-82" fmla="*/ 2734430 h 3595456"/>
              <a:gd name="connsiteX5-83" fmla="*/ 8699557 w 8799581"/>
              <a:gd name="connsiteY5-84" fmla="*/ 1105655 h 3595456"/>
              <a:gd name="connsiteX6-85" fmla="*/ 7918507 w 8799581"/>
              <a:gd name="connsiteY6-86" fmla="*/ 572255 h 3595456"/>
              <a:gd name="connsiteX7-87" fmla="*/ 622357 w 8799581"/>
              <a:gd name="connsiteY7-88" fmla="*/ 755 h 3595456"/>
              <a:gd name="connsiteX8-89" fmla="*/ 12757 w 8799581"/>
              <a:gd name="connsiteY8-90" fmla="*/ 686555 h 3595456"/>
              <a:gd name="connsiteX0-91" fmla="*/ 12757 w 8799581"/>
              <a:gd name="connsiteY0-92" fmla="*/ 686555 h 3595456"/>
              <a:gd name="connsiteX1-93" fmla="*/ 993832 w 8799581"/>
              <a:gd name="connsiteY1-94" fmla="*/ 2705855 h 3595456"/>
              <a:gd name="connsiteX2-95" fmla="*/ 2441632 w 8799581"/>
              <a:gd name="connsiteY2-96" fmla="*/ 3515480 h 3595456"/>
              <a:gd name="connsiteX3-97" fmla="*/ 7537507 w 8799581"/>
              <a:gd name="connsiteY3-98" fmla="*/ 3477380 h 3595456"/>
              <a:gd name="connsiteX4-99" fmla="*/ 8661457 w 8799581"/>
              <a:gd name="connsiteY4-100" fmla="*/ 2734430 h 3595456"/>
              <a:gd name="connsiteX5-101" fmla="*/ 8699557 w 8799581"/>
              <a:gd name="connsiteY5-102" fmla="*/ 1105655 h 3595456"/>
              <a:gd name="connsiteX6-103" fmla="*/ 7918507 w 8799581"/>
              <a:gd name="connsiteY6-104" fmla="*/ 572255 h 3595456"/>
              <a:gd name="connsiteX7-105" fmla="*/ 622357 w 8799581"/>
              <a:gd name="connsiteY7-106" fmla="*/ 755 h 3595456"/>
              <a:gd name="connsiteX8-107" fmla="*/ 12757 w 8799581"/>
              <a:gd name="connsiteY8-108" fmla="*/ 686555 h 3595456"/>
              <a:gd name="connsiteX0-109" fmla="*/ 12757 w 8799581"/>
              <a:gd name="connsiteY0-110" fmla="*/ 686555 h 3505349"/>
              <a:gd name="connsiteX1-111" fmla="*/ 993832 w 8799581"/>
              <a:gd name="connsiteY1-112" fmla="*/ 2705855 h 3505349"/>
              <a:gd name="connsiteX2-113" fmla="*/ 2860732 w 8799581"/>
              <a:gd name="connsiteY2-114" fmla="*/ 3286880 h 3505349"/>
              <a:gd name="connsiteX3-115" fmla="*/ 7537507 w 8799581"/>
              <a:gd name="connsiteY3-116" fmla="*/ 3477380 h 3505349"/>
              <a:gd name="connsiteX4-117" fmla="*/ 8661457 w 8799581"/>
              <a:gd name="connsiteY4-118" fmla="*/ 2734430 h 3505349"/>
              <a:gd name="connsiteX5-119" fmla="*/ 8699557 w 8799581"/>
              <a:gd name="connsiteY5-120" fmla="*/ 1105655 h 3505349"/>
              <a:gd name="connsiteX6-121" fmla="*/ 7918507 w 8799581"/>
              <a:gd name="connsiteY6-122" fmla="*/ 572255 h 3505349"/>
              <a:gd name="connsiteX7-123" fmla="*/ 622357 w 8799581"/>
              <a:gd name="connsiteY7-124" fmla="*/ 755 h 3505349"/>
              <a:gd name="connsiteX8-125" fmla="*/ 12757 w 8799581"/>
              <a:gd name="connsiteY8-126" fmla="*/ 686555 h 3505349"/>
              <a:gd name="connsiteX0-127" fmla="*/ 12757 w 8799581"/>
              <a:gd name="connsiteY0-128" fmla="*/ 686555 h 3501747"/>
              <a:gd name="connsiteX1-129" fmla="*/ 993832 w 8799581"/>
              <a:gd name="connsiteY1-130" fmla="*/ 2705855 h 3501747"/>
              <a:gd name="connsiteX2-131" fmla="*/ 2860732 w 8799581"/>
              <a:gd name="connsiteY2-132" fmla="*/ 3286880 h 3501747"/>
              <a:gd name="connsiteX3-133" fmla="*/ 7537507 w 8799581"/>
              <a:gd name="connsiteY3-134" fmla="*/ 3477380 h 3501747"/>
              <a:gd name="connsiteX4-135" fmla="*/ 8661457 w 8799581"/>
              <a:gd name="connsiteY4-136" fmla="*/ 2734430 h 3501747"/>
              <a:gd name="connsiteX5-137" fmla="*/ 8699557 w 8799581"/>
              <a:gd name="connsiteY5-138" fmla="*/ 1105655 h 3501747"/>
              <a:gd name="connsiteX6-139" fmla="*/ 7918507 w 8799581"/>
              <a:gd name="connsiteY6-140" fmla="*/ 572255 h 3501747"/>
              <a:gd name="connsiteX7-141" fmla="*/ 622357 w 8799581"/>
              <a:gd name="connsiteY7-142" fmla="*/ 755 h 3501747"/>
              <a:gd name="connsiteX8-143" fmla="*/ 12757 w 8799581"/>
              <a:gd name="connsiteY8-144" fmla="*/ 686555 h 3501747"/>
              <a:gd name="connsiteX0-145" fmla="*/ 12757 w 8794918"/>
              <a:gd name="connsiteY0-146" fmla="*/ 686555 h 3401446"/>
              <a:gd name="connsiteX1-147" fmla="*/ 993832 w 8794918"/>
              <a:gd name="connsiteY1-148" fmla="*/ 2705855 h 3401446"/>
              <a:gd name="connsiteX2-149" fmla="*/ 2860732 w 8794918"/>
              <a:gd name="connsiteY2-150" fmla="*/ 3286880 h 3401446"/>
              <a:gd name="connsiteX3-151" fmla="*/ 7613707 w 8794918"/>
              <a:gd name="connsiteY3-152" fmla="*/ 3353555 h 3401446"/>
              <a:gd name="connsiteX4-153" fmla="*/ 8661457 w 8794918"/>
              <a:gd name="connsiteY4-154" fmla="*/ 2734430 h 3401446"/>
              <a:gd name="connsiteX5-155" fmla="*/ 8699557 w 8794918"/>
              <a:gd name="connsiteY5-156" fmla="*/ 1105655 h 3401446"/>
              <a:gd name="connsiteX6-157" fmla="*/ 7918507 w 8794918"/>
              <a:gd name="connsiteY6-158" fmla="*/ 572255 h 3401446"/>
              <a:gd name="connsiteX7-159" fmla="*/ 622357 w 8794918"/>
              <a:gd name="connsiteY7-160" fmla="*/ 755 h 3401446"/>
              <a:gd name="connsiteX8-161" fmla="*/ 12757 w 8794918"/>
              <a:gd name="connsiteY8-162" fmla="*/ 686555 h 3401446"/>
              <a:gd name="connsiteX0-163" fmla="*/ 14718 w 8796879"/>
              <a:gd name="connsiteY0-164" fmla="*/ 686555 h 3401446"/>
              <a:gd name="connsiteX1-165" fmla="*/ 1033893 w 8796879"/>
              <a:gd name="connsiteY1-166" fmla="*/ 2705855 h 3401446"/>
              <a:gd name="connsiteX2-167" fmla="*/ 2862693 w 8796879"/>
              <a:gd name="connsiteY2-168" fmla="*/ 3286880 h 3401446"/>
              <a:gd name="connsiteX3-169" fmla="*/ 7615668 w 8796879"/>
              <a:gd name="connsiteY3-170" fmla="*/ 3353555 h 3401446"/>
              <a:gd name="connsiteX4-171" fmla="*/ 8663418 w 8796879"/>
              <a:gd name="connsiteY4-172" fmla="*/ 2734430 h 3401446"/>
              <a:gd name="connsiteX5-173" fmla="*/ 8701518 w 8796879"/>
              <a:gd name="connsiteY5-174" fmla="*/ 1105655 h 3401446"/>
              <a:gd name="connsiteX6-175" fmla="*/ 7920468 w 8796879"/>
              <a:gd name="connsiteY6-176" fmla="*/ 572255 h 3401446"/>
              <a:gd name="connsiteX7-177" fmla="*/ 624318 w 8796879"/>
              <a:gd name="connsiteY7-178" fmla="*/ 755 h 3401446"/>
              <a:gd name="connsiteX8-179" fmla="*/ 14718 w 8796879"/>
              <a:gd name="connsiteY8-180" fmla="*/ 686555 h 3401446"/>
              <a:gd name="connsiteX0-181" fmla="*/ 14718 w 8796879"/>
              <a:gd name="connsiteY0-182" fmla="*/ 686555 h 3401446"/>
              <a:gd name="connsiteX1-183" fmla="*/ 1033893 w 8796879"/>
              <a:gd name="connsiteY1-184" fmla="*/ 2705855 h 3401446"/>
              <a:gd name="connsiteX2-185" fmla="*/ 2862693 w 8796879"/>
              <a:gd name="connsiteY2-186" fmla="*/ 3286880 h 3401446"/>
              <a:gd name="connsiteX3-187" fmla="*/ 7615668 w 8796879"/>
              <a:gd name="connsiteY3-188" fmla="*/ 3353555 h 3401446"/>
              <a:gd name="connsiteX4-189" fmla="*/ 8663418 w 8796879"/>
              <a:gd name="connsiteY4-190" fmla="*/ 2734430 h 3401446"/>
              <a:gd name="connsiteX5-191" fmla="*/ 8701518 w 8796879"/>
              <a:gd name="connsiteY5-192" fmla="*/ 1105655 h 3401446"/>
              <a:gd name="connsiteX6-193" fmla="*/ 7920468 w 8796879"/>
              <a:gd name="connsiteY6-194" fmla="*/ 572255 h 3401446"/>
              <a:gd name="connsiteX7-195" fmla="*/ 624318 w 8796879"/>
              <a:gd name="connsiteY7-196" fmla="*/ 755 h 3401446"/>
              <a:gd name="connsiteX8-197" fmla="*/ 14718 w 8796879"/>
              <a:gd name="connsiteY8-198" fmla="*/ 686555 h 3401446"/>
              <a:gd name="connsiteX0-199" fmla="*/ 14718 w 8796879"/>
              <a:gd name="connsiteY0-200" fmla="*/ 686555 h 3389164"/>
              <a:gd name="connsiteX1-201" fmla="*/ 1033893 w 8796879"/>
              <a:gd name="connsiteY1-202" fmla="*/ 2705855 h 3389164"/>
              <a:gd name="connsiteX2-203" fmla="*/ 3446893 w 8796879"/>
              <a:gd name="connsiteY2-204" fmla="*/ 3248780 h 3389164"/>
              <a:gd name="connsiteX3-205" fmla="*/ 7615668 w 8796879"/>
              <a:gd name="connsiteY3-206" fmla="*/ 3353555 h 3389164"/>
              <a:gd name="connsiteX4-207" fmla="*/ 8663418 w 8796879"/>
              <a:gd name="connsiteY4-208" fmla="*/ 2734430 h 3389164"/>
              <a:gd name="connsiteX5-209" fmla="*/ 8701518 w 8796879"/>
              <a:gd name="connsiteY5-210" fmla="*/ 1105655 h 3389164"/>
              <a:gd name="connsiteX6-211" fmla="*/ 7920468 w 8796879"/>
              <a:gd name="connsiteY6-212" fmla="*/ 572255 h 3389164"/>
              <a:gd name="connsiteX7-213" fmla="*/ 624318 w 8796879"/>
              <a:gd name="connsiteY7-214" fmla="*/ 755 h 3389164"/>
              <a:gd name="connsiteX8-215" fmla="*/ 14718 w 8796879"/>
              <a:gd name="connsiteY8-216" fmla="*/ 686555 h 3389164"/>
              <a:gd name="connsiteX0-217" fmla="*/ 14718 w 8795350"/>
              <a:gd name="connsiteY0-218" fmla="*/ 686555 h 3297753"/>
              <a:gd name="connsiteX1-219" fmla="*/ 1033893 w 8795350"/>
              <a:gd name="connsiteY1-220" fmla="*/ 2705855 h 3297753"/>
              <a:gd name="connsiteX2-221" fmla="*/ 3446893 w 8795350"/>
              <a:gd name="connsiteY2-222" fmla="*/ 3248780 h 3297753"/>
              <a:gd name="connsiteX3-223" fmla="*/ 7641068 w 8795350"/>
              <a:gd name="connsiteY3-224" fmla="*/ 3213855 h 3297753"/>
              <a:gd name="connsiteX4-225" fmla="*/ 8663418 w 8795350"/>
              <a:gd name="connsiteY4-226" fmla="*/ 2734430 h 3297753"/>
              <a:gd name="connsiteX5-227" fmla="*/ 8701518 w 8795350"/>
              <a:gd name="connsiteY5-228" fmla="*/ 1105655 h 3297753"/>
              <a:gd name="connsiteX6-229" fmla="*/ 7920468 w 8795350"/>
              <a:gd name="connsiteY6-230" fmla="*/ 572255 h 3297753"/>
              <a:gd name="connsiteX7-231" fmla="*/ 624318 w 8795350"/>
              <a:gd name="connsiteY7-232" fmla="*/ 755 h 3297753"/>
              <a:gd name="connsiteX8-233" fmla="*/ 14718 w 8795350"/>
              <a:gd name="connsiteY8-234" fmla="*/ 686555 h 3297753"/>
              <a:gd name="connsiteX0-235" fmla="*/ 14718 w 8860917"/>
              <a:gd name="connsiteY0-236" fmla="*/ 686555 h 3297753"/>
              <a:gd name="connsiteX1-237" fmla="*/ 1033893 w 8860917"/>
              <a:gd name="connsiteY1-238" fmla="*/ 2705855 h 3297753"/>
              <a:gd name="connsiteX2-239" fmla="*/ 3446893 w 8860917"/>
              <a:gd name="connsiteY2-240" fmla="*/ 3248780 h 3297753"/>
              <a:gd name="connsiteX3-241" fmla="*/ 7641068 w 8860917"/>
              <a:gd name="connsiteY3-242" fmla="*/ 3213855 h 3297753"/>
              <a:gd name="connsiteX4-243" fmla="*/ 8663418 w 8860917"/>
              <a:gd name="connsiteY4-244" fmla="*/ 2734430 h 3297753"/>
              <a:gd name="connsiteX5-245" fmla="*/ 8701518 w 8860917"/>
              <a:gd name="connsiteY5-246" fmla="*/ 1105655 h 3297753"/>
              <a:gd name="connsiteX6-247" fmla="*/ 7920468 w 8860917"/>
              <a:gd name="connsiteY6-248" fmla="*/ 572255 h 3297753"/>
              <a:gd name="connsiteX7-249" fmla="*/ 624318 w 8860917"/>
              <a:gd name="connsiteY7-250" fmla="*/ 755 h 3297753"/>
              <a:gd name="connsiteX8-251" fmla="*/ 14718 w 8860917"/>
              <a:gd name="connsiteY8-252" fmla="*/ 686555 h 3297753"/>
              <a:gd name="connsiteX0-253" fmla="*/ 14718 w 8895579"/>
              <a:gd name="connsiteY0-254" fmla="*/ 686555 h 3309199"/>
              <a:gd name="connsiteX1-255" fmla="*/ 1033893 w 8895579"/>
              <a:gd name="connsiteY1-256" fmla="*/ 2705855 h 3309199"/>
              <a:gd name="connsiteX2-257" fmla="*/ 3446893 w 8895579"/>
              <a:gd name="connsiteY2-258" fmla="*/ 3248780 h 3309199"/>
              <a:gd name="connsiteX3-259" fmla="*/ 7641068 w 8895579"/>
              <a:gd name="connsiteY3-260" fmla="*/ 3213855 h 3309199"/>
              <a:gd name="connsiteX4-261" fmla="*/ 8714218 w 8895579"/>
              <a:gd name="connsiteY4-262" fmla="*/ 2518530 h 3309199"/>
              <a:gd name="connsiteX5-263" fmla="*/ 8701518 w 8895579"/>
              <a:gd name="connsiteY5-264" fmla="*/ 1105655 h 3309199"/>
              <a:gd name="connsiteX6-265" fmla="*/ 7920468 w 8895579"/>
              <a:gd name="connsiteY6-266" fmla="*/ 572255 h 3309199"/>
              <a:gd name="connsiteX7-267" fmla="*/ 624318 w 8895579"/>
              <a:gd name="connsiteY7-268" fmla="*/ 755 h 3309199"/>
              <a:gd name="connsiteX8-269" fmla="*/ 14718 w 8895579"/>
              <a:gd name="connsiteY8-270" fmla="*/ 686555 h 3309199"/>
              <a:gd name="connsiteX0-271" fmla="*/ 14718 w 8841072"/>
              <a:gd name="connsiteY0-272" fmla="*/ 686555 h 3309199"/>
              <a:gd name="connsiteX1-273" fmla="*/ 1033893 w 8841072"/>
              <a:gd name="connsiteY1-274" fmla="*/ 2705855 h 3309199"/>
              <a:gd name="connsiteX2-275" fmla="*/ 3446893 w 8841072"/>
              <a:gd name="connsiteY2-276" fmla="*/ 3248780 h 3309199"/>
              <a:gd name="connsiteX3-277" fmla="*/ 7641068 w 8841072"/>
              <a:gd name="connsiteY3-278" fmla="*/ 3213855 h 3309199"/>
              <a:gd name="connsiteX4-279" fmla="*/ 8714218 w 8841072"/>
              <a:gd name="connsiteY4-280" fmla="*/ 2518530 h 3309199"/>
              <a:gd name="connsiteX5-281" fmla="*/ 8701518 w 8841072"/>
              <a:gd name="connsiteY5-282" fmla="*/ 1105655 h 3309199"/>
              <a:gd name="connsiteX6-283" fmla="*/ 7920468 w 8841072"/>
              <a:gd name="connsiteY6-284" fmla="*/ 572255 h 3309199"/>
              <a:gd name="connsiteX7-285" fmla="*/ 624318 w 8841072"/>
              <a:gd name="connsiteY7-286" fmla="*/ 755 h 3309199"/>
              <a:gd name="connsiteX8-287" fmla="*/ 14718 w 8841072"/>
              <a:gd name="connsiteY8-288" fmla="*/ 686555 h 3309199"/>
              <a:gd name="connsiteX0-289" fmla="*/ 197463 w 9039140"/>
              <a:gd name="connsiteY0-290" fmla="*/ 686616 h 3309260"/>
              <a:gd name="connsiteX1-291" fmla="*/ 1216638 w 9039140"/>
              <a:gd name="connsiteY1-292" fmla="*/ 2705916 h 3309260"/>
              <a:gd name="connsiteX2-293" fmla="*/ 3629638 w 9039140"/>
              <a:gd name="connsiteY2-294" fmla="*/ 3248841 h 3309260"/>
              <a:gd name="connsiteX3-295" fmla="*/ 7823813 w 9039140"/>
              <a:gd name="connsiteY3-296" fmla="*/ 3213916 h 3309260"/>
              <a:gd name="connsiteX4-297" fmla="*/ 8896963 w 9039140"/>
              <a:gd name="connsiteY4-298" fmla="*/ 2518591 h 3309260"/>
              <a:gd name="connsiteX5-299" fmla="*/ 8884263 w 9039140"/>
              <a:gd name="connsiteY5-300" fmla="*/ 1105716 h 3309260"/>
              <a:gd name="connsiteX6-301" fmla="*/ 7823813 w 9039140"/>
              <a:gd name="connsiteY6-302" fmla="*/ 559616 h 3309260"/>
              <a:gd name="connsiteX7-303" fmla="*/ 807063 w 9039140"/>
              <a:gd name="connsiteY7-304" fmla="*/ 816 h 3309260"/>
              <a:gd name="connsiteX8-305" fmla="*/ 197463 w 9039140"/>
              <a:gd name="connsiteY8-306" fmla="*/ 686616 h 3309260"/>
              <a:gd name="connsiteX0-307" fmla="*/ 197463 w 9039140"/>
              <a:gd name="connsiteY0-308" fmla="*/ 686616 h 3309260"/>
              <a:gd name="connsiteX1-309" fmla="*/ 1216638 w 9039140"/>
              <a:gd name="connsiteY1-310" fmla="*/ 2705916 h 3309260"/>
              <a:gd name="connsiteX2-311" fmla="*/ 3629638 w 9039140"/>
              <a:gd name="connsiteY2-312" fmla="*/ 3248841 h 3309260"/>
              <a:gd name="connsiteX3-313" fmla="*/ 7823813 w 9039140"/>
              <a:gd name="connsiteY3-314" fmla="*/ 3213916 h 3309260"/>
              <a:gd name="connsiteX4-315" fmla="*/ 8896963 w 9039140"/>
              <a:gd name="connsiteY4-316" fmla="*/ 2518591 h 3309260"/>
              <a:gd name="connsiteX5-317" fmla="*/ 8884263 w 9039140"/>
              <a:gd name="connsiteY5-318" fmla="*/ 1105716 h 3309260"/>
              <a:gd name="connsiteX6-319" fmla="*/ 7823813 w 9039140"/>
              <a:gd name="connsiteY6-320" fmla="*/ 559616 h 3309260"/>
              <a:gd name="connsiteX7-321" fmla="*/ 807063 w 9039140"/>
              <a:gd name="connsiteY7-322" fmla="*/ 816 h 3309260"/>
              <a:gd name="connsiteX8-323" fmla="*/ 197463 w 9039140"/>
              <a:gd name="connsiteY8-324" fmla="*/ 686616 h 3309260"/>
              <a:gd name="connsiteX0-325" fmla="*/ 197463 w 9007754"/>
              <a:gd name="connsiteY0-326" fmla="*/ 686616 h 3309260"/>
              <a:gd name="connsiteX1-327" fmla="*/ 1216638 w 9007754"/>
              <a:gd name="connsiteY1-328" fmla="*/ 2705916 h 3309260"/>
              <a:gd name="connsiteX2-329" fmla="*/ 3629638 w 9007754"/>
              <a:gd name="connsiteY2-330" fmla="*/ 3248841 h 3309260"/>
              <a:gd name="connsiteX3-331" fmla="*/ 7823813 w 9007754"/>
              <a:gd name="connsiteY3-332" fmla="*/ 3213916 h 3309260"/>
              <a:gd name="connsiteX4-333" fmla="*/ 8896963 w 9007754"/>
              <a:gd name="connsiteY4-334" fmla="*/ 2518591 h 3309260"/>
              <a:gd name="connsiteX5-335" fmla="*/ 8884263 w 9007754"/>
              <a:gd name="connsiteY5-336" fmla="*/ 1105716 h 3309260"/>
              <a:gd name="connsiteX6-337" fmla="*/ 7823813 w 9007754"/>
              <a:gd name="connsiteY6-338" fmla="*/ 559616 h 3309260"/>
              <a:gd name="connsiteX7-339" fmla="*/ 807063 w 9007754"/>
              <a:gd name="connsiteY7-340" fmla="*/ 816 h 3309260"/>
              <a:gd name="connsiteX8-341" fmla="*/ 197463 w 9007754"/>
              <a:gd name="connsiteY8-342" fmla="*/ 686616 h 3309260"/>
              <a:gd name="connsiteX0-343" fmla="*/ 197463 w 8996899"/>
              <a:gd name="connsiteY0-344" fmla="*/ 686616 h 3300334"/>
              <a:gd name="connsiteX1-345" fmla="*/ 1216638 w 8996899"/>
              <a:gd name="connsiteY1-346" fmla="*/ 2705916 h 3300334"/>
              <a:gd name="connsiteX2-347" fmla="*/ 3629638 w 8996899"/>
              <a:gd name="connsiteY2-348" fmla="*/ 3248841 h 3300334"/>
              <a:gd name="connsiteX3-349" fmla="*/ 7823813 w 8996899"/>
              <a:gd name="connsiteY3-350" fmla="*/ 3213916 h 3300334"/>
              <a:gd name="connsiteX4-351" fmla="*/ 8820763 w 8996899"/>
              <a:gd name="connsiteY4-352" fmla="*/ 2683691 h 3300334"/>
              <a:gd name="connsiteX5-353" fmla="*/ 8884263 w 8996899"/>
              <a:gd name="connsiteY5-354" fmla="*/ 1105716 h 3300334"/>
              <a:gd name="connsiteX6-355" fmla="*/ 7823813 w 8996899"/>
              <a:gd name="connsiteY6-356" fmla="*/ 559616 h 3300334"/>
              <a:gd name="connsiteX7-357" fmla="*/ 807063 w 8996899"/>
              <a:gd name="connsiteY7-358" fmla="*/ 816 h 3300334"/>
              <a:gd name="connsiteX8-359" fmla="*/ 197463 w 8996899"/>
              <a:gd name="connsiteY8-360" fmla="*/ 686616 h 3300334"/>
              <a:gd name="connsiteX0-361" fmla="*/ 197463 w 8977294"/>
              <a:gd name="connsiteY0-362" fmla="*/ 686616 h 3300334"/>
              <a:gd name="connsiteX1-363" fmla="*/ 1216638 w 8977294"/>
              <a:gd name="connsiteY1-364" fmla="*/ 2705916 h 3300334"/>
              <a:gd name="connsiteX2-365" fmla="*/ 3629638 w 8977294"/>
              <a:gd name="connsiteY2-366" fmla="*/ 3248841 h 3300334"/>
              <a:gd name="connsiteX3-367" fmla="*/ 7823813 w 8977294"/>
              <a:gd name="connsiteY3-368" fmla="*/ 3213916 h 3300334"/>
              <a:gd name="connsiteX4-369" fmla="*/ 8820763 w 8977294"/>
              <a:gd name="connsiteY4-370" fmla="*/ 2683691 h 3300334"/>
              <a:gd name="connsiteX5-371" fmla="*/ 8884263 w 8977294"/>
              <a:gd name="connsiteY5-372" fmla="*/ 1105716 h 3300334"/>
              <a:gd name="connsiteX6-373" fmla="*/ 7823813 w 8977294"/>
              <a:gd name="connsiteY6-374" fmla="*/ 559616 h 3300334"/>
              <a:gd name="connsiteX7-375" fmla="*/ 807063 w 8977294"/>
              <a:gd name="connsiteY7-376" fmla="*/ 816 h 3300334"/>
              <a:gd name="connsiteX8-377" fmla="*/ 197463 w 8977294"/>
              <a:gd name="connsiteY8-378" fmla="*/ 686616 h 3300334"/>
              <a:gd name="connsiteX0-379" fmla="*/ 18325 w 8798156"/>
              <a:gd name="connsiteY0-380" fmla="*/ 686616 h 3300334"/>
              <a:gd name="connsiteX1-381" fmla="*/ 1037500 w 8798156"/>
              <a:gd name="connsiteY1-382" fmla="*/ 2705916 h 3300334"/>
              <a:gd name="connsiteX2-383" fmla="*/ 3450500 w 8798156"/>
              <a:gd name="connsiteY2-384" fmla="*/ 3248841 h 3300334"/>
              <a:gd name="connsiteX3-385" fmla="*/ 7644675 w 8798156"/>
              <a:gd name="connsiteY3-386" fmla="*/ 3213916 h 3300334"/>
              <a:gd name="connsiteX4-387" fmla="*/ 8641625 w 8798156"/>
              <a:gd name="connsiteY4-388" fmla="*/ 2683691 h 3300334"/>
              <a:gd name="connsiteX5-389" fmla="*/ 8705125 w 8798156"/>
              <a:gd name="connsiteY5-390" fmla="*/ 1105716 h 3300334"/>
              <a:gd name="connsiteX6-391" fmla="*/ 7644675 w 8798156"/>
              <a:gd name="connsiteY6-392" fmla="*/ 559616 h 3300334"/>
              <a:gd name="connsiteX7-393" fmla="*/ 627925 w 8798156"/>
              <a:gd name="connsiteY7-394" fmla="*/ 816 h 3300334"/>
              <a:gd name="connsiteX8-395" fmla="*/ 18325 w 8798156"/>
              <a:gd name="connsiteY8-396" fmla="*/ 686616 h 3300334"/>
              <a:gd name="connsiteX0-397" fmla="*/ 57563 w 8837394"/>
              <a:gd name="connsiteY0-398" fmla="*/ 686616 h 3300334"/>
              <a:gd name="connsiteX1-399" fmla="*/ 1076738 w 8837394"/>
              <a:gd name="connsiteY1-400" fmla="*/ 2705916 h 3300334"/>
              <a:gd name="connsiteX2-401" fmla="*/ 3489738 w 8837394"/>
              <a:gd name="connsiteY2-402" fmla="*/ 3248841 h 3300334"/>
              <a:gd name="connsiteX3-403" fmla="*/ 7683913 w 8837394"/>
              <a:gd name="connsiteY3-404" fmla="*/ 3213916 h 3300334"/>
              <a:gd name="connsiteX4-405" fmla="*/ 8680863 w 8837394"/>
              <a:gd name="connsiteY4-406" fmla="*/ 2683691 h 3300334"/>
              <a:gd name="connsiteX5-407" fmla="*/ 8744363 w 8837394"/>
              <a:gd name="connsiteY5-408" fmla="*/ 1105716 h 3300334"/>
              <a:gd name="connsiteX6-409" fmla="*/ 7683913 w 8837394"/>
              <a:gd name="connsiteY6-410" fmla="*/ 559616 h 3300334"/>
              <a:gd name="connsiteX7-411" fmla="*/ 667163 w 8837394"/>
              <a:gd name="connsiteY7-412" fmla="*/ 816 h 3300334"/>
              <a:gd name="connsiteX8-413" fmla="*/ 57563 w 8837394"/>
              <a:gd name="connsiteY8-414" fmla="*/ 686616 h 3300334"/>
              <a:gd name="connsiteX0-415" fmla="*/ 47182 w 8827013"/>
              <a:gd name="connsiteY0-416" fmla="*/ 686616 h 3300334"/>
              <a:gd name="connsiteX1-417" fmla="*/ 1066357 w 8827013"/>
              <a:gd name="connsiteY1-418" fmla="*/ 2705916 h 3300334"/>
              <a:gd name="connsiteX2-419" fmla="*/ 3479357 w 8827013"/>
              <a:gd name="connsiteY2-420" fmla="*/ 3248841 h 3300334"/>
              <a:gd name="connsiteX3-421" fmla="*/ 7673532 w 8827013"/>
              <a:gd name="connsiteY3-422" fmla="*/ 3213916 h 3300334"/>
              <a:gd name="connsiteX4-423" fmla="*/ 8670482 w 8827013"/>
              <a:gd name="connsiteY4-424" fmla="*/ 2683691 h 3300334"/>
              <a:gd name="connsiteX5-425" fmla="*/ 8733982 w 8827013"/>
              <a:gd name="connsiteY5-426" fmla="*/ 1105716 h 3300334"/>
              <a:gd name="connsiteX6-427" fmla="*/ 7673532 w 8827013"/>
              <a:gd name="connsiteY6-428" fmla="*/ 559616 h 3300334"/>
              <a:gd name="connsiteX7-429" fmla="*/ 656782 w 8827013"/>
              <a:gd name="connsiteY7-430" fmla="*/ 816 h 3300334"/>
              <a:gd name="connsiteX8-431" fmla="*/ 47182 w 8827013"/>
              <a:gd name="connsiteY8-432" fmla="*/ 686616 h 3300334"/>
              <a:gd name="connsiteX0-433" fmla="*/ 47182 w 8827013"/>
              <a:gd name="connsiteY0-434" fmla="*/ 686616 h 3300334"/>
              <a:gd name="connsiteX1-435" fmla="*/ 1066357 w 8827013"/>
              <a:gd name="connsiteY1-436" fmla="*/ 2705916 h 3300334"/>
              <a:gd name="connsiteX2-437" fmla="*/ 3479357 w 8827013"/>
              <a:gd name="connsiteY2-438" fmla="*/ 3248841 h 3300334"/>
              <a:gd name="connsiteX3-439" fmla="*/ 7673532 w 8827013"/>
              <a:gd name="connsiteY3-440" fmla="*/ 3213916 h 3300334"/>
              <a:gd name="connsiteX4-441" fmla="*/ 8670482 w 8827013"/>
              <a:gd name="connsiteY4-442" fmla="*/ 2683691 h 3300334"/>
              <a:gd name="connsiteX5-443" fmla="*/ 8733982 w 8827013"/>
              <a:gd name="connsiteY5-444" fmla="*/ 1105716 h 3300334"/>
              <a:gd name="connsiteX6-445" fmla="*/ 7673532 w 8827013"/>
              <a:gd name="connsiteY6-446" fmla="*/ 559616 h 3300334"/>
              <a:gd name="connsiteX7-447" fmla="*/ 656782 w 8827013"/>
              <a:gd name="connsiteY7-448" fmla="*/ 816 h 3300334"/>
              <a:gd name="connsiteX8-449" fmla="*/ 47182 w 8827013"/>
              <a:gd name="connsiteY8-450" fmla="*/ 686616 h 3300334"/>
              <a:gd name="connsiteX0-451" fmla="*/ 47182 w 8827013"/>
              <a:gd name="connsiteY0-452" fmla="*/ 686616 h 3236621"/>
              <a:gd name="connsiteX1-453" fmla="*/ 1066357 w 8827013"/>
              <a:gd name="connsiteY1-454" fmla="*/ 2705916 h 3236621"/>
              <a:gd name="connsiteX2-455" fmla="*/ 3504757 w 8827013"/>
              <a:gd name="connsiteY2-456" fmla="*/ 3096441 h 3236621"/>
              <a:gd name="connsiteX3-457" fmla="*/ 7673532 w 8827013"/>
              <a:gd name="connsiteY3-458" fmla="*/ 3213916 h 3236621"/>
              <a:gd name="connsiteX4-459" fmla="*/ 8670482 w 8827013"/>
              <a:gd name="connsiteY4-460" fmla="*/ 2683691 h 3236621"/>
              <a:gd name="connsiteX5-461" fmla="*/ 8733982 w 8827013"/>
              <a:gd name="connsiteY5-462" fmla="*/ 1105716 h 3236621"/>
              <a:gd name="connsiteX6-463" fmla="*/ 7673532 w 8827013"/>
              <a:gd name="connsiteY6-464" fmla="*/ 559616 h 3236621"/>
              <a:gd name="connsiteX7-465" fmla="*/ 656782 w 8827013"/>
              <a:gd name="connsiteY7-466" fmla="*/ 816 h 3236621"/>
              <a:gd name="connsiteX8-467" fmla="*/ 47182 w 8827013"/>
              <a:gd name="connsiteY8-468" fmla="*/ 686616 h 3236621"/>
              <a:gd name="connsiteX0-469" fmla="*/ 47182 w 8827013"/>
              <a:gd name="connsiteY0-470" fmla="*/ 686616 h 3259027"/>
              <a:gd name="connsiteX1-471" fmla="*/ 1066357 w 8827013"/>
              <a:gd name="connsiteY1-472" fmla="*/ 2705916 h 3259027"/>
              <a:gd name="connsiteX2-473" fmla="*/ 3504757 w 8827013"/>
              <a:gd name="connsiteY2-474" fmla="*/ 3172641 h 3259027"/>
              <a:gd name="connsiteX3-475" fmla="*/ 7673532 w 8827013"/>
              <a:gd name="connsiteY3-476" fmla="*/ 3213916 h 3259027"/>
              <a:gd name="connsiteX4-477" fmla="*/ 8670482 w 8827013"/>
              <a:gd name="connsiteY4-478" fmla="*/ 2683691 h 3259027"/>
              <a:gd name="connsiteX5-479" fmla="*/ 8733982 w 8827013"/>
              <a:gd name="connsiteY5-480" fmla="*/ 1105716 h 3259027"/>
              <a:gd name="connsiteX6-481" fmla="*/ 7673532 w 8827013"/>
              <a:gd name="connsiteY6-482" fmla="*/ 559616 h 3259027"/>
              <a:gd name="connsiteX7-483" fmla="*/ 656782 w 8827013"/>
              <a:gd name="connsiteY7-484" fmla="*/ 816 h 3259027"/>
              <a:gd name="connsiteX8-485" fmla="*/ 47182 w 8827013"/>
              <a:gd name="connsiteY8-486" fmla="*/ 686616 h 3259027"/>
              <a:gd name="connsiteX0-487" fmla="*/ 47182 w 8827013"/>
              <a:gd name="connsiteY0-488" fmla="*/ 686616 h 3245091"/>
              <a:gd name="connsiteX1-489" fmla="*/ 1066357 w 8827013"/>
              <a:gd name="connsiteY1-490" fmla="*/ 2705916 h 3245091"/>
              <a:gd name="connsiteX2-491" fmla="*/ 3504757 w 8827013"/>
              <a:gd name="connsiteY2-492" fmla="*/ 3172641 h 3245091"/>
              <a:gd name="connsiteX3-493" fmla="*/ 7673532 w 8827013"/>
              <a:gd name="connsiteY3-494" fmla="*/ 3213916 h 3245091"/>
              <a:gd name="connsiteX4-495" fmla="*/ 8670482 w 8827013"/>
              <a:gd name="connsiteY4-496" fmla="*/ 2683691 h 3245091"/>
              <a:gd name="connsiteX5-497" fmla="*/ 8733982 w 8827013"/>
              <a:gd name="connsiteY5-498" fmla="*/ 1105716 h 3245091"/>
              <a:gd name="connsiteX6-499" fmla="*/ 7673532 w 8827013"/>
              <a:gd name="connsiteY6-500" fmla="*/ 559616 h 3245091"/>
              <a:gd name="connsiteX7-501" fmla="*/ 656782 w 8827013"/>
              <a:gd name="connsiteY7-502" fmla="*/ 816 h 3245091"/>
              <a:gd name="connsiteX8-503" fmla="*/ 47182 w 8827013"/>
              <a:gd name="connsiteY8-504" fmla="*/ 686616 h 3245091"/>
              <a:gd name="connsiteX0-505" fmla="*/ 47182 w 8781072"/>
              <a:gd name="connsiteY0-506" fmla="*/ 686616 h 3246012"/>
              <a:gd name="connsiteX1-507" fmla="*/ 1066357 w 8781072"/>
              <a:gd name="connsiteY1-508" fmla="*/ 2705916 h 3246012"/>
              <a:gd name="connsiteX2-509" fmla="*/ 3504757 w 8781072"/>
              <a:gd name="connsiteY2-510" fmla="*/ 3172641 h 3246012"/>
              <a:gd name="connsiteX3-511" fmla="*/ 7673532 w 8781072"/>
              <a:gd name="connsiteY3-512" fmla="*/ 3213916 h 3246012"/>
              <a:gd name="connsiteX4-513" fmla="*/ 8518082 w 8781072"/>
              <a:gd name="connsiteY4-514" fmla="*/ 2670991 h 3246012"/>
              <a:gd name="connsiteX5-515" fmla="*/ 8733982 w 8781072"/>
              <a:gd name="connsiteY5-516" fmla="*/ 1105716 h 3246012"/>
              <a:gd name="connsiteX6-517" fmla="*/ 7673532 w 8781072"/>
              <a:gd name="connsiteY6-518" fmla="*/ 559616 h 3246012"/>
              <a:gd name="connsiteX7-519" fmla="*/ 656782 w 8781072"/>
              <a:gd name="connsiteY7-520" fmla="*/ 816 h 3246012"/>
              <a:gd name="connsiteX8-521" fmla="*/ 47182 w 8781072"/>
              <a:gd name="connsiteY8-522" fmla="*/ 686616 h 3246012"/>
              <a:gd name="connsiteX0-523" fmla="*/ 47182 w 8776608"/>
              <a:gd name="connsiteY0-524" fmla="*/ 686616 h 3246012"/>
              <a:gd name="connsiteX1-525" fmla="*/ 1066357 w 8776608"/>
              <a:gd name="connsiteY1-526" fmla="*/ 2705916 h 3246012"/>
              <a:gd name="connsiteX2-527" fmla="*/ 3504757 w 8776608"/>
              <a:gd name="connsiteY2-528" fmla="*/ 3172641 h 3246012"/>
              <a:gd name="connsiteX3-529" fmla="*/ 7673532 w 8776608"/>
              <a:gd name="connsiteY3-530" fmla="*/ 3213916 h 3246012"/>
              <a:gd name="connsiteX4-531" fmla="*/ 8518082 w 8776608"/>
              <a:gd name="connsiteY4-532" fmla="*/ 2670991 h 3246012"/>
              <a:gd name="connsiteX5-533" fmla="*/ 8733982 w 8776608"/>
              <a:gd name="connsiteY5-534" fmla="*/ 1105716 h 3246012"/>
              <a:gd name="connsiteX6-535" fmla="*/ 7673532 w 8776608"/>
              <a:gd name="connsiteY6-536" fmla="*/ 559616 h 3246012"/>
              <a:gd name="connsiteX7-537" fmla="*/ 656782 w 8776608"/>
              <a:gd name="connsiteY7-538" fmla="*/ 816 h 3246012"/>
              <a:gd name="connsiteX8-539" fmla="*/ 47182 w 8776608"/>
              <a:gd name="connsiteY8-540" fmla="*/ 686616 h 3246012"/>
              <a:gd name="connsiteX0-541" fmla="*/ 47182 w 8776608"/>
              <a:gd name="connsiteY0-542" fmla="*/ 686616 h 3215149"/>
              <a:gd name="connsiteX1-543" fmla="*/ 1066357 w 8776608"/>
              <a:gd name="connsiteY1-544" fmla="*/ 2705916 h 3215149"/>
              <a:gd name="connsiteX2-545" fmla="*/ 3504757 w 8776608"/>
              <a:gd name="connsiteY2-546" fmla="*/ 3172641 h 3215149"/>
              <a:gd name="connsiteX3-547" fmla="*/ 7673532 w 8776608"/>
              <a:gd name="connsiteY3-548" fmla="*/ 3213916 h 3215149"/>
              <a:gd name="connsiteX4-549" fmla="*/ 8518082 w 8776608"/>
              <a:gd name="connsiteY4-550" fmla="*/ 2670991 h 3215149"/>
              <a:gd name="connsiteX5-551" fmla="*/ 8733982 w 8776608"/>
              <a:gd name="connsiteY5-552" fmla="*/ 1105716 h 3215149"/>
              <a:gd name="connsiteX6-553" fmla="*/ 7673532 w 8776608"/>
              <a:gd name="connsiteY6-554" fmla="*/ 559616 h 3215149"/>
              <a:gd name="connsiteX7-555" fmla="*/ 656782 w 8776608"/>
              <a:gd name="connsiteY7-556" fmla="*/ 816 h 3215149"/>
              <a:gd name="connsiteX8-557" fmla="*/ 47182 w 8776608"/>
              <a:gd name="connsiteY8-558" fmla="*/ 686616 h 3215149"/>
              <a:gd name="connsiteX0-559" fmla="*/ 16600 w 8746026"/>
              <a:gd name="connsiteY0-560" fmla="*/ 686616 h 3221647"/>
              <a:gd name="connsiteX1-561" fmla="*/ 1114359 w 8746026"/>
              <a:gd name="connsiteY1-562" fmla="*/ 2816959 h 3221647"/>
              <a:gd name="connsiteX2-563" fmla="*/ 3474175 w 8746026"/>
              <a:gd name="connsiteY2-564" fmla="*/ 3172641 h 3221647"/>
              <a:gd name="connsiteX3-565" fmla="*/ 7642950 w 8746026"/>
              <a:gd name="connsiteY3-566" fmla="*/ 3213916 h 3221647"/>
              <a:gd name="connsiteX4-567" fmla="*/ 8487500 w 8746026"/>
              <a:gd name="connsiteY4-568" fmla="*/ 2670991 h 3221647"/>
              <a:gd name="connsiteX5-569" fmla="*/ 8703400 w 8746026"/>
              <a:gd name="connsiteY5-570" fmla="*/ 1105716 h 3221647"/>
              <a:gd name="connsiteX6-571" fmla="*/ 7642950 w 8746026"/>
              <a:gd name="connsiteY6-572" fmla="*/ 559616 h 3221647"/>
              <a:gd name="connsiteX7-573" fmla="*/ 626200 w 8746026"/>
              <a:gd name="connsiteY7-574" fmla="*/ 816 h 3221647"/>
              <a:gd name="connsiteX8-575" fmla="*/ 16600 w 8746026"/>
              <a:gd name="connsiteY8-576" fmla="*/ 686616 h 3221647"/>
              <a:gd name="connsiteX0-577" fmla="*/ 16600 w 8746026"/>
              <a:gd name="connsiteY0-578" fmla="*/ 686616 h 3277256"/>
              <a:gd name="connsiteX1-579" fmla="*/ 1114359 w 8746026"/>
              <a:gd name="connsiteY1-580" fmla="*/ 2816959 h 3277256"/>
              <a:gd name="connsiteX2-581" fmla="*/ 2138257 w 8746026"/>
              <a:gd name="connsiteY2-582" fmla="*/ 3221994 h 3277256"/>
              <a:gd name="connsiteX3-583" fmla="*/ 7642950 w 8746026"/>
              <a:gd name="connsiteY3-584" fmla="*/ 3213916 h 3277256"/>
              <a:gd name="connsiteX4-585" fmla="*/ 8487500 w 8746026"/>
              <a:gd name="connsiteY4-586" fmla="*/ 2670991 h 3277256"/>
              <a:gd name="connsiteX5-587" fmla="*/ 8703400 w 8746026"/>
              <a:gd name="connsiteY5-588" fmla="*/ 1105716 h 3277256"/>
              <a:gd name="connsiteX6-589" fmla="*/ 7642950 w 8746026"/>
              <a:gd name="connsiteY6-590" fmla="*/ 559616 h 3277256"/>
              <a:gd name="connsiteX7-591" fmla="*/ 626200 w 8746026"/>
              <a:gd name="connsiteY7-592" fmla="*/ 816 h 3277256"/>
              <a:gd name="connsiteX8-593" fmla="*/ 16600 w 8746026"/>
              <a:gd name="connsiteY8-594" fmla="*/ 686616 h 3277256"/>
              <a:gd name="connsiteX0-595" fmla="*/ 16600 w 8746026"/>
              <a:gd name="connsiteY0-596" fmla="*/ 686616 h 3277256"/>
              <a:gd name="connsiteX1-597" fmla="*/ 1114359 w 8746026"/>
              <a:gd name="connsiteY1-598" fmla="*/ 2816959 h 3277256"/>
              <a:gd name="connsiteX2-599" fmla="*/ 2138257 w 8746026"/>
              <a:gd name="connsiteY2-600" fmla="*/ 3221994 h 3277256"/>
              <a:gd name="connsiteX3-601" fmla="*/ 7642950 w 8746026"/>
              <a:gd name="connsiteY3-602" fmla="*/ 3213916 h 3277256"/>
              <a:gd name="connsiteX4-603" fmla="*/ 8487500 w 8746026"/>
              <a:gd name="connsiteY4-604" fmla="*/ 2670991 h 3277256"/>
              <a:gd name="connsiteX5-605" fmla="*/ 8703400 w 8746026"/>
              <a:gd name="connsiteY5-606" fmla="*/ 1105716 h 3277256"/>
              <a:gd name="connsiteX6-607" fmla="*/ 7642950 w 8746026"/>
              <a:gd name="connsiteY6-608" fmla="*/ 559616 h 3277256"/>
              <a:gd name="connsiteX7-609" fmla="*/ 626200 w 8746026"/>
              <a:gd name="connsiteY7-610" fmla="*/ 816 h 3277256"/>
              <a:gd name="connsiteX8-611" fmla="*/ 16600 w 8746026"/>
              <a:gd name="connsiteY8-612" fmla="*/ 686616 h 3277256"/>
              <a:gd name="connsiteX0-613" fmla="*/ 8564 w 8737990"/>
              <a:gd name="connsiteY0-614" fmla="*/ 686616 h 3281833"/>
              <a:gd name="connsiteX1-615" fmla="*/ 936059 w 8737990"/>
              <a:gd name="connsiteY1-616" fmla="*/ 2742930 h 3281833"/>
              <a:gd name="connsiteX2-617" fmla="*/ 2130221 w 8737990"/>
              <a:gd name="connsiteY2-618" fmla="*/ 3221994 h 3281833"/>
              <a:gd name="connsiteX3-619" fmla="*/ 7634914 w 8737990"/>
              <a:gd name="connsiteY3-620" fmla="*/ 3213916 h 3281833"/>
              <a:gd name="connsiteX4-621" fmla="*/ 8479464 w 8737990"/>
              <a:gd name="connsiteY4-622" fmla="*/ 2670991 h 3281833"/>
              <a:gd name="connsiteX5-623" fmla="*/ 8695364 w 8737990"/>
              <a:gd name="connsiteY5-624" fmla="*/ 1105716 h 3281833"/>
              <a:gd name="connsiteX6-625" fmla="*/ 7634914 w 8737990"/>
              <a:gd name="connsiteY6-626" fmla="*/ 559616 h 3281833"/>
              <a:gd name="connsiteX7-627" fmla="*/ 618164 w 8737990"/>
              <a:gd name="connsiteY7-628" fmla="*/ 816 h 3281833"/>
              <a:gd name="connsiteX8-629" fmla="*/ 8564 w 8737990"/>
              <a:gd name="connsiteY8-630" fmla="*/ 686616 h 3281833"/>
              <a:gd name="connsiteX0-631" fmla="*/ 8564 w 8737990"/>
              <a:gd name="connsiteY0-632" fmla="*/ 686616 h 3281833"/>
              <a:gd name="connsiteX1-633" fmla="*/ 936059 w 8737990"/>
              <a:gd name="connsiteY1-634" fmla="*/ 2742930 h 3281833"/>
              <a:gd name="connsiteX2-635" fmla="*/ 2130221 w 8737990"/>
              <a:gd name="connsiteY2-636" fmla="*/ 3221994 h 3281833"/>
              <a:gd name="connsiteX3-637" fmla="*/ 7634914 w 8737990"/>
              <a:gd name="connsiteY3-638" fmla="*/ 3213916 h 3281833"/>
              <a:gd name="connsiteX4-639" fmla="*/ 8479464 w 8737990"/>
              <a:gd name="connsiteY4-640" fmla="*/ 2670991 h 3281833"/>
              <a:gd name="connsiteX5-641" fmla="*/ 8695364 w 8737990"/>
              <a:gd name="connsiteY5-642" fmla="*/ 1105716 h 3281833"/>
              <a:gd name="connsiteX6-643" fmla="*/ 7634914 w 8737990"/>
              <a:gd name="connsiteY6-644" fmla="*/ 559616 h 3281833"/>
              <a:gd name="connsiteX7-645" fmla="*/ 618164 w 8737990"/>
              <a:gd name="connsiteY7-646" fmla="*/ 816 h 3281833"/>
              <a:gd name="connsiteX8-647" fmla="*/ 8564 w 8737990"/>
              <a:gd name="connsiteY8-648" fmla="*/ 686616 h 3281833"/>
              <a:gd name="connsiteX0-649" fmla="*/ 8564 w 8737990"/>
              <a:gd name="connsiteY0-650" fmla="*/ 686616 h 3268738"/>
              <a:gd name="connsiteX1-651" fmla="*/ 936059 w 8737990"/>
              <a:gd name="connsiteY1-652" fmla="*/ 2742930 h 3268738"/>
              <a:gd name="connsiteX2-653" fmla="*/ 2130221 w 8737990"/>
              <a:gd name="connsiteY2-654" fmla="*/ 3221994 h 3268738"/>
              <a:gd name="connsiteX3-655" fmla="*/ 7634914 w 8737990"/>
              <a:gd name="connsiteY3-656" fmla="*/ 3213916 h 3268738"/>
              <a:gd name="connsiteX4-657" fmla="*/ 8479464 w 8737990"/>
              <a:gd name="connsiteY4-658" fmla="*/ 2670991 h 3268738"/>
              <a:gd name="connsiteX5-659" fmla="*/ 8695364 w 8737990"/>
              <a:gd name="connsiteY5-660" fmla="*/ 1105716 h 3268738"/>
              <a:gd name="connsiteX6-661" fmla="*/ 7634914 w 8737990"/>
              <a:gd name="connsiteY6-662" fmla="*/ 559616 h 3268738"/>
              <a:gd name="connsiteX7-663" fmla="*/ 618164 w 8737990"/>
              <a:gd name="connsiteY7-664" fmla="*/ 816 h 3268738"/>
              <a:gd name="connsiteX8-665" fmla="*/ 8564 w 8737990"/>
              <a:gd name="connsiteY8-666" fmla="*/ 686616 h 3268738"/>
              <a:gd name="connsiteX0-667" fmla="*/ 8564 w 8735318"/>
              <a:gd name="connsiteY0-668" fmla="*/ 686616 h 3268738"/>
              <a:gd name="connsiteX1-669" fmla="*/ 936059 w 8735318"/>
              <a:gd name="connsiteY1-670" fmla="*/ 2742930 h 3268738"/>
              <a:gd name="connsiteX2-671" fmla="*/ 2130221 w 8735318"/>
              <a:gd name="connsiteY2-672" fmla="*/ 3221994 h 3268738"/>
              <a:gd name="connsiteX3-673" fmla="*/ 7634914 w 8735318"/>
              <a:gd name="connsiteY3-674" fmla="*/ 3213916 h 3268738"/>
              <a:gd name="connsiteX4-675" fmla="*/ 8479464 w 8735318"/>
              <a:gd name="connsiteY4-676" fmla="*/ 2670991 h 3268738"/>
              <a:gd name="connsiteX5-677" fmla="*/ 8695364 w 8735318"/>
              <a:gd name="connsiteY5-678" fmla="*/ 1105716 h 3268738"/>
              <a:gd name="connsiteX6-679" fmla="*/ 7634914 w 8735318"/>
              <a:gd name="connsiteY6-680" fmla="*/ 559616 h 3268738"/>
              <a:gd name="connsiteX7-681" fmla="*/ 618164 w 8735318"/>
              <a:gd name="connsiteY7-682" fmla="*/ 816 h 3268738"/>
              <a:gd name="connsiteX8-683" fmla="*/ 8564 w 8735318"/>
              <a:gd name="connsiteY8-684" fmla="*/ 686616 h 3268738"/>
              <a:gd name="connsiteX0-685" fmla="*/ 8564 w 8735318"/>
              <a:gd name="connsiteY0-686" fmla="*/ 686616 h 3239604"/>
              <a:gd name="connsiteX1-687" fmla="*/ 936059 w 8735318"/>
              <a:gd name="connsiteY1-688" fmla="*/ 2742930 h 3239604"/>
              <a:gd name="connsiteX2-689" fmla="*/ 2130221 w 8735318"/>
              <a:gd name="connsiteY2-690" fmla="*/ 3221994 h 3239604"/>
              <a:gd name="connsiteX3-691" fmla="*/ 7634914 w 8735318"/>
              <a:gd name="connsiteY3-692" fmla="*/ 3213916 h 3239604"/>
              <a:gd name="connsiteX4-693" fmla="*/ 8479464 w 8735318"/>
              <a:gd name="connsiteY4-694" fmla="*/ 2670991 h 3239604"/>
              <a:gd name="connsiteX5-695" fmla="*/ 8695364 w 8735318"/>
              <a:gd name="connsiteY5-696" fmla="*/ 1105716 h 3239604"/>
              <a:gd name="connsiteX6-697" fmla="*/ 7634914 w 8735318"/>
              <a:gd name="connsiteY6-698" fmla="*/ 559616 h 3239604"/>
              <a:gd name="connsiteX7-699" fmla="*/ 618164 w 8735318"/>
              <a:gd name="connsiteY7-700" fmla="*/ 816 h 3239604"/>
              <a:gd name="connsiteX8-701" fmla="*/ 8564 w 8735318"/>
              <a:gd name="connsiteY8-702" fmla="*/ 686616 h 323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8735318" h="3239604">
                <a:moveTo>
                  <a:pt x="8564" y="686616"/>
                </a:moveTo>
                <a:cubicBezTo>
                  <a:pt x="61546" y="1143635"/>
                  <a:pt x="726520" y="2431409"/>
                  <a:pt x="936059" y="2742930"/>
                </a:cubicBezTo>
                <a:cubicBezTo>
                  <a:pt x="1145598" y="3054451"/>
                  <a:pt x="1524537" y="3180510"/>
                  <a:pt x="2130221" y="3221994"/>
                </a:cubicBezTo>
                <a:cubicBezTo>
                  <a:pt x="2735905" y="3263478"/>
                  <a:pt x="7061304" y="3219384"/>
                  <a:pt x="7634914" y="3213916"/>
                </a:cubicBezTo>
                <a:cubicBezTo>
                  <a:pt x="8208524" y="3208448"/>
                  <a:pt x="8392417" y="2918948"/>
                  <a:pt x="8479464" y="2670991"/>
                </a:cubicBezTo>
                <a:cubicBezTo>
                  <a:pt x="8566511" y="2423034"/>
                  <a:pt x="8836122" y="1457612"/>
                  <a:pt x="8695364" y="1105716"/>
                </a:cubicBezTo>
                <a:cubicBezTo>
                  <a:pt x="8554606" y="753820"/>
                  <a:pt x="8155614" y="604066"/>
                  <a:pt x="7634914" y="559616"/>
                </a:cubicBezTo>
                <a:cubicBezTo>
                  <a:pt x="6288714" y="375466"/>
                  <a:pt x="1089122" y="-20351"/>
                  <a:pt x="618164" y="816"/>
                </a:cubicBezTo>
                <a:cubicBezTo>
                  <a:pt x="147206" y="21983"/>
                  <a:pt x="-44418" y="229597"/>
                  <a:pt x="8564" y="68661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/>
          <p:cNvSpPr/>
          <p:nvPr>
            <p:custDataLst>
              <p:tags r:id="rId8"/>
            </p:custDataLst>
          </p:nvPr>
        </p:nvSpPr>
        <p:spPr>
          <a:xfrm rot="20850768" flipH="1">
            <a:off x="2530829" y="2685886"/>
            <a:ext cx="359833" cy="152908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>
            <p:custDataLst>
              <p:tags r:id="rId9"/>
            </p:custDataLst>
          </p:nvPr>
        </p:nvSpPr>
        <p:spPr>
          <a:xfrm flipV="1">
            <a:off x="5990035" y="3271404"/>
            <a:ext cx="211931" cy="157596"/>
          </a:xfrm>
          <a:prstGeom prst="triangl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4639710" y="2321770"/>
            <a:ext cx="2912581" cy="769440"/>
          </a:xfrm>
        </p:spPr>
        <p:txBody>
          <a:bodyPr lIns="90000" tIns="46800" rIns="90000" bIns="46800" anchor="ctr" anchorCtr="0">
            <a:normAutofit/>
          </a:bodyPr>
          <a:lstStyle>
            <a:lvl1pPr algn="ctr">
              <a:defRPr sz="4400" u="none" strike="noStrike" kern="1200" cap="none" spc="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乐喵体W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1"/>
            </p:custDataLst>
          </p:nvPr>
        </p:nvSpPr>
        <p:spPr>
          <a:xfrm>
            <a:off x="3648779" y="3670674"/>
            <a:ext cx="4801314" cy="707885"/>
          </a:xfrm>
        </p:spPr>
        <p:txBody>
          <a:bodyPr lIns="90000" tIns="46800" rIns="90000" bIns="46800" anchor="ctr">
            <a:normAutofit/>
          </a:bodyPr>
          <a:lstStyle>
            <a:lvl1pPr marL="0" indent="0" algn="ctr" eaLnBrk="1" fontAlgn="auto" latinLnBrk="0" hangingPunct="1">
              <a:buNone/>
              <a:defRPr kumimoji="0" lang="zh-CN" altLang="en-US" sz="4000" b="0" i="0" u="none" strike="noStrike" kern="1200" cap="none" spc="0" normalizeH="0" baseline="0" noProof="1">
                <a:solidFill>
                  <a:schemeClr val="bg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>
            <a:off x="-1" y="-1"/>
            <a:ext cx="12192000" cy="6858001"/>
            <a:chOff x="-1" y="-1"/>
            <a:chExt cx="12192000" cy="6858001"/>
          </a:xfrm>
        </p:grpSpPr>
        <p:pic>
          <p:nvPicPr>
            <p:cNvPr id="9" name="图片 8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 rotWithShape="1">
            <a:blip r:embed="rId4" cstate="email"/>
            <a:srcRect/>
            <a:stretch>
              <a:fillRect/>
            </a:stretch>
          </p:blipFill>
          <p:spPr>
            <a:xfrm flipH="1">
              <a:off x="-1" y="4101603"/>
              <a:ext cx="2272495" cy="2756396"/>
            </a:xfrm>
            <a:custGeom>
              <a:avLst/>
              <a:gdLst>
                <a:gd name="connsiteX0" fmla="*/ 3003941 w 5654040"/>
                <a:gd name="connsiteY0" fmla="*/ 0 h 6858000"/>
                <a:gd name="connsiteX1" fmla="*/ 5654040 w 5654040"/>
                <a:gd name="connsiteY1" fmla="*/ 0 h 6858000"/>
                <a:gd name="connsiteX2" fmla="*/ 5654040 w 5654040"/>
                <a:gd name="connsiteY2" fmla="*/ 6858000 h 6858000"/>
                <a:gd name="connsiteX3" fmla="*/ 0 w 5654040"/>
                <a:gd name="connsiteY3" fmla="*/ 6858000 h 6858000"/>
                <a:gd name="connsiteX4" fmla="*/ 0 w 5654040"/>
                <a:gd name="connsiteY4" fmla="*/ 6802799 h 6858000"/>
                <a:gd name="connsiteX5" fmla="*/ 1219200 w 5654040"/>
                <a:gd name="connsiteY5" fmla="*/ 6583680 h 6858000"/>
                <a:gd name="connsiteX6" fmla="*/ 2819400 w 5654040"/>
                <a:gd name="connsiteY6" fmla="*/ 4404360 h 6858000"/>
                <a:gd name="connsiteX7" fmla="*/ 1905000 w 5654040"/>
                <a:gd name="connsiteY7" fmla="*/ 272796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54040" h="6858000">
                  <a:moveTo>
                    <a:pt x="3003941" y="0"/>
                  </a:moveTo>
                  <a:lnTo>
                    <a:pt x="5654040" y="0"/>
                  </a:lnTo>
                  <a:lnTo>
                    <a:pt x="5654040" y="6858000"/>
                  </a:lnTo>
                  <a:lnTo>
                    <a:pt x="0" y="6858000"/>
                  </a:lnTo>
                  <a:lnTo>
                    <a:pt x="0" y="6802799"/>
                  </a:lnTo>
                  <a:lnTo>
                    <a:pt x="1219200" y="6583680"/>
                  </a:lnTo>
                  <a:lnTo>
                    <a:pt x="2819400" y="4404360"/>
                  </a:lnTo>
                  <a:lnTo>
                    <a:pt x="1905000" y="2727960"/>
                  </a:lnTo>
                  <a:close/>
                </a:path>
              </a:pathLst>
            </a:custGeom>
          </p:spPr>
        </p:pic>
        <p:pic>
          <p:nvPicPr>
            <p:cNvPr id="10" name="图片 9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 rotWithShape="1">
            <a:blip r:embed="rId4" cstate="email"/>
            <a:srcRect/>
            <a:stretch>
              <a:fillRect/>
            </a:stretch>
          </p:blipFill>
          <p:spPr>
            <a:xfrm>
              <a:off x="9919504" y="4101604"/>
              <a:ext cx="2272495" cy="2756396"/>
            </a:xfrm>
            <a:custGeom>
              <a:avLst/>
              <a:gdLst>
                <a:gd name="connsiteX0" fmla="*/ 3003941 w 5654040"/>
                <a:gd name="connsiteY0" fmla="*/ 0 h 6858000"/>
                <a:gd name="connsiteX1" fmla="*/ 5654040 w 5654040"/>
                <a:gd name="connsiteY1" fmla="*/ 0 h 6858000"/>
                <a:gd name="connsiteX2" fmla="*/ 5654040 w 5654040"/>
                <a:gd name="connsiteY2" fmla="*/ 6858000 h 6858000"/>
                <a:gd name="connsiteX3" fmla="*/ 0 w 5654040"/>
                <a:gd name="connsiteY3" fmla="*/ 6858000 h 6858000"/>
                <a:gd name="connsiteX4" fmla="*/ 0 w 5654040"/>
                <a:gd name="connsiteY4" fmla="*/ 6802799 h 6858000"/>
                <a:gd name="connsiteX5" fmla="*/ 1219200 w 5654040"/>
                <a:gd name="connsiteY5" fmla="*/ 6583680 h 6858000"/>
                <a:gd name="connsiteX6" fmla="*/ 2819400 w 5654040"/>
                <a:gd name="connsiteY6" fmla="*/ 4404360 h 6858000"/>
                <a:gd name="connsiteX7" fmla="*/ 1905000 w 5654040"/>
                <a:gd name="connsiteY7" fmla="*/ 272796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54040" h="6858000">
                  <a:moveTo>
                    <a:pt x="3003941" y="0"/>
                  </a:moveTo>
                  <a:lnTo>
                    <a:pt x="5654040" y="0"/>
                  </a:lnTo>
                  <a:lnTo>
                    <a:pt x="5654040" y="6858000"/>
                  </a:lnTo>
                  <a:lnTo>
                    <a:pt x="0" y="6858000"/>
                  </a:lnTo>
                  <a:lnTo>
                    <a:pt x="0" y="6802799"/>
                  </a:lnTo>
                  <a:lnTo>
                    <a:pt x="1219200" y="6583680"/>
                  </a:lnTo>
                  <a:lnTo>
                    <a:pt x="2819400" y="4404360"/>
                  </a:lnTo>
                  <a:lnTo>
                    <a:pt x="1905000" y="2727960"/>
                  </a:lnTo>
                  <a:close/>
                </a:path>
              </a:pathLst>
            </a:custGeom>
          </p:spPr>
        </p:pic>
        <p:pic>
          <p:nvPicPr>
            <p:cNvPr id="11" name="图片 1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 rotWithShape="1">
            <a:blip r:embed="rId7" cstate="email"/>
            <a:srcRect/>
            <a:stretch>
              <a:fillRect/>
            </a:stretch>
          </p:blipFill>
          <p:spPr>
            <a:xfrm>
              <a:off x="0" y="0"/>
              <a:ext cx="1493134" cy="326903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 rotWithShape="1">
            <a:blip r:embed="rId7" cstate="email"/>
            <a:srcRect/>
            <a:stretch>
              <a:fillRect/>
            </a:stretch>
          </p:blipFill>
          <p:spPr>
            <a:xfrm flipH="1">
              <a:off x="10698865" y="-1"/>
              <a:ext cx="1493134" cy="3269033"/>
            </a:xfrm>
            <a:prstGeom prst="rect">
              <a:avLst/>
            </a:prstGeom>
          </p:spPr>
        </p:pic>
        <p:sp>
          <p:nvSpPr>
            <p:cNvPr id="13" name="矩形: 圆角 12"/>
            <p:cNvSpPr/>
            <p:nvPr userDrawn="1">
              <p:custDataLst>
                <p:tags r:id="rId9"/>
              </p:custDataLst>
            </p:nvPr>
          </p:nvSpPr>
          <p:spPr>
            <a:xfrm>
              <a:off x="330843" y="326985"/>
              <a:ext cx="11530314" cy="6204030"/>
            </a:xfrm>
            <a:prstGeom prst="roundRect">
              <a:avLst>
                <a:gd name="adj" fmla="val 6543"/>
              </a:avLst>
            </a:prstGeom>
            <a:solidFill>
              <a:schemeClr val="bg2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11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8455" algn="l"/>
              </a:tabLst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2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 u="none" strike="noStrike" kern="1200" cap="none" spc="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sz="1600" u="none" strike="noStrike" kern="1200" cap="none" spc="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sz="1600" u="none" strike="noStrike" kern="1200" cap="none" spc="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sz="1600" u="none" strike="noStrike" kern="1200" cap="none" spc="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sz="1600" u="none" strike="noStrike" kern="1200" cap="none" spc="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-1" y="-1"/>
            <a:ext cx="12192000" cy="6858001"/>
            <a:chOff x="-1" y="-1"/>
            <a:chExt cx="12192000" cy="6858001"/>
          </a:xfrm>
        </p:grpSpPr>
        <p:pic>
          <p:nvPicPr>
            <p:cNvPr id="11" name="图片 10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 rotWithShape="1">
            <a:blip r:embed="rId4" cstate="email"/>
            <a:srcRect/>
            <a:stretch>
              <a:fillRect/>
            </a:stretch>
          </p:blipFill>
          <p:spPr>
            <a:xfrm flipH="1">
              <a:off x="-1" y="4101603"/>
              <a:ext cx="2272495" cy="2756396"/>
            </a:xfrm>
            <a:custGeom>
              <a:avLst/>
              <a:gdLst>
                <a:gd name="connsiteX0" fmla="*/ 3003941 w 5654040"/>
                <a:gd name="connsiteY0" fmla="*/ 0 h 6858000"/>
                <a:gd name="connsiteX1" fmla="*/ 5654040 w 5654040"/>
                <a:gd name="connsiteY1" fmla="*/ 0 h 6858000"/>
                <a:gd name="connsiteX2" fmla="*/ 5654040 w 5654040"/>
                <a:gd name="connsiteY2" fmla="*/ 6858000 h 6858000"/>
                <a:gd name="connsiteX3" fmla="*/ 0 w 5654040"/>
                <a:gd name="connsiteY3" fmla="*/ 6858000 h 6858000"/>
                <a:gd name="connsiteX4" fmla="*/ 0 w 5654040"/>
                <a:gd name="connsiteY4" fmla="*/ 6802799 h 6858000"/>
                <a:gd name="connsiteX5" fmla="*/ 1219200 w 5654040"/>
                <a:gd name="connsiteY5" fmla="*/ 6583680 h 6858000"/>
                <a:gd name="connsiteX6" fmla="*/ 2819400 w 5654040"/>
                <a:gd name="connsiteY6" fmla="*/ 4404360 h 6858000"/>
                <a:gd name="connsiteX7" fmla="*/ 1905000 w 5654040"/>
                <a:gd name="connsiteY7" fmla="*/ 272796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54040" h="6858000">
                  <a:moveTo>
                    <a:pt x="3003941" y="0"/>
                  </a:moveTo>
                  <a:lnTo>
                    <a:pt x="5654040" y="0"/>
                  </a:lnTo>
                  <a:lnTo>
                    <a:pt x="5654040" y="6858000"/>
                  </a:lnTo>
                  <a:lnTo>
                    <a:pt x="0" y="6858000"/>
                  </a:lnTo>
                  <a:lnTo>
                    <a:pt x="0" y="6802799"/>
                  </a:lnTo>
                  <a:lnTo>
                    <a:pt x="1219200" y="6583680"/>
                  </a:lnTo>
                  <a:lnTo>
                    <a:pt x="2819400" y="4404360"/>
                  </a:lnTo>
                  <a:lnTo>
                    <a:pt x="1905000" y="2727960"/>
                  </a:lnTo>
                  <a:close/>
                </a:path>
              </a:pathLst>
            </a:custGeom>
          </p:spPr>
        </p:pic>
        <p:pic>
          <p:nvPicPr>
            <p:cNvPr id="12" name="图片 11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 rotWithShape="1">
            <a:blip r:embed="rId4" cstate="email"/>
            <a:srcRect/>
            <a:stretch>
              <a:fillRect/>
            </a:stretch>
          </p:blipFill>
          <p:spPr>
            <a:xfrm>
              <a:off x="9919504" y="4101604"/>
              <a:ext cx="2272495" cy="2756396"/>
            </a:xfrm>
            <a:custGeom>
              <a:avLst/>
              <a:gdLst>
                <a:gd name="connsiteX0" fmla="*/ 3003941 w 5654040"/>
                <a:gd name="connsiteY0" fmla="*/ 0 h 6858000"/>
                <a:gd name="connsiteX1" fmla="*/ 5654040 w 5654040"/>
                <a:gd name="connsiteY1" fmla="*/ 0 h 6858000"/>
                <a:gd name="connsiteX2" fmla="*/ 5654040 w 5654040"/>
                <a:gd name="connsiteY2" fmla="*/ 6858000 h 6858000"/>
                <a:gd name="connsiteX3" fmla="*/ 0 w 5654040"/>
                <a:gd name="connsiteY3" fmla="*/ 6858000 h 6858000"/>
                <a:gd name="connsiteX4" fmla="*/ 0 w 5654040"/>
                <a:gd name="connsiteY4" fmla="*/ 6802799 h 6858000"/>
                <a:gd name="connsiteX5" fmla="*/ 1219200 w 5654040"/>
                <a:gd name="connsiteY5" fmla="*/ 6583680 h 6858000"/>
                <a:gd name="connsiteX6" fmla="*/ 2819400 w 5654040"/>
                <a:gd name="connsiteY6" fmla="*/ 4404360 h 6858000"/>
                <a:gd name="connsiteX7" fmla="*/ 1905000 w 5654040"/>
                <a:gd name="connsiteY7" fmla="*/ 272796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54040" h="6858000">
                  <a:moveTo>
                    <a:pt x="3003941" y="0"/>
                  </a:moveTo>
                  <a:lnTo>
                    <a:pt x="5654040" y="0"/>
                  </a:lnTo>
                  <a:lnTo>
                    <a:pt x="5654040" y="6858000"/>
                  </a:lnTo>
                  <a:lnTo>
                    <a:pt x="0" y="6858000"/>
                  </a:lnTo>
                  <a:lnTo>
                    <a:pt x="0" y="6802799"/>
                  </a:lnTo>
                  <a:lnTo>
                    <a:pt x="1219200" y="6583680"/>
                  </a:lnTo>
                  <a:lnTo>
                    <a:pt x="2819400" y="4404360"/>
                  </a:lnTo>
                  <a:lnTo>
                    <a:pt x="1905000" y="2727960"/>
                  </a:lnTo>
                  <a:close/>
                </a:path>
              </a:pathLst>
            </a:custGeom>
          </p:spPr>
        </p:pic>
        <p:pic>
          <p:nvPicPr>
            <p:cNvPr id="13" name="图片 12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 rotWithShape="1">
            <a:blip r:embed="rId7" cstate="email"/>
            <a:srcRect/>
            <a:stretch>
              <a:fillRect/>
            </a:stretch>
          </p:blipFill>
          <p:spPr>
            <a:xfrm>
              <a:off x="0" y="0"/>
              <a:ext cx="1493134" cy="3269033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 rotWithShape="1">
            <a:blip r:embed="rId7" cstate="email"/>
            <a:srcRect/>
            <a:stretch>
              <a:fillRect/>
            </a:stretch>
          </p:blipFill>
          <p:spPr>
            <a:xfrm flipH="1">
              <a:off x="10698865" y="-1"/>
              <a:ext cx="1493134" cy="3269033"/>
            </a:xfrm>
            <a:prstGeom prst="rect">
              <a:avLst/>
            </a:prstGeom>
          </p:spPr>
        </p:pic>
        <p:sp>
          <p:nvSpPr>
            <p:cNvPr id="15" name="矩形: 圆角 14"/>
            <p:cNvSpPr/>
            <p:nvPr userDrawn="1">
              <p:custDataLst>
                <p:tags r:id="rId9"/>
              </p:custDataLst>
            </p:nvPr>
          </p:nvSpPr>
          <p:spPr>
            <a:xfrm>
              <a:off x="330843" y="326985"/>
              <a:ext cx="11530314" cy="6204030"/>
            </a:xfrm>
            <a:prstGeom prst="roundRect">
              <a:avLst>
                <a:gd name="adj" fmla="val 6543"/>
              </a:avLst>
            </a:prstGeom>
            <a:solidFill>
              <a:schemeClr val="bg2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1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2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8455" algn="l"/>
              </a:tabLst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3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4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8455" algn="l"/>
              </a:tabLst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/>
        <p:txBody>
          <a:bodyPr/>
          <a:lstStyle>
            <a:lvl1pPr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/>
        <p:txBody>
          <a:bodyPr/>
          <a:lstStyle>
            <a:lvl1pPr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-1" y="-1"/>
            <a:ext cx="12192000" cy="6858001"/>
            <a:chOff x="-1" y="-1"/>
            <a:chExt cx="12192000" cy="6858001"/>
          </a:xfrm>
        </p:grpSpPr>
        <p:pic>
          <p:nvPicPr>
            <p:cNvPr id="7" name="图片 6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 rotWithShape="1">
            <a:blip r:embed="rId4" cstate="email"/>
            <a:srcRect/>
            <a:stretch>
              <a:fillRect/>
            </a:stretch>
          </p:blipFill>
          <p:spPr>
            <a:xfrm flipH="1">
              <a:off x="-1" y="4101603"/>
              <a:ext cx="2272495" cy="2756396"/>
            </a:xfrm>
            <a:custGeom>
              <a:avLst/>
              <a:gdLst>
                <a:gd name="connsiteX0" fmla="*/ 3003941 w 5654040"/>
                <a:gd name="connsiteY0" fmla="*/ 0 h 6858000"/>
                <a:gd name="connsiteX1" fmla="*/ 5654040 w 5654040"/>
                <a:gd name="connsiteY1" fmla="*/ 0 h 6858000"/>
                <a:gd name="connsiteX2" fmla="*/ 5654040 w 5654040"/>
                <a:gd name="connsiteY2" fmla="*/ 6858000 h 6858000"/>
                <a:gd name="connsiteX3" fmla="*/ 0 w 5654040"/>
                <a:gd name="connsiteY3" fmla="*/ 6858000 h 6858000"/>
                <a:gd name="connsiteX4" fmla="*/ 0 w 5654040"/>
                <a:gd name="connsiteY4" fmla="*/ 6802799 h 6858000"/>
                <a:gd name="connsiteX5" fmla="*/ 1219200 w 5654040"/>
                <a:gd name="connsiteY5" fmla="*/ 6583680 h 6858000"/>
                <a:gd name="connsiteX6" fmla="*/ 2819400 w 5654040"/>
                <a:gd name="connsiteY6" fmla="*/ 4404360 h 6858000"/>
                <a:gd name="connsiteX7" fmla="*/ 1905000 w 5654040"/>
                <a:gd name="connsiteY7" fmla="*/ 272796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54040" h="6858000">
                  <a:moveTo>
                    <a:pt x="3003941" y="0"/>
                  </a:moveTo>
                  <a:lnTo>
                    <a:pt x="5654040" y="0"/>
                  </a:lnTo>
                  <a:lnTo>
                    <a:pt x="5654040" y="6858000"/>
                  </a:lnTo>
                  <a:lnTo>
                    <a:pt x="0" y="6858000"/>
                  </a:lnTo>
                  <a:lnTo>
                    <a:pt x="0" y="6802799"/>
                  </a:lnTo>
                  <a:lnTo>
                    <a:pt x="1219200" y="6583680"/>
                  </a:lnTo>
                  <a:lnTo>
                    <a:pt x="2819400" y="4404360"/>
                  </a:lnTo>
                  <a:lnTo>
                    <a:pt x="1905000" y="2727960"/>
                  </a:lnTo>
                  <a:close/>
                </a:path>
              </a:pathLst>
            </a:custGeom>
          </p:spPr>
        </p:pic>
        <p:pic>
          <p:nvPicPr>
            <p:cNvPr id="8" name="图片 7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 rotWithShape="1">
            <a:blip r:embed="rId4" cstate="email"/>
            <a:srcRect/>
            <a:stretch>
              <a:fillRect/>
            </a:stretch>
          </p:blipFill>
          <p:spPr>
            <a:xfrm>
              <a:off x="9919504" y="4101604"/>
              <a:ext cx="2272495" cy="2756396"/>
            </a:xfrm>
            <a:custGeom>
              <a:avLst/>
              <a:gdLst>
                <a:gd name="connsiteX0" fmla="*/ 3003941 w 5654040"/>
                <a:gd name="connsiteY0" fmla="*/ 0 h 6858000"/>
                <a:gd name="connsiteX1" fmla="*/ 5654040 w 5654040"/>
                <a:gd name="connsiteY1" fmla="*/ 0 h 6858000"/>
                <a:gd name="connsiteX2" fmla="*/ 5654040 w 5654040"/>
                <a:gd name="connsiteY2" fmla="*/ 6858000 h 6858000"/>
                <a:gd name="connsiteX3" fmla="*/ 0 w 5654040"/>
                <a:gd name="connsiteY3" fmla="*/ 6858000 h 6858000"/>
                <a:gd name="connsiteX4" fmla="*/ 0 w 5654040"/>
                <a:gd name="connsiteY4" fmla="*/ 6802799 h 6858000"/>
                <a:gd name="connsiteX5" fmla="*/ 1219200 w 5654040"/>
                <a:gd name="connsiteY5" fmla="*/ 6583680 h 6858000"/>
                <a:gd name="connsiteX6" fmla="*/ 2819400 w 5654040"/>
                <a:gd name="connsiteY6" fmla="*/ 4404360 h 6858000"/>
                <a:gd name="connsiteX7" fmla="*/ 1905000 w 5654040"/>
                <a:gd name="connsiteY7" fmla="*/ 272796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54040" h="6858000">
                  <a:moveTo>
                    <a:pt x="3003941" y="0"/>
                  </a:moveTo>
                  <a:lnTo>
                    <a:pt x="5654040" y="0"/>
                  </a:lnTo>
                  <a:lnTo>
                    <a:pt x="5654040" y="6858000"/>
                  </a:lnTo>
                  <a:lnTo>
                    <a:pt x="0" y="6858000"/>
                  </a:lnTo>
                  <a:lnTo>
                    <a:pt x="0" y="6802799"/>
                  </a:lnTo>
                  <a:lnTo>
                    <a:pt x="1219200" y="6583680"/>
                  </a:lnTo>
                  <a:lnTo>
                    <a:pt x="2819400" y="4404360"/>
                  </a:lnTo>
                  <a:lnTo>
                    <a:pt x="1905000" y="2727960"/>
                  </a:lnTo>
                  <a:close/>
                </a:path>
              </a:pathLst>
            </a:custGeom>
          </p:spPr>
        </p:pic>
        <p:pic>
          <p:nvPicPr>
            <p:cNvPr id="9" name="图片 8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 rotWithShape="1">
            <a:blip r:embed="rId7" cstate="email"/>
            <a:srcRect/>
            <a:stretch>
              <a:fillRect/>
            </a:stretch>
          </p:blipFill>
          <p:spPr>
            <a:xfrm>
              <a:off x="0" y="0"/>
              <a:ext cx="1493134" cy="326903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 rotWithShape="1">
            <a:blip r:embed="rId7" cstate="email"/>
            <a:srcRect/>
            <a:stretch>
              <a:fillRect/>
            </a:stretch>
          </p:blipFill>
          <p:spPr>
            <a:xfrm flipH="1">
              <a:off x="10698865" y="-1"/>
              <a:ext cx="1493134" cy="3269033"/>
            </a:xfrm>
            <a:prstGeom prst="rect">
              <a:avLst/>
            </a:prstGeom>
          </p:spPr>
        </p:pic>
        <p:sp>
          <p:nvSpPr>
            <p:cNvPr id="11" name="矩形: 圆角 10"/>
            <p:cNvSpPr/>
            <p:nvPr userDrawn="1">
              <p:custDataLst>
                <p:tags r:id="rId9"/>
              </p:custDataLst>
            </p:nvPr>
          </p:nvSpPr>
          <p:spPr>
            <a:xfrm>
              <a:off x="330843" y="326985"/>
              <a:ext cx="11530314" cy="6204030"/>
            </a:xfrm>
            <a:prstGeom prst="roundRect">
              <a:avLst>
                <a:gd name="adj" fmla="val 6543"/>
              </a:avLst>
            </a:prstGeom>
            <a:solidFill>
              <a:schemeClr val="bg2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>
            <a:off x="0" y="-1"/>
            <a:ext cx="12192000" cy="6858001"/>
            <a:chOff x="-1" y="-1"/>
            <a:chExt cx="12192000" cy="6858001"/>
          </a:xfrm>
        </p:grpSpPr>
        <p:pic>
          <p:nvPicPr>
            <p:cNvPr id="9" name="图片 8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 rotWithShape="1">
            <a:blip r:embed="rId4" cstate="email"/>
            <a:srcRect/>
            <a:stretch>
              <a:fillRect/>
            </a:stretch>
          </p:blipFill>
          <p:spPr>
            <a:xfrm flipH="1">
              <a:off x="-1" y="4101603"/>
              <a:ext cx="2272495" cy="2756396"/>
            </a:xfrm>
            <a:custGeom>
              <a:avLst/>
              <a:gdLst>
                <a:gd name="connsiteX0" fmla="*/ 3003941 w 5654040"/>
                <a:gd name="connsiteY0" fmla="*/ 0 h 6858000"/>
                <a:gd name="connsiteX1" fmla="*/ 5654040 w 5654040"/>
                <a:gd name="connsiteY1" fmla="*/ 0 h 6858000"/>
                <a:gd name="connsiteX2" fmla="*/ 5654040 w 5654040"/>
                <a:gd name="connsiteY2" fmla="*/ 6858000 h 6858000"/>
                <a:gd name="connsiteX3" fmla="*/ 0 w 5654040"/>
                <a:gd name="connsiteY3" fmla="*/ 6858000 h 6858000"/>
                <a:gd name="connsiteX4" fmla="*/ 0 w 5654040"/>
                <a:gd name="connsiteY4" fmla="*/ 6802799 h 6858000"/>
                <a:gd name="connsiteX5" fmla="*/ 1219200 w 5654040"/>
                <a:gd name="connsiteY5" fmla="*/ 6583680 h 6858000"/>
                <a:gd name="connsiteX6" fmla="*/ 2819400 w 5654040"/>
                <a:gd name="connsiteY6" fmla="*/ 4404360 h 6858000"/>
                <a:gd name="connsiteX7" fmla="*/ 1905000 w 5654040"/>
                <a:gd name="connsiteY7" fmla="*/ 272796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54040" h="6858000">
                  <a:moveTo>
                    <a:pt x="3003941" y="0"/>
                  </a:moveTo>
                  <a:lnTo>
                    <a:pt x="5654040" y="0"/>
                  </a:lnTo>
                  <a:lnTo>
                    <a:pt x="5654040" y="6858000"/>
                  </a:lnTo>
                  <a:lnTo>
                    <a:pt x="0" y="6858000"/>
                  </a:lnTo>
                  <a:lnTo>
                    <a:pt x="0" y="6802799"/>
                  </a:lnTo>
                  <a:lnTo>
                    <a:pt x="1219200" y="6583680"/>
                  </a:lnTo>
                  <a:lnTo>
                    <a:pt x="2819400" y="4404360"/>
                  </a:lnTo>
                  <a:lnTo>
                    <a:pt x="1905000" y="2727960"/>
                  </a:lnTo>
                  <a:close/>
                </a:path>
              </a:pathLst>
            </a:custGeom>
          </p:spPr>
        </p:pic>
        <p:pic>
          <p:nvPicPr>
            <p:cNvPr id="10" name="图片 9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 rotWithShape="1">
            <a:blip r:embed="rId4" cstate="email"/>
            <a:srcRect/>
            <a:stretch>
              <a:fillRect/>
            </a:stretch>
          </p:blipFill>
          <p:spPr>
            <a:xfrm>
              <a:off x="9919504" y="4101604"/>
              <a:ext cx="2272495" cy="2756396"/>
            </a:xfrm>
            <a:custGeom>
              <a:avLst/>
              <a:gdLst>
                <a:gd name="connsiteX0" fmla="*/ 3003941 w 5654040"/>
                <a:gd name="connsiteY0" fmla="*/ 0 h 6858000"/>
                <a:gd name="connsiteX1" fmla="*/ 5654040 w 5654040"/>
                <a:gd name="connsiteY1" fmla="*/ 0 h 6858000"/>
                <a:gd name="connsiteX2" fmla="*/ 5654040 w 5654040"/>
                <a:gd name="connsiteY2" fmla="*/ 6858000 h 6858000"/>
                <a:gd name="connsiteX3" fmla="*/ 0 w 5654040"/>
                <a:gd name="connsiteY3" fmla="*/ 6858000 h 6858000"/>
                <a:gd name="connsiteX4" fmla="*/ 0 w 5654040"/>
                <a:gd name="connsiteY4" fmla="*/ 6802799 h 6858000"/>
                <a:gd name="connsiteX5" fmla="*/ 1219200 w 5654040"/>
                <a:gd name="connsiteY5" fmla="*/ 6583680 h 6858000"/>
                <a:gd name="connsiteX6" fmla="*/ 2819400 w 5654040"/>
                <a:gd name="connsiteY6" fmla="*/ 4404360 h 6858000"/>
                <a:gd name="connsiteX7" fmla="*/ 1905000 w 5654040"/>
                <a:gd name="connsiteY7" fmla="*/ 272796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54040" h="6858000">
                  <a:moveTo>
                    <a:pt x="3003941" y="0"/>
                  </a:moveTo>
                  <a:lnTo>
                    <a:pt x="5654040" y="0"/>
                  </a:lnTo>
                  <a:lnTo>
                    <a:pt x="5654040" y="6858000"/>
                  </a:lnTo>
                  <a:lnTo>
                    <a:pt x="0" y="6858000"/>
                  </a:lnTo>
                  <a:lnTo>
                    <a:pt x="0" y="6802799"/>
                  </a:lnTo>
                  <a:lnTo>
                    <a:pt x="1219200" y="6583680"/>
                  </a:lnTo>
                  <a:lnTo>
                    <a:pt x="2819400" y="4404360"/>
                  </a:lnTo>
                  <a:lnTo>
                    <a:pt x="1905000" y="2727960"/>
                  </a:lnTo>
                  <a:close/>
                </a:path>
              </a:pathLst>
            </a:custGeom>
          </p:spPr>
        </p:pic>
        <p:pic>
          <p:nvPicPr>
            <p:cNvPr id="11" name="图片 1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 rotWithShape="1">
            <a:blip r:embed="rId7" cstate="email"/>
            <a:srcRect/>
            <a:stretch>
              <a:fillRect/>
            </a:stretch>
          </p:blipFill>
          <p:spPr>
            <a:xfrm>
              <a:off x="0" y="0"/>
              <a:ext cx="1493134" cy="326903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 rotWithShape="1">
            <a:blip r:embed="rId7" cstate="email"/>
            <a:srcRect/>
            <a:stretch>
              <a:fillRect/>
            </a:stretch>
          </p:blipFill>
          <p:spPr>
            <a:xfrm flipH="1">
              <a:off x="10698865" y="-1"/>
              <a:ext cx="1493134" cy="3269033"/>
            </a:xfrm>
            <a:prstGeom prst="rect">
              <a:avLst/>
            </a:prstGeom>
          </p:spPr>
        </p:pic>
        <p:sp>
          <p:nvSpPr>
            <p:cNvPr id="13" name="矩形: 圆角 12"/>
            <p:cNvSpPr/>
            <p:nvPr userDrawn="1">
              <p:custDataLst>
                <p:tags r:id="rId9"/>
              </p:custDataLst>
            </p:nvPr>
          </p:nvSpPr>
          <p:spPr>
            <a:xfrm>
              <a:off x="330843" y="326985"/>
              <a:ext cx="11530314" cy="6204030"/>
            </a:xfrm>
            <a:prstGeom prst="roundRect">
              <a:avLst>
                <a:gd name="adj" fmla="val 6543"/>
              </a:avLst>
            </a:prstGeom>
            <a:solidFill>
              <a:schemeClr val="bg2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1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845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2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2"/>
            </p:custDataLst>
          </p:nvPr>
        </p:nvGrpSpPr>
        <p:grpSpPr>
          <a:xfrm>
            <a:off x="-1" y="-1"/>
            <a:ext cx="12192000" cy="6858001"/>
            <a:chOff x="-1" y="-1"/>
            <a:chExt cx="12192000" cy="6858001"/>
          </a:xfrm>
        </p:grpSpPr>
        <p:pic>
          <p:nvPicPr>
            <p:cNvPr id="8" name="图片 7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 rotWithShape="1">
            <a:blip r:embed="rId4" cstate="email"/>
            <a:srcRect/>
            <a:stretch>
              <a:fillRect/>
            </a:stretch>
          </p:blipFill>
          <p:spPr>
            <a:xfrm flipH="1">
              <a:off x="-1" y="4101603"/>
              <a:ext cx="2272495" cy="2756396"/>
            </a:xfrm>
            <a:custGeom>
              <a:avLst/>
              <a:gdLst>
                <a:gd name="connsiteX0" fmla="*/ 3003941 w 5654040"/>
                <a:gd name="connsiteY0" fmla="*/ 0 h 6858000"/>
                <a:gd name="connsiteX1" fmla="*/ 5654040 w 5654040"/>
                <a:gd name="connsiteY1" fmla="*/ 0 h 6858000"/>
                <a:gd name="connsiteX2" fmla="*/ 5654040 w 5654040"/>
                <a:gd name="connsiteY2" fmla="*/ 6858000 h 6858000"/>
                <a:gd name="connsiteX3" fmla="*/ 0 w 5654040"/>
                <a:gd name="connsiteY3" fmla="*/ 6858000 h 6858000"/>
                <a:gd name="connsiteX4" fmla="*/ 0 w 5654040"/>
                <a:gd name="connsiteY4" fmla="*/ 6802799 h 6858000"/>
                <a:gd name="connsiteX5" fmla="*/ 1219200 w 5654040"/>
                <a:gd name="connsiteY5" fmla="*/ 6583680 h 6858000"/>
                <a:gd name="connsiteX6" fmla="*/ 2819400 w 5654040"/>
                <a:gd name="connsiteY6" fmla="*/ 4404360 h 6858000"/>
                <a:gd name="connsiteX7" fmla="*/ 1905000 w 5654040"/>
                <a:gd name="connsiteY7" fmla="*/ 272796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54040" h="6858000">
                  <a:moveTo>
                    <a:pt x="3003941" y="0"/>
                  </a:moveTo>
                  <a:lnTo>
                    <a:pt x="5654040" y="0"/>
                  </a:lnTo>
                  <a:lnTo>
                    <a:pt x="5654040" y="6858000"/>
                  </a:lnTo>
                  <a:lnTo>
                    <a:pt x="0" y="6858000"/>
                  </a:lnTo>
                  <a:lnTo>
                    <a:pt x="0" y="6802799"/>
                  </a:lnTo>
                  <a:lnTo>
                    <a:pt x="1219200" y="6583680"/>
                  </a:lnTo>
                  <a:lnTo>
                    <a:pt x="2819400" y="4404360"/>
                  </a:lnTo>
                  <a:lnTo>
                    <a:pt x="1905000" y="2727960"/>
                  </a:lnTo>
                  <a:close/>
                </a:path>
              </a:pathLst>
            </a:custGeom>
          </p:spPr>
        </p:pic>
        <p:pic>
          <p:nvPicPr>
            <p:cNvPr id="9" name="图片 8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 rotWithShape="1">
            <a:blip r:embed="rId4" cstate="email"/>
            <a:srcRect/>
            <a:stretch>
              <a:fillRect/>
            </a:stretch>
          </p:blipFill>
          <p:spPr>
            <a:xfrm>
              <a:off x="9919504" y="4101604"/>
              <a:ext cx="2272495" cy="2756396"/>
            </a:xfrm>
            <a:custGeom>
              <a:avLst/>
              <a:gdLst>
                <a:gd name="connsiteX0" fmla="*/ 3003941 w 5654040"/>
                <a:gd name="connsiteY0" fmla="*/ 0 h 6858000"/>
                <a:gd name="connsiteX1" fmla="*/ 5654040 w 5654040"/>
                <a:gd name="connsiteY1" fmla="*/ 0 h 6858000"/>
                <a:gd name="connsiteX2" fmla="*/ 5654040 w 5654040"/>
                <a:gd name="connsiteY2" fmla="*/ 6858000 h 6858000"/>
                <a:gd name="connsiteX3" fmla="*/ 0 w 5654040"/>
                <a:gd name="connsiteY3" fmla="*/ 6858000 h 6858000"/>
                <a:gd name="connsiteX4" fmla="*/ 0 w 5654040"/>
                <a:gd name="connsiteY4" fmla="*/ 6802799 h 6858000"/>
                <a:gd name="connsiteX5" fmla="*/ 1219200 w 5654040"/>
                <a:gd name="connsiteY5" fmla="*/ 6583680 h 6858000"/>
                <a:gd name="connsiteX6" fmla="*/ 2819400 w 5654040"/>
                <a:gd name="connsiteY6" fmla="*/ 4404360 h 6858000"/>
                <a:gd name="connsiteX7" fmla="*/ 1905000 w 5654040"/>
                <a:gd name="connsiteY7" fmla="*/ 272796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54040" h="6858000">
                  <a:moveTo>
                    <a:pt x="3003941" y="0"/>
                  </a:moveTo>
                  <a:lnTo>
                    <a:pt x="5654040" y="0"/>
                  </a:lnTo>
                  <a:lnTo>
                    <a:pt x="5654040" y="6858000"/>
                  </a:lnTo>
                  <a:lnTo>
                    <a:pt x="0" y="6858000"/>
                  </a:lnTo>
                  <a:lnTo>
                    <a:pt x="0" y="6802799"/>
                  </a:lnTo>
                  <a:lnTo>
                    <a:pt x="1219200" y="6583680"/>
                  </a:lnTo>
                  <a:lnTo>
                    <a:pt x="2819400" y="4404360"/>
                  </a:lnTo>
                  <a:lnTo>
                    <a:pt x="1905000" y="2727960"/>
                  </a:lnTo>
                  <a:close/>
                </a:path>
              </a:pathLst>
            </a:custGeom>
          </p:spPr>
        </p:pic>
        <p:pic>
          <p:nvPicPr>
            <p:cNvPr id="10" name="图片 9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 rotWithShape="1">
            <a:blip r:embed="rId7" cstate="email"/>
            <a:srcRect/>
            <a:stretch>
              <a:fillRect/>
            </a:stretch>
          </p:blipFill>
          <p:spPr>
            <a:xfrm>
              <a:off x="0" y="0"/>
              <a:ext cx="1493134" cy="3269033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 rotWithShape="1">
            <a:blip r:embed="rId7" cstate="email"/>
            <a:srcRect/>
            <a:stretch>
              <a:fillRect/>
            </a:stretch>
          </p:blipFill>
          <p:spPr>
            <a:xfrm flipH="1">
              <a:off x="10698865" y="-1"/>
              <a:ext cx="1493134" cy="3269033"/>
            </a:xfrm>
            <a:prstGeom prst="rect">
              <a:avLst/>
            </a:prstGeom>
          </p:spPr>
        </p:pic>
        <p:sp>
          <p:nvSpPr>
            <p:cNvPr id="12" name="矩形: 圆角 11"/>
            <p:cNvSpPr/>
            <p:nvPr userDrawn="1">
              <p:custDataLst>
                <p:tags r:id="rId9"/>
              </p:custDataLst>
            </p:nvPr>
          </p:nvSpPr>
          <p:spPr>
            <a:xfrm>
              <a:off x="330843" y="326985"/>
              <a:ext cx="11530314" cy="6204030"/>
            </a:xfrm>
            <a:prstGeom prst="roundRect">
              <a:avLst>
                <a:gd name="adj" fmla="val 6543"/>
              </a:avLst>
            </a:prstGeom>
            <a:solidFill>
              <a:schemeClr val="bg2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0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11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u="none" strike="noStrike" kern="1200" cap="none" spc="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indent="0" eaLnBrk="1" fontAlgn="auto" latinLnBrk="0" hangingPunct="1">
              <a:defRPr u="none" strike="noStrike" kern="1200" cap="none" spc="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indent="0" eaLnBrk="1" fontAlgn="auto" latinLnBrk="0" hangingPunct="1">
              <a:defRPr u="none" strike="noStrike" kern="1200" cap="none" spc="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indent="0" eaLnBrk="1" fontAlgn="auto" latinLnBrk="0" hangingPunct="1">
              <a:defRPr u="none" strike="noStrike" kern="1200" cap="none" spc="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indent="0" eaLnBrk="1" fontAlgn="auto" latinLnBrk="0" hangingPunct="1">
              <a:defRPr u="none" strike="noStrike" kern="1200" cap="none" spc="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image" Target="../media/image8.png"/><Relationship Id="rId24" Type="http://schemas.openxmlformats.org/officeDocument/2006/relationships/tags" Target="../tags/tag209.xml"/><Relationship Id="rId23" Type="http://schemas.openxmlformats.org/officeDocument/2006/relationships/tags" Target="../tags/tag208.xml"/><Relationship Id="rId22" Type="http://schemas.openxmlformats.org/officeDocument/2006/relationships/tags" Target="../tags/tag207.xml"/><Relationship Id="rId21" Type="http://schemas.openxmlformats.org/officeDocument/2006/relationships/tags" Target="../tags/tag206.xml"/><Relationship Id="rId20" Type="http://schemas.openxmlformats.org/officeDocument/2006/relationships/tags" Target="../tags/tag205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204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-7620" y="0"/>
            <a:ext cx="1131570" cy="6858000"/>
            <a:chOff x="-12" y="0"/>
            <a:chExt cx="1782" cy="10800"/>
          </a:xfrm>
        </p:grpSpPr>
        <p:grpSp>
          <p:nvGrpSpPr>
            <p:cNvPr id="9" name="组合 8"/>
            <p:cNvGrpSpPr/>
            <p:nvPr/>
          </p:nvGrpSpPr>
          <p:grpSpPr>
            <a:xfrm rot="0">
              <a:off x="-12" y="0"/>
              <a:ext cx="1783" cy="10800"/>
              <a:chOff x="-12" y="0"/>
              <a:chExt cx="1710" cy="10800"/>
            </a:xfrm>
          </p:grpSpPr>
          <p:pic>
            <p:nvPicPr>
              <p:cNvPr id="75" name="Picture 2"/>
              <p:cNvPicPr>
                <a:picLocks noChangeAspect="1" noChangeArrowheads="1"/>
              </p:cNvPicPr>
              <p:nvPr/>
            </p:nvPicPr>
            <p:blipFill>
              <a:blip r:embed="rId25"/>
              <a:srcRect l="36391" t="27634" r="25974" b="4903"/>
              <a:stretch>
                <a:fillRect/>
              </a:stretch>
            </p:blipFill>
            <p:spPr bwMode="auto">
              <a:xfrm>
                <a:off x="0" y="0"/>
                <a:ext cx="1698" cy="1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6" name="矩形 75"/>
              <p:cNvSpPr/>
              <p:nvPr/>
            </p:nvSpPr>
            <p:spPr>
              <a:xfrm>
                <a:off x="-12" y="1628"/>
                <a:ext cx="1695" cy="917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zh-CN" altLang="en-US"/>
              </a:p>
            </p:txBody>
          </p:sp>
        </p:grpSp>
        <p:sp>
          <p:nvSpPr>
            <p:cNvPr id="77" name="矩形 76"/>
            <p:cNvSpPr/>
            <p:nvPr/>
          </p:nvSpPr>
          <p:spPr>
            <a:xfrm flipH="1">
              <a:off x="122" y="2776"/>
              <a:ext cx="1485" cy="564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课程环节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矩形 77"/>
            <p:cNvSpPr/>
            <p:nvPr/>
          </p:nvSpPr>
          <p:spPr>
            <a:xfrm flipH="1">
              <a:off x="122" y="3541"/>
              <a:ext cx="1485" cy="564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活动导入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 flipH="1">
              <a:off x="122" y="4343"/>
              <a:ext cx="1485" cy="561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任务一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 flipH="1">
              <a:off x="122" y="5151"/>
              <a:ext cx="1485" cy="564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总结评价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 flipH="1">
              <a:off x="122" y="5980"/>
              <a:ext cx="1485" cy="561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任务二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2" name="矩形 81"/>
            <p:cNvSpPr/>
            <p:nvPr/>
          </p:nvSpPr>
          <p:spPr>
            <a:xfrm flipH="1">
              <a:off x="122" y="6797"/>
              <a:ext cx="1485" cy="564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总结评价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3" name="矩形 82"/>
            <p:cNvSpPr/>
            <p:nvPr/>
          </p:nvSpPr>
          <p:spPr>
            <a:xfrm flipH="1">
              <a:off x="122" y="7621"/>
              <a:ext cx="1485" cy="561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任务三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4" name="矩形 83"/>
            <p:cNvSpPr/>
            <p:nvPr/>
          </p:nvSpPr>
          <p:spPr>
            <a:xfrm flipH="1">
              <a:off x="122" y="8419"/>
              <a:ext cx="1485" cy="561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总结评价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 flipH="1">
              <a:off x="112" y="9249"/>
              <a:ext cx="1485" cy="561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拓展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6" name="矩形 85"/>
            <p:cNvSpPr/>
            <p:nvPr/>
          </p:nvSpPr>
          <p:spPr>
            <a:xfrm flipH="1">
              <a:off x="107" y="10053"/>
              <a:ext cx="1485" cy="561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作业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7" name="矩形 86"/>
            <p:cNvSpPr/>
            <p:nvPr/>
          </p:nvSpPr>
          <p:spPr>
            <a:xfrm flipH="1">
              <a:off x="107" y="1962"/>
              <a:ext cx="1485" cy="613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zh-CN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项目进度</a:t>
              </a:r>
              <a:endParaRPr lang="zh-CN" altLang="zh-CN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0" normalizeH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j-cs"/>
        </a:defRPr>
      </a:lvl1pPr>
    </p:titleStyle>
    <p:bodyStyle>
      <a:lvl1pPr marL="0" indent="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sz="1600" u="none" strike="noStrike" kern="1200" cap="none" spc="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1pPr>
      <a:lvl2pPr marL="457200" indent="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tabLst>
          <a:tab pos="1608455" algn="l"/>
        </a:tabLst>
        <a:defRPr sz="1600" u="none" strike="noStrike" kern="1200" cap="none" spc="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2pPr>
      <a:lvl3pPr marL="914400" indent="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sz="1600" u="none" strike="noStrike" kern="1200" cap="none" spc="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3pPr>
      <a:lvl4pPr marL="1371600" indent="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sz="1600" u="none" strike="noStrike" kern="1200" cap="none" spc="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4pPr>
      <a:lvl5pPr marL="1828800" indent="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sz="1600" u="none" strike="noStrike" kern="1200" cap="none" spc="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10.xml"/><Relationship Id="rId2" Type="http://schemas.openxmlformats.org/officeDocument/2006/relationships/image" Target="../media/image8.png"/><Relationship Id="rId1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37.xml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239.xml"/><Relationship Id="rId4" Type="http://schemas.openxmlformats.org/officeDocument/2006/relationships/image" Target="../media/image17.png"/><Relationship Id="rId3" Type="http://schemas.openxmlformats.org/officeDocument/2006/relationships/tags" Target="../tags/tag238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40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242.xml"/><Relationship Id="rId4" Type="http://schemas.openxmlformats.org/officeDocument/2006/relationships/image" Target="../media/image18.png"/><Relationship Id="rId3" Type="http://schemas.openxmlformats.org/officeDocument/2006/relationships/tags" Target="../tags/tag241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44.xml"/><Relationship Id="rId1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246.xml"/><Relationship Id="rId4" Type="http://schemas.openxmlformats.org/officeDocument/2006/relationships/image" Target="../media/image19.png"/><Relationship Id="rId3" Type="http://schemas.openxmlformats.org/officeDocument/2006/relationships/tags" Target="../tags/tag245.xml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8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11.xml"/><Relationship Id="rId2" Type="http://schemas.openxmlformats.org/officeDocument/2006/relationships/image" Target="../media/image8.png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50.xml"/><Relationship Id="rId1" Type="http://schemas.openxmlformats.org/officeDocument/2006/relationships/tags" Target="../tags/tag24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20.xml"/><Relationship Id="rId8" Type="http://schemas.openxmlformats.org/officeDocument/2006/relationships/tags" Target="../tags/tag219.xml"/><Relationship Id="rId7" Type="http://schemas.openxmlformats.org/officeDocument/2006/relationships/tags" Target="../tags/tag218.xml"/><Relationship Id="rId6" Type="http://schemas.openxmlformats.org/officeDocument/2006/relationships/tags" Target="../tags/tag217.xml"/><Relationship Id="rId5" Type="http://schemas.openxmlformats.org/officeDocument/2006/relationships/tags" Target="../tags/tag216.xml"/><Relationship Id="rId4" Type="http://schemas.openxmlformats.org/officeDocument/2006/relationships/tags" Target="../tags/tag215.xml"/><Relationship Id="rId3" Type="http://schemas.openxmlformats.org/officeDocument/2006/relationships/tags" Target="../tags/tag214.xml"/><Relationship Id="rId2" Type="http://schemas.openxmlformats.org/officeDocument/2006/relationships/tags" Target="../tags/tag213.xml"/><Relationship Id="rId19" Type="http://schemas.openxmlformats.org/officeDocument/2006/relationships/slideLayout" Target="../slideLayouts/slideLayout7.xml"/><Relationship Id="rId18" Type="http://schemas.openxmlformats.org/officeDocument/2006/relationships/tags" Target="../tags/tag228.xml"/><Relationship Id="rId17" Type="http://schemas.openxmlformats.org/officeDocument/2006/relationships/image" Target="../media/image8.png"/><Relationship Id="rId16" Type="http://schemas.openxmlformats.org/officeDocument/2006/relationships/tags" Target="../tags/tag227.xml"/><Relationship Id="rId15" Type="http://schemas.openxmlformats.org/officeDocument/2006/relationships/tags" Target="../tags/tag226.xml"/><Relationship Id="rId14" Type="http://schemas.openxmlformats.org/officeDocument/2006/relationships/tags" Target="../tags/tag225.xml"/><Relationship Id="rId13" Type="http://schemas.openxmlformats.org/officeDocument/2006/relationships/tags" Target="../tags/tag224.xml"/><Relationship Id="rId12" Type="http://schemas.openxmlformats.org/officeDocument/2006/relationships/tags" Target="../tags/tag223.xml"/><Relationship Id="rId11" Type="http://schemas.openxmlformats.org/officeDocument/2006/relationships/tags" Target="../tags/tag222.xml"/><Relationship Id="rId10" Type="http://schemas.openxmlformats.org/officeDocument/2006/relationships/tags" Target="../tags/tag221.xml"/><Relationship Id="rId1" Type="http://schemas.openxmlformats.org/officeDocument/2006/relationships/tags" Target="../tags/tag212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229.xml"/><Relationship Id="rId3" Type="http://schemas.openxmlformats.org/officeDocument/2006/relationships/image" Target="../media/image8.png"/><Relationship Id="rId2" Type="http://schemas.openxmlformats.org/officeDocument/2006/relationships/image" Target="../media/image12.wmf"/><Relationship Id="rId1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230.xml"/><Relationship Id="rId3" Type="http://schemas.openxmlformats.org/officeDocument/2006/relationships/image" Target="../media/image8.png"/><Relationship Id="rId2" Type="http://schemas.openxmlformats.org/officeDocument/2006/relationships/image" Target="../media/image12.wmf"/><Relationship Id="rId1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31.xml"/><Relationship Id="rId1" Type="http://schemas.openxmlformats.org/officeDocument/2006/relationships/image" Target="../media/image12.wmf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32.xml"/><Relationship Id="rId2" Type="http://schemas.openxmlformats.org/officeDocument/2006/relationships/image" Target="../media/image8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233.xml"/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235.xml"/><Relationship Id="rId4" Type="http://schemas.openxmlformats.org/officeDocument/2006/relationships/image" Target="../media/image16.png"/><Relationship Id="rId3" Type="http://schemas.openxmlformats.org/officeDocument/2006/relationships/tags" Target="../tags/tag234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-23813" y="1700213"/>
            <a:ext cx="12215813" cy="3230562"/>
          </a:xfrm>
          <a:prstGeom prst="rect">
            <a:avLst/>
          </a:prstGeom>
          <a:solidFill>
            <a:srgbClr val="A568D2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grpSp>
        <p:nvGrpSpPr>
          <p:cNvPr id="24578" name="组合 4"/>
          <p:cNvGrpSpPr/>
          <p:nvPr/>
        </p:nvGrpSpPr>
        <p:grpSpPr bwMode="auto">
          <a:xfrm>
            <a:off x="-25400" y="19367"/>
            <a:ext cx="12217400" cy="6858001"/>
            <a:chOff x="-40" y="0"/>
            <a:chExt cx="19240" cy="10800"/>
          </a:xfrm>
        </p:grpSpPr>
        <p:pic>
          <p:nvPicPr>
            <p:cNvPr id="24582" name="Picture 2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-40" y="28"/>
              <a:ext cx="19240" cy="10772"/>
            </a:xfrm>
            <a:prstGeom prst="rect">
              <a:avLst/>
            </a:prstGeom>
            <a:solidFill>
              <a:srgbClr val="FF99CC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4583" name="Picture 2"/>
            <p:cNvPicPr>
              <a:picLocks noChangeAspect="1" noChangeArrowheads="1"/>
            </p:cNvPicPr>
            <p:nvPr/>
          </p:nvPicPr>
          <p:blipFill>
            <a:blip r:embed="rId2"/>
            <a:srcRect l="36391" t="27634" r="25974" b="4903"/>
            <a:stretch>
              <a:fillRect/>
            </a:stretch>
          </p:blipFill>
          <p:spPr bwMode="auto">
            <a:xfrm>
              <a:off x="0" y="0"/>
              <a:ext cx="1698" cy="1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矩形 23"/>
            <p:cNvSpPr/>
            <p:nvPr/>
          </p:nvSpPr>
          <p:spPr>
            <a:xfrm>
              <a:off x="-38" y="2104"/>
              <a:ext cx="19238" cy="6933"/>
            </a:xfrm>
            <a:prstGeom prst="rect">
              <a:avLst/>
            </a:prstGeom>
            <a:solidFill>
              <a:srgbClr val="A568D2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zh-CN" altLang="en-US" b="1" noProof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anose="02010600030101010101" pitchFamily="2" charset="-122"/>
              </a:endParaRPr>
            </a:p>
          </p:txBody>
        </p:sp>
      </p:grpSp>
      <p:sp>
        <p:nvSpPr>
          <p:cNvPr id="24579" name="文本框 2"/>
          <p:cNvSpPr txBox="1">
            <a:spLocks noChangeArrowheads="1"/>
          </p:cNvSpPr>
          <p:nvPr/>
        </p:nvSpPr>
        <p:spPr bwMode="auto">
          <a:xfrm>
            <a:off x="8446135" y="5175885"/>
            <a:ext cx="3180715" cy="3860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>
                <a:latin typeface="Verdana" panose="020B0604030504040204" pitchFamily="34" charset="0"/>
              </a:rPr>
              <a:t>聊城市技师学院  经管系  苏海英</a:t>
            </a:r>
            <a:endParaRPr lang="zh-CN" altLang="en-US" sz="1600" b="1">
              <a:latin typeface="Verdana" panose="020B0604030504040204" pitchFamily="34" charset="0"/>
            </a:endParaRPr>
          </a:p>
        </p:txBody>
      </p:sp>
      <p:sp>
        <p:nvSpPr>
          <p:cNvPr id="24580" name="Rectangle 15"/>
          <p:cNvSpPr>
            <a:spLocks noChangeArrowheads="1"/>
          </p:cNvSpPr>
          <p:nvPr/>
        </p:nvSpPr>
        <p:spPr bwMode="auto">
          <a:xfrm>
            <a:off x="479425" y="2155190"/>
            <a:ext cx="11207115" cy="1106805"/>
          </a:xfrm>
          <a:prstGeom prst="rect">
            <a:avLst/>
          </a:prstGeom>
          <a:noFill/>
          <a:ln w="9525">
            <a:noFill/>
            <a:miter lim="800000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400" i="1">
                <a:ln w="13462">
                  <a:noFill/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华文新魏"/>
                <a:ea typeface="华文新魏"/>
                <a:cs typeface="华文新魏"/>
                <a:sym typeface="+mn-ea"/>
              </a:rPr>
              <a:t>采购与付款管理</a:t>
            </a:r>
            <a:r>
              <a:rPr lang="en-US" altLang="zh-CN" sz="4400" b="1">
                <a:ln w="13462">
                  <a:noFill/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华文新魏"/>
                <a:ea typeface="华文新魏"/>
                <a:cs typeface="华文新魏"/>
                <a:sym typeface="+mn-ea"/>
              </a:rPr>
              <a:t>  </a:t>
            </a:r>
            <a:r>
              <a:rPr lang="zh-CN" altLang="en-US" sz="4000" b="1">
                <a:solidFill>
                  <a:srgbClr val="FFFF00"/>
                </a:solidFill>
                <a:latin typeface="华文新魏"/>
                <a:ea typeface="华文新魏"/>
                <a:cs typeface="华文新魏"/>
                <a:sym typeface="+mn-ea"/>
              </a:rPr>
              <a:t>付款业务</a:t>
            </a:r>
            <a:r>
              <a:rPr lang="en-US" altLang="zh-CN" sz="2800" b="1">
                <a:solidFill>
                  <a:srgbClr val="FFFF00"/>
                </a:solidFill>
                <a:latin typeface="华文新魏"/>
                <a:ea typeface="华文新魏"/>
                <a:cs typeface="华文新魏"/>
                <a:sym typeface="+mn-ea"/>
              </a:rPr>
              <a:t> </a:t>
            </a:r>
            <a:r>
              <a:rPr lang="en-US" altLang="zh-CN" sz="2400" b="1">
                <a:solidFill>
                  <a:srgbClr val="FFFF00"/>
                </a:solidFill>
                <a:latin typeface="华文新魏"/>
                <a:ea typeface="华文新魏"/>
                <a:cs typeface="华文新魏"/>
                <a:sym typeface="+mn-ea"/>
              </a:rPr>
              <a:t>  </a:t>
            </a:r>
            <a:r>
              <a:rPr lang="zh-CN" altLang="en-US" sz="2000" b="1">
                <a:solidFill>
                  <a:schemeClr val="tx1"/>
                </a:solidFill>
                <a:latin typeface="华文新魏"/>
                <a:cs typeface="华文新魏"/>
                <a:sym typeface="+mn-ea"/>
              </a:rPr>
              <a:t>合作岗位</a:t>
            </a:r>
            <a:r>
              <a:rPr lang="en-US" altLang="zh-CN" sz="2000" b="1">
                <a:solidFill>
                  <a:schemeClr val="tx1"/>
                </a:solidFill>
                <a:latin typeface="华文新魏"/>
                <a:cs typeface="华文新魏"/>
                <a:sym typeface="+mn-ea"/>
              </a:rPr>
              <a:t> </a:t>
            </a:r>
            <a:r>
              <a:rPr sz="200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出纳</a:t>
            </a:r>
            <a:r>
              <a:rPr lang="en-US" sz="200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  </a:t>
            </a:r>
            <a:r>
              <a:rPr sz="200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ZQ赵强(密码：000000)</a:t>
            </a:r>
            <a:r>
              <a:rPr lang="en-US" altLang="zh-CN" sz="200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  </a:t>
            </a:r>
            <a:r>
              <a:rPr lang="en-US" altLang="zh-CN" sz="240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                         </a:t>
            </a:r>
            <a:endParaRPr kumimoji="1" lang="zh-CN" altLang="en-US" sz="2800" b="1">
              <a:latin typeface="华文新魏"/>
              <a:ea typeface="华文新魏"/>
              <a:cs typeface="华文新魏"/>
              <a:sym typeface="+mn-ea"/>
            </a:endParaRPr>
          </a:p>
        </p:txBody>
      </p:sp>
      <p:sp>
        <p:nvSpPr>
          <p:cNvPr id="6" name="文本框 2"/>
          <p:cNvSpPr txBox="1">
            <a:spLocks noChangeArrowheads="1"/>
          </p:cNvSpPr>
          <p:nvPr/>
        </p:nvSpPr>
        <p:spPr bwMode="auto">
          <a:xfrm>
            <a:off x="127635" y="1510030"/>
            <a:ext cx="11910695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dist">
              <a:defRPr/>
            </a:pPr>
            <a:r>
              <a:rPr lang="zh-CN" altLang="en-US" sz="3600" b="1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黑体" panose="02010609060101010101" pitchFamily="49" charset="-122"/>
              </a:rPr>
              <a:t>宏信科技股份有限公司201</a:t>
            </a:r>
            <a:r>
              <a:rPr lang="en-US" altLang="zh-CN" sz="3600" b="1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黑体" panose="02010609060101010101" pitchFamily="49" charset="-122"/>
              </a:rPr>
              <a:t>6</a:t>
            </a:r>
            <a:r>
              <a:rPr lang="zh-CN" altLang="en-US" sz="3600" b="1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黑体" panose="02010609060101010101" pitchFamily="49" charset="-122"/>
              </a:rPr>
              <a:t>年1月会计电算化账务处理</a:t>
            </a:r>
            <a:endParaRPr lang="zh-CN" altLang="en-US" sz="3600" b="1" spc="15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34260" y="3556000"/>
            <a:ext cx="364236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chemeClr val="tx1"/>
                </a:solidFill>
              </a:rPr>
              <a:t>单元序号：</a:t>
            </a:r>
            <a:r>
              <a:rPr lang="en-US" altLang="zh-CN" sz="2000" b="1">
                <a:solidFill>
                  <a:schemeClr val="tx1"/>
                </a:solidFill>
                <a:latin typeface="宋体" panose="02010600030101010101" pitchFamily="2" charset="-122"/>
                <a:cs typeface="华文新魏"/>
                <a:sym typeface="+mn-ea"/>
              </a:rPr>
              <a:t>No.6-3</a:t>
            </a:r>
            <a:r>
              <a:rPr lang="zh-CN" altLang="en-US" sz="2000" b="1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 </a:t>
            </a:r>
            <a:r>
              <a:rPr lang="en-US" altLang="zh-CN" sz="2000" b="1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  </a:t>
            </a:r>
            <a:endParaRPr lang="zh-CN" altLang="en-US" sz="2000" b="1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chemeClr val="tx1"/>
                </a:solidFill>
              </a:rPr>
              <a:t>单元学时：</a:t>
            </a:r>
            <a:r>
              <a:rPr lang="en-US" altLang="zh-CN" sz="2000" b="1">
                <a:solidFill>
                  <a:schemeClr val="tx1"/>
                </a:solidFill>
                <a:latin typeface="宋体" panose="02010600030101010101" pitchFamily="2" charset="-122"/>
              </a:rPr>
              <a:t>4</a:t>
            </a:r>
            <a:r>
              <a:rPr lang="zh-CN" altLang="en-US" sz="2000" b="1">
                <a:solidFill>
                  <a:schemeClr val="tx1"/>
                </a:solidFill>
              </a:rPr>
              <a:t>学时</a:t>
            </a:r>
            <a:endParaRPr lang="zh-CN" altLang="en-US" sz="2000" b="1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chemeClr val="tx1"/>
                </a:solidFill>
              </a:rPr>
              <a:t>教学周次：第</a:t>
            </a:r>
            <a:r>
              <a:rPr lang="en-US" altLang="zh-CN" sz="2000" b="1">
                <a:solidFill>
                  <a:schemeClr val="tx1"/>
                </a:solidFill>
                <a:latin typeface="宋体" panose="02010600030101010101" pitchFamily="2" charset="-122"/>
              </a:rPr>
              <a:t>13</a:t>
            </a:r>
            <a:r>
              <a:rPr lang="zh-CN" altLang="en-US" sz="2000" b="1">
                <a:solidFill>
                  <a:schemeClr val="tx1"/>
                </a:solidFill>
              </a:rPr>
              <a:t>周</a:t>
            </a:r>
            <a:endParaRPr lang="zh-CN" altLang="en-US" sz="2000" b="1">
              <a:solidFill>
                <a:schemeClr val="tx1"/>
              </a:solidFill>
            </a:endParaRPr>
          </a:p>
        </p:txBody>
      </p:sp>
    </p:spTree>
    <p:custDataLst>
      <p:tags r:id="rId3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1986915" y="3281998"/>
            <a:ext cx="9091295" cy="645160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/>
              <a:t> </a:t>
            </a:r>
            <a:r>
              <a:rPr lang="en-US" altLang="zh-CN" sz="2400"/>
              <a:t>       </a:t>
            </a:r>
            <a:endParaRPr lang="zh-CN" altLang="en-US" sz="2400"/>
          </a:p>
        </p:txBody>
      </p:sp>
      <p:sp>
        <p:nvSpPr>
          <p:cNvPr id="6" name="文本框 5"/>
          <p:cNvSpPr txBox="1"/>
          <p:nvPr/>
        </p:nvSpPr>
        <p:spPr>
          <a:xfrm>
            <a:off x="1986915" y="1951990"/>
            <a:ext cx="8832215" cy="2953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0" indent="0" defTabSz="914400" eaLnBrk="1" hangingPunct="1">
              <a:lnSpc>
                <a:spcPct val="150000"/>
              </a:lnSpc>
              <a:spcAft>
                <a:spcPct val="0"/>
              </a:spcAft>
              <a:buFont typeface="+mj-ea"/>
              <a:buNone/>
              <a:tabLst>
                <a:tab pos="134620" algn="l"/>
                <a:tab pos="366395" algn="l"/>
                <a:tab pos="461645" algn="l"/>
              </a:tabLst>
            </a:pPr>
            <a:r>
              <a:rPr lang="en-US" altLang="zh-CN" sz="2800" b="1" dirty="0">
                <a:latin typeface="楷体_GB2312" pitchFamily="49" charset="-122"/>
                <a:ea typeface="楷体_GB2312" pitchFamily="49" charset="-122"/>
                <a:sym typeface="+mn-ea"/>
              </a:rPr>
              <a:t>   </a:t>
            </a:r>
            <a:endParaRPr lang="zh-CN" altLang="en-US" sz="2800" b="1" dirty="0">
              <a:latin typeface="楷体_GB2312" pitchFamily="49" charset="-122"/>
              <a:ea typeface="楷体_GB2312" pitchFamily="49" charset="-122"/>
              <a:sym typeface="+mn-ea"/>
            </a:endParaRPr>
          </a:p>
          <a:p>
            <a:pPr marL="0" lvl="0" indent="0" defTabSz="914400" eaLnBrk="1" hangingPunct="1">
              <a:lnSpc>
                <a:spcPct val="150000"/>
              </a:lnSpc>
              <a:spcAft>
                <a:spcPct val="0"/>
              </a:spcAft>
              <a:buFont typeface="+mj-ea"/>
              <a:buNone/>
              <a:tabLst>
                <a:tab pos="134620" algn="l"/>
                <a:tab pos="366395" algn="l"/>
                <a:tab pos="461645" algn="l"/>
              </a:tabLst>
            </a:pPr>
            <a:r>
              <a:rPr lang="zh-CN" altLang="en-US" sz="3200" b="1" dirty="0">
                <a:latin typeface="楷体_GB2312" pitchFamily="49" charset="-122"/>
                <a:ea typeface="楷体_GB2312" pitchFamily="49" charset="-122"/>
                <a:sym typeface="+mn-ea"/>
              </a:rPr>
              <a:t>只有在</a:t>
            </a:r>
            <a:r>
              <a:rPr lang="zh-CN" altLang="en-US" sz="3200" b="1" dirty="0">
                <a:latin typeface="宋体" panose="02010600030101010101" pitchFamily="2" charset="-122"/>
                <a:ea typeface="楷体_GB2312" pitchFamily="49" charset="-122"/>
                <a:sym typeface="+mn-ea"/>
              </a:rPr>
              <a:t>“</a:t>
            </a:r>
            <a:r>
              <a:rPr lang="zh-CN" altLang="en-US" sz="3200" b="1" dirty="0">
                <a:latin typeface="楷体_GB2312" pitchFamily="49" charset="-122"/>
                <a:ea typeface="楷体_GB2312" pitchFamily="49" charset="-122"/>
                <a:sym typeface="+mn-ea"/>
              </a:rPr>
              <a:t>核算</a:t>
            </a:r>
            <a:r>
              <a:rPr lang="zh-CN" altLang="en-US" sz="3200" b="1" dirty="0">
                <a:latin typeface="宋体" panose="02010600030101010101" pitchFamily="2" charset="-122"/>
                <a:ea typeface="楷体_GB2312" pitchFamily="49" charset="-122"/>
                <a:sym typeface="+mn-ea"/>
              </a:rPr>
              <a:t>”</a:t>
            </a:r>
            <a:r>
              <a:rPr lang="zh-CN" altLang="en-US" sz="3200" b="1" dirty="0">
                <a:latin typeface="楷体_GB2312" pitchFamily="49" charset="-122"/>
                <a:ea typeface="楷体_GB2312" pitchFamily="49" charset="-122"/>
                <a:sym typeface="+mn-ea"/>
              </a:rPr>
              <a:t>系统设置了</a:t>
            </a:r>
            <a:r>
              <a:rPr lang="zh-CN" altLang="en-US" sz="3200" b="1" dirty="0">
                <a:latin typeface="宋体" panose="02010600030101010101" pitchFamily="2" charset="-122"/>
                <a:ea typeface="楷体_GB2312" pitchFamily="49" charset="-122"/>
                <a:sym typeface="+mn-ea"/>
              </a:rPr>
              <a:t>“</a:t>
            </a:r>
            <a:r>
              <a:rPr lang="zh-CN" altLang="en-US" sz="3200" b="1" dirty="0">
                <a:latin typeface="楷体_GB2312" pitchFamily="49" charset="-122"/>
                <a:ea typeface="楷体_GB2312" pitchFamily="49" charset="-122"/>
                <a:sym typeface="+mn-ea"/>
              </a:rPr>
              <a:t>结算方式对应科目</a:t>
            </a:r>
            <a:r>
              <a:rPr lang="zh-CN" altLang="en-US" sz="3200" b="1" dirty="0">
                <a:latin typeface="宋体" panose="02010600030101010101" pitchFamily="2" charset="-122"/>
                <a:ea typeface="楷体_GB2312" pitchFamily="49" charset="-122"/>
                <a:sym typeface="+mn-ea"/>
              </a:rPr>
              <a:t>”</a:t>
            </a:r>
            <a:r>
              <a:rPr lang="zh-CN" altLang="en-US" sz="3200" b="1" dirty="0">
                <a:latin typeface="楷体_GB2312" pitchFamily="49" charset="-122"/>
                <a:ea typeface="楷体_GB2312" pitchFamily="49" charset="-122"/>
                <a:sym typeface="+mn-ea"/>
              </a:rPr>
              <a:t>，此处则可以自动按所选择的</a:t>
            </a:r>
            <a:r>
              <a:rPr lang="zh-CN" altLang="en-US" sz="3200" b="1" dirty="0">
                <a:latin typeface="宋体" panose="02010600030101010101" pitchFamily="2" charset="-122"/>
                <a:ea typeface="楷体_GB2312" pitchFamily="49" charset="-122"/>
                <a:sym typeface="+mn-ea"/>
              </a:rPr>
              <a:t>“</a:t>
            </a:r>
            <a:r>
              <a:rPr lang="zh-CN" altLang="en-US" sz="3200" b="1" dirty="0">
                <a:latin typeface="楷体_GB2312" pitchFamily="49" charset="-122"/>
                <a:ea typeface="楷体_GB2312" pitchFamily="49" charset="-122"/>
                <a:sym typeface="+mn-ea"/>
              </a:rPr>
              <a:t>结算方式</a:t>
            </a:r>
            <a:r>
              <a:rPr lang="zh-CN" altLang="en-US" sz="3200" b="1" dirty="0">
                <a:latin typeface="宋体" panose="02010600030101010101" pitchFamily="2" charset="-122"/>
                <a:ea typeface="楷体_GB2312" pitchFamily="49" charset="-122"/>
                <a:sym typeface="+mn-ea"/>
              </a:rPr>
              <a:t>”</a:t>
            </a:r>
            <a:r>
              <a:rPr lang="zh-CN" altLang="en-US" sz="3200" b="1" dirty="0">
                <a:latin typeface="楷体_GB2312" pitchFamily="49" charset="-122"/>
                <a:ea typeface="楷体_GB2312" pitchFamily="49" charset="-122"/>
                <a:sym typeface="+mn-ea"/>
              </a:rPr>
              <a:t>生成要相应的结算方式对应的</a:t>
            </a:r>
            <a:r>
              <a:rPr lang="zh-CN" altLang="en-US" sz="3200" b="1" dirty="0">
                <a:latin typeface="宋体" panose="02010600030101010101" pitchFamily="2" charset="-122"/>
                <a:ea typeface="楷体_GB2312" pitchFamily="49" charset="-122"/>
                <a:sym typeface="+mn-ea"/>
              </a:rPr>
              <a:t>“</a:t>
            </a:r>
            <a:r>
              <a:rPr lang="zh-CN" altLang="en-US" sz="3200" b="1" dirty="0">
                <a:latin typeface="楷体_GB2312" pitchFamily="49" charset="-122"/>
                <a:ea typeface="楷体_GB2312" pitchFamily="49" charset="-122"/>
                <a:sym typeface="+mn-ea"/>
              </a:rPr>
              <a:t>结算科目</a:t>
            </a:r>
            <a:r>
              <a:rPr lang="zh-CN" altLang="en-US" sz="3200" b="1" dirty="0">
                <a:latin typeface="宋体" panose="02010600030101010101" pitchFamily="2" charset="-122"/>
                <a:ea typeface="楷体_GB2312" pitchFamily="49" charset="-122"/>
                <a:sym typeface="+mn-ea"/>
              </a:rPr>
              <a:t>”</a:t>
            </a:r>
            <a:r>
              <a:rPr lang="zh-CN" altLang="en-US" sz="3200" b="1" dirty="0">
                <a:latin typeface="楷体_GB2312" pitchFamily="49" charset="-122"/>
                <a:ea typeface="楷体_GB2312" pitchFamily="49" charset="-122"/>
                <a:sym typeface="+mn-ea"/>
              </a:rPr>
              <a:t>。</a:t>
            </a:r>
            <a:endParaRPr lang="zh-CN" altLang="en-US" sz="3200" b="1" dirty="0">
              <a:latin typeface="楷体_GB2312" pitchFamily="49" charset="-122"/>
              <a:ea typeface="楷体_GB2312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 flipH="1">
            <a:off x="68224" y="3261984"/>
            <a:ext cx="943054" cy="387327"/>
          </a:xfrm>
          <a:prstGeom prst="rect">
            <a:avLst/>
          </a:prstGeom>
          <a:solidFill>
            <a:schemeClr val="accent6"/>
          </a:solidFill>
          <a:ln w="57150">
            <a:solidFill>
              <a:srgbClr val="D42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总结评价</a:t>
            </a:r>
            <a:endParaRPr lang="zh-CN" altLang="en-US" sz="1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140" y="3608705"/>
            <a:ext cx="4340860" cy="324929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文本框 11"/>
          <p:cNvSpPr txBox="1"/>
          <p:nvPr/>
        </p:nvSpPr>
        <p:spPr>
          <a:xfrm>
            <a:off x="1951355" y="777875"/>
            <a:ext cx="9517380" cy="3538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/>
              <a:t>任务二：</a:t>
            </a:r>
            <a:endParaRPr lang="zh-CN" altLang="en-US" sz="3200" b="1"/>
          </a:p>
          <a:p>
            <a:pPr>
              <a:lnSpc>
                <a:spcPct val="150000"/>
              </a:lnSpc>
            </a:pPr>
            <a:r>
              <a:rPr lang="zh-CN" altLang="en-US" sz="3200"/>
              <a:t> </a:t>
            </a:r>
            <a:r>
              <a:rPr lang="en-US" altLang="zh-CN" sz="3200"/>
              <a:t>      1. </a:t>
            </a:r>
            <a:r>
              <a:rPr lang="zh-CN" altLang="en-US" sz="3200" dirty="0">
                <a:latin typeface="楷体_GB2312" pitchFamily="49" charset="-122"/>
                <a:ea typeface="楷体_GB2312" pitchFamily="49" charset="-122"/>
                <a:sym typeface="+mn-ea"/>
              </a:rPr>
              <a:t>2016年1月22日，开出60 000元的转账支票一张，用于支付向天宜公司购买CC003原料的货税款40 328元，余款形成预付款（advance payment）。</a:t>
            </a:r>
            <a:endParaRPr lang="zh-CN" altLang="en-US" sz="3200" dirty="0">
              <a:latin typeface="楷体_GB2312" pitchFamily="49" charset="-122"/>
              <a:ea typeface="楷体_GB2312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>
                <a:sym typeface="+mn-ea"/>
              </a:rPr>
              <a:t>（以小组为单位进行，选代表进行展示）</a:t>
            </a:r>
            <a:endParaRPr lang="zh-CN" altLang="en-US" sz="3200"/>
          </a:p>
        </p:txBody>
      </p:sp>
      <p:sp>
        <p:nvSpPr>
          <p:cNvPr id="19" name="矩形 18"/>
          <p:cNvSpPr/>
          <p:nvPr/>
        </p:nvSpPr>
        <p:spPr>
          <a:xfrm flipH="1">
            <a:off x="68224" y="3783319"/>
            <a:ext cx="943054" cy="387327"/>
          </a:xfrm>
          <a:prstGeom prst="rect">
            <a:avLst/>
          </a:prstGeom>
          <a:solidFill>
            <a:schemeClr val="accent6"/>
          </a:solidFill>
          <a:ln w="57150">
            <a:solidFill>
              <a:srgbClr val="D42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任务二</a:t>
            </a:r>
            <a:endParaRPr lang="zh-CN" altLang="en-US" sz="1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 flipH="1">
            <a:off x="68224" y="3783319"/>
            <a:ext cx="943054" cy="387327"/>
          </a:xfrm>
          <a:prstGeom prst="rect">
            <a:avLst/>
          </a:prstGeom>
          <a:solidFill>
            <a:schemeClr val="accent6"/>
          </a:solidFill>
          <a:ln w="57150">
            <a:solidFill>
              <a:srgbClr val="D42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任务二</a:t>
            </a:r>
            <a:endParaRPr lang="zh-CN" altLang="en-US" sz="1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付款业务二---第二题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085340" y="0"/>
            <a:ext cx="8021320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755" y="3411855"/>
            <a:ext cx="4340860" cy="324929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文本框 11"/>
          <p:cNvSpPr txBox="1"/>
          <p:nvPr/>
        </p:nvSpPr>
        <p:spPr>
          <a:xfrm>
            <a:off x="1732915" y="316230"/>
            <a:ext cx="979170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200" b="1"/>
              <a:t>任务二：</a:t>
            </a:r>
            <a:endParaRPr lang="zh-CN" altLang="en-US" sz="3200" b="1"/>
          </a:p>
          <a:p>
            <a:pPr>
              <a:lnSpc>
                <a:spcPct val="150000"/>
              </a:lnSpc>
            </a:pPr>
            <a:r>
              <a:rPr lang="zh-CN" altLang="en-US" sz="3200" b="1"/>
              <a:t> </a:t>
            </a:r>
            <a:r>
              <a:rPr lang="en-US" altLang="zh-CN" sz="3200" b="1"/>
              <a:t>      </a:t>
            </a:r>
            <a:r>
              <a:rPr lang="en-US" altLang="zh-CN" sz="3200"/>
              <a:t>2. </a:t>
            </a:r>
            <a:r>
              <a:rPr kumimoji="1" lang="zh-CN" altLang="en-US" sz="3200" noProof="0" dirty="0" smtClean="0">
                <a:ln>
                  <a:noFill/>
                </a:ln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  <a:sym typeface="+mn-ea"/>
              </a:rPr>
              <a:t>2016年1月25日，收到向天宜公司采购CC003材料10千克，单价为1 780元的采购发票(No.3231)，货物已验收入原料库；次日开出一张20 000元的转账支票，支付部分货税款，不足的部分使用预付款826元结算。</a:t>
            </a:r>
            <a:r>
              <a:rPr lang="zh-CN" altLang="en-US" sz="3200">
                <a:sym typeface="+mn-ea"/>
              </a:rPr>
              <a:t>（以小组为单位进行，选代表进行展示）</a:t>
            </a:r>
            <a:endParaRPr lang="zh-CN" altLang="en-US" sz="3200"/>
          </a:p>
        </p:txBody>
      </p:sp>
      <p:sp>
        <p:nvSpPr>
          <p:cNvPr id="19" name="矩形 18"/>
          <p:cNvSpPr/>
          <p:nvPr/>
        </p:nvSpPr>
        <p:spPr>
          <a:xfrm flipH="1">
            <a:off x="68224" y="3783319"/>
            <a:ext cx="943054" cy="387327"/>
          </a:xfrm>
          <a:prstGeom prst="rect">
            <a:avLst/>
          </a:prstGeom>
          <a:solidFill>
            <a:schemeClr val="accent6"/>
          </a:solidFill>
          <a:ln w="57150">
            <a:solidFill>
              <a:srgbClr val="D42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任务二</a:t>
            </a:r>
            <a:endParaRPr lang="zh-CN" altLang="en-US" sz="1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 flipH="1">
            <a:off x="68224" y="3783319"/>
            <a:ext cx="943054" cy="387327"/>
          </a:xfrm>
          <a:prstGeom prst="rect">
            <a:avLst/>
          </a:prstGeom>
          <a:solidFill>
            <a:schemeClr val="accent6"/>
          </a:solidFill>
          <a:ln w="57150">
            <a:solidFill>
              <a:srgbClr val="D42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任务二</a:t>
            </a:r>
            <a:endParaRPr lang="zh-CN" altLang="en-US" sz="1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付款业务二--第三题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574165" y="333375"/>
            <a:ext cx="9732010" cy="57404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1986915" y="3281998"/>
            <a:ext cx="9091295" cy="645160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/>
              <a:t> </a:t>
            </a:r>
            <a:r>
              <a:rPr lang="en-US" altLang="zh-CN" sz="2400"/>
              <a:t>       </a:t>
            </a:r>
            <a:endParaRPr lang="zh-CN" altLang="en-US" sz="2400"/>
          </a:p>
        </p:txBody>
      </p:sp>
      <p:sp>
        <p:nvSpPr>
          <p:cNvPr id="6" name="文本框 5"/>
          <p:cNvSpPr txBox="1"/>
          <p:nvPr/>
        </p:nvSpPr>
        <p:spPr>
          <a:xfrm>
            <a:off x="1564005" y="1682115"/>
            <a:ext cx="7177405" cy="38461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marR="0" lvl="0" indent="-4572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  <a:tabLst>
                <a:tab pos="133985" algn="l"/>
                <a:tab pos="365760" algn="l"/>
                <a:tab pos="461010" algn="l"/>
              </a:tabLst>
              <a:defRPr/>
            </a:pPr>
            <a:r>
              <a:rPr lang="zh-CN" altLang="en-US" sz="3200" dirty="0">
                <a:latin typeface="楷体_GB2312" pitchFamily="49" charset="-122"/>
                <a:ea typeface="楷体_GB2312" pitchFamily="49" charset="-122"/>
                <a:sym typeface="+mn-ea"/>
              </a:rPr>
              <a:t>本次付款金额为</a:t>
            </a:r>
            <a:r>
              <a:rPr lang="en-US" altLang="zh-CN" sz="3200" dirty="0">
                <a:latin typeface="楷体_GB2312" pitchFamily="49" charset="-122"/>
                <a:ea typeface="楷体_GB2312" pitchFamily="49" charset="-122"/>
                <a:sym typeface="+mn-ea"/>
              </a:rPr>
              <a:t>50000</a:t>
            </a:r>
            <a:r>
              <a:rPr lang="zh-CN" altLang="en-US" sz="3200" dirty="0">
                <a:latin typeface="楷体_GB2312" pitchFamily="49" charset="-122"/>
                <a:ea typeface="楷体_GB2312" pitchFamily="49" charset="-122"/>
                <a:sym typeface="+mn-ea"/>
              </a:rPr>
              <a:t>元，结算金额为</a:t>
            </a:r>
            <a:r>
              <a:rPr lang="en-US" altLang="zh-CN" sz="3200" dirty="0">
                <a:latin typeface="楷体_GB2312" pitchFamily="49" charset="-122"/>
                <a:ea typeface="楷体_GB2312" pitchFamily="49" charset="-122"/>
                <a:sym typeface="+mn-ea"/>
              </a:rPr>
              <a:t>45730</a:t>
            </a:r>
            <a:r>
              <a:rPr lang="zh-CN" altLang="en-US" sz="3200" dirty="0">
                <a:latin typeface="楷体_GB2312" pitchFamily="49" charset="-122"/>
                <a:ea typeface="楷体_GB2312" pitchFamily="49" charset="-122"/>
                <a:sym typeface="+mn-ea"/>
              </a:rPr>
              <a:t>，付款金额大于结算金额，余款形成</a:t>
            </a:r>
            <a:r>
              <a:rPr lang="zh-CN" altLang="en-US" sz="3200" dirty="0">
                <a:latin typeface="Times New Roman" panose="02020603050405020304" pitchFamily="18" charset="0"/>
                <a:ea typeface="楷体_GB2312" pitchFamily="49" charset="-122"/>
                <a:sym typeface="+mn-ea"/>
              </a:rPr>
              <a:t>“</a:t>
            </a:r>
            <a:r>
              <a:rPr lang="zh-CN" altLang="en-US" sz="3200" dirty="0">
                <a:latin typeface="楷体_GB2312" pitchFamily="49" charset="-122"/>
                <a:ea typeface="楷体_GB2312" pitchFamily="49" charset="-122"/>
                <a:sym typeface="+mn-ea"/>
              </a:rPr>
              <a:t>预付款</a:t>
            </a:r>
            <a:r>
              <a:rPr lang="zh-CN" altLang="en-US" sz="3200" dirty="0">
                <a:latin typeface="Times New Roman" panose="02020603050405020304" pitchFamily="18" charset="0"/>
                <a:ea typeface="楷体_GB2312" pitchFamily="49" charset="-122"/>
                <a:sym typeface="+mn-ea"/>
              </a:rPr>
              <a:t>”</a:t>
            </a:r>
            <a:r>
              <a:rPr lang="zh-CN" altLang="en-US" sz="3200" dirty="0">
                <a:latin typeface="楷体_GB2312" pitchFamily="49" charset="-122"/>
                <a:ea typeface="楷体_GB2312" pitchFamily="49" charset="-122"/>
                <a:sym typeface="+mn-ea"/>
              </a:rPr>
              <a:t>（</a:t>
            </a:r>
            <a:r>
              <a:rPr lang="en-US" altLang="zh-CN" sz="3200" dirty="0">
                <a:latin typeface="楷体_GB2312" pitchFamily="49" charset="-122"/>
                <a:ea typeface="楷体_GB2312" pitchFamily="49" charset="-122"/>
                <a:sym typeface="+mn-ea"/>
              </a:rPr>
              <a:t>4270</a:t>
            </a:r>
            <a:r>
              <a:rPr lang="zh-CN" altLang="en-US" sz="3200" dirty="0">
                <a:latin typeface="楷体_GB2312" pitchFamily="49" charset="-122"/>
                <a:ea typeface="楷体_GB2312" pitchFamily="49" charset="-122"/>
                <a:sym typeface="+mn-ea"/>
              </a:rPr>
              <a:t>元）。</a:t>
            </a:r>
            <a:endParaRPr lang="zh-CN" altLang="en-US" sz="3200" dirty="0">
              <a:latin typeface="楷体_GB2312" pitchFamily="49" charset="-122"/>
              <a:ea typeface="楷体_GB2312" pitchFamily="49" charset="-122"/>
              <a:sym typeface="+mn-ea"/>
            </a:endParaRPr>
          </a:p>
          <a:p>
            <a:pPr marL="457200" marR="0" lvl="0" indent="-4572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  <a:tabLst>
                <a:tab pos="133985" algn="l"/>
                <a:tab pos="365760" algn="l"/>
                <a:tab pos="461010" algn="l"/>
              </a:tabLst>
              <a:defRPr/>
            </a:pPr>
            <a:endParaRPr lang="zh-CN" altLang="en-US" sz="3200" dirty="0">
              <a:latin typeface="楷体_GB2312" pitchFamily="49" charset="-122"/>
              <a:ea typeface="楷体_GB2312" pitchFamily="49" charset="-122"/>
              <a:sym typeface="+mn-ea"/>
            </a:endParaRPr>
          </a:p>
          <a:p>
            <a:pPr marL="457200" marR="0" lvl="0" indent="-4572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  <a:tabLst>
                <a:tab pos="133985" algn="l"/>
                <a:tab pos="365760" algn="l"/>
                <a:tab pos="461010" algn="l"/>
              </a:tabLst>
              <a:defRPr/>
            </a:pPr>
            <a:r>
              <a:rPr lang="zh-CN" altLang="en-US" sz="3200" dirty="0">
                <a:latin typeface="楷体_GB2312" pitchFamily="49" charset="-122"/>
                <a:ea typeface="楷体_GB2312" pitchFamily="49" charset="-122"/>
                <a:sym typeface="+mn-ea"/>
              </a:rPr>
              <a:t>本次付款金额为</a:t>
            </a:r>
            <a:r>
              <a:rPr lang="en-US" altLang="zh-CN" sz="3200" dirty="0">
                <a:latin typeface="楷体_GB2312" pitchFamily="49" charset="-122"/>
                <a:ea typeface="楷体_GB2312" pitchFamily="49" charset="-122"/>
                <a:sym typeface="+mn-ea"/>
              </a:rPr>
              <a:t>30000</a:t>
            </a:r>
            <a:r>
              <a:rPr lang="zh-CN" altLang="en-US" sz="3200" dirty="0">
                <a:latin typeface="楷体_GB2312" pitchFamily="49" charset="-122"/>
                <a:ea typeface="楷体_GB2312" pitchFamily="49" charset="-122"/>
                <a:sym typeface="+mn-ea"/>
              </a:rPr>
              <a:t>元，结算金额为</a:t>
            </a:r>
            <a:r>
              <a:rPr lang="en-US" altLang="zh-CN" sz="3200" dirty="0">
                <a:latin typeface="楷体_GB2312" pitchFamily="49" charset="-122"/>
                <a:ea typeface="楷体_GB2312" pitchFamily="49" charset="-122"/>
                <a:sym typeface="+mn-ea"/>
              </a:rPr>
              <a:t>31590</a:t>
            </a:r>
            <a:r>
              <a:rPr lang="zh-CN" altLang="en-US" sz="3200" dirty="0">
                <a:latin typeface="楷体_GB2312" pitchFamily="49" charset="-122"/>
                <a:ea typeface="楷体_GB2312" pitchFamily="49" charset="-122"/>
                <a:sym typeface="+mn-ea"/>
              </a:rPr>
              <a:t>，付款金额小于结算金额，差额部分使用</a:t>
            </a:r>
            <a:r>
              <a:rPr lang="zh-CN" altLang="en-US" sz="3200" dirty="0">
                <a:latin typeface="Times New Roman" panose="02020603050405020304" pitchFamily="18" charset="0"/>
                <a:ea typeface="楷体_GB2312" pitchFamily="49" charset="-122"/>
                <a:sym typeface="+mn-ea"/>
              </a:rPr>
              <a:t>“</a:t>
            </a:r>
            <a:r>
              <a:rPr lang="zh-CN" altLang="en-US" sz="3200" dirty="0">
                <a:latin typeface="楷体_GB2312" pitchFamily="49" charset="-122"/>
                <a:ea typeface="楷体_GB2312" pitchFamily="49" charset="-122"/>
                <a:sym typeface="+mn-ea"/>
              </a:rPr>
              <a:t>预付款</a:t>
            </a:r>
            <a:r>
              <a:rPr lang="zh-CN" altLang="en-US" sz="3200" dirty="0">
                <a:latin typeface="Times New Roman" panose="02020603050405020304" pitchFamily="18" charset="0"/>
                <a:ea typeface="楷体_GB2312" pitchFamily="49" charset="-122"/>
                <a:sym typeface="+mn-ea"/>
              </a:rPr>
              <a:t>”</a:t>
            </a:r>
            <a:r>
              <a:rPr lang="zh-CN" altLang="en-US" sz="3200" dirty="0">
                <a:latin typeface="楷体_GB2312" pitchFamily="49" charset="-122"/>
                <a:ea typeface="楷体_GB2312" pitchFamily="49" charset="-122"/>
                <a:sym typeface="+mn-ea"/>
              </a:rPr>
              <a:t>。 </a:t>
            </a:r>
            <a:endParaRPr kumimoji="1" lang="zh-CN" altLang="en-US" sz="3200" noProof="0" dirty="0" smtClean="0">
              <a:ln>
                <a:noFill/>
              </a:ln>
              <a:effectLst/>
              <a:uLnTx/>
              <a:uFillTx/>
              <a:latin typeface="楷体_GB2312" pitchFamily="49" charset="-122"/>
              <a:ea typeface="楷体_GB2312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 flipH="1">
            <a:off x="59334" y="4293859"/>
            <a:ext cx="943054" cy="387327"/>
          </a:xfrm>
          <a:prstGeom prst="rect">
            <a:avLst/>
          </a:prstGeom>
          <a:solidFill>
            <a:schemeClr val="accent6"/>
          </a:solidFill>
          <a:ln w="57150">
            <a:solidFill>
              <a:srgbClr val="D42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总结评价</a:t>
            </a:r>
            <a:endParaRPr lang="zh-CN" altLang="en-US" sz="1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224645" y="3155315"/>
            <a:ext cx="23945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zh-CN" sz="2800" b="1">
                <a:solidFill>
                  <a:srgbClr val="FF0000"/>
                </a:solidFill>
              </a:rPr>
              <a:t>比较两种结算方式的不同</a:t>
            </a:r>
            <a:endParaRPr lang="zh-CN" altLang="zh-CN" sz="2800" b="1">
              <a:solidFill>
                <a:srgbClr val="FF0000"/>
              </a:solidFill>
            </a:endParaRPr>
          </a:p>
        </p:txBody>
      </p:sp>
      <p:sp>
        <p:nvSpPr>
          <p:cNvPr id="3" name="右大括号 2"/>
          <p:cNvSpPr/>
          <p:nvPr/>
        </p:nvSpPr>
        <p:spPr>
          <a:xfrm>
            <a:off x="8620760" y="1793240"/>
            <a:ext cx="603885" cy="367665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805" y="3775710"/>
            <a:ext cx="3355975" cy="251206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矩形 18"/>
          <p:cNvSpPr/>
          <p:nvPr/>
        </p:nvSpPr>
        <p:spPr>
          <a:xfrm flipH="1">
            <a:off x="59334" y="4838054"/>
            <a:ext cx="943054" cy="387327"/>
          </a:xfrm>
          <a:prstGeom prst="rect">
            <a:avLst/>
          </a:prstGeom>
          <a:solidFill>
            <a:schemeClr val="accent6"/>
          </a:solidFill>
          <a:ln w="57150">
            <a:solidFill>
              <a:srgbClr val="D42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任务三</a:t>
            </a:r>
            <a:endParaRPr lang="zh-CN" altLang="en-US" sz="1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04315" y="744855"/>
            <a:ext cx="9535795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/>
              <a:t>    </a:t>
            </a:r>
            <a:r>
              <a:rPr lang="zh-CN" altLang="en-US" sz="3200"/>
              <a:t>任务三：</a:t>
            </a:r>
            <a:endParaRPr lang="zh-CN" altLang="en-US" sz="3200"/>
          </a:p>
          <a:p>
            <a:pPr marL="457200" lvl="0" indent="0" algn="l" defTabSz="914400" eaLnBrk="1" latinLnBrk="0" hangingPunct="1">
              <a:spcAft>
                <a:spcPct val="0"/>
              </a:spcAft>
              <a:buFontTx/>
              <a:buNone/>
              <a:tabLst>
                <a:tab pos="132715" algn="l"/>
                <a:tab pos="364490" algn="l"/>
                <a:tab pos="459740" algn="l"/>
              </a:tabLst>
            </a:pPr>
            <a:r>
              <a:rPr lang="zh-CN" altLang="en-US" sz="3200"/>
              <a:t> </a:t>
            </a:r>
            <a:r>
              <a:rPr lang="en-US" altLang="zh-CN" sz="3200"/>
              <a:t>     </a:t>
            </a:r>
            <a:r>
              <a:rPr lang="en-US" altLang="zh-CN" sz="3200">
                <a:sym typeface="+mn-ea"/>
              </a:rPr>
              <a:t> </a:t>
            </a:r>
            <a:r>
              <a:rPr lang="zh-CN" altLang="en-US" sz="3200">
                <a:sym typeface="+mn-ea"/>
              </a:rPr>
              <a:t>2016年1月26日，收到向齐星公司采购SS999</a:t>
            </a:r>
            <a:r>
              <a:rPr lang="en-US" altLang="zh-CN" sz="3200">
                <a:sym typeface="+mn-ea"/>
              </a:rPr>
              <a:t>   </a:t>
            </a:r>
            <a:r>
              <a:rPr lang="zh-CN" altLang="en-US" sz="3200">
                <a:sym typeface="+mn-ea"/>
              </a:rPr>
              <a:t>材料200千克，单价为29元的采购发票(No.4401)，货物已验收入原料库；</a:t>
            </a:r>
            <a:endParaRPr lang="zh-CN" altLang="en-US" sz="3200">
              <a:sym typeface="+mn-ea"/>
            </a:endParaRPr>
          </a:p>
          <a:p>
            <a:pPr marL="457200" lvl="0" indent="0" algn="l" defTabSz="914400" eaLnBrk="1" latinLnBrk="0" hangingPunct="1">
              <a:spcAft>
                <a:spcPct val="0"/>
              </a:spcAft>
              <a:buFontTx/>
              <a:buNone/>
              <a:tabLst>
                <a:tab pos="132715" algn="l"/>
                <a:tab pos="364490" algn="l"/>
                <a:tab pos="459740" algn="l"/>
              </a:tabLst>
            </a:pPr>
            <a:r>
              <a:rPr lang="en-US" altLang="zh-CN" sz="3200">
                <a:sym typeface="+mn-ea"/>
              </a:rPr>
              <a:t>       </a:t>
            </a:r>
            <a:r>
              <a:rPr lang="zh-CN" altLang="en-US" sz="3200">
                <a:sym typeface="+mn-ea"/>
              </a:rPr>
              <a:t>31日经协商决定将本次的应付款全部转给天宜公司，并用天宜公司的预付款抵付。</a:t>
            </a:r>
            <a:endParaRPr lang="zh-CN" altLang="en-US" sz="3200"/>
          </a:p>
          <a:p>
            <a:pPr>
              <a:lnSpc>
                <a:spcPct val="150000"/>
              </a:lnSpc>
            </a:pPr>
            <a:r>
              <a:rPr lang="zh-CN" altLang="en-US" sz="3200">
                <a:sym typeface="+mn-ea"/>
              </a:rPr>
              <a:t>（以小组为单位进行，选代表进行展示）</a:t>
            </a:r>
            <a:endParaRPr lang="zh-CN" altLang="en-US" sz="3200"/>
          </a:p>
        </p:txBody>
      </p:sp>
    </p:spTree>
    <p:custDataLst>
      <p:tags r:id="rId2"/>
    </p:custDataLst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 flipH="1">
            <a:off x="59334" y="4838054"/>
            <a:ext cx="943054" cy="387327"/>
          </a:xfrm>
          <a:prstGeom prst="rect">
            <a:avLst/>
          </a:prstGeom>
          <a:solidFill>
            <a:schemeClr val="accent6"/>
          </a:solidFill>
          <a:ln w="57150">
            <a:solidFill>
              <a:srgbClr val="D42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任务三</a:t>
            </a:r>
            <a:endParaRPr lang="zh-CN" altLang="en-US" sz="1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付款业务二---第四题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12620" y="0"/>
            <a:ext cx="8366125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1986915" y="3281998"/>
            <a:ext cx="9091295" cy="645160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/>
              <a:t> </a:t>
            </a:r>
            <a:r>
              <a:rPr lang="en-US" altLang="zh-CN" sz="2400"/>
              <a:t>       </a:t>
            </a:r>
            <a:endParaRPr lang="zh-CN" altLang="en-US" sz="2400"/>
          </a:p>
        </p:txBody>
      </p:sp>
      <p:sp>
        <p:nvSpPr>
          <p:cNvPr id="6" name="文本框 5"/>
          <p:cNvSpPr txBox="1"/>
          <p:nvPr/>
        </p:nvSpPr>
        <p:spPr>
          <a:xfrm>
            <a:off x="3434715" y="2324735"/>
            <a:ext cx="2606040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0" indent="0" defTabSz="914400" eaLnBrk="1" latinLnBrk="0" hangingPunct="1">
              <a:spcBef>
                <a:spcPts val="1200"/>
              </a:spcBef>
              <a:spcAft>
                <a:spcPct val="0"/>
              </a:spcAft>
              <a:buFont typeface="+mj-ea"/>
              <a:buNone/>
              <a:tabLst>
                <a:tab pos="134620" algn="l"/>
                <a:tab pos="366395" algn="l"/>
                <a:tab pos="461645" algn="l"/>
              </a:tabLst>
            </a:pPr>
            <a:r>
              <a:rPr kumimoji="1" lang="zh-CN" altLang="en-US" sz="3600" noProof="0" dirty="0" smtClean="0">
                <a:ln>
                  <a:noFill/>
                </a:ln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  <a:sym typeface="+mn-ea"/>
              </a:rPr>
              <a:t>预付冲应付</a:t>
            </a:r>
            <a:endParaRPr kumimoji="1" lang="zh-CN" altLang="en-US" sz="3600" noProof="0" dirty="0" smtClean="0">
              <a:ln>
                <a:noFill/>
              </a:ln>
              <a:effectLst/>
              <a:uLnTx/>
              <a:uFillTx/>
              <a:latin typeface="楷体_GB2312" pitchFamily="49" charset="-122"/>
              <a:ea typeface="楷体_GB2312" pitchFamily="49" charset="-122"/>
              <a:cs typeface="宋体" panose="02010600030101010101" pitchFamily="2" charset="-122"/>
              <a:sym typeface="+mn-ea"/>
            </a:endParaRPr>
          </a:p>
          <a:p>
            <a:pPr marL="0" lvl="0" indent="0" defTabSz="914400" eaLnBrk="1" latinLnBrk="0" hangingPunct="1">
              <a:spcBef>
                <a:spcPts val="1200"/>
              </a:spcBef>
              <a:spcAft>
                <a:spcPct val="0"/>
              </a:spcAft>
              <a:buFont typeface="+mj-ea"/>
              <a:buNone/>
              <a:tabLst>
                <a:tab pos="134620" algn="l"/>
                <a:tab pos="366395" algn="l"/>
                <a:tab pos="461645" algn="l"/>
              </a:tabLst>
            </a:pPr>
            <a:endParaRPr kumimoji="1" lang="zh-CN" altLang="en-US" sz="3600" noProof="0" dirty="0" smtClean="0">
              <a:ln>
                <a:noFill/>
              </a:ln>
              <a:effectLst/>
              <a:uLnTx/>
              <a:uFillTx/>
              <a:latin typeface="楷体_GB2312" pitchFamily="49" charset="-122"/>
              <a:ea typeface="楷体_GB2312" pitchFamily="49" charset="-122"/>
              <a:cs typeface="宋体" panose="02010600030101010101" pitchFamily="2" charset="-122"/>
              <a:sym typeface="+mn-ea"/>
            </a:endParaRPr>
          </a:p>
          <a:p>
            <a:pPr marL="0" lvl="0" indent="0" defTabSz="914400" eaLnBrk="1" latinLnBrk="0" hangingPunct="1">
              <a:spcBef>
                <a:spcPts val="1200"/>
              </a:spcBef>
              <a:spcAft>
                <a:spcPct val="0"/>
              </a:spcAft>
              <a:buFont typeface="+mj-ea"/>
              <a:buNone/>
              <a:tabLst>
                <a:tab pos="134620" algn="l"/>
                <a:tab pos="366395" algn="l"/>
                <a:tab pos="461645" algn="l"/>
              </a:tabLst>
            </a:pPr>
            <a:r>
              <a:rPr kumimoji="1" lang="zh-CN" altLang="en-US" sz="3600" noProof="0" dirty="0" smtClean="0">
                <a:ln>
                  <a:noFill/>
                </a:ln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  <a:sym typeface="+mn-ea"/>
              </a:rPr>
              <a:t>应付冲应付</a:t>
            </a:r>
            <a:endParaRPr kumimoji="1" lang="zh-CN" altLang="en-US" sz="3600" noProof="0" dirty="0" smtClean="0">
              <a:ln>
                <a:noFill/>
              </a:ln>
              <a:effectLst/>
              <a:uLnTx/>
              <a:uFillTx/>
              <a:latin typeface="楷体_GB2312" pitchFamily="49" charset="-122"/>
              <a:ea typeface="楷体_GB2312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 flipH="1">
            <a:off x="59334" y="5331449"/>
            <a:ext cx="943054" cy="387327"/>
          </a:xfrm>
          <a:prstGeom prst="rect">
            <a:avLst/>
          </a:prstGeom>
          <a:solidFill>
            <a:schemeClr val="accent6"/>
          </a:solidFill>
          <a:ln w="57150">
            <a:solidFill>
              <a:srgbClr val="D42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总结评价</a:t>
            </a:r>
            <a:endParaRPr lang="zh-CN" altLang="en-US" sz="1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375525" y="3155315"/>
            <a:ext cx="23945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zh-CN" sz="2800" b="1">
                <a:solidFill>
                  <a:srgbClr val="FF0000"/>
                </a:solidFill>
              </a:rPr>
              <a:t>比较两种结算方式的不同</a:t>
            </a:r>
            <a:endParaRPr lang="zh-CN" altLang="zh-CN" sz="2800" b="1">
              <a:solidFill>
                <a:srgbClr val="FF0000"/>
              </a:solidFill>
            </a:endParaRPr>
          </a:p>
        </p:txBody>
      </p:sp>
      <p:sp>
        <p:nvSpPr>
          <p:cNvPr id="3" name="右大括号 2"/>
          <p:cNvSpPr/>
          <p:nvPr/>
        </p:nvSpPr>
        <p:spPr>
          <a:xfrm>
            <a:off x="6471285" y="2059305"/>
            <a:ext cx="603885" cy="284416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1986915" y="3281998"/>
            <a:ext cx="9091295" cy="645160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/>
              <a:t> </a:t>
            </a:r>
            <a:r>
              <a:rPr lang="en-US" altLang="zh-CN" sz="2400"/>
              <a:t>       </a:t>
            </a:r>
            <a:endParaRPr lang="zh-CN" altLang="en-US" sz="2400"/>
          </a:p>
        </p:txBody>
      </p:sp>
      <p:sp>
        <p:nvSpPr>
          <p:cNvPr id="6" name="文本框 5"/>
          <p:cNvSpPr txBox="1"/>
          <p:nvPr/>
        </p:nvSpPr>
        <p:spPr>
          <a:xfrm>
            <a:off x="4257675" y="3016885"/>
            <a:ext cx="4210050" cy="645160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marL="457200" lvl="0" indent="-457200" defTabSz="914400" eaLnBrk="1" hangingPunct="1">
              <a:spcAft>
                <a:spcPct val="0"/>
              </a:spcAft>
              <a:buFontTx/>
              <a:buNone/>
              <a:tabLst>
                <a:tab pos="134620" algn="l"/>
                <a:tab pos="366395" algn="l"/>
                <a:tab pos="461645" algn="l"/>
              </a:tabLst>
            </a:pPr>
            <a:r>
              <a:rPr kumimoji="1" lang="zh-CN" altLang="en-US" sz="36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  <a:sym typeface="+mn-ea"/>
              </a:rPr>
              <a:t>并账错误如何修改</a:t>
            </a:r>
            <a:r>
              <a:rPr kumimoji="1" lang="en-US" altLang="zh-CN" sz="36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  <a:sym typeface="+mn-ea"/>
              </a:rPr>
              <a:t>?</a:t>
            </a:r>
            <a:endParaRPr kumimoji="1" lang="en-US" altLang="zh-CN" sz="360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801235" y="849630"/>
            <a:ext cx="3124200" cy="629285"/>
            <a:chOff x="2882" y="3300"/>
            <a:chExt cx="4920" cy="991"/>
          </a:xfrm>
        </p:grpSpPr>
        <p:sp>
          <p:nvSpPr>
            <p:cNvPr id="14" name="椭圆 13"/>
            <p:cNvSpPr/>
            <p:nvPr/>
          </p:nvSpPr>
          <p:spPr>
            <a:xfrm>
              <a:off x="2882" y="3300"/>
              <a:ext cx="4920" cy="966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3403" y="3372"/>
              <a:ext cx="3877" cy="9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4">
                          <a:tint val="50000"/>
                          <a:satMod val="300000"/>
                        </a:schemeClr>
                      </a:gs>
                      <a:gs pos="35000">
                        <a:schemeClr val="accent4">
                          <a:tint val="37000"/>
                          <a:satMod val="300000"/>
                        </a:schemeClr>
                      </a:gs>
                      <a:gs pos="100000">
                        <a:schemeClr val="accent4">
                          <a:tint val="15000"/>
                          <a:satMod val="350000"/>
                        </a:schemeClr>
                      </a:gs>
                    </a:gsLst>
                    <a:lin ang="16200000" scaled="1"/>
                  </a:gradFill>
                </a14:hiddenFill>
              </a:ext>
            </a:ex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r>
                <a:rPr lang="en-US" altLang="zh-CN" sz="2800"/>
                <a:t>  </a:t>
              </a:r>
              <a:r>
                <a:rPr lang="zh-CN" altLang="zh-CN" sz="3200"/>
                <a:t>合作探究</a:t>
              </a:r>
              <a:endParaRPr lang="zh-CN" altLang="zh-CN" sz="3200"/>
            </a:p>
          </p:txBody>
        </p:sp>
      </p:grpSp>
      <p:sp>
        <p:nvSpPr>
          <p:cNvPr id="2" name="矩形 1"/>
          <p:cNvSpPr/>
          <p:nvPr/>
        </p:nvSpPr>
        <p:spPr>
          <a:xfrm flipH="1">
            <a:off x="59334" y="5835639"/>
            <a:ext cx="943054" cy="387327"/>
          </a:xfrm>
          <a:prstGeom prst="rect">
            <a:avLst/>
          </a:prstGeom>
          <a:solidFill>
            <a:schemeClr val="accent6"/>
          </a:solidFill>
          <a:ln w="57150">
            <a:solidFill>
              <a:srgbClr val="D42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拓展</a:t>
            </a:r>
            <a:endParaRPr lang="zh-CN" altLang="en-US" sz="1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8580" y="621030"/>
            <a:ext cx="10596880" cy="565785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7620" y="0"/>
            <a:ext cx="1131570" cy="6858000"/>
            <a:chOff x="-12" y="0"/>
            <a:chExt cx="1782" cy="10800"/>
          </a:xfrm>
        </p:grpSpPr>
        <p:grpSp>
          <p:nvGrpSpPr>
            <p:cNvPr id="7" name="组合 6"/>
            <p:cNvGrpSpPr/>
            <p:nvPr/>
          </p:nvGrpSpPr>
          <p:grpSpPr>
            <a:xfrm rot="0">
              <a:off x="-12" y="0"/>
              <a:ext cx="1783" cy="10800"/>
              <a:chOff x="-12" y="0"/>
              <a:chExt cx="1710" cy="10800"/>
            </a:xfrm>
          </p:grpSpPr>
          <p:pic>
            <p:nvPicPr>
              <p:cNvPr id="75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 l="36391" t="27634" r="25974" b="4903"/>
              <a:stretch>
                <a:fillRect/>
              </a:stretch>
            </p:blipFill>
            <p:spPr bwMode="auto">
              <a:xfrm>
                <a:off x="0" y="0"/>
                <a:ext cx="1698" cy="1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6" name="矩形 75"/>
              <p:cNvSpPr/>
              <p:nvPr/>
            </p:nvSpPr>
            <p:spPr>
              <a:xfrm>
                <a:off x="-12" y="1628"/>
                <a:ext cx="1695" cy="917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zh-CN" altLang="en-US"/>
              </a:p>
            </p:txBody>
          </p:sp>
        </p:grpSp>
        <p:sp>
          <p:nvSpPr>
            <p:cNvPr id="77" name="矩形 76"/>
            <p:cNvSpPr/>
            <p:nvPr/>
          </p:nvSpPr>
          <p:spPr>
            <a:xfrm flipH="1">
              <a:off x="122" y="2776"/>
              <a:ext cx="1485" cy="564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课程环节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矩形 77"/>
            <p:cNvSpPr/>
            <p:nvPr/>
          </p:nvSpPr>
          <p:spPr>
            <a:xfrm flipH="1">
              <a:off x="122" y="3541"/>
              <a:ext cx="1485" cy="564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活动导入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 flipH="1">
              <a:off x="122" y="4343"/>
              <a:ext cx="1485" cy="561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任务一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 flipH="1">
              <a:off x="122" y="5151"/>
              <a:ext cx="1485" cy="564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总结评价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 flipH="1">
              <a:off x="122" y="5980"/>
              <a:ext cx="1485" cy="561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任务二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2" name="矩形 81"/>
            <p:cNvSpPr/>
            <p:nvPr/>
          </p:nvSpPr>
          <p:spPr>
            <a:xfrm flipH="1">
              <a:off x="122" y="6797"/>
              <a:ext cx="1485" cy="564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总结评价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3" name="矩形 82"/>
            <p:cNvSpPr/>
            <p:nvPr/>
          </p:nvSpPr>
          <p:spPr>
            <a:xfrm flipH="1">
              <a:off x="122" y="7621"/>
              <a:ext cx="1485" cy="561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任务三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4" name="矩形 83"/>
            <p:cNvSpPr/>
            <p:nvPr/>
          </p:nvSpPr>
          <p:spPr>
            <a:xfrm flipH="1">
              <a:off x="122" y="8419"/>
              <a:ext cx="1485" cy="561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总结评价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 flipH="1">
              <a:off x="112" y="9249"/>
              <a:ext cx="1485" cy="561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拓展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6" name="矩形 85"/>
            <p:cNvSpPr/>
            <p:nvPr/>
          </p:nvSpPr>
          <p:spPr>
            <a:xfrm flipH="1">
              <a:off x="107" y="10053"/>
              <a:ext cx="1485" cy="561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作业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7" name="矩形 86"/>
            <p:cNvSpPr/>
            <p:nvPr/>
          </p:nvSpPr>
          <p:spPr>
            <a:xfrm flipH="1">
              <a:off x="107" y="1962"/>
              <a:ext cx="1485" cy="613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zh-CN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项目进度</a:t>
              </a:r>
              <a:endParaRPr lang="zh-CN" altLang="zh-CN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8" name="矩形 87"/>
          <p:cNvSpPr/>
          <p:nvPr/>
        </p:nvSpPr>
        <p:spPr>
          <a:xfrm flipH="1">
            <a:off x="72034" y="1257289"/>
            <a:ext cx="943054" cy="387327"/>
          </a:xfrm>
          <a:prstGeom prst="rect">
            <a:avLst/>
          </a:prstGeom>
          <a:solidFill>
            <a:schemeClr val="accent6"/>
          </a:solidFill>
          <a:ln w="57150">
            <a:solidFill>
              <a:srgbClr val="D42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项目进度</a:t>
            </a:r>
            <a:endParaRPr lang="zh-CN" altLang="en-US" sz="1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1986915" y="3281998"/>
            <a:ext cx="9091295" cy="645160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/>
              <a:t> </a:t>
            </a:r>
            <a:r>
              <a:rPr lang="en-US" altLang="zh-CN" sz="2400"/>
              <a:t>       </a:t>
            </a:r>
            <a:endParaRPr lang="zh-CN" altLang="en-US" sz="2400"/>
          </a:p>
        </p:txBody>
      </p:sp>
      <p:sp>
        <p:nvSpPr>
          <p:cNvPr id="13" name="文本框 2"/>
          <p:cNvSpPr txBox="1">
            <a:spLocks noChangeArrowheads="1"/>
          </p:cNvSpPr>
          <p:nvPr/>
        </p:nvSpPr>
        <p:spPr bwMode="auto">
          <a:xfrm>
            <a:off x="1527493" y="135255"/>
            <a:ext cx="10514012" cy="12604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200" spc="150"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宏信科技股份有限公司201</a:t>
            </a:r>
            <a:r>
              <a:rPr lang="en-US" altLang="zh-CN" sz="3200" spc="150"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6</a:t>
            </a:r>
            <a:r>
              <a:rPr lang="zh-CN" altLang="en-US" sz="3200" spc="150"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年1月会计电算化账务处理</a:t>
            </a:r>
            <a:endParaRPr lang="zh-CN" altLang="en-US" sz="3200" spc="15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黑体" panose="02010609060101010101" pitchFamily="49" charset="-122"/>
            </a:endParaRPr>
          </a:p>
          <a:p>
            <a:endParaRPr lang="en-US" altLang="zh-CN" sz="2000" b="1">
              <a:latin typeface="华文新魏"/>
              <a:ea typeface="微软雅黑" panose="020B0503020204020204" pitchFamily="34" charset="-122"/>
              <a:cs typeface="黑体" panose="02010609060101010101" pitchFamily="49" charset="-122"/>
              <a:sym typeface="+mn-ea"/>
            </a:endParaRPr>
          </a:p>
          <a:p>
            <a:r>
              <a:rPr lang="en-US" altLang="zh-CN" sz="2400" b="1">
                <a:solidFill>
                  <a:srgbClr val="C00000"/>
                </a:solidFill>
                <a:latin typeface="宋体" panose="02010600030101010101" pitchFamily="2" charset="-122"/>
                <a:cs typeface="华文新魏"/>
                <a:sym typeface="+mn-ea"/>
              </a:rPr>
              <a:t>No.6-3 </a:t>
            </a:r>
            <a:r>
              <a:rPr lang="zh-CN" altLang="en-US" sz="2400" b="1">
                <a:ln w="13462">
                  <a:noFill/>
                  <a:prstDash val="solid"/>
                </a:ln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华文新魏"/>
                <a:ea typeface="华文新魏"/>
                <a:cs typeface="华文新魏"/>
                <a:sym typeface="+mn-ea"/>
              </a:rPr>
              <a:t>采购与付款管理</a:t>
            </a:r>
            <a:r>
              <a:rPr lang="en-US" altLang="zh-CN" sz="2400" b="1">
                <a:ln w="13462">
                  <a:noFill/>
                  <a:prstDash val="solid"/>
                </a:ln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华文新魏"/>
                <a:ea typeface="华文新魏"/>
                <a:cs typeface="华文新魏"/>
                <a:sym typeface="+mn-ea"/>
              </a:rPr>
              <a:t> </a:t>
            </a:r>
            <a:r>
              <a:rPr lang="zh-CN" altLang="en-US" sz="2400" b="1">
                <a:solidFill>
                  <a:srgbClr val="C00000"/>
                </a:solidFill>
                <a:latin typeface="华文新魏"/>
                <a:ea typeface="华文新魏"/>
                <a:cs typeface="华文新魏"/>
                <a:sym typeface="+mn-ea"/>
              </a:rPr>
              <a:t>付款业务</a:t>
            </a:r>
            <a:r>
              <a:rPr lang="en-US" altLang="zh-CN" sz="2400" b="1">
                <a:solidFill>
                  <a:schemeClr val="tx1"/>
                </a:solidFill>
                <a:latin typeface="华文新魏"/>
                <a:ea typeface="华文新魏"/>
                <a:cs typeface="华文新魏"/>
                <a:sym typeface="+mn-ea"/>
              </a:rPr>
              <a:t>        </a:t>
            </a:r>
            <a:r>
              <a:rPr lang="zh-CN" altLang="en-US" sz="2400" b="1">
                <a:latin typeface="华文新魏"/>
                <a:cs typeface="华文新魏"/>
                <a:sym typeface="+mn-ea"/>
              </a:rPr>
              <a:t>合作岗位</a:t>
            </a:r>
            <a:r>
              <a:rPr lang="en-US" altLang="zh-CN" sz="2400" b="1">
                <a:latin typeface="华文新魏"/>
                <a:cs typeface="华文新魏"/>
                <a:sym typeface="+mn-ea"/>
              </a:rPr>
              <a:t> </a:t>
            </a:r>
            <a:r>
              <a:rPr sz="240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出纳</a:t>
            </a:r>
            <a:r>
              <a:rPr lang="en-US" sz="240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  </a:t>
            </a:r>
            <a:r>
              <a:rPr sz="240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ZQ赵强</a:t>
            </a:r>
            <a:r>
              <a:rPr lang="en-US" altLang="zh-CN" sz="2400" b="1">
                <a:solidFill>
                  <a:schemeClr val="tx1"/>
                </a:solidFill>
                <a:latin typeface="华文新魏"/>
                <a:ea typeface="华文新魏"/>
                <a:cs typeface="华文新魏"/>
                <a:sym typeface="+mn-ea"/>
              </a:rPr>
              <a:t> 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华文新魏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45840" y="2757805"/>
            <a:ext cx="72910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indent="-457200" defTabSz="914400" eaLnBrk="1" hangingPunct="1">
              <a:buFontTx/>
              <a:buNone/>
              <a:tabLst>
                <a:tab pos="134620" algn="l"/>
                <a:tab pos="366395" algn="l"/>
                <a:tab pos="461645" algn="l"/>
              </a:tabLst>
            </a:pPr>
            <a:endParaRPr kumimoji="1" lang="zh-CN" altLang="en-US" sz="2400" noProof="0" dirty="0" smtClean="0">
              <a:latin typeface="楷体_GB2312" pitchFamily="49" charset="-122"/>
              <a:ea typeface="楷体_GB2312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 flipH="1">
            <a:off x="59334" y="5835639"/>
            <a:ext cx="943054" cy="387327"/>
          </a:xfrm>
          <a:prstGeom prst="rect">
            <a:avLst/>
          </a:prstGeom>
          <a:solidFill>
            <a:schemeClr val="accent6"/>
          </a:solidFill>
          <a:ln w="57150">
            <a:solidFill>
              <a:srgbClr val="D42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拓展</a:t>
            </a:r>
            <a:endParaRPr lang="zh-CN" altLang="en-US" sz="1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1411605" y="1494790"/>
          <a:ext cx="9991725" cy="512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89935"/>
                <a:gridCol w="3193415"/>
                <a:gridCol w="3508375"/>
              </a:tblGrid>
              <a:tr h="7315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楷体" panose="02010609060101010101" charset="-122"/>
                        </a:rPr>
                        <a:t>能力目标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楷体" panose="02010609060101010101" charset="-122"/>
                        </a:rPr>
                        <a:t>知识目标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楷体" panose="02010609060101010101" charset="-122"/>
                        </a:rPr>
                        <a:t>素质目标</a:t>
                      </a:r>
                      <a:endParaRPr 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楷体" panose="02010609060101010101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楷体" panose="02010609060101010101" charset="-122"/>
                        </a:rPr>
                        <a:t>（含思政目标）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60000"/>
                      </a:schemeClr>
                    </a:solidFill>
                  </a:tcPr>
                </a:tc>
              </a:tr>
              <a:tr h="4389120">
                <a:tc>
                  <a:txBody>
                    <a:bodyPr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1.能够根据企业业务的</a:t>
                      </a:r>
                      <a:r>
                        <a:rPr lang="zh-CN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实际</a:t>
                      </a: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发生情况进行采购付款业务、预付款业务、转账业务处理和并账错误修改</a:t>
                      </a:r>
                      <a:endParaRPr 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2.能够准确判断采购业务类型</a:t>
                      </a:r>
                      <a:endParaRPr 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1.掌握采购付款业务、预付款业务、转账业务处理流程</a:t>
                      </a:r>
                      <a:endParaRPr 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2.知道采购付款业务、预付款业务、转账业务的原理</a:t>
                      </a:r>
                      <a:endParaRPr 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3.熟悉并账错误处理流程</a:t>
                      </a:r>
                      <a:endParaRPr 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1.能树立</a:t>
                      </a:r>
                      <a:r>
                        <a:rPr lang="zh-CN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岗位</a:t>
                      </a:r>
                      <a:r>
                        <a:rPr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意识，养成按顺序操作的习惯, 培养细心、耐心的心理素质</a:t>
                      </a:r>
                      <a:endParaRPr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2.通过项目小组合作，培养团队精神,通过学生展示，让学生树立自信心，勇于表达自己</a:t>
                      </a:r>
                      <a:endParaRPr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1986915" y="3281998"/>
            <a:ext cx="9091295" cy="645160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/>
              <a:t> </a:t>
            </a:r>
            <a:r>
              <a:rPr lang="en-US" altLang="zh-CN" sz="2400"/>
              <a:t>       </a:t>
            </a:r>
            <a:endParaRPr lang="zh-CN" altLang="en-US" sz="2400"/>
          </a:p>
        </p:txBody>
      </p:sp>
      <p:sp>
        <p:nvSpPr>
          <p:cNvPr id="2" name="矩形 1"/>
          <p:cNvSpPr/>
          <p:nvPr/>
        </p:nvSpPr>
        <p:spPr>
          <a:xfrm flipH="1">
            <a:off x="59334" y="6359514"/>
            <a:ext cx="943054" cy="387327"/>
          </a:xfrm>
          <a:prstGeom prst="rect">
            <a:avLst/>
          </a:prstGeom>
          <a:solidFill>
            <a:schemeClr val="accent6"/>
          </a:solidFill>
          <a:ln w="57150">
            <a:solidFill>
              <a:srgbClr val="D42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作业</a:t>
            </a:r>
            <a:endParaRPr lang="zh-CN" altLang="en-US" sz="1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49755" y="2101850"/>
            <a:ext cx="8933180" cy="3169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0" indent="0" defTabSz="914400" eaLnBrk="1" latinLnBrk="0" hangingPunct="1">
              <a:spcBef>
                <a:spcPts val="1200"/>
              </a:spcBef>
              <a:spcAft>
                <a:spcPct val="0"/>
              </a:spcAft>
              <a:buFont typeface="+mj-ea"/>
              <a:buNone/>
              <a:tabLst>
                <a:tab pos="133350" algn="l"/>
                <a:tab pos="365125" algn="l"/>
                <a:tab pos="460375" algn="l"/>
              </a:tabLst>
            </a:pPr>
            <a:r>
              <a:rPr kumimoji="1" lang="zh-CN" altLang="en-US" sz="3200" noProof="0" dirty="0" smtClean="0">
                <a:ln>
                  <a:noFill/>
                </a:ln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  <a:sym typeface="+mn-ea"/>
              </a:rPr>
              <a:t>上交：</a:t>
            </a:r>
            <a:r>
              <a:rPr kumimoji="1" lang="zh-CN" altLang="en-US" sz="3200" noProof="0" dirty="0" smtClean="0">
                <a:ln>
                  <a:noFill/>
                </a:ln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  <a:sym typeface="+mn-ea"/>
              </a:rPr>
              <a:t>No.6-3 采购与付款管理</a:t>
            </a:r>
            <a:r>
              <a:rPr kumimoji="1" lang="en-US" altLang="zh-CN" sz="3200" noProof="0" dirty="0" smtClean="0">
                <a:ln>
                  <a:noFill/>
                </a:ln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  <a:sym typeface="+mn-ea"/>
              </a:rPr>
              <a:t>--</a:t>
            </a:r>
            <a:r>
              <a:rPr kumimoji="1" lang="zh-CN" altLang="en-US" sz="3200" noProof="0" dirty="0" smtClean="0">
                <a:ln>
                  <a:noFill/>
                </a:ln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  <a:sym typeface="+mn-ea"/>
              </a:rPr>
              <a:t>付款业务</a:t>
            </a:r>
            <a:r>
              <a:rPr kumimoji="1" lang="zh-CN" altLang="en-US" sz="3200" noProof="0" dirty="0" smtClean="0">
                <a:ln>
                  <a:noFill/>
                </a:ln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  <a:sym typeface="+mn-ea"/>
              </a:rPr>
              <a:t>任务书</a:t>
            </a:r>
            <a:endParaRPr kumimoji="1" lang="zh-CN" altLang="en-US" sz="3200" noProof="0" dirty="0" smtClean="0">
              <a:ln>
                <a:noFill/>
              </a:ln>
              <a:effectLst/>
              <a:uLnTx/>
              <a:uFillTx/>
              <a:latin typeface="楷体_GB2312" pitchFamily="49" charset="-122"/>
              <a:ea typeface="楷体_GB2312" pitchFamily="49" charset="-122"/>
              <a:cs typeface="宋体" panose="02010600030101010101" pitchFamily="2" charset="-122"/>
              <a:sym typeface="+mn-ea"/>
            </a:endParaRPr>
          </a:p>
          <a:p>
            <a:pPr marL="0" lvl="0" indent="0" defTabSz="914400" eaLnBrk="1" latinLnBrk="0" hangingPunct="1">
              <a:spcBef>
                <a:spcPts val="1200"/>
              </a:spcBef>
              <a:spcAft>
                <a:spcPct val="0"/>
              </a:spcAft>
              <a:buFont typeface="+mj-ea"/>
              <a:buNone/>
              <a:tabLst>
                <a:tab pos="133350" algn="l"/>
                <a:tab pos="365125" algn="l"/>
                <a:tab pos="460375" algn="l"/>
              </a:tabLst>
            </a:pPr>
            <a:endParaRPr kumimoji="1" lang="zh-CN" altLang="en-US" sz="3200" noProof="0" dirty="0" smtClean="0">
              <a:ln>
                <a:noFill/>
              </a:ln>
              <a:effectLst/>
              <a:uLnTx/>
              <a:uFillTx/>
              <a:latin typeface="楷体_GB2312" pitchFamily="49" charset="-122"/>
              <a:ea typeface="楷体_GB2312" pitchFamily="49" charset="-122"/>
              <a:cs typeface="宋体" panose="02010600030101010101" pitchFamily="2" charset="-122"/>
              <a:sym typeface="+mn-ea"/>
            </a:endParaRPr>
          </a:p>
          <a:p>
            <a:pPr marL="0" lvl="0" indent="0" defTabSz="914400" eaLnBrk="1" latinLnBrk="0" hangingPunct="1">
              <a:spcBef>
                <a:spcPts val="1200"/>
              </a:spcBef>
              <a:spcAft>
                <a:spcPct val="0"/>
              </a:spcAft>
              <a:buFont typeface="+mj-ea"/>
              <a:buNone/>
              <a:tabLst>
                <a:tab pos="133350" algn="l"/>
                <a:tab pos="365125" algn="l"/>
                <a:tab pos="460375" algn="l"/>
              </a:tabLst>
            </a:pPr>
            <a:endParaRPr kumimoji="1" lang="zh-CN" altLang="en-US" sz="3200" noProof="0" dirty="0" smtClean="0">
              <a:ln>
                <a:noFill/>
              </a:ln>
              <a:effectLst/>
              <a:uLnTx/>
              <a:uFillTx/>
              <a:latin typeface="楷体_GB2312" pitchFamily="49" charset="-122"/>
              <a:ea typeface="楷体_GB2312" pitchFamily="49" charset="-122"/>
              <a:cs typeface="宋体" panose="02010600030101010101" pitchFamily="2" charset="-122"/>
              <a:sym typeface="+mn-ea"/>
            </a:endParaRPr>
          </a:p>
          <a:p>
            <a:pPr marL="0" lvl="0" indent="0" defTabSz="914400" eaLnBrk="1" latinLnBrk="0" hangingPunct="1">
              <a:spcBef>
                <a:spcPts val="1200"/>
              </a:spcBef>
              <a:spcAft>
                <a:spcPct val="0"/>
              </a:spcAft>
              <a:buFont typeface="+mj-ea"/>
              <a:buNone/>
              <a:tabLst>
                <a:tab pos="133350" algn="l"/>
                <a:tab pos="365125" algn="l"/>
                <a:tab pos="460375" algn="l"/>
              </a:tabLst>
            </a:pPr>
            <a:r>
              <a:rPr kumimoji="1" lang="zh-CN" altLang="en-US" sz="3200" noProof="0" dirty="0" smtClean="0">
                <a:ln>
                  <a:noFill/>
                </a:ln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  <a:sym typeface="+mn-ea"/>
              </a:rPr>
              <a:t>总结复习：</a:t>
            </a:r>
            <a:r>
              <a:rPr kumimoji="1" lang="zh-CN" altLang="en-US" sz="3200" noProof="0" dirty="0" smtClean="0">
                <a:ln>
                  <a:noFill/>
                </a:ln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  <a:sym typeface="+mn-ea"/>
              </a:rPr>
              <a:t>采购与付款管理</a:t>
            </a:r>
            <a:r>
              <a:rPr kumimoji="1" lang="zh-CN" altLang="en-US" sz="3200" noProof="0" dirty="0" smtClean="0">
                <a:ln>
                  <a:noFill/>
                </a:ln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  <a:sym typeface="+mn-ea"/>
              </a:rPr>
              <a:t>系统</a:t>
            </a:r>
            <a:endParaRPr kumimoji="1" lang="zh-CN" altLang="en-US" sz="3200" noProof="0" dirty="0" smtClean="0">
              <a:ln>
                <a:noFill/>
              </a:ln>
              <a:effectLst/>
              <a:uLnTx/>
              <a:uFillTx/>
              <a:latin typeface="楷体_GB2312" pitchFamily="49" charset="-122"/>
              <a:ea typeface="楷体_GB2312" pitchFamily="49" charset="-122"/>
              <a:cs typeface="宋体" panose="02010600030101010101" pitchFamily="2" charset="-122"/>
              <a:sym typeface="+mn-ea"/>
            </a:endParaRPr>
          </a:p>
          <a:p>
            <a:pPr marL="0" lvl="0" indent="0" defTabSz="914400" eaLnBrk="1" latinLnBrk="0" hangingPunct="1">
              <a:spcBef>
                <a:spcPts val="1200"/>
              </a:spcBef>
              <a:spcAft>
                <a:spcPct val="0"/>
              </a:spcAft>
              <a:buFont typeface="+mj-ea"/>
              <a:buNone/>
              <a:tabLst>
                <a:tab pos="133350" algn="l"/>
                <a:tab pos="365125" algn="l"/>
                <a:tab pos="460375" algn="l"/>
              </a:tabLst>
            </a:pPr>
            <a:r>
              <a:rPr kumimoji="1" lang="zh-CN" altLang="en-US" sz="3200" noProof="0" dirty="0" smtClean="0">
                <a:ln>
                  <a:noFill/>
                </a:ln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  <a:sym typeface="+mn-ea"/>
              </a:rPr>
              <a:t> </a:t>
            </a:r>
            <a:r>
              <a:rPr kumimoji="1" lang="en-US" altLang="zh-CN" sz="3200" noProof="0" dirty="0" smtClean="0">
                <a:ln>
                  <a:noFill/>
                </a:ln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  <a:sym typeface="+mn-ea"/>
              </a:rPr>
              <a:t>        </a:t>
            </a:r>
            <a:r>
              <a:rPr kumimoji="1" lang="zh-CN" altLang="en-US" sz="3200" noProof="0" dirty="0" smtClean="0">
                <a:ln>
                  <a:noFill/>
                </a:ln>
                <a:effectLst/>
                <a:uLnTx/>
                <a:uFillTx/>
                <a:latin typeface="楷体_GB2312" pitchFamily="49" charset="-122"/>
                <a:ea typeface="楷体_GB2312" pitchFamily="49" charset="-122"/>
                <a:cs typeface="宋体" panose="02010600030101010101" pitchFamily="2" charset="-122"/>
                <a:sym typeface="+mn-ea"/>
              </a:rPr>
              <a:t>（以思维导图形式独立完成）</a:t>
            </a:r>
            <a:endParaRPr kumimoji="1" lang="zh-CN" altLang="en-US" sz="3200" noProof="0" dirty="0" smtClean="0">
              <a:ln>
                <a:noFill/>
              </a:ln>
              <a:effectLst/>
              <a:uLnTx/>
              <a:uFillTx/>
              <a:latin typeface="楷体_GB2312" pitchFamily="49" charset="-122"/>
              <a:ea typeface="楷体_GB2312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5" name="文本框 2"/>
          <p:cNvSpPr txBox="1">
            <a:spLocks noChangeArrowheads="1"/>
          </p:cNvSpPr>
          <p:nvPr/>
        </p:nvSpPr>
        <p:spPr bwMode="auto">
          <a:xfrm>
            <a:off x="1550353" y="102870"/>
            <a:ext cx="10514012" cy="12604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zh-CN" altLang="en-US" sz="3200" spc="150"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宏信科技股份有限公司201</a:t>
            </a:r>
            <a:r>
              <a:rPr lang="en-US" altLang="zh-CN" sz="3200" spc="150"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6</a:t>
            </a:r>
            <a:r>
              <a:rPr lang="zh-CN" altLang="en-US" sz="3200" spc="150">
                <a:ea typeface="微软雅黑" panose="020B0503020204020204" pitchFamily="34" charset="-122"/>
                <a:cs typeface="黑体" panose="02010609060101010101" pitchFamily="49" charset="-122"/>
                <a:sym typeface="+mn-ea"/>
              </a:rPr>
              <a:t>年1月会计电算化账务处理</a:t>
            </a:r>
            <a:endParaRPr lang="zh-CN" altLang="en-US" sz="3200" spc="15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黑体" panose="02010609060101010101" pitchFamily="49" charset="-122"/>
            </a:endParaRPr>
          </a:p>
          <a:p>
            <a:endParaRPr lang="en-US" altLang="zh-CN" sz="2000" b="1">
              <a:latin typeface="华文新魏"/>
              <a:ea typeface="微软雅黑" panose="020B0503020204020204" pitchFamily="34" charset="-122"/>
              <a:cs typeface="黑体" panose="02010609060101010101" pitchFamily="49" charset="-122"/>
              <a:sym typeface="+mn-ea"/>
            </a:endParaRPr>
          </a:p>
          <a:p>
            <a:r>
              <a:rPr lang="en-US" altLang="zh-CN" sz="2400" b="1">
                <a:solidFill>
                  <a:srgbClr val="C00000"/>
                </a:solidFill>
                <a:latin typeface="宋体" panose="02010600030101010101" pitchFamily="2" charset="-122"/>
                <a:cs typeface="华文新魏"/>
                <a:sym typeface="+mn-ea"/>
              </a:rPr>
              <a:t>No.6-3 </a:t>
            </a:r>
            <a:r>
              <a:rPr lang="zh-CN" altLang="en-US" sz="2400" b="1">
                <a:ln w="13462">
                  <a:noFill/>
                  <a:prstDash val="solid"/>
                </a:ln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华文新魏"/>
                <a:ea typeface="华文新魏"/>
                <a:cs typeface="华文新魏"/>
                <a:sym typeface="+mn-ea"/>
              </a:rPr>
              <a:t>采购与付款管理</a:t>
            </a:r>
            <a:r>
              <a:rPr lang="en-US" altLang="zh-CN" sz="2400" b="1">
                <a:ln w="13462">
                  <a:noFill/>
                  <a:prstDash val="solid"/>
                </a:ln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华文新魏"/>
                <a:ea typeface="华文新魏"/>
                <a:cs typeface="华文新魏"/>
                <a:sym typeface="+mn-ea"/>
              </a:rPr>
              <a:t> </a:t>
            </a:r>
            <a:r>
              <a:rPr lang="zh-CN" altLang="en-US" sz="2400" b="1">
                <a:solidFill>
                  <a:srgbClr val="C00000"/>
                </a:solidFill>
                <a:latin typeface="华文新魏"/>
                <a:ea typeface="华文新魏"/>
                <a:cs typeface="华文新魏"/>
                <a:sym typeface="+mn-ea"/>
              </a:rPr>
              <a:t>付款业务</a:t>
            </a:r>
            <a:r>
              <a:rPr lang="en-US" altLang="zh-CN" sz="2400" b="1">
                <a:solidFill>
                  <a:schemeClr val="tx1"/>
                </a:solidFill>
                <a:latin typeface="华文新魏"/>
                <a:ea typeface="华文新魏"/>
                <a:cs typeface="华文新魏"/>
                <a:sym typeface="+mn-ea"/>
              </a:rPr>
              <a:t>     </a:t>
            </a:r>
            <a:r>
              <a:rPr lang="zh-CN" altLang="en-US" sz="2400" b="1">
                <a:latin typeface="华文新魏"/>
                <a:cs typeface="华文新魏"/>
                <a:sym typeface="+mn-ea"/>
              </a:rPr>
              <a:t>合作岗位</a:t>
            </a:r>
            <a:r>
              <a:rPr lang="en-US" altLang="zh-CN" sz="2400" b="1">
                <a:latin typeface="华文新魏"/>
                <a:cs typeface="华文新魏"/>
                <a:sym typeface="+mn-ea"/>
              </a:rPr>
              <a:t> </a:t>
            </a:r>
            <a:r>
              <a:rPr sz="240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出纳</a:t>
            </a:r>
            <a:r>
              <a:rPr lang="en-US" sz="240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  </a:t>
            </a:r>
            <a:r>
              <a:rPr sz="240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ZQ赵强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华文新魏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 14"/>
          <p:cNvSpPr/>
          <p:nvPr>
            <p:custDataLst>
              <p:tags r:id="rId1"/>
            </p:custDataLst>
          </p:nvPr>
        </p:nvSpPr>
        <p:spPr>
          <a:xfrm>
            <a:off x="3211347" y="2472275"/>
            <a:ext cx="7141756" cy="1091717"/>
          </a:xfrm>
          <a:custGeom>
            <a:avLst/>
            <a:gdLst>
              <a:gd name="connsiteX0" fmla="*/ 0 w 7013359"/>
              <a:gd name="connsiteY0" fmla="*/ 1420427 h 1420427"/>
              <a:gd name="connsiteX1" fmla="*/ 1420427 w 7013359"/>
              <a:gd name="connsiteY1" fmla="*/ 790113 h 1420427"/>
              <a:gd name="connsiteX2" fmla="*/ 7013359 w 7013359"/>
              <a:gd name="connsiteY2" fmla="*/ 0 h 1420427"/>
              <a:gd name="connsiteX3" fmla="*/ 7013359 w 7013359"/>
              <a:gd name="connsiteY3" fmla="*/ 0 h 1420427"/>
              <a:gd name="connsiteX0-1" fmla="*/ 0 w 7013359"/>
              <a:gd name="connsiteY0-2" fmla="*/ 1420427 h 1420427"/>
              <a:gd name="connsiteX1-3" fmla="*/ 1313894 w 7013359"/>
              <a:gd name="connsiteY1-4" fmla="*/ 878889 h 1420427"/>
              <a:gd name="connsiteX2-5" fmla="*/ 7013359 w 7013359"/>
              <a:gd name="connsiteY2-6" fmla="*/ 0 h 1420427"/>
              <a:gd name="connsiteX3-7" fmla="*/ 7013359 w 7013359"/>
              <a:gd name="connsiteY3-8" fmla="*/ 0 h 1420427"/>
              <a:gd name="connsiteX0-9" fmla="*/ 0 w 7013359"/>
              <a:gd name="connsiteY0-10" fmla="*/ 1420427 h 1420427"/>
              <a:gd name="connsiteX1-11" fmla="*/ 1313894 w 7013359"/>
              <a:gd name="connsiteY1-12" fmla="*/ 878889 h 1420427"/>
              <a:gd name="connsiteX2-13" fmla="*/ 7013359 w 7013359"/>
              <a:gd name="connsiteY2-14" fmla="*/ 0 h 1420427"/>
              <a:gd name="connsiteX3-15" fmla="*/ 7013359 w 7013359"/>
              <a:gd name="connsiteY3-16" fmla="*/ 0 h 1420427"/>
              <a:gd name="connsiteX0-17" fmla="*/ 0 w 7013359"/>
              <a:gd name="connsiteY0-18" fmla="*/ 1420427 h 1420427"/>
              <a:gd name="connsiteX1-19" fmla="*/ 1313894 w 7013359"/>
              <a:gd name="connsiteY1-20" fmla="*/ 878889 h 1420427"/>
              <a:gd name="connsiteX2-21" fmla="*/ 2840854 w 7013359"/>
              <a:gd name="connsiteY2-22" fmla="*/ 701336 h 1420427"/>
              <a:gd name="connsiteX3-23" fmla="*/ 7013359 w 7013359"/>
              <a:gd name="connsiteY3-24" fmla="*/ 0 h 1420427"/>
              <a:gd name="connsiteX4" fmla="*/ 7013359 w 7013359"/>
              <a:gd name="connsiteY4" fmla="*/ 0 h 1420427"/>
              <a:gd name="connsiteX0-25" fmla="*/ 0 w 7013359"/>
              <a:gd name="connsiteY0-26" fmla="*/ 1420427 h 1420427"/>
              <a:gd name="connsiteX1-27" fmla="*/ 1313894 w 7013359"/>
              <a:gd name="connsiteY1-28" fmla="*/ 878889 h 1420427"/>
              <a:gd name="connsiteX2-29" fmla="*/ 2974019 w 7013359"/>
              <a:gd name="connsiteY2-30" fmla="*/ 1127464 h 1420427"/>
              <a:gd name="connsiteX3-31" fmla="*/ 7013359 w 7013359"/>
              <a:gd name="connsiteY3-32" fmla="*/ 0 h 1420427"/>
              <a:gd name="connsiteX4-33" fmla="*/ 7013359 w 7013359"/>
              <a:gd name="connsiteY4-34" fmla="*/ 0 h 1420427"/>
              <a:gd name="connsiteX0-35" fmla="*/ 0 w 7013359"/>
              <a:gd name="connsiteY0-36" fmla="*/ 1420427 h 1420427"/>
              <a:gd name="connsiteX1-37" fmla="*/ 1313894 w 7013359"/>
              <a:gd name="connsiteY1-38" fmla="*/ 878889 h 1420427"/>
              <a:gd name="connsiteX2-39" fmla="*/ 2974019 w 7013359"/>
              <a:gd name="connsiteY2-40" fmla="*/ 1127464 h 1420427"/>
              <a:gd name="connsiteX3-41" fmla="*/ 4429957 w 7013359"/>
              <a:gd name="connsiteY3-42" fmla="*/ 763480 h 1420427"/>
              <a:gd name="connsiteX4-43" fmla="*/ 7013359 w 7013359"/>
              <a:gd name="connsiteY4-44" fmla="*/ 0 h 1420427"/>
              <a:gd name="connsiteX5" fmla="*/ 7013359 w 7013359"/>
              <a:gd name="connsiteY5" fmla="*/ 0 h 1420427"/>
              <a:gd name="connsiteX0-45" fmla="*/ 0 w 7013359"/>
              <a:gd name="connsiteY0-46" fmla="*/ 1420427 h 1420427"/>
              <a:gd name="connsiteX1-47" fmla="*/ 1313894 w 7013359"/>
              <a:gd name="connsiteY1-48" fmla="*/ 878889 h 1420427"/>
              <a:gd name="connsiteX2-49" fmla="*/ 2974019 w 7013359"/>
              <a:gd name="connsiteY2-50" fmla="*/ 1127464 h 1420427"/>
              <a:gd name="connsiteX3-51" fmla="*/ 4279036 w 7013359"/>
              <a:gd name="connsiteY3-52" fmla="*/ 541538 h 1420427"/>
              <a:gd name="connsiteX4-53" fmla="*/ 7013359 w 7013359"/>
              <a:gd name="connsiteY4-54" fmla="*/ 0 h 1420427"/>
              <a:gd name="connsiteX5-55" fmla="*/ 7013359 w 7013359"/>
              <a:gd name="connsiteY5-56" fmla="*/ 0 h 1420427"/>
              <a:gd name="connsiteX0-57" fmla="*/ 0 w 7013359"/>
              <a:gd name="connsiteY0-58" fmla="*/ 1420427 h 1420427"/>
              <a:gd name="connsiteX1-59" fmla="*/ 1313894 w 7013359"/>
              <a:gd name="connsiteY1-60" fmla="*/ 878889 h 1420427"/>
              <a:gd name="connsiteX2-61" fmla="*/ 2974019 w 7013359"/>
              <a:gd name="connsiteY2-62" fmla="*/ 1127464 h 1420427"/>
              <a:gd name="connsiteX3-63" fmla="*/ 4243525 w 7013359"/>
              <a:gd name="connsiteY3-64" fmla="*/ 523783 h 1420427"/>
              <a:gd name="connsiteX4-65" fmla="*/ 7013359 w 7013359"/>
              <a:gd name="connsiteY4-66" fmla="*/ 0 h 1420427"/>
              <a:gd name="connsiteX5-67" fmla="*/ 7013359 w 7013359"/>
              <a:gd name="connsiteY5-68" fmla="*/ 0 h 1420427"/>
              <a:gd name="connsiteX0-69" fmla="*/ 0 w 7013359"/>
              <a:gd name="connsiteY0-70" fmla="*/ 1420427 h 1420427"/>
              <a:gd name="connsiteX1-71" fmla="*/ 1313894 w 7013359"/>
              <a:gd name="connsiteY1-72" fmla="*/ 878889 h 1420427"/>
              <a:gd name="connsiteX2-73" fmla="*/ 2974019 w 7013359"/>
              <a:gd name="connsiteY2-74" fmla="*/ 1127464 h 1420427"/>
              <a:gd name="connsiteX3-75" fmla="*/ 4243525 w 7013359"/>
              <a:gd name="connsiteY3-76" fmla="*/ 523783 h 1420427"/>
              <a:gd name="connsiteX4-77" fmla="*/ 5690586 w 7013359"/>
              <a:gd name="connsiteY4-78" fmla="*/ 221942 h 1420427"/>
              <a:gd name="connsiteX5-79" fmla="*/ 7013359 w 7013359"/>
              <a:gd name="connsiteY5-80" fmla="*/ 0 h 1420427"/>
              <a:gd name="connsiteX6" fmla="*/ 7013359 w 7013359"/>
              <a:gd name="connsiteY6" fmla="*/ 0 h 1420427"/>
              <a:gd name="connsiteX0-81" fmla="*/ 0 w 7013359"/>
              <a:gd name="connsiteY0-82" fmla="*/ 1420427 h 1420427"/>
              <a:gd name="connsiteX1-83" fmla="*/ 1313894 w 7013359"/>
              <a:gd name="connsiteY1-84" fmla="*/ 878889 h 1420427"/>
              <a:gd name="connsiteX2-85" fmla="*/ 2974019 w 7013359"/>
              <a:gd name="connsiteY2-86" fmla="*/ 1127464 h 1420427"/>
              <a:gd name="connsiteX3-87" fmla="*/ 4243525 w 7013359"/>
              <a:gd name="connsiteY3-88" fmla="*/ 523783 h 1420427"/>
              <a:gd name="connsiteX4-89" fmla="*/ 5734974 w 7013359"/>
              <a:gd name="connsiteY4-90" fmla="*/ 346229 h 1420427"/>
              <a:gd name="connsiteX5-91" fmla="*/ 7013359 w 7013359"/>
              <a:gd name="connsiteY5-92" fmla="*/ 0 h 1420427"/>
              <a:gd name="connsiteX6-93" fmla="*/ 7013359 w 7013359"/>
              <a:gd name="connsiteY6-94" fmla="*/ 0 h 1420427"/>
              <a:gd name="connsiteX0-95" fmla="*/ 0 w 7013359"/>
              <a:gd name="connsiteY0-96" fmla="*/ 1420427 h 1420427"/>
              <a:gd name="connsiteX1-97" fmla="*/ 1313894 w 7013359"/>
              <a:gd name="connsiteY1-98" fmla="*/ 878889 h 1420427"/>
              <a:gd name="connsiteX2-99" fmla="*/ 2974019 w 7013359"/>
              <a:gd name="connsiteY2-100" fmla="*/ 1127464 h 1420427"/>
              <a:gd name="connsiteX3-101" fmla="*/ 4243525 w 7013359"/>
              <a:gd name="connsiteY3-102" fmla="*/ 523783 h 1420427"/>
              <a:gd name="connsiteX4-103" fmla="*/ 5734974 w 7013359"/>
              <a:gd name="connsiteY4-104" fmla="*/ 346229 h 1420427"/>
              <a:gd name="connsiteX5-105" fmla="*/ 7013359 w 7013359"/>
              <a:gd name="connsiteY5-106" fmla="*/ 0 h 1420427"/>
              <a:gd name="connsiteX6-107" fmla="*/ 7013359 w 7013359"/>
              <a:gd name="connsiteY6-108" fmla="*/ 0 h 1420427"/>
              <a:gd name="connsiteX0-109" fmla="*/ 0 w 7013359"/>
              <a:gd name="connsiteY0-110" fmla="*/ 1420427 h 1420427"/>
              <a:gd name="connsiteX1-111" fmla="*/ 1340527 w 7013359"/>
              <a:gd name="connsiteY1-112" fmla="*/ 887766 h 1420427"/>
              <a:gd name="connsiteX2-113" fmla="*/ 2974019 w 7013359"/>
              <a:gd name="connsiteY2-114" fmla="*/ 1127464 h 1420427"/>
              <a:gd name="connsiteX3-115" fmla="*/ 4243525 w 7013359"/>
              <a:gd name="connsiteY3-116" fmla="*/ 523783 h 1420427"/>
              <a:gd name="connsiteX4-117" fmla="*/ 5734974 w 7013359"/>
              <a:gd name="connsiteY4-118" fmla="*/ 346229 h 1420427"/>
              <a:gd name="connsiteX5-119" fmla="*/ 7013359 w 7013359"/>
              <a:gd name="connsiteY5-120" fmla="*/ 0 h 1420427"/>
              <a:gd name="connsiteX6-121" fmla="*/ 7013359 w 7013359"/>
              <a:gd name="connsiteY6-122" fmla="*/ 0 h 1420427"/>
              <a:gd name="connsiteX0-123" fmla="*/ 0 w 7013359"/>
              <a:gd name="connsiteY0-124" fmla="*/ 1420427 h 1420427"/>
              <a:gd name="connsiteX1-125" fmla="*/ 1340527 w 7013359"/>
              <a:gd name="connsiteY1-126" fmla="*/ 887766 h 1420427"/>
              <a:gd name="connsiteX2-127" fmla="*/ 2807332 w 7013359"/>
              <a:gd name="connsiteY2-128" fmla="*/ 1132227 h 1420427"/>
              <a:gd name="connsiteX3-129" fmla="*/ 4243525 w 7013359"/>
              <a:gd name="connsiteY3-130" fmla="*/ 523783 h 1420427"/>
              <a:gd name="connsiteX4-131" fmla="*/ 5734974 w 7013359"/>
              <a:gd name="connsiteY4-132" fmla="*/ 346229 h 1420427"/>
              <a:gd name="connsiteX5-133" fmla="*/ 7013359 w 7013359"/>
              <a:gd name="connsiteY5-134" fmla="*/ 0 h 1420427"/>
              <a:gd name="connsiteX6-135" fmla="*/ 7013359 w 7013359"/>
              <a:gd name="connsiteY6-136" fmla="*/ 0 h 1420427"/>
              <a:gd name="connsiteX0-137" fmla="*/ 0 w 7013359"/>
              <a:gd name="connsiteY0-138" fmla="*/ 1420427 h 1420427"/>
              <a:gd name="connsiteX1-139" fmla="*/ 1340527 w 7013359"/>
              <a:gd name="connsiteY1-140" fmla="*/ 887766 h 1420427"/>
              <a:gd name="connsiteX2-141" fmla="*/ 2807332 w 7013359"/>
              <a:gd name="connsiteY2-142" fmla="*/ 1132227 h 1420427"/>
              <a:gd name="connsiteX3-143" fmla="*/ 4281625 w 7013359"/>
              <a:gd name="connsiteY3-144" fmla="*/ 533308 h 1420427"/>
              <a:gd name="connsiteX4-145" fmla="*/ 5734974 w 7013359"/>
              <a:gd name="connsiteY4-146" fmla="*/ 346229 h 1420427"/>
              <a:gd name="connsiteX5-147" fmla="*/ 7013359 w 7013359"/>
              <a:gd name="connsiteY5-148" fmla="*/ 0 h 1420427"/>
              <a:gd name="connsiteX6-149" fmla="*/ 7013359 w 7013359"/>
              <a:gd name="connsiteY6-150" fmla="*/ 0 h 1420427"/>
              <a:gd name="connsiteX0-151" fmla="*/ 0 w 7013359"/>
              <a:gd name="connsiteY0-152" fmla="*/ 1420427 h 1420427"/>
              <a:gd name="connsiteX1-153" fmla="*/ 1340527 w 7013359"/>
              <a:gd name="connsiteY1-154" fmla="*/ 887766 h 1420427"/>
              <a:gd name="connsiteX2-155" fmla="*/ 2807332 w 7013359"/>
              <a:gd name="connsiteY2-156" fmla="*/ 1132227 h 1420427"/>
              <a:gd name="connsiteX3-157" fmla="*/ 4281625 w 7013359"/>
              <a:gd name="connsiteY3-158" fmla="*/ 533308 h 1420427"/>
              <a:gd name="connsiteX4-159" fmla="*/ 5734974 w 7013359"/>
              <a:gd name="connsiteY4-160" fmla="*/ 346229 h 1420427"/>
              <a:gd name="connsiteX5-161" fmla="*/ 7013359 w 7013359"/>
              <a:gd name="connsiteY5-162" fmla="*/ 0 h 1420427"/>
              <a:gd name="connsiteX6-163" fmla="*/ 7013359 w 7013359"/>
              <a:gd name="connsiteY6-164" fmla="*/ 0 h 1420427"/>
              <a:gd name="connsiteX0-165" fmla="*/ 0 w 7013359"/>
              <a:gd name="connsiteY0-166" fmla="*/ 1420427 h 1420427"/>
              <a:gd name="connsiteX1-167" fmla="*/ 1340527 w 7013359"/>
              <a:gd name="connsiteY1-168" fmla="*/ 887766 h 1420427"/>
              <a:gd name="connsiteX2-169" fmla="*/ 2807332 w 7013359"/>
              <a:gd name="connsiteY2-170" fmla="*/ 1132227 h 1420427"/>
              <a:gd name="connsiteX3-171" fmla="*/ 4262575 w 7013359"/>
              <a:gd name="connsiteY3-172" fmla="*/ 538070 h 1420427"/>
              <a:gd name="connsiteX4-173" fmla="*/ 5734974 w 7013359"/>
              <a:gd name="connsiteY4-174" fmla="*/ 346229 h 1420427"/>
              <a:gd name="connsiteX5-175" fmla="*/ 7013359 w 7013359"/>
              <a:gd name="connsiteY5-176" fmla="*/ 0 h 1420427"/>
              <a:gd name="connsiteX6-177" fmla="*/ 7013359 w 7013359"/>
              <a:gd name="connsiteY6-178" fmla="*/ 0 h 1420427"/>
              <a:gd name="connsiteX0-179" fmla="*/ 0 w 7013359"/>
              <a:gd name="connsiteY0-180" fmla="*/ 1420427 h 1420427"/>
              <a:gd name="connsiteX1-181" fmla="*/ 1340527 w 7013359"/>
              <a:gd name="connsiteY1-182" fmla="*/ 887766 h 1420427"/>
              <a:gd name="connsiteX2-183" fmla="*/ 2807332 w 7013359"/>
              <a:gd name="connsiteY2-184" fmla="*/ 1132227 h 1420427"/>
              <a:gd name="connsiteX3-185" fmla="*/ 4276863 w 7013359"/>
              <a:gd name="connsiteY3-186" fmla="*/ 530927 h 1420427"/>
              <a:gd name="connsiteX4-187" fmla="*/ 5734974 w 7013359"/>
              <a:gd name="connsiteY4-188" fmla="*/ 346229 h 1420427"/>
              <a:gd name="connsiteX5-189" fmla="*/ 7013359 w 7013359"/>
              <a:gd name="connsiteY5-190" fmla="*/ 0 h 1420427"/>
              <a:gd name="connsiteX6-191" fmla="*/ 7013359 w 7013359"/>
              <a:gd name="connsiteY6-192" fmla="*/ 0 h 1420427"/>
              <a:gd name="connsiteX0-193" fmla="*/ 0 w 7013359"/>
              <a:gd name="connsiteY0-194" fmla="*/ 1420427 h 1420427"/>
              <a:gd name="connsiteX1-195" fmla="*/ 1340527 w 7013359"/>
              <a:gd name="connsiteY1-196" fmla="*/ 887766 h 1420427"/>
              <a:gd name="connsiteX2-197" fmla="*/ 2807332 w 7013359"/>
              <a:gd name="connsiteY2-198" fmla="*/ 1132227 h 1420427"/>
              <a:gd name="connsiteX3-199" fmla="*/ 4276863 w 7013359"/>
              <a:gd name="connsiteY3-200" fmla="*/ 530927 h 1420427"/>
              <a:gd name="connsiteX4-201" fmla="*/ 5734974 w 7013359"/>
              <a:gd name="connsiteY4-202" fmla="*/ 346229 h 1420427"/>
              <a:gd name="connsiteX5-203" fmla="*/ 7013359 w 7013359"/>
              <a:gd name="connsiteY5-204" fmla="*/ 0 h 1420427"/>
              <a:gd name="connsiteX6-205" fmla="*/ 7013359 w 7013359"/>
              <a:gd name="connsiteY6-206" fmla="*/ 0 h 1420427"/>
              <a:gd name="connsiteX0-207" fmla="*/ 0 w 7013359"/>
              <a:gd name="connsiteY0-208" fmla="*/ 1420427 h 1420427"/>
              <a:gd name="connsiteX1-209" fmla="*/ 1340527 w 7013359"/>
              <a:gd name="connsiteY1-210" fmla="*/ 887766 h 1420427"/>
              <a:gd name="connsiteX2-211" fmla="*/ 2807332 w 7013359"/>
              <a:gd name="connsiteY2-212" fmla="*/ 1132227 h 1420427"/>
              <a:gd name="connsiteX3-213" fmla="*/ 4276863 w 7013359"/>
              <a:gd name="connsiteY3-214" fmla="*/ 530927 h 1420427"/>
              <a:gd name="connsiteX4-215" fmla="*/ 5734974 w 7013359"/>
              <a:gd name="connsiteY4-216" fmla="*/ 346229 h 1420427"/>
              <a:gd name="connsiteX5-217" fmla="*/ 7013359 w 7013359"/>
              <a:gd name="connsiteY5-218" fmla="*/ 0 h 1420427"/>
              <a:gd name="connsiteX6-219" fmla="*/ 7013359 w 7013359"/>
              <a:gd name="connsiteY6-220" fmla="*/ 0 h 1420427"/>
              <a:gd name="connsiteX0-221" fmla="*/ 0 w 7013359"/>
              <a:gd name="connsiteY0-222" fmla="*/ 1420427 h 1420427"/>
              <a:gd name="connsiteX1-223" fmla="*/ 1340527 w 7013359"/>
              <a:gd name="connsiteY1-224" fmla="*/ 887766 h 1420427"/>
              <a:gd name="connsiteX2-225" fmla="*/ 2807332 w 7013359"/>
              <a:gd name="connsiteY2-226" fmla="*/ 1132227 h 1420427"/>
              <a:gd name="connsiteX3-227" fmla="*/ 4276863 w 7013359"/>
              <a:gd name="connsiteY3-228" fmla="*/ 530927 h 1420427"/>
              <a:gd name="connsiteX4-229" fmla="*/ 5734974 w 7013359"/>
              <a:gd name="connsiteY4-230" fmla="*/ 346229 h 1420427"/>
              <a:gd name="connsiteX5-231" fmla="*/ 7013359 w 7013359"/>
              <a:gd name="connsiteY5-232" fmla="*/ 0 h 1420427"/>
              <a:gd name="connsiteX6-233" fmla="*/ 7013359 w 7013359"/>
              <a:gd name="connsiteY6-234" fmla="*/ 0 h 1420427"/>
              <a:gd name="connsiteX0-235" fmla="*/ 0 w 7013359"/>
              <a:gd name="connsiteY0-236" fmla="*/ 1420427 h 1420427"/>
              <a:gd name="connsiteX1-237" fmla="*/ 1340527 w 7013359"/>
              <a:gd name="connsiteY1-238" fmla="*/ 887766 h 1420427"/>
              <a:gd name="connsiteX2-239" fmla="*/ 2807332 w 7013359"/>
              <a:gd name="connsiteY2-240" fmla="*/ 1132227 h 1420427"/>
              <a:gd name="connsiteX3-241" fmla="*/ 4276863 w 7013359"/>
              <a:gd name="connsiteY3-242" fmla="*/ 530927 h 1420427"/>
              <a:gd name="connsiteX4-243" fmla="*/ 5734974 w 7013359"/>
              <a:gd name="connsiteY4-244" fmla="*/ 346229 h 1420427"/>
              <a:gd name="connsiteX5-245" fmla="*/ 7013359 w 7013359"/>
              <a:gd name="connsiteY5-246" fmla="*/ 0 h 1420427"/>
              <a:gd name="connsiteX6-247" fmla="*/ 7013359 w 7013359"/>
              <a:gd name="connsiteY6-248" fmla="*/ 0 h 1420427"/>
              <a:gd name="connsiteX0-249" fmla="*/ 0 w 7013359"/>
              <a:gd name="connsiteY0-250" fmla="*/ 1420427 h 1420427"/>
              <a:gd name="connsiteX1-251" fmla="*/ 1340527 w 7013359"/>
              <a:gd name="connsiteY1-252" fmla="*/ 887766 h 1420427"/>
              <a:gd name="connsiteX2-253" fmla="*/ 2807332 w 7013359"/>
              <a:gd name="connsiteY2-254" fmla="*/ 1132227 h 1420427"/>
              <a:gd name="connsiteX3-255" fmla="*/ 4276863 w 7013359"/>
              <a:gd name="connsiteY3-256" fmla="*/ 530927 h 1420427"/>
              <a:gd name="connsiteX4-257" fmla="*/ 5734974 w 7013359"/>
              <a:gd name="connsiteY4-258" fmla="*/ 346229 h 1420427"/>
              <a:gd name="connsiteX5-259" fmla="*/ 7013359 w 7013359"/>
              <a:gd name="connsiteY5-260" fmla="*/ 0 h 1420427"/>
              <a:gd name="connsiteX6-261" fmla="*/ 7013359 w 7013359"/>
              <a:gd name="connsiteY6-262" fmla="*/ 0 h 1420427"/>
              <a:gd name="connsiteX0-263" fmla="*/ 0 w 7013359"/>
              <a:gd name="connsiteY0-264" fmla="*/ 1420427 h 1420427"/>
              <a:gd name="connsiteX1-265" fmla="*/ 1340527 w 7013359"/>
              <a:gd name="connsiteY1-266" fmla="*/ 887766 h 1420427"/>
              <a:gd name="connsiteX2-267" fmla="*/ 2807332 w 7013359"/>
              <a:gd name="connsiteY2-268" fmla="*/ 1132227 h 1420427"/>
              <a:gd name="connsiteX3-269" fmla="*/ 4276863 w 7013359"/>
              <a:gd name="connsiteY3-270" fmla="*/ 530927 h 1420427"/>
              <a:gd name="connsiteX4-271" fmla="*/ 5734974 w 7013359"/>
              <a:gd name="connsiteY4-272" fmla="*/ 346229 h 1420427"/>
              <a:gd name="connsiteX5-273" fmla="*/ 7013359 w 7013359"/>
              <a:gd name="connsiteY5-274" fmla="*/ 0 h 1420427"/>
              <a:gd name="connsiteX6-275" fmla="*/ 7013359 w 7013359"/>
              <a:gd name="connsiteY6-276" fmla="*/ 0 h 1420427"/>
              <a:gd name="connsiteX0-277" fmla="*/ 0 w 7013359"/>
              <a:gd name="connsiteY0-278" fmla="*/ 1420427 h 1420427"/>
              <a:gd name="connsiteX1-279" fmla="*/ 1340527 w 7013359"/>
              <a:gd name="connsiteY1-280" fmla="*/ 887766 h 1420427"/>
              <a:gd name="connsiteX2-281" fmla="*/ 2807332 w 7013359"/>
              <a:gd name="connsiteY2-282" fmla="*/ 1132227 h 1420427"/>
              <a:gd name="connsiteX3-283" fmla="*/ 4276863 w 7013359"/>
              <a:gd name="connsiteY3-284" fmla="*/ 530927 h 1420427"/>
              <a:gd name="connsiteX4-285" fmla="*/ 5734974 w 7013359"/>
              <a:gd name="connsiteY4-286" fmla="*/ 585926 h 1420427"/>
              <a:gd name="connsiteX5-287" fmla="*/ 7013359 w 7013359"/>
              <a:gd name="connsiteY5-288" fmla="*/ 0 h 1420427"/>
              <a:gd name="connsiteX6-289" fmla="*/ 7013359 w 7013359"/>
              <a:gd name="connsiteY6-290" fmla="*/ 0 h 1420427"/>
              <a:gd name="connsiteX0-291" fmla="*/ 0 w 7013359"/>
              <a:gd name="connsiteY0-292" fmla="*/ 1420427 h 1420427"/>
              <a:gd name="connsiteX1-293" fmla="*/ 1340527 w 7013359"/>
              <a:gd name="connsiteY1-294" fmla="*/ 887766 h 1420427"/>
              <a:gd name="connsiteX2-295" fmla="*/ 2807332 w 7013359"/>
              <a:gd name="connsiteY2-296" fmla="*/ 1132227 h 1420427"/>
              <a:gd name="connsiteX3-297" fmla="*/ 4276863 w 7013359"/>
              <a:gd name="connsiteY3-298" fmla="*/ 530927 h 1420427"/>
              <a:gd name="connsiteX4-299" fmla="*/ 5734974 w 7013359"/>
              <a:gd name="connsiteY4-300" fmla="*/ 585926 h 1420427"/>
              <a:gd name="connsiteX5-301" fmla="*/ 7013359 w 7013359"/>
              <a:gd name="connsiteY5-302" fmla="*/ 0 h 1420427"/>
              <a:gd name="connsiteX6-303" fmla="*/ 7013359 w 7013359"/>
              <a:gd name="connsiteY6-304" fmla="*/ 0 h 1420427"/>
              <a:gd name="connsiteX0-305" fmla="*/ 0 w 7013359"/>
              <a:gd name="connsiteY0-306" fmla="*/ 1420427 h 1420427"/>
              <a:gd name="connsiteX1-307" fmla="*/ 1340527 w 7013359"/>
              <a:gd name="connsiteY1-308" fmla="*/ 887766 h 1420427"/>
              <a:gd name="connsiteX2-309" fmla="*/ 2807332 w 7013359"/>
              <a:gd name="connsiteY2-310" fmla="*/ 1132227 h 1420427"/>
              <a:gd name="connsiteX3-311" fmla="*/ 4276863 w 7013359"/>
              <a:gd name="connsiteY3-312" fmla="*/ 530927 h 1420427"/>
              <a:gd name="connsiteX4-313" fmla="*/ 5734974 w 7013359"/>
              <a:gd name="connsiteY4-314" fmla="*/ 585926 h 1420427"/>
              <a:gd name="connsiteX5-315" fmla="*/ 7013359 w 7013359"/>
              <a:gd name="connsiteY5-316" fmla="*/ 0 h 1420427"/>
              <a:gd name="connsiteX6-317" fmla="*/ 7013359 w 7013359"/>
              <a:gd name="connsiteY6-318" fmla="*/ 0 h 1420427"/>
              <a:gd name="connsiteX0-319" fmla="*/ 0 w 7013359"/>
              <a:gd name="connsiteY0-320" fmla="*/ 1420427 h 1420427"/>
              <a:gd name="connsiteX1-321" fmla="*/ 1340527 w 7013359"/>
              <a:gd name="connsiteY1-322" fmla="*/ 887766 h 1420427"/>
              <a:gd name="connsiteX2-323" fmla="*/ 2807332 w 7013359"/>
              <a:gd name="connsiteY2-324" fmla="*/ 1132227 h 1420427"/>
              <a:gd name="connsiteX3-325" fmla="*/ 4276863 w 7013359"/>
              <a:gd name="connsiteY3-326" fmla="*/ 530927 h 1420427"/>
              <a:gd name="connsiteX4-327" fmla="*/ 5734974 w 7013359"/>
              <a:gd name="connsiteY4-328" fmla="*/ 585926 h 1420427"/>
              <a:gd name="connsiteX5-329" fmla="*/ 7013359 w 7013359"/>
              <a:gd name="connsiteY5-330" fmla="*/ 0 h 1420427"/>
              <a:gd name="connsiteX6-331" fmla="*/ 7013359 w 7013359"/>
              <a:gd name="connsiteY6-332" fmla="*/ 0 h 1420427"/>
              <a:gd name="connsiteX0-333" fmla="*/ 0 w 7013359"/>
              <a:gd name="connsiteY0-334" fmla="*/ 1420427 h 1420427"/>
              <a:gd name="connsiteX1-335" fmla="*/ 1340527 w 7013359"/>
              <a:gd name="connsiteY1-336" fmla="*/ 887766 h 1420427"/>
              <a:gd name="connsiteX2-337" fmla="*/ 2807332 w 7013359"/>
              <a:gd name="connsiteY2-338" fmla="*/ 1132227 h 1420427"/>
              <a:gd name="connsiteX3-339" fmla="*/ 4276863 w 7013359"/>
              <a:gd name="connsiteY3-340" fmla="*/ 530927 h 1420427"/>
              <a:gd name="connsiteX4-341" fmla="*/ 5734974 w 7013359"/>
              <a:gd name="connsiteY4-342" fmla="*/ 585926 h 1420427"/>
              <a:gd name="connsiteX5-343" fmla="*/ 7013359 w 7013359"/>
              <a:gd name="connsiteY5-344" fmla="*/ 0 h 1420427"/>
              <a:gd name="connsiteX6-345" fmla="*/ 7013359 w 7013359"/>
              <a:gd name="connsiteY6-346" fmla="*/ 0 h 1420427"/>
              <a:gd name="connsiteX0-347" fmla="*/ 0 w 7013359"/>
              <a:gd name="connsiteY0-348" fmla="*/ 1420427 h 1420427"/>
              <a:gd name="connsiteX1-349" fmla="*/ 1340527 w 7013359"/>
              <a:gd name="connsiteY1-350" fmla="*/ 887766 h 1420427"/>
              <a:gd name="connsiteX2-351" fmla="*/ 2807332 w 7013359"/>
              <a:gd name="connsiteY2-352" fmla="*/ 1132227 h 1420427"/>
              <a:gd name="connsiteX3-353" fmla="*/ 4276863 w 7013359"/>
              <a:gd name="connsiteY3-354" fmla="*/ 530927 h 1420427"/>
              <a:gd name="connsiteX4-355" fmla="*/ 5734974 w 7013359"/>
              <a:gd name="connsiteY4-356" fmla="*/ 585926 h 1420427"/>
              <a:gd name="connsiteX5-357" fmla="*/ 7013359 w 7013359"/>
              <a:gd name="connsiteY5-358" fmla="*/ 0 h 1420427"/>
              <a:gd name="connsiteX6-359" fmla="*/ 7013359 w 7013359"/>
              <a:gd name="connsiteY6-360" fmla="*/ 0 h 1420427"/>
              <a:gd name="connsiteX0-361" fmla="*/ 0 w 7013359"/>
              <a:gd name="connsiteY0-362" fmla="*/ 1420427 h 1420427"/>
              <a:gd name="connsiteX1-363" fmla="*/ 1340527 w 7013359"/>
              <a:gd name="connsiteY1-364" fmla="*/ 887766 h 1420427"/>
              <a:gd name="connsiteX2-365" fmla="*/ 2807332 w 7013359"/>
              <a:gd name="connsiteY2-366" fmla="*/ 1132227 h 1420427"/>
              <a:gd name="connsiteX3-367" fmla="*/ 4276863 w 7013359"/>
              <a:gd name="connsiteY3-368" fmla="*/ 530927 h 1420427"/>
              <a:gd name="connsiteX4-369" fmla="*/ 5734974 w 7013359"/>
              <a:gd name="connsiteY4-370" fmla="*/ 585926 h 1420427"/>
              <a:gd name="connsiteX5-371" fmla="*/ 7013359 w 7013359"/>
              <a:gd name="connsiteY5-372" fmla="*/ 0 h 1420427"/>
              <a:gd name="connsiteX6-373" fmla="*/ 7013359 w 7013359"/>
              <a:gd name="connsiteY6-374" fmla="*/ 0 h 1420427"/>
              <a:gd name="connsiteX0-375" fmla="*/ 0 w 7013359"/>
              <a:gd name="connsiteY0-376" fmla="*/ 1420427 h 1420427"/>
              <a:gd name="connsiteX1-377" fmla="*/ 1340527 w 7013359"/>
              <a:gd name="connsiteY1-378" fmla="*/ 887766 h 1420427"/>
              <a:gd name="connsiteX2-379" fmla="*/ 2807332 w 7013359"/>
              <a:gd name="connsiteY2-380" fmla="*/ 1132227 h 1420427"/>
              <a:gd name="connsiteX3-381" fmla="*/ 4276863 w 7013359"/>
              <a:gd name="connsiteY3-382" fmla="*/ 530927 h 1420427"/>
              <a:gd name="connsiteX4-383" fmla="*/ 5734974 w 7013359"/>
              <a:gd name="connsiteY4-384" fmla="*/ 585926 h 1420427"/>
              <a:gd name="connsiteX5-385" fmla="*/ 7013359 w 7013359"/>
              <a:gd name="connsiteY5-386" fmla="*/ 0 h 1420427"/>
              <a:gd name="connsiteX0-387" fmla="*/ 0 w 5734974"/>
              <a:gd name="connsiteY0-388" fmla="*/ 903680 h 903680"/>
              <a:gd name="connsiteX1-389" fmla="*/ 1340527 w 5734974"/>
              <a:gd name="connsiteY1-390" fmla="*/ 371019 h 903680"/>
              <a:gd name="connsiteX2-391" fmla="*/ 2807332 w 5734974"/>
              <a:gd name="connsiteY2-392" fmla="*/ 615480 h 903680"/>
              <a:gd name="connsiteX3-393" fmla="*/ 4276863 w 5734974"/>
              <a:gd name="connsiteY3-394" fmla="*/ 14180 h 903680"/>
              <a:gd name="connsiteX4-395" fmla="*/ 5734974 w 5734974"/>
              <a:gd name="connsiteY4-396" fmla="*/ 69179 h 903680"/>
              <a:gd name="connsiteX0-397" fmla="*/ 0 w 5734974"/>
              <a:gd name="connsiteY0-398" fmla="*/ 1129776 h 1129776"/>
              <a:gd name="connsiteX1-399" fmla="*/ 1340527 w 5734974"/>
              <a:gd name="connsiteY1-400" fmla="*/ 597115 h 1129776"/>
              <a:gd name="connsiteX2-401" fmla="*/ 2807332 w 5734974"/>
              <a:gd name="connsiteY2-402" fmla="*/ 841576 h 1129776"/>
              <a:gd name="connsiteX3-403" fmla="*/ 4276863 w 5734974"/>
              <a:gd name="connsiteY3-404" fmla="*/ 240276 h 1129776"/>
              <a:gd name="connsiteX4-405" fmla="*/ 5734974 w 5734974"/>
              <a:gd name="connsiteY4-406" fmla="*/ 0 h 1129776"/>
              <a:gd name="connsiteX0-407" fmla="*/ 0 w 5734974"/>
              <a:gd name="connsiteY0-408" fmla="*/ 1131360 h 1131360"/>
              <a:gd name="connsiteX1-409" fmla="*/ 1340527 w 5734974"/>
              <a:gd name="connsiteY1-410" fmla="*/ 598699 h 1131360"/>
              <a:gd name="connsiteX2-411" fmla="*/ 2807332 w 5734974"/>
              <a:gd name="connsiteY2-412" fmla="*/ 843160 h 1131360"/>
              <a:gd name="connsiteX3-413" fmla="*/ 4276863 w 5734974"/>
              <a:gd name="connsiteY3-414" fmla="*/ 241860 h 1131360"/>
              <a:gd name="connsiteX4-415" fmla="*/ 5734974 w 5734974"/>
              <a:gd name="connsiteY4-416" fmla="*/ 1584 h 1131360"/>
              <a:gd name="connsiteX0-417" fmla="*/ 0 w 5734974"/>
              <a:gd name="connsiteY0-418" fmla="*/ 1131360 h 1131360"/>
              <a:gd name="connsiteX1-419" fmla="*/ 1835827 w 5734974"/>
              <a:gd name="connsiteY1-420" fmla="*/ 598699 h 1131360"/>
              <a:gd name="connsiteX2-421" fmla="*/ 2807332 w 5734974"/>
              <a:gd name="connsiteY2-422" fmla="*/ 843160 h 1131360"/>
              <a:gd name="connsiteX3-423" fmla="*/ 4276863 w 5734974"/>
              <a:gd name="connsiteY3-424" fmla="*/ 241860 h 1131360"/>
              <a:gd name="connsiteX4-425" fmla="*/ 5734974 w 5734974"/>
              <a:gd name="connsiteY4-426" fmla="*/ 1584 h 1131360"/>
              <a:gd name="connsiteX0-427" fmla="*/ 0 w 5734974"/>
              <a:gd name="connsiteY0-428" fmla="*/ 1131360 h 1131360"/>
              <a:gd name="connsiteX1-429" fmla="*/ 1835827 w 5734974"/>
              <a:gd name="connsiteY1-430" fmla="*/ 598699 h 1131360"/>
              <a:gd name="connsiteX2-431" fmla="*/ 3759832 w 5734974"/>
              <a:gd name="connsiteY2-432" fmla="*/ 843160 h 1131360"/>
              <a:gd name="connsiteX3-433" fmla="*/ 4276863 w 5734974"/>
              <a:gd name="connsiteY3-434" fmla="*/ 241860 h 1131360"/>
              <a:gd name="connsiteX4-435" fmla="*/ 5734974 w 5734974"/>
              <a:gd name="connsiteY4-436" fmla="*/ 1584 h 1131360"/>
              <a:gd name="connsiteX0-437" fmla="*/ 0 w 5734974"/>
              <a:gd name="connsiteY0-438" fmla="*/ 1129776 h 1129776"/>
              <a:gd name="connsiteX1-439" fmla="*/ 1835827 w 5734974"/>
              <a:gd name="connsiteY1-440" fmla="*/ 597115 h 1129776"/>
              <a:gd name="connsiteX2-441" fmla="*/ 3759832 w 5734974"/>
              <a:gd name="connsiteY2-442" fmla="*/ 841576 h 1129776"/>
              <a:gd name="connsiteX3-443" fmla="*/ 5734974 w 5734974"/>
              <a:gd name="connsiteY3-444" fmla="*/ 0 h 1129776"/>
              <a:gd name="connsiteX0-445" fmla="*/ 0 w 5734974"/>
              <a:gd name="connsiteY0-446" fmla="*/ 1129776 h 1129776"/>
              <a:gd name="connsiteX1-447" fmla="*/ 1821540 w 5734974"/>
              <a:gd name="connsiteY1-448" fmla="*/ 592352 h 1129776"/>
              <a:gd name="connsiteX2-449" fmla="*/ 3759832 w 5734974"/>
              <a:gd name="connsiteY2-450" fmla="*/ 841576 h 1129776"/>
              <a:gd name="connsiteX3-451" fmla="*/ 5734974 w 5734974"/>
              <a:gd name="connsiteY3-452" fmla="*/ 0 h 1129776"/>
              <a:gd name="connsiteX0-453" fmla="*/ 0 w 5734974"/>
              <a:gd name="connsiteY0-454" fmla="*/ 1129776 h 1129776"/>
              <a:gd name="connsiteX1-455" fmla="*/ 1821540 w 5734974"/>
              <a:gd name="connsiteY1-456" fmla="*/ 592352 h 1129776"/>
              <a:gd name="connsiteX2-457" fmla="*/ 3783644 w 5734974"/>
              <a:gd name="connsiteY2-458" fmla="*/ 846338 h 1129776"/>
              <a:gd name="connsiteX3-459" fmla="*/ 5734974 w 5734974"/>
              <a:gd name="connsiteY3-460" fmla="*/ 0 h 1129776"/>
              <a:gd name="connsiteX0-461" fmla="*/ 0 w 5734974"/>
              <a:gd name="connsiteY0-462" fmla="*/ 1129776 h 1129776"/>
              <a:gd name="connsiteX1-463" fmla="*/ 1821540 w 5734974"/>
              <a:gd name="connsiteY1-464" fmla="*/ 592352 h 1129776"/>
              <a:gd name="connsiteX2-465" fmla="*/ 3783644 w 5734974"/>
              <a:gd name="connsiteY2-466" fmla="*/ 846338 h 1129776"/>
              <a:gd name="connsiteX3-467" fmla="*/ 5734974 w 5734974"/>
              <a:gd name="connsiteY3-468" fmla="*/ 0 h 1129776"/>
              <a:gd name="connsiteX0-469" fmla="*/ 0 w 5734974"/>
              <a:gd name="connsiteY0-470" fmla="*/ 1129776 h 1129776"/>
              <a:gd name="connsiteX1-471" fmla="*/ 1821540 w 5734974"/>
              <a:gd name="connsiteY1-472" fmla="*/ 592352 h 1129776"/>
              <a:gd name="connsiteX2-473" fmla="*/ 3783644 w 5734974"/>
              <a:gd name="connsiteY2-474" fmla="*/ 846338 h 1129776"/>
              <a:gd name="connsiteX3-475" fmla="*/ 5734974 w 5734974"/>
              <a:gd name="connsiteY3-476" fmla="*/ 0 h 1129776"/>
              <a:gd name="connsiteX0-477" fmla="*/ 0 w 5734974"/>
              <a:gd name="connsiteY0-478" fmla="*/ 1129776 h 1129776"/>
              <a:gd name="connsiteX1-479" fmla="*/ 1821540 w 5734974"/>
              <a:gd name="connsiteY1-480" fmla="*/ 592352 h 1129776"/>
              <a:gd name="connsiteX2-481" fmla="*/ 3783644 w 5734974"/>
              <a:gd name="connsiteY2-482" fmla="*/ 846338 h 1129776"/>
              <a:gd name="connsiteX3-483" fmla="*/ 5734974 w 5734974"/>
              <a:gd name="connsiteY3-484" fmla="*/ 0 h 1129776"/>
            </a:gdLst>
            <a:ahLst/>
            <a:cxnLst>
              <a:cxn ang="0">
                <a:pos x="connsiteX0-477" y="connsiteY0-478"/>
              </a:cxn>
              <a:cxn ang="0">
                <a:pos x="connsiteX1-479" y="connsiteY1-480"/>
              </a:cxn>
              <a:cxn ang="0">
                <a:pos x="connsiteX2-481" y="connsiteY2-482"/>
              </a:cxn>
              <a:cxn ang="0">
                <a:pos x="connsiteX3-483" y="connsiteY3-484"/>
              </a:cxn>
            </a:cxnLst>
            <a:rect l="l" t="t" r="r" b="b"/>
            <a:pathLst>
              <a:path w="5734974" h="1129776">
                <a:moveTo>
                  <a:pt x="0" y="1129776"/>
                </a:moveTo>
                <a:cubicBezTo>
                  <a:pt x="125767" y="932988"/>
                  <a:pt x="1190933" y="639592"/>
                  <a:pt x="1821540" y="592352"/>
                </a:cubicBezTo>
                <a:cubicBezTo>
                  <a:pt x="2452147" y="545112"/>
                  <a:pt x="3139871" y="1021263"/>
                  <a:pt x="3783644" y="846338"/>
                </a:cubicBezTo>
                <a:cubicBezTo>
                  <a:pt x="4427417" y="671413"/>
                  <a:pt x="5018158" y="70023"/>
                  <a:pt x="5734974" y="0"/>
                </a:cubicBezTo>
              </a:path>
            </a:pathLst>
          </a:custGeom>
          <a:noFill/>
          <a:ln w="19050">
            <a:solidFill>
              <a:srgbClr val="323F4F">
                <a:lumMod val="40000"/>
                <a:lumOff val="60000"/>
              </a:srgbClr>
            </a:solidFill>
            <a:prstDash val="sysDash"/>
          </a:ln>
        </p:spPr>
        <p:style>
          <a:lnRef idx="2">
            <a:srgbClr val="376BAB">
              <a:shade val="50000"/>
            </a:srgbClr>
          </a:lnRef>
          <a:fillRef idx="1">
            <a:srgbClr val="376BAB"/>
          </a:fillRef>
          <a:effectRef idx="0">
            <a:srgbClr val="376BAB"/>
          </a:effectRef>
          <a:fontRef idx="minor">
            <a:srgbClr val="FFFFFF"/>
          </a:fontRef>
        </p:style>
        <p:txBody>
          <a:bodyPr anchor="ctr">
            <a:normAutofit/>
          </a:bodyPr>
          <a:p>
            <a:pPr algn="ctr" fontAlgn="auto">
              <a:buFontTx/>
              <a:buNone/>
              <a:defRPr/>
            </a:pPr>
            <a:endParaRPr lang="zh-CN" altLang="en-US" noProof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" name="椭圆 16"/>
          <p:cNvSpPr/>
          <p:nvPr>
            <p:custDataLst>
              <p:tags r:id="rId2"/>
            </p:custDataLst>
          </p:nvPr>
        </p:nvSpPr>
        <p:spPr>
          <a:xfrm>
            <a:off x="2953003" y="3318923"/>
            <a:ext cx="450968" cy="450968"/>
          </a:xfrm>
          <a:prstGeom prst="ellipse">
            <a:avLst/>
          </a:prstGeom>
          <a:solidFill>
            <a:srgbClr val="FFFFFF"/>
          </a:solidFill>
          <a:ln w="38100">
            <a:solidFill>
              <a:srgbClr val="323F4F">
                <a:lumMod val="40000"/>
                <a:lumOff val="60000"/>
              </a:srgbClr>
            </a:solidFill>
          </a:ln>
        </p:spPr>
        <p:style>
          <a:lnRef idx="2">
            <a:srgbClr val="376BAB">
              <a:shade val="50000"/>
            </a:srgbClr>
          </a:lnRef>
          <a:fillRef idx="1">
            <a:srgbClr val="376BAB"/>
          </a:fillRef>
          <a:effectRef idx="0">
            <a:srgbClr val="376BAB"/>
          </a:effectRef>
          <a:fontRef idx="minor">
            <a:srgbClr val="FFFFFF"/>
          </a:fontRef>
        </p:style>
        <p:txBody>
          <a:bodyPr anchor="ctr">
            <a:normAutofit fontScale="70000"/>
          </a:bodyPr>
          <a:p>
            <a:pPr algn="ctr" fontAlgn="auto"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" name="椭圆 18"/>
          <p:cNvSpPr/>
          <p:nvPr>
            <p:custDataLst>
              <p:tags r:id="rId3"/>
            </p:custDataLst>
          </p:nvPr>
        </p:nvSpPr>
        <p:spPr>
          <a:xfrm>
            <a:off x="3099985" y="3465905"/>
            <a:ext cx="157003" cy="157003"/>
          </a:xfrm>
          <a:prstGeom prst="ellipse">
            <a:avLst/>
          </a:prstGeom>
          <a:solidFill>
            <a:srgbClr val="376BAB"/>
          </a:solidFill>
          <a:ln w="38100">
            <a:noFill/>
          </a:ln>
        </p:spPr>
        <p:style>
          <a:lnRef idx="2">
            <a:srgbClr val="376BAB">
              <a:shade val="50000"/>
            </a:srgbClr>
          </a:lnRef>
          <a:fillRef idx="1">
            <a:srgbClr val="376BAB"/>
          </a:fillRef>
          <a:effectRef idx="0">
            <a:srgbClr val="376BAB"/>
          </a:effectRef>
          <a:fontRef idx="minor">
            <a:srgbClr val="FFFFFF"/>
          </a:fontRef>
        </p:style>
        <p:txBody>
          <a:bodyPr anchor="ctr">
            <a:normAutofit fontScale="25000" lnSpcReduction="20000"/>
          </a:bodyPr>
          <a:p>
            <a:pPr algn="ctr" fontAlgn="auto"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0" name="圆角矩形 19"/>
          <p:cNvSpPr/>
          <p:nvPr>
            <p:custDataLst>
              <p:tags r:id="rId4"/>
            </p:custDataLst>
          </p:nvPr>
        </p:nvSpPr>
        <p:spPr>
          <a:xfrm>
            <a:off x="2119547" y="3834625"/>
            <a:ext cx="2116211" cy="365785"/>
          </a:xfrm>
          <a:prstGeom prst="roundRect">
            <a:avLst>
              <a:gd name="adj" fmla="val 50000"/>
            </a:avLst>
          </a:prstGeom>
          <a:solidFill>
            <a:srgbClr val="376BAB"/>
          </a:solidFill>
          <a:ln>
            <a:noFill/>
          </a:ln>
        </p:spPr>
        <p:style>
          <a:lnRef idx="2">
            <a:srgbClr val="376BAB">
              <a:shade val="50000"/>
            </a:srgbClr>
          </a:lnRef>
          <a:fillRef idx="1">
            <a:srgbClr val="376BAB"/>
          </a:fillRef>
          <a:effectRef idx="0">
            <a:srgbClr val="376BAB"/>
          </a:effectRef>
          <a:fontRef idx="minor">
            <a:srgbClr val="FFFFFF"/>
          </a:fontRef>
        </p:style>
        <p:txBody>
          <a:bodyPr anchor="ctr"/>
          <a:p>
            <a:pPr algn="ctr" fontAlgn="auto">
              <a:buFontTx/>
              <a:buNone/>
              <a:defRPr/>
            </a:pPr>
            <a:r>
              <a:rPr lang="zh-CN" altLang="en-US" sz="2000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活动导入</a:t>
            </a:r>
            <a:endParaRPr lang="zh-CN" altLang="en-US" sz="2000" b="1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2" name="椭圆 21"/>
          <p:cNvSpPr/>
          <p:nvPr>
            <p:custDataLst>
              <p:tags r:id="rId5"/>
            </p:custDataLst>
          </p:nvPr>
        </p:nvSpPr>
        <p:spPr>
          <a:xfrm>
            <a:off x="5199725" y="2823659"/>
            <a:ext cx="450968" cy="450968"/>
          </a:xfrm>
          <a:prstGeom prst="ellipse">
            <a:avLst/>
          </a:prstGeom>
          <a:solidFill>
            <a:srgbClr val="FFFFFF"/>
          </a:solidFill>
          <a:ln w="38100">
            <a:solidFill>
              <a:srgbClr val="323F4F">
                <a:lumMod val="40000"/>
                <a:lumOff val="60000"/>
              </a:srgbClr>
            </a:solidFill>
          </a:ln>
        </p:spPr>
        <p:style>
          <a:lnRef idx="2">
            <a:srgbClr val="376BAB">
              <a:shade val="50000"/>
            </a:srgbClr>
          </a:lnRef>
          <a:fillRef idx="1">
            <a:srgbClr val="376BAB"/>
          </a:fillRef>
          <a:effectRef idx="0">
            <a:srgbClr val="376BAB"/>
          </a:effectRef>
          <a:fontRef idx="minor">
            <a:srgbClr val="FFFFFF"/>
          </a:fontRef>
        </p:style>
        <p:txBody>
          <a:bodyPr anchor="ctr">
            <a:normAutofit fontScale="70000"/>
          </a:bodyPr>
          <a:p>
            <a:pPr algn="ctr" fontAlgn="auto"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7" name="椭圆 26"/>
          <p:cNvSpPr/>
          <p:nvPr>
            <p:custDataLst>
              <p:tags r:id="rId6"/>
            </p:custDataLst>
          </p:nvPr>
        </p:nvSpPr>
        <p:spPr>
          <a:xfrm>
            <a:off x="5346707" y="2970641"/>
            <a:ext cx="157003" cy="157003"/>
          </a:xfrm>
          <a:prstGeom prst="ellipse">
            <a:avLst/>
          </a:prstGeom>
          <a:solidFill>
            <a:srgbClr val="376BAB"/>
          </a:solidFill>
          <a:ln w="38100">
            <a:noFill/>
          </a:ln>
        </p:spPr>
        <p:style>
          <a:lnRef idx="2">
            <a:srgbClr val="376BAB">
              <a:shade val="50000"/>
            </a:srgbClr>
          </a:lnRef>
          <a:fillRef idx="1">
            <a:srgbClr val="376BAB"/>
          </a:fillRef>
          <a:effectRef idx="0">
            <a:srgbClr val="376BAB"/>
          </a:effectRef>
          <a:fontRef idx="minor">
            <a:srgbClr val="FFFFFF"/>
          </a:fontRef>
        </p:style>
        <p:txBody>
          <a:bodyPr anchor="ctr">
            <a:normAutofit fontScale="25000" lnSpcReduction="20000"/>
          </a:bodyPr>
          <a:p>
            <a:pPr algn="ctr" fontAlgn="auto"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8" name="矩形 3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418948" y="2111957"/>
            <a:ext cx="2068184" cy="49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p>
            <a:pPr algn="ctr">
              <a:lnSpc>
                <a:spcPct val="120000"/>
              </a:lnSpc>
              <a:buFontTx/>
              <a:buNone/>
              <a:defRPr/>
            </a:pPr>
            <a:r>
              <a:rPr lang="zh-CN" altLang="en-US" sz="2000" b="1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采购付款业务</a:t>
            </a:r>
            <a:endParaRPr lang="zh-CN" altLang="en-US" sz="2000" b="1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0" name="圆角矩形 29"/>
          <p:cNvSpPr/>
          <p:nvPr>
            <p:custDataLst>
              <p:tags r:id="rId8"/>
            </p:custDataLst>
          </p:nvPr>
        </p:nvSpPr>
        <p:spPr>
          <a:xfrm>
            <a:off x="4365635" y="1634051"/>
            <a:ext cx="2117880" cy="365786"/>
          </a:xfrm>
          <a:prstGeom prst="roundRect">
            <a:avLst>
              <a:gd name="adj" fmla="val 50000"/>
            </a:avLst>
          </a:prstGeom>
          <a:solidFill>
            <a:srgbClr val="376BAB"/>
          </a:solidFill>
          <a:ln>
            <a:noFill/>
          </a:ln>
        </p:spPr>
        <p:style>
          <a:lnRef idx="2">
            <a:srgbClr val="376BAB">
              <a:shade val="50000"/>
            </a:srgbClr>
          </a:lnRef>
          <a:fillRef idx="1">
            <a:srgbClr val="376BAB"/>
          </a:fillRef>
          <a:effectRef idx="0">
            <a:srgbClr val="376BAB"/>
          </a:effectRef>
          <a:fontRef idx="minor">
            <a:srgbClr val="FFFFFF"/>
          </a:fontRef>
        </p:style>
        <p:txBody>
          <a:bodyPr anchor="ctr"/>
          <a:p>
            <a:pPr algn="ctr" fontAlgn="auto">
              <a:buFontTx/>
              <a:buNone/>
              <a:defRPr/>
            </a:pPr>
            <a:r>
              <a:rPr lang="zh-CN" altLang="en-US" sz="2000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任务一</a:t>
            </a:r>
            <a:endParaRPr lang="zh-CN" altLang="en-US" sz="2000" b="1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1" name="椭圆 30"/>
          <p:cNvSpPr/>
          <p:nvPr>
            <p:custDataLst>
              <p:tags r:id="rId9"/>
            </p:custDataLst>
          </p:nvPr>
        </p:nvSpPr>
        <p:spPr>
          <a:xfrm>
            <a:off x="7377137" y="3154368"/>
            <a:ext cx="450968" cy="450968"/>
          </a:xfrm>
          <a:prstGeom prst="ellipse">
            <a:avLst/>
          </a:prstGeom>
          <a:solidFill>
            <a:srgbClr val="FFFFFF"/>
          </a:solidFill>
          <a:ln w="38100">
            <a:solidFill>
              <a:srgbClr val="323F4F">
                <a:lumMod val="40000"/>
                <a:lumOff val="60000"/>
              </a:srgbClr>
            </a:solidFill>
          </a:ln>
        </p:spPr>
        <p:style>
          <a:lnRef idx="2">
            <a:srgbClr val="376BAB">
              <a:shade val="50000"/>
            </a:srgbClr>
          </a:lnRef>
          <a:fillRef idx="1">
            <a:srgbClr val="376BAB"/>
          </a:fillRef>
          <a:effectRef idx="0">
            <a:srgbClr val="376BAB"/>
          </a:effectRef>
          <a:fontRef idx="minor">
            <a:srgbClr val="FFFFFF"/>
          </a:fontRef>
        </p:style>
        <p:txBody>
          <a:bodyPr anchor="ctr">
            <a:normAutofit fontScale="70000"/>
          </a:bodyPr>
          <a:p>
            <a:pPr algn="ctr" fontAlgn="auto"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2" name="椭圆 31"/>
          <p:cNvSpPr/>
          <p:nvPr>
            <p:custDataLst>
              <p:tags r:id="rId10"/>
            </p:custDataLst>
          </p:nvPr>
        </p:nvSpPr>
        <p:spPr>
          <a:xfrm>
            <a:off x="7524120" y="3301350"/>
            <a:ext cx="157003" cy="157003"/>
          </a:xfrm>
          <a:prstGeom prst="ellipse">
            <a:avLst/>
          </a:prstGeom>
          <a:solidFill>
            <a:srgbClr val="376BAB"/>
          </a:solidFill>
          <a:ln w="38100">
            <a:noFill/>
          </a:ln>
        </p:spPr>
        <p:style>
          <a:lnRef idx="2">
            <a:srgbClr val="376BAB">
              <a:shade val="50000"/>
            </a:srgbClr>
          </a:lnRef>
          <a:fillRef idx="1">
            <a:srgbClr val="376BAB"/>
          </a:fillRef>
          <a:effectRef idx="0">
            <a:srgbClr val="376BAB"/>
          </a:effectRef>
          <a:fontRef idx="minor">
            <a:srgbClr val="FFFFFF"/>
          </a:fontRef>
        </p:style>
        <p:txBody>
          <a:bodyPr anchor="ctr">
            <a:normAutofit fontScale="25000" lnSpcReduction="20000"/>
          </a:bodyPr>
          <a:p>
            <a:pPr algn="ctr" fontAlgn="auto"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3" name="矩形 27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483350" y="4106545"/>
            <a:ext cx="3256280" cy="77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p>
            <a:pPr marL="0" indent="0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None/>
            </a:pPr>
            <a:r>
              <a:rPr lang="en-US" altLang="zh-CN" sz="2000" b="1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</a:t>
            </a:r>
            <a:r>
              <a:rPr lang="zh-CN" altLang="en-US" sz="2000" b="1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多支付货款</a:t>
            </a:r>
            <a:endParaRPr lang="zh-CN" altLang="en-US" sz="2000" b="1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None/>
            </a:pPr>
            <a:r>
              <a:rPr lang="en-US" altLang="zh-CN" sz="2000" b="1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</a:t>
            </a:r>
            <a:r>
              <a:rPr lang="zh-CN" altLang="en-US" sz="2000" b="1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少支付货款(使用预付款)</a:t>
            </a:r>
            <a:endParaRPr lang="zh-CN" altLang="en-US" sz="2000" b="1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20000"/>
              </a:lnSpc>
              <a:buFontTx/>
              <a:buNone/>
              <a:defRPr/>
            </a:pPr>
            <a:endParaRPr lang="zh-CN" altLang="en-US" sz="2000" b="1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4" name="圆角矩形 33"/>
          <p:cNvSpPr/>
          <p:nvPr>
            <p:custDataLst>
              <p:tags r:id="rId12"/>
            </p:custDataLst>
          </p:nvPr>
        </p:nvSpPr>
        <p:spPr>
          <a:xfrm>
            <a:off x="6543680" y="3652607"/>
            <a:ext cx="2117880" cy="365785"/>
          </a:xfrm>
          <a:prstGeom prst="roundRect">
            <a:avLst>
              <a:gd name="adj" fmla="val 50000"/>
            </a:avLst>
          </a:prstGeom>
          <a:solidFill>
            <a:srgbClr val="376BAB"/>
          </a:solidFill>
          <a:ln>
            <a:noFill/>
          </a:ln>
        </p:spPr>
        <p:style>
          <a:lnRef idx="2">
            <a:srgbClr val="376BAB">
              <a:shade val="50000"/>
            </a:srgbClr>
          </a:lnRef>
          <a:fillRef idx="1">
            <a:srgbClr val="376BAB"/>
          </a:fillRef>
          <a:effectRef idx="0">
            <a:srgbClr val="376BAB"/>
          </a:effectRef>
          <a:fontRef idx="minor">
            <a:srgbClr val="FFFFFF"/>
          </a:fontRef>
        </p:style>
        <p:txBody>
          <a:bodyPr anchor="ctr"/>
          <a:p>
            <a:pPr algn="ctr" fontAlgn="auto">
              <a:buFontTx/>
              <a:buNone/>
              <a:defRPr/>
            </a:pPr>
            <a:r>
              <a:rPr lang="zh-CN" altLang="en-US" sz="2000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任务二</a:t>
            </a:r>
            <a:endParaRPr lang="zh-CN" altLang="en-US" sz="2000" b="1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5" name="椭圆 34"/>
          <p:cNvSpPr/>
          <p:nvPr>
            <p:custDataLst>
              <p:tags r:id="rId13"/>
            </p:custDataLst>
          </p:nvPr>
        </p:nvSpPr>
        <p:spPr>
          <a:xfrm>
            <a:off x="9688040" y="2313257"/>
            <a:ext cx="449297" cy="44929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323F4F">
                <a:lumMod val="40000"/>
                <a:lumOff val="60000"/>
              </a:srgbClr>
            </a:solidFill>
          </a:ln>
        </p:spPr>
        <p:style>
          <a:lnRef idx="2">
            <a:srgbClr val="376BAB">
              <a:shade val="50000"/>
            </a:srgbClr>
          </a:lnRef>
          <a:fillRef idx="1">
            <a:srgbClr val="376BAB"/>
          </a:fillRef>
          <a:effectRef idx="0">
            <a:srgbClr val="376BAB"/>
          </a:effectRef>
          <a:fontRef idx="minor">
            <a:srgbClr val="FFFFFF"/>
          </a:fontRef>
        </p:style>
        <p:txBody>
          <a:bodyPr anchor="ctr">
            <a:normAutofit fontScale="70000"/>
          </a:bodyPr>
          <a:p>
            <a:pPr algn="ctr" fontAlgn="auto"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7" name="椭圆 36"/>
          <p:cNvSpPr/>
          <p:nvPr>
            <p:custDataLst>
              <p:tags r:id="rId14"/>
            </p:custDataLst>
          </p:nvPr>
        </p:nvSpPr>
        <p:spPr>
          <a:xfrm>
            <a:off x="9834389" y="2459835"/>
            <a:ext cx="157003" cy="157003"/>
          </a:xfrm>
          <a:prstGeom prst="ellipse">
            <a:avLst/>
          </a:prstGeom>
          <a:solidFill>
            <a:srgbClr val="376BAB"/>
          </a:solidFill>
          <a:ln w="38100">
            <a:noFill/>
          </a:ln>
        </p:spPr>
        <p:style>
          <a:lnRef idx="2">
            <a:srgbClr val="376BAB">
              <a:shade val="50000"/>
            </a:srgbClr>
          </a:lnRef>
          <a:fillRef idx="1">
            <a:srgbClr val="376BAB"/>
          </a:fillRef>
          <a:effectRef idx="0">
            <a:srgbClr val="376BAB"/>
          </a:effectRef>
          <a:fontRef idx="minor">
            <a:srgbClr val="FFFFFF"/>
          </a:fontRef>
        </p:style>
        <p:txBody>
          <a:bodyPr anchor="ctr">
            <a:normAutofit fontScale="25000" lnSpcReduction="20000"/>
          </a:bodyPr>
          <a:p>
            <a:pPr algn="ctr" fontAlgn="auto">
              <a:buFontTx/>
              <a:buNone/>
              <a:defRPr/>
            </a:pPr>
            <a:endParaRPr lang="zh-CN" altLang="en-US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8" name="矩形 33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8776335" y="1255395"/>
            <a:ext cx="2993390" cy="1224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p>
            <a:pPr marL="0" indent="0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None/>
            </a:pPr>
            <a:r>
              <a:rPr lang="zh-CN" altLang="en-US" sz="2000" b="1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1.转</a:t>
            </a:r>
            <a:r>
              <a:rPr lang="zh-CN" altLang="en-US" sz="2000" b="1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账业务(应付冲应付)</a:t>
            </a:r>
            <a:endParaRPr lang="zh-CN" altLang="en-US" sz="2000" b="1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None/>
            </a:pPr>
            <a:r>
              <a:rPr lang="zh-CN" altLang="en-US" sz="2000" b="1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2.转账业务(预付冲应付)</a:t>
            </a:r>
            <a:endParaRPr lang="zh-CN" altLang="en-US" sz="2000" b="1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1" name="圆角矩形 40"/>
          <p:cNvSpPr/>
          <p:nvPr>
            <p:custDataLst>
              <p:tags r:id="rId16"/>
            </p:custDataLst>
          </p:nvPr>
        </p:nvSpPr>
        <p:spPr>
          <a:xfrm>
            <a:off x="8920856" y="947738"/>
            <a:ext cx="2117880" cy="365785"/>
          </a:xfrm>
          <a:prstGeom prst="roundRect">
            <a:avLst>
              <a:gd name="adj" fmla="val 50000"/>
            </a:avLst>
          </a:prstGeom>
          <a:solidFill>
            <a:srgbClr val="376BAB"/>
          </a:solidFill>
          <a:ln>
            <a:noFill/>
          </a:ln>
        </p:spPr>
        <p:style>
          <a:lnRef idx="2">
            <a:srgbClr val="376BAB">
              <a:shade val="50000"/>
            </a:srgbClr>
          </a:lnRef>
          <a:fillRef idx="1">
            <a:srgbClr val="376BAB"/>
          </a:fillRef>
          <a:effectRef idx="0">
            <a:srgbClr val="376BAB"/>
          </a:effectRef>
          <a:fontRef idx="minor">
            <a:srgbClr val="FFFFFF"/>
          </a:fontRef>
        </p:style>
        <p:txBody>
          <a:bodyPr anchor="ctr"/>
          <a:p>
            <a:pPr algn="ctr" fontAlgn="auto">
              <a:buFontTx/>
              <a:buNone/>
              <a:defRPr/>
            </a:pPr>
            <a:r>
              <a:rPr lang="zh-CN" altLang="en-US" sz="2000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任务三</a:t>
            </a:r>
            <a:endParaRPr lang="zh-CN" altLang="en-US" sz="2000" b="1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22780" y="4272915"/>
            <a:ext cx="25152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000" b="1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查询合同的付款方式</a:t>
            </a:r>
            <a:endParaRPr lang="zh-CN" altLang="en-US" sz="2000" b="1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zh-CN" altLang="en-US" sz="2000" b="1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（上网查询）</a:t>
            </a:r>
            <a:endParaRPr lang="zh-CN" altLang="en-US" sz="2000" b="1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-7620" y="0"/>
            <a:ext cx="1131570" cy="6858000"/>
            <a:chOff x="-12" y="0"/>
            <a:chExt cx="1782" cy="10800"/>
          </a:xfrm>
        </p:grpSpPr>
        <p:grpSp>
          <p:nvGrpSpPr>
            <p:cNvPr id="7" name="组合 6"/>
            <p:cNvGrpSpPr/>
            <p:nvPr/>
          </p:nvGrpSpPr>
          <p:grpSpPr>
            <a:xfrm rot="0">
              <a:off x="-12" y="0"/>
              <a:ext cx="1783" cy="10800"/>
              <a:chOff x="-12" y="0"/>
              <a:chExt cx="1710" cy="10800"/>
            </a:xfrm>
          </p:grpSpPr>
          <p:pic>
            <p:nvPicPr>
              <p:cNvPr id="75" name="Picture 2"/>
              <p:cNvPicPr>
                <a:picLocks noChangeAspect="1" noChangeArrowheads="1"/>
              </p:cNvPicPr>
              <p:nvPr/>
            </p:nvPicPr>
            <p:blipFill>
              <a:blip r:embed="rId17"/>
              <a:srcRect l="36391" t="27634" r="25974" b="4903"/>
              <a:stretch>
                <a:fillRect/>
              </a:stretch>
            </p:blipFill>
            <p:spPr bwMode="auto">
              <a:xfrm>
                <a:off x="0" y="0"/>
                <a:ext cx="1698" cy="1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6" name="矩形 75"/>
              <p:cNvSpPr/>
              <p:nvPr/>
            </p:nvSpPr>
            <p:spPr>
              <a:xfrm>
                <a:off x="-12" y="1628"/>
                <a:ext cx="1695" cy="917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zh-CN" altLang="en-US"/>
              </a:p>
            </p:txBody>
          </p:sp>
        </p:grpSp>
        <p:sp>
          <p:nvSpPr>
            <p:cNvPr id="77" name="矩形 76"/>
            <p:cNvSpPr/>
            <p:nvPr/>
          </p:nvSpPr>
          <p:spPr>
            <a:xfrm flipH="1">
              <a:off x="122" y="2776"/>
              <a:ext cx="1485" cy="564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课程环节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矩形 77"/>
            <p:cNvSpPr/>
            <p:nvPr/>
          </p:nvSpPr>
          <p:spPr>
            <a:xfrm flipH="1">
              <a:off x="122" y="3541"/>
              <a:ext cx="1485" cy="564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活动导入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 flipH="1">
              <a:off x="122" y="4343"/>
              <a:ext cx="1485" cy="561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任务一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 flipH="1">
              <a:off x="122" y="5151"/>
              <a:ext cx="1485" cy="564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总结评价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 flipH="1">
              <a:off x="122" y="5980"/>
              <a:ext cx="1485" cy="561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任务二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2" name="矩形 81"/>
            <p:cNvSpPr/>
            <p:nvPr/>
          </p:nvSpPr>
          <p:spPr>
            <a:xfrm flipH="1">
              <a:off x="122" y="6797"/>
              <a:ext cx="1485" cy="564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总结评价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3" name="矩形 82"/>
            <p:cNvSpPr/>
            <p:nvPr/>
          </p:nvSpPr>
          <p:spPr>
            <a:xfrm flipH="1">
              <a:off x="122" y="7621"/>
              <a:ext cx="1485" cy="561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任务三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4" name="矩形 83"/>
            <p:cNvSpPr/>
            <p:nvPr/>
          </p:nvSpPr>
          <p:spPr>
            <a:xfrm flipH="1">
              <a:off x="122" y="8419"/>
              <a:ext cx="1485" cy="561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总结评价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 flipH="1">
              <a:off x="112" y="9249"/>
              <a:ext cx="1485" cy="561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拓展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6" name="矩形 85"/>
            <p:cNvSpPr/>
            <p:nvPr/>
          </p:nvSpPr>
          <p:spPr>
            <a:xfrm flipH="1">
              <a:off x="107" y="10053"/>
              <a:ext cx="1485" cy="561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作业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7" name="矩形 86"/>
            <p:cNvSpPr/>
            <p:nvPr/>
          </p:nvSpPr>
          <p:spPr>
            <a:xfrm flipH="1">
              <a:off x="107" y="1962"/>
              <a:ext cx="1485" cy="613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zh-CN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项目进度</a:t>
              </a:r>
              <a:endParaRPr lang="zh-CN" altLang="zh-CN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8" name="矩形 87"/>
          <p:cNvSpPr/>
          <p:nvPr/>
        </p:nvSpPr>
        <p:spPr>
          <a:xfrm flipH="1">
            <a:off x="80924" y="1757669"/>
            <a:ext cx="943054" cy="387327"/>
          </a:xfrm>
          <a:prstGeom prst="rect">
            <a:avLst/>
          </a:prstGeom>
          <a:solidFill>
            <a:schemeClr val="accent6"/>
          </a:solidFill>
          <a:ln w="57150">
            <a:solidFill>
              <a:srgbClr val="D42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课程环节</a:t>
            </a:r>
            <a:endParaRPr lang="zh-CN" altLang="en-US" sz="1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8"/>
    </p:custDataLst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1828800" y="453073"/>
            <a:ext cx="7452360" cy="526224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latin typeface="宋体" panose="02010600030101010101" pitchFamily="2" charset="-122"/>
                <a:sym typeface="+mn-ea"/>
              </a:rPr>
              <a:t>活动导入：</a:t>
            </a:r>
            <a:endParaRPr lang="zh-CN" altLang="en-US" sz="3200" b="1">
              <a:latin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sym typeface="+mn-ea"/>
              </a:rPr>
              <a:t>    </a:t>
            </a:r>
            <a:r>
              <a:rPr lang="en-US" altLang="zh-CN" sz="3200">
                <a:sym typeface="+mn-ea"/>
              </a:rPr>
              <a:t>  </a:t>
            </a:r>
            <a:r>
              <a:rPr lang="zh-CN" altLang="en-US" sz="3200" dirty="0">
                <a:latin typeface="宋体" panose="02010600030101010101" pitchFamily="2" charset="-122"/>
                <a:sym typeface="+mn-ea"/>
              </a:rPr>
              <a:t>宏信公司已经在软件中根据实际业务录入了采购订单、采购入库单、采购发票并进行了采购结算。那么应该如何在系统中进行付款的结算呢，接下来我们一起查询了解</a:t>
            </a:r>
            <a:r>
              <a:rPr lang="en-US" altLang="zh-CN" sz="3200" dirty="0">
                <a:latin typeface="宋体" panose="02010600030101010101" pitchFamily="2" charset="-122"/>
                <a:sym typeface="+mn-ea"/>
              </a:rPr>
              <a:t> </a:t>
            </a:r>
            <a:r>
              <a:rPr lang="zh-CN" altLang="en-US" sz="3200" dirty="0">
                <a:latin typeface="宋体" panose="02010600030101010101" pitchFamily="2" charset="-122"/>
                <a:sym typeface="+mn-ea"/>
              </a:rPr>
              <a:t>合同的付款方式有几种？</a:t>
            </a:r>
            <a:endParaRPr lang="zh-CN" altLang="en-US" sz="3200" dirty="0">
              <a:latin typeface="宋体" panose="0201060003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>
                <a:sym typeface="+mn-ea"/>
              </a:rPr>
              <a:t>（分组进行，上网查询）</a:t>
            </a:r>
            <a:endParaRPr lang="zh-CN" altLang="en-US" sz="32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64516" name="图片 31759" descr="question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93288" y="1317943"/>
            <a:ext cx="1620837" cy="2219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17" name="Picture 24" descr="MCj02321330000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8803" y="3956368"/>
            <a:ext cx="2068512" cy="212248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2"/>
          <p:cNvGrpSpPr/>
          <p:nvPr/>
        </p:nvGrpSpPr>
        <p:grpSpPr>
          <a:xfrm>
            <a:off x="-7620" y="0"/>
            <a:ext cx="1131570" cy="6858000"/>
            <a:chOff x="-12" y="0"/>
            <a:chExt cx="1782" cy="10800"/>
          </a:xfrm>
        </p:grpSpPr>
        <p:grpSp>
          <p:nvGrpSpPr>
            <p:cNvPr id="7" name="组合 6"/>
            <p:cNvGrpSpPr/>
            <p:nvPr/>
          </p:nvGrpSpPr>
          <p:grpSpPr>
            <a:xfrm rot="0">
              <a:off x="-12" y="0"/>
              <a:ext cx="1783" cy="10800"/>
              <a:chOff x="-12" y="0"/>
              <a:chExt cx="1710" cy="10800"/>
            </a:xfrm>
          </p:grpSpPr>
          <p:pic>
            <p:nvPicPr>
              <p:cNvPr id="75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 l="36391" t="27634" r="25974" b="4903"/>
              <a:stretch>
                <a:fillRect/>
              </a:stretch>
            </p:blipFill>
            <p:spPr bwMode="auto">
              <a:xfrm>
                <a:off x="0" y="0"/>
                <a:ext cx="1698" cy="1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6" name="矩形 75"/>
              <p:cNvSpPr/>
              <p:nvPr/>
            </p:nvSpPr>
            <p:spPr>
              <a:xfrm>
                <a:off x="-12" y="1628"/>
                <a:ext cx="1695" cy="917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zh-CN" altLang="en-US"/>
              </a:p>
            </p:txBody>
          </p:sp>
        </p:grpSp>
        <p:sp>
          <p:nvSpPr>
            <p:cNvPr id="77" name="矩形 76"/>
            <p:cNvSpPr/>
            <p:nvPr/>
          </p:nvSpPr>
          <p:spPr>
            <a:xfrm flipH="1">
              <a:off x="122" y="2776"/>
              <a:ext cx="1485" cy="564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课程环节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矩形 77"/>
            <p:cNvSpPr/>
            <p:nvPr/>
          </p:nvSpPr>
          <p:spPr>
            <a:xfrm flipH="1">
              <a:off x="122" y="3541"/>
              <a:ext cx="1485" cy="564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活动导入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 flipH="1">
              <a:off x="122" y="4343"/>
              <a:ext cx="1485" cy="561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任务一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 flipH="1">
              <a:off x="122" y="5151"/>
              <a:ext cx="1485" cy="564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总结评价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 flipH="1">
              <a:off x="122" y="5980"/>
              <a:ext cx="1485" cy="561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任务二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2" name="矩形 81"/>
            <p:cNvSpPr/>
            <p:nvPr/>
          </p:nvSpPr>
          <p:spPr>
            <a:xfrm flipH="1">
              <a:off x="122" y="6797"/>
              <a:ext cx="1485" cy="564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总结评价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3" name="矩形 82"/>
            <p:cNvSpPr/>
            <p:nvPr/>
          </p:nvSpPr>
          <p:spPr>
            <a:xfrm flipH="1">
              <a:off x="122" y="7621"/>
              <a:ext cx="1485" cy="561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任务三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4" name="矩形 83"/>
            <p:cNvSpPr/>
            <p:nvPr/>
          </p:nvSpPr>
          <p:spPr>
            <a:xfrm flipH="1">
              <a:off x="122" y="8419"/>
              <a:ext cx="1485" cy="561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总结评价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 flipH="1">
              <a:off x="112" y="9249"/>
              <a:ext cx="1485" cy="561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拓展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6" name="矩形 85"/>
            <p:cNvSpPr/>
            <p:nvPr/>
          </p:nvSpPr>
          <p:spPr>
            <a:xfrm flipH="1">
              <a:off x="107" y="10053"/>
              <a:ext cx="1485" cy="561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作业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7" name="矩形 86"/>
            <p:cNvSpPr/>
            <p:nvPr/>
          </p:nvSpPr>
          <p:spPr>
            <a:xfrm flipH="1">
              <a:off x="107" y="1962"/>
              <a:ext cx="1485" cy="613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zh-CN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项目进度</a:t>
              </a:r>
              <a:endParaRPr lang="zh-CN" altLang="zh-CN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8" name="矩形 87"/>
          <p:cNvSpPr/>
          <p:nvPr/>
        </p:nvSpPr>
        <p:spPr>
          <a:xfrm flipH="1">
            <a:off x="68224" y="2219314"/>
            <a:ext cx="943054" cy="387327"/>
          </a:xfrm>
          <a:prstGeom prst="rect">
            <a:avLst/>
          </a:prstGeom>
          <a:solidFill>
            <a:schemeClr val="accent6"/>
          </a:solidFill>
          <a:ln w="57150">
            <a:solidFill>
              <a:srgbClr val="D42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活动导入</a:t>
            </a:r>
            <a:endParaRPr lang="zh-CN" altLang="en-US" sz="1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2206625" y="1033780"/>
            <a:ext cx="7205980" cy="489267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3600" b="1">
                <a:sym typeface="+mn-ea"/>
              </a:rPr>
              <a:t>上网查询</a:t>
            </a:r>
            <a:r>
              <a:rPr lang="en-US" altLang="zh-CN" sz="3600" b="1">
                <a:sym typeface="+mn-ea"/>
              </a:rPr>
              <a:t> </a:t>
            </a:r>
            <a:r>
              <a:rPr lang="zh-CN" altLang="en-US" sz="3600" b="1">
                <a:solidFill>
                  <a:schemeClr val="tx1"/>
                </a:solidFill>
                <a:sym typeface="+mn-ea"/>
              </a:rPr>
              <a:t>活动指导</a:t>
            </a:r>
            <a:endParaRPr lang="zh-CN" altLang="en-US" sz="3600" b="1">
              <a:solidFill>
                <a:schemeClr val="tx1"/>
              </a:solidFill>
              <a:sym typeface="+mn-ea"/>
            </a:endParaRPr>
          </a:p>
          <a:p>
            <a:pPr marL="457200" indent="-457200">
              <a:lnSpc>
                <a:spcPct val="200000"/>
              </a:lnSpc>
              <a:buClr>
                <a:srgbClr val="C00000"/>
              </a:buClr>
              <a:buFont typeface="Wingdings" panose="05000000000000000000" charset="0"/>
              <a:buChar char="u"/>
            </a:pPr>
            <a:r>
              <a:rPr lang="zh-CN" altLang="en-US" sz="3200">
                <a:solidFill>
                  <a:schemeClr val="tx1"/>
                </a:solidFill>
                <a:sym typeface="+mn-ea"/>
              </a:rPr>
              <a:t>关键词：合同、付款方式、结算方式</a:t>
            </a:r>
            <a:endParaRPr lang="zh-CN" altLang="en-US" sz="3200">
              <a:solidFill>
                <a:schemeClr val="tx1"/>
              </a:solidFill>
              <a:sym typeface="+mn-ea"/>
            </a:endParaRPr>
          </a:p>
          <a:p>
            <a:pPr marL="457200" indent="-457200">
              <a:lnSpc>
                <a:spcPct val="200000"/>
              </a:lnSpc>
              <a:buClr>
                <a:srgbClr val="C00000"/>
              </a:buClr>
              <a:buFont typeface="Wingdings" panose="05000000000000000000" charset="0"/>
              <a:buChar char="u"/>
            </a:pPr>
            <a:r>
              <a:rPr lang="zh-CN" altLang="en-US" sz="3200">
                <a:solidFill>
                  <a:schemeClr val="tx1"/>
                </a:solidFill>
                <a:sym typeface="+mn-ea"/>
              </a:rPr>
              <a:t>用时：</a:t>
            </a:r>
            <a:r>
              <a:rPr lang="en-US" altLang="zh-CN" sz="3200">
                <a:solidFill>
                  <a:schemeClr val="tx1"/>
                </a:solidFill>
                <a:sym typeface="+mn-ea"/>
              </a:rPr>
              <a:t>3</a:t>
            </a:r>
            <a:r>
              <a:rPr lang="zh-CN" altLang="en-US" sz="3200">
                <a:solidFill>
                  <a:schemeClr val="tx1"/>
                </a:solidFill>
                <a:sym typeface="+mn-ea"/>
              </a:rPr>
              <a:t>分钟</a:t>
            </a:r>
            <a:endParaRPr lang="zh-CN" altLang="en-US" sz="3200">
              <a:solidFill>
                <a:schemeClr val="tx1"/>
              </a:solidFill>
              <a:sym typeface="+mn-ea"/>
            </a:endParaRPr>
          </a:p>
          <a:p>
            <a:pPr marL="457200" indent="-457200">
              <a:lnSpc>
                <a:spcPct val="200000"/>
              </a:lnSpc>
              <a:buClr>
                <a:srgbClr val="C00000"/>
              </a:buClr>
              <a:buFont typeface="Wingdings" panose="05000000000000000000" charset="0"/>
              <a:buChar char="u"/>
            </a:pPr>
            <a:r>
              <a:rPr lang="zh-CN" altLang="en-US" sz="3200">
                <a:solidFill>
                  <a:schemeClr val="tx1"/>
                </a:solidFill>
                <a:sym typeface="+mn-ea"/>
              </a:rPr>
              <a:t>使用谷歌浏览器</a:t>
            </a:r>
            <a:endParaRPr lang="zh-CN" altLang="en-US" sz="3200">
              <a:solidFill>
                <a:schemeClr val="tx1"/>
              </a:solidFill>
              <a:sym typeface="+mn-ea"/>
            </a:endParaRPr>
          </a:p>
          <a:p>
            <a:pPr marL="457200" indent="-457200">
              <a:lnSpc>
                <a:spcPct val="150000"/>
              </a:lnSpc>
            </a:pPr>
            <a:endParaRPr lang="zh-CN" altLang="en-US" sz="3200">
              <a:solidFill>
                <a:schemeClr val="tx1"/>
              </a:solidFill>
              <a:sym typeface="+mn-ea"/>
            </a:endParaRPr>
          </a:p>
        </p:txBody>
      </p:sp>
      <p:pic>
        <p:nvPicPr>
          <p:cNvPr id="64516" name="图片 31759" descr="question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93288" y="1317943"/>
            <a:ext cx="1620837" cy="2219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17" name="Picture 24" descr="MCj02321330000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8803" y="3956368"/>
            <a:ext cx="2068512" cy="212248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2"/>
          <p:cNvGrpSpPr/>
          <p:nvPr/>
        </p:nvGrpSpPr>
        <p:grpSpPr>
          <a:xfrm>
            <a:off x="-7620" y="0"/>
            <a:ext cx="1131570" cy="6858000"/>
            <a:chOff x="-12" y="0"/>
            <a:chExt cx="1782" cy="10800"/>
          </a:xfrm>
        </p:grpSpPr>
        <p:grpSp>
          <p:nvGrpSpPr>
            <p:cNvPr id="7" name="组合 6"/>
            <p:cNvGrpSpPr/>
            <p:nvPr/>
          </p:nvGrpSpPr>
          <p:grpSpPr>
            <a:xfrm rot="0">
              <a:off x="-12" y="0"/>
              <a:ext cx="1783" cy="10800"/>
              <a:chOff x="-12" y="0"/>
              <a:chExt cx="1710" cy="10800"/>
            </a:xfrm>
          </p:grpSpPr>
          <p:pic>
            <p:nvPicPr>
              <p:cNvPr id="75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 l="36391" t="27634" r="25974" b="4903"/>
              <a:stretch>
                <a:fillRect/>
              </a:stretch>
            </p:blipFill>
            <p:spPr bwMode="auto">
              <a:xfrm>
                <a:off x="0" y="0"/>
                <a:ext cx="1698" cy="1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6" name="矩形 75"/>
              <p:cNvSpPr/>
              <p:nvPr/>
            </p:nvSpPr>
            <p:spPr>
              <a:xfrm>
                <a:off x="-12" y="1628"/>
                <a:ext cx="1695" cy="917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zh-CN" altLang="en-US"/>
              </a:p>
            </p:txBody>
          </p:sp>
        </p:grpSp>
        <p:sp>
          <p:nvSpPr>
            <p:cNvPr id="77" name="矩形 76"/>
            <p:cNvSpPr/>
            <p:nvPr/>
          </p:nvSpPr>
          <p:spPr>
            <a:xfrm flipH="1">
              <a:off x="122" y="2776"/>
              <a:ext cx="1485" cy="564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课程环节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矩形 77"/>
            <p:cNvSpPr/>
            <p:nvPr/>
          </p:nvSpPr>
          <p:spPr>
            <a:xfrm flipH="1">
              <a:off x="122" y="3541"/>
              <a:ext cx="1485" cy="564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活动导入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 flipH="1">
              <a:off x="122" y="4343"/>
              <a:ext cx="1485" cy="561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任务一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 flipH="1">
              <a:off x="122" y="5151"/>
              <a:ext cx="1485" cy="564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总结评价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 flipH="1">
              <a:off x="122" y="5980"/>
              <a:ext cx="1485" cy="561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任务二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2" name="矩形 81"/>
            <p:cNvSpPr/>
            <p:nvPr/>
          </p:nvSpPr>
          <p:spPr>
            <a:xfrm flipH="1">
              <a:off x="122" y="6797"/>
              <a:ext cx="1485" cy="564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总结评价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3" name="矩形 82"/>
            <p:cNvSpPr/>
            <p:nvPr/>
          </p:nvSpPr>
          <p:spPr>
            <a:xfrm flipH="1">
              <a:off x="122" y="7621"/>
              <a:ext cx="1485" cy="561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任务三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4" name="矩形 83"/>
            <p:cNvSpPr/>
            <p:nvPr/>
          </p:nvSpPr>
          <p:spPr>
            <a:xfrm flipH="1">
              <a:off x="122" y="8419"/>
              <a:ext cx="1485" cy="561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总结评价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 flipH="1">
              <a:off x="112" y="9249"/>
              <a:ext cx="1485" cy="561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拓展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6" name="矩形 85"/>
            <p:cNvSpPr/>
            <p:nvPr/>
          </p:nvSpPr>
          <p:spPr>
            <a:xfrm flipH="1">
              <a:off x="107" y="10053"/>
              <a:ext cx="1485" cy="561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作业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7" name="矩形 86"/>
            <p:cNvSpPr/>
            <p:nvPr/>
          </p:nvSpPr>
          <p:spPr>
            <a:xfrm flipH="1">
              <a:off x="107" y="1962"/>
              <a:ext cx="1485" cy="613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zh-CN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项目进度</a:t>
              </a:r>
              <a:endParaRPr lang="zh-CN" altLang="zh-CN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8" name="矩形 87"/>
          <p:cNvSpPr/>
          <p:nvPr/>
        </p:nvSpPr>
        <p:spPr>
          <a:xfrm flipH="1">
            <a:off x="68224" y="2219314"/>
            <a:ext cx="943054" cy="387327"/>
          </a:xfrm>
          <a:prstGeom prst="rect">
            <a:avLst/>
          </a:prstGeom>
          <a:solidFill>
            <a:schemeClr val="accent6"/>
          </a:solidFill>
          <a:ln w="57150">
            <a:solidFill>
              <a:srgbClr val="D42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活动导入</a:t>
            </a:r>
            <a:endParaRPr lang="zh-CN" altLang="en-US" sz="1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1680845" y="438785"/>
            <a:ext cx="10279380" cy="5723890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anchor="ctr">
            <a:spAutoFit/>
          </a:bodyPr>
          <a:lstStyle/>
          <a:p>
            <a:pPr marL="0" indent="0" algn="ctr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None/>
            </a:pPr>
            <a:r>
              <a:rPr lang="zh-CN" altLang="en-US" sz="4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sym typeface="+mn-ea"/>
              </a:rPr>
              <a:t>付款方式</a:t>
            </a:r>
            <a:endParaRPr lang="zh-CN" altLang="en-US" sz="4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_GB2312" pitchFamily="49" charset="-122"/>
              <a:ea typeface="楷体_GB2312" pitchFamily="49" charset="-122"/>
              <a:sym typeface="+mn-ea"/>
            </a:endParaRPr>
          </a:p>
          <a:p>
            <a:pPr marL="514350" indent="-514350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Char char="Ø"/>
            </a:pPr>
            <a:r>
              <a:rPr lang="zh-CN" altLang="en-US" sz="4000" dirty="0">
                <a:latin typeface="楷体_GB2312" pitchFamily="49" charset="-122"/>
                <a:ea typeface="楷体_GB2312" pitchFamily="49" charset="-122"/>
                <a:sym typeface="+mn-ea"/>
              </a:rPr>
              <a:t>采购付款（银行存款、支票、承兑汇票…）</a:t>
            </a:r>
            <a:endParaRPr lang="zh-CN" altLang="en-US" sz="4000" dirty="0">
              <a:latin typeface="楷体_GB2312" pitchFamily="49" charset="-122"/>
              <a:ea typeface="楷体_GB2312" pitchFamily="49" charset="-122"/>
            </a:endParaRPr>
          </a:p>
          <a:p>
            <a:pPr marL="514350" indent="-514350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Char char="Ø"/>
            </a:pPr>
            <a:r>
              <a:rPr lang="zh-CN" altLang="en-US" sz="4000" dirty="0">
                <a:latin typeface="楷体_GB2312" pitchFamily="49" charset="-122"/>
                <a:ea typeface="楷体_GB2312" pitchFamily="49" charset="-122"/>
                <a:sym typeface="+mn-ea"/>
              </a:rPr>
              <a:t>多支付货款</a:t>
            </a:r>
            <a:endParaRPr lang="zh-CN" altLang="en-US" sz="4000" dirty="0">
              <a:latin typeface="楷体_GB2312" pitchFamily="49" charset="-122"/>
              <a:ea typeface="楷体_GB2312" pitchFamily="49" charset="-122"/>
              <a:sym typeface="+mn-ea"/>
            </a:endParaRPr>
          </a:p>
          <a:p>
            <a:pPr marL="514350" indent="-514350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Char char="Ø"/>
            </a:pPr>
            <a:r>
              <a:rPr lang="zh-CN" altLang="en-US" sz="4000" dirty="0">
                <a:latin typeface="楷体_GB2312" pitchFamily="49" charset="-122"/>
                <a:ea typeface="楷体_GB2312" pitchFamily="49" charset="-122"/>
                <a:sym typeface="+mn-ea"/>
              </a:rPr>
              <a:t>少支付货款</a:t>
            </a:r>
            <a:r>
              <a:rPr lang="en-US" altLang="zh-CN" sz="4000" dirty="0">
                <a:latin typeface="楷体_GB2312" pitchFamily="49" charset="-122"/>
                <a:ea typeface="楷体_GB2312" pitchFamily="49" charset="-122"/>
                <a:sym typeface="+mn-ea"/>
              </a:rPr>
              <a:t>(</a:t>
            </a:r>
            <a:r>
              <a:rPr lang="zh-CN" altLang="en-US" sz="4000" dirty="0">
                <a:latin typeface="楷体_GB2312" pitchFamily="49" charset="-122"/>
                <a:ea typeface="楷体_GB2312" pitchFamily="49" charset="-122"/>
                <a:sym typeface="+mn-ea"/>
              </a:rPr>
              <a:t>使用预付款</a:t>
            </a:r>
            <a:r>
              <a:rPr lang="en-US" altLang="zh-CN" sz="4000" dirty="0">
                <a:latin typeface="楷体_GB2312" pitchFamily="49" charset="-122"/>
                <a:ea typeface="楷体_GB2312" pitchFamily="49" charset="-122"/>
                <a:sym typeface="+mn-ea"/>
              </a:rPr>
              <a:t>)</a:t>
            </a:r>
            <a:endParaRPr lang="zh-CN" altLang="en-US" sz="4000" dirty="0">
              <a:latin typeface="楷体_GB2312" pitchFamily="49" charset="-122"/>
              <a:ea typeface="楷体_GB2312" pitchFamily="49" charset="-122"/>
              <a:sym typeface="+mn-ea"/>
            </a:endParaRPr>
          </a:p>
          <a:p>
            <a:pPr marL="514350" indent="-514350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Char char="Ø"/>
            </a:pPr>
            <a:r>
              <a:rPr lang="zh-CN" altLang="en-US" sz="4000" dirty="0">
                <a:latin typeface="楷体_GB2312" pitchFamily="49" charset="-122"/>
                <a:ea typeface="楷体_GB2312" pitchFamily="49" charset="-122"/>
                <a:sym typeface="+mn-ea"/>
              </a:rPr>
              <a:t>转账业务</a:t>
            </a:r>
            <a:r>
              <a:rPr lang="en-US" altLang="zh-CN" sz="4000" dirty="0">
                <a:latin typeface="楷体_GB2312" pitchFamily="49" charset="-122"/>
                <a:ea typeface="楷体_GB2312" pitchFamily="49" charset="-122"/>
                <a:sym typeface="+mn-ea"/>
              </a:rPr>
              <a:t>(</a:t>
            </a:r>
            <a:r>
              <a:rPr lang="zh-CN" altLang="en-US" sz="4000" dirty="0">
                <a:latin typeface="楷体_GB2312" pitchFamily="49" charset="-122"/>
                <a:ea typeface="楷体_GB2312" pitchFamily="49" charset="-122"/>
                <a:sym typeface="+mn-ea"/>
              </a:rPr>
              <a:t>应付冲应付</a:t>
            </a:r>
            <a:r>
              <a:rPr lang="en-US" altLang="zh-CN" sz="4000" dirty="0">
                <a:latin typeface="楷体_GB2312" pitchFamily="49" charset="-122"/>
                <a:ea typeface="楷体_GB2312" pitchFamily="49" charset="-122"/>
                <a:sym typeface="+mn-ea"/>
              </a:rPr>
              <a:t>)</a:t>
            </a:r>
            <a:endParaRPr lang="en-US" altLang="zh-CN" sz="4000" dirty="0">
              <a:latin typeface="楷体_GB2312" pitchFamily="49" charset="-122"/>
              <a:ea typeface="楷体_GB2312" pitchFamily="49" charset="-122"/>
              <a:sym typeface="+mn-ea"/>
            </a:endParaRPr>
          </a:p>
          <a:p>
            <a:pPr marL="514350" indent="-514350">
              <a:lnSpc>
                <a:spcPct val="150000"/>
              </a:lnSpc>
              <a:buClr>
                <a:srgbClr val="C00000"/>
              </a:buClr>
              <a:buFont typeface="Wingdings" panose="05000000000000000000" charset="0"/>
              <a:buChar char="Ø"/>
            </a:pPr>
            <a:r>
              <a:rPr lang="zh-CN" altLang="en-US" sz="4000" dirty="0">
                <a:latin typeface="楷体_GB2312" pitchFamily="49" charset="-122"/>
                <a:ea typeface="楷体_GB2312" pitchFamily="49" charset="-122"/>
                <a:sym typeface="+mn-ea"/>
              </a:rPr>
              <a:t>转账业务</a:t>
            </a:r>
            <a:r>
              <a:rPr lang="en-US" altLang="zh-CN" sz="4000" dirty="0">
                <a:latin typeface="楷体_GB2312" pitchFamily="49" charset="-122"/>
                <a:ea typeface="楷体_GB2312" pitchFamily="49" charset="-122"/>
                <a:sym typeface="+mn-ea"/>
              </a:rPr>
              <a:t>(</a:t>
            </a:r>
            <a:r>
              <a:rPr lang="zh-CN" altLang="en-US" sz="4000" dirty="0">
                <a:latin typeface="楷体_GB2312" pitchFamily="49" charset="-122"/>
                <a:ea typeface="楷体_GB2312" pitchFamily="49" charset="-122"/>
                <a:sym typeface="+mn-ea"/>
              </a:rPr>
              <a:t>预付冲应付</a:t>
            </a:r>
            <a:r>
              <a:rPr lang="en-US" altLang="zh-CN" sz="4000" dirty="0">
                <a:latin typeface="楷体_GB2312" pitchFamily="49" charset="-122"/>
                <a:ea typeface="楷体_GB2312" pitchFamily="49" charset="-122"/>
                <a:sym typeface="+mn-ea"/>
              </a:rPr>
              <a:t>)</a:t>
            </a:r>
            <a:endParaRPr lang="en-US" altLang="zh-CN" sz="4000" dirty="0">
              <a:latin typeface="楷体_GB2312" pitchFamily="49" charset="-122"/>
              <a:ea typeface="楷体_GB2312" pitchFamily="49" charset="-122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 flipH="1">
            <a:off x="77749" y="2233919"/>
            <a:ext cx="943054" cy="387327"/>
          </a:xfrm>
          <a:prstGeom prst="rect">
            <a:avLst/>
          </a:prstGeom>
          <a:solidFill>
            <a:schemeClr val="accent6"/>
          </a:solidFill>
          <a:ln w="57150">
            <a:solidFill>
              <a:srgbClr val="D42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活动导入</a:t>
            </a:r>
            <a:endParaRPr lang="zh-CN" altLang="en-US" sz="1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4517" name="Picture 24" descr="MCj0232133000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02700" y="3114040"/>
            <a:ext cx="2664460" cy="273431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980" y="4153535"/>
            <a:ext cx="3355975" cy="251206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-7620" y="0"/>
            <a:ext cx="1131570" cy="6858000"/>
            <a:chOff x="-12" y="0"/>
            <a:chExt cx="1782" cy="10800"/>
          </a:xfrm>
        </p:grpSpPr>
        <p:grpSp>
          <p:nvGrpSpPr>
            <p:cNvPr id="7" name="组合 6"/>
            <p:cNvGrpSpPr/>
            <p:nvPr/>
          </p:nvGrpSpPr>
          <p:grpSpPr>
            <a:xfrm rot="0">
              <a:off x="-12" y="0"/>
              <a:ext cx="1783" cy="10800"/>
              <a:chOff x="-12" y="0"/>
              <a:chExt cx="1710" cy="10800"/>
            </a:xfrm>
          </p:grpSpPr>
          <p:pic>
            <p:nvPicPr>
              <p:cNvPr id="75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 l="36391" t="27634" r="25974" b="4903"/>
              <a:stretch>
                <a:fillRect/>
              </a:stretch>
            </p:blipFill>
            <p:spPr bwMode="auto">
              <a:xfrm>
                <a:off x="0" y="0"/>
                <a:ext cx="1698" cy="1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6" name="矩形 75"/>
              <p:cNvSpPr/>
              <p:nvPr/>
            </p:nvSpPr>
            <p:spPr>
              <a:xfrm>
                <a:off x="-12" y="1628"/>
                <a:ext cx="1695" cy="917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zh-CN" altLang="en-US"/>
              </a:p>
            </p:txBody>
          </p:sp>
        </p:grpSp>
        <p:sp>
          <p:nvSpPr>
            <p:cNvPr id="77" name="矩形 76"/>
            <p:cNvSpPr/>
            <p:nvPr/>
          </p:nvSpPr>
          <p:spPr>
            <a:xfrm flipH="1">
              <a:off x="122" y="2776"/>
              <a:ext cx="1485" cy="564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课程环节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矩形 77"/>
            <p:cNvSpPr/>
            <p:nvPr/>
          </p:nvSpPr>
          <p:spPr>
            <a:xfrm flipH="1">
              <a:off x="122" y="3541"/>
              <a:ext cx="1485" cy="564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活动导入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 flipH="1">
              <a:off x="122" y="4343"/>
              <a:ext cx="1485" cy="561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任务一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 flipH="1">
              <a:off x="122" y="5151"/>
              <a:ext cx="1485" cy="564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总结评价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 flipH="1">
              <a:off x="122" y="5980"/>
              <a:ext cx="1485" cy="561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任务二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2" name="矩形 81"/>
            <p:cNvSpPr/>
            <p:nvPr/>
          </p:nvSpPr>
          <p:spPr>
            <a:xfrm flipH="1">
              <a:off x="122" y="6797"/>
              <a:ext cx="1485" cy="564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总结评价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3" name="矩形 82"/>
            <p:cNvSpPr/>
            <p:nvPr/>
          </p:nvSpPr>
          <p:spPr>
            <a:xfrm flipH="1">
              <a:off x="122" y="7621"/>
              <a:ext cx="1485" cy="561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任务三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4" name="矩形 83"/>
            <p:cNvSpPr/>
            <p:nvPr/>
          </p:nvSpPr>
          <p:spPr>
            <a:xfrm flipH="1">
              <a:off x="122" y="8419"/>
              <a:ext cx="1485" cy="561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总结评价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 flipH="1">
              <a:off x="112" y="9249"/>
              <a:ext cx="1485" cy="561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拓展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6" name="矩形 85"/>
            <p:cNvSpPr/>
            <p:nvPr/>
          </p:nvSpPr>
          <p:spPr>
            <a:xfrm flipH="1">
              <a:off x="107" y="10053"/>
              <a:ext cx="1485" cy="561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作业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7" name="矩形 86"/>
            <p:cNvSpPr/>
            <p:nvPr/>
          </p:nvSpPr>
          <p:spPr>
            <a:xfrm flipH="1">
              <a:off x="107" y="1962"/>
              <a:ext cx="1485" cy="613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zh-CN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项目进度</a:t>
              </a:r>
              <a:endParaRPr lang="zh-CN" altLang="zh-CN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1852930" y="922973"/>
            <a:ext cx="9713595" cy="3784600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/>
              <a:t>任务一：</a:t>
            </a:r>
            <a:endParaRPr lang="zh-CN" altLang="en-US" sz="3200"/>
          </a:p>
          <a:p>
            <a:pPr>
              <a:lnSpc>
                <a:spcPct val="150000"/>
              </a:lnSpc>
            </a:pPr>
            <a:r>
              <a:rPr lang="zh-CN" altLang="en-US" sz="3200"/>
              <a:t> </a:t>
            </a:r>
            <a:r>
              <a:rPr lang="en-US" altLang="zh-CN" sz="3200"/>
              <a:t>      </a:t>
            </a:r>
            <a:r>
              <a:rPr lang="zh-CN" altLang="en-US" sz="3200"/>
              <a:t>2016年1月20日，企业开出一张74 412元的转账支票，用于支付（</a:t>
            </a:r>
            <a:r>
              <a:rPr lang="en-US" altLang="zh-CN" sz="3200"/>
              <a:t>pay for</a:t>
            </a:r>
            <a:r>
              <a:rPr lang="zh-CN" altLang="en-US" sz="3200"/>
              <a:t>）向齐星公司购买SS999和TT008材料的货税款。</a:t>
            </a:r>
            <a:endParaRPr lang="zh-CN" altLang="en-US" sz="3200"/>
          </a:p>
          <a:p>
            <a:pPr>
              <a:lnSpc>
                <a:spcPct val="150000"/>
              </a:lnSpc>
            </a:pPr>
            <a:r>
              <a:rPr lang="zh-CN" altLang="en-US" sz="3200">
                <a:sym typeface="+mn-ea"/>
              </a:rPr>
              <a:t>（以小组为单位进行，选代表进行展示，其他组评价）</a:t>
            </a:r>
            <a:endParaRPr lang="zh-CN" altLang="en-US" sz="3200"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 flipH="1">
            <a:off x="77749" y="2767319"/>
            <a:ext cx="943054" cy="387327"/>
          </a:xfrm>
          <a:prstGeom prst="rect">
            <a:avLst/>
          </a:prstGeom>
          <a:solidFill>
            <a:schemeClr val="accent6"/>
          </a:solidFill>
          <a:ln w="57150">
            <a:solidFill>
              <a:srgbClr val="D42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任务一</a:t>
            </a:r>
            <a:endParaRPr lang="zh-CN" altLang="en-US" sz="1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1986915" y="3281998"/>
            <a:ext cx="9091295" cy="645160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/>
              <a:t> </a:t>
            </a:r>
            <a:r>
              <a:rPr lang="en-US" altLang="zh-CN" sz="2400"/>
              <a:t>       </a:t>
            </a:r>
            <a:endParaRPr lang="zh-CN" altLang="en-US" sz="24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1770" y="410845"/>
            <a:ext cx="4886325" cy="39052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8295" y="1635125"/>
            <a:ext cx="6162675" cy="4572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7620" y="0"/>
            <a:ext cx="1131570" cy="6858000"/>
            <a:chOff x="-12" y="0"/>
            <a:chExt cx="1782" cy="10800"/>
          </a:xfrm>
        </p:grpSpPr>
        <p:grpSp>
          <p:nvGrpSpPr>
            <p:cNvPr id="7" name="组合 6"/>
            <p:cNvGrpSpPr/>
            <p:nvPr/>
          </p:nvGrpSpPr>
          <p:grpSpPr>
            <a:xfrm rot="0">
              <a:off x="-12" y="0"/>
              <a:ext cx="1783" cy="10800"/>
              <a:chOff x="-12" y="0"/>
              <a:chExt cx="1710" cy="10800"/>
            </a:xfrm>
          </p:grpSpPr>
          <p:pic>
            <p:nvPicPr>
              <p:cNvPr id="75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 l="36391" t="27634" r="25974" b="4903"/>
              <a:stretch>
                <a:fillRect/>
              </a:stretch>
            </p:blipFill>
            <p:spPr bwMode="auto">
              <a:xfrm>
                <a:off x="0" y="0"/>
                <a:ext cx="1698" cy="1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6" name="矩形 75"/>
              <p:cNvSpPr/>
              <p:nvPr/>
            </p:nvSpPr>
            <p:spPr>
              <a:xfrm>
                <a:off x="-12" y="1628"/>
                <a:ext cx="1695" cy="917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p>
                <a:pPr algn="ctr">
                  <a:defRPr/>
                </a:pPr>
                <a:endParaRPr lang="zh-CN" altLang="en-US"/>
              </a:p>
            </p:txBody>
          </p:sp>
        </p:grpSp>
        <p:sp>
          <p:nvSpPr>
            <p:cNvPr id="77" name="矩形 76"/>
            <p:cNvSpPr/>
            <p:nvPr/>
          </p:nvSpPr>
          <p:spPr>
            <a:xfrm flipH="1">
              <a:off x="122" y="2776"/>
              <a:ext cx="1485" cy="564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课程环节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矩形 77"/>
            <p:cNvSpPr/>
            <p:nvPr/>
          </p:nvSpPr>
          <p:spPr>
            <a:xfrm flipH="1">
              <a:off x="122" y="3541"/>
              <a:ext cx="1485" cy="564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活动导入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 flipH="1">
              <a:off x="122" y="4343"/>
              <a:ext cx="1485" cy="561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任务一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 flipH="1">
              <a:off x="122" y="5151"/>
              <a:ext cx="1485" cy="564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总结评价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 flipH="1">
              <a:off x="122" y="5980"/>
              <a:ext cx="1485" cy="561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任务二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2" name="矩形 81"/>
            <p:cNvSpPr/>
            <p:nvPr/>
          </p:nvSpPr>
          <p:spPr>
            <a:xfrm flipH="1">
              <a:off x="122" y="6797"/>
              <a:ext cx="1485" cy="564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总结评价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3" name="矩形 82"/>
            <p:cNvSpPr/>
            <p:nvPr/>
          </p:nvSpPr>
          <p:spPr>
            <a:xfrm flipH="1">
              <a:off x="122" y="7621"/>
              <a:ext cx="1485" cy="561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任务三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4" name="矩形 83"/>
            <p:cNvSpPr/>
            <p:nvPr/>
          </p:nvSpPr>
          <p:spPr>
            <a:xfrm flipH="1">
              <a:off x="122" y="8419"/>
              <a:ext cx="1485" cy="561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总结评价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 flipH="1">
              <a:off x="112" y="9249"/>
              <a:ext cx="1485" cy="561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拓展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6" name="矩形 85"/>
            <p:cNvSpPr/>
            <p:nvPr/>
          </p:nvSpPr>
          <p:spPr>
            <a:xfrm flipH="1">
              <a:off x="107" y="10053"/>
              <a:ext cx="1485" cy="561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作业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7" name="矩形 86"/>
            <p:cNvSpPr/>
            <p:nvPr/>
          </p:nvSpPr>
          <p:spPr>
            <a:xfrm flipH="1">
              <a:off x="107" y="1962"/>
              <a:ext cx="1485" cy="613"/>
            </a:xfrm>
            <a:prstGeom prst="rect">
              <a:avLst/>
            </a:prstGeom>
            <a:solidFill>
              <a:srgbClr val="16A086"/>
            </a:solidFill>
            <a:ln w="57150">
              <a:solidFill>
                <a:srgbClr val="283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zh-CN" altLang="zh-CN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项目进度</a:t>
              </a:r>
              <a:endParaRPr lang="zh-CN" altLang="zh-CN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 flipH="1">
            <a:off x="77749" y="2767319"/>
            <a:ext cx="943054" cy="387327"/>
          </a:xfrm>
          <a:prstGeom prst="rect">
            <a:avLst/>
          </a:prstGeom>
          <a:solidFill>
            <a:schemeClr val="accent6"/>
          </a:solidFill>
          <a:ln w="57150">
            <a:solidFill>
              <a:srgbClr val="D42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任务一</a:t>
            </a:r>
            <a:endParaRPr lang="zh-CN" altLang="en-US" sz="1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1986915" y="3281998"/>
            <a:ext cx="9091295" cy="645160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/>
              <a:t> </a:t>
            </a:r>
            <a:r>
              <a:rPr lang="en-US" altLang="zh-CN" sz="2400"/>
              <a:t>       </a:t>
            </a:r>
            <a:endParaRPr lang="zh-CN" altLang="en-US" sz="2400"/>
          </a:p>
        </p:txBody>
      </p:sp>
      <p:sp>
        <p:nvSpPr>
          <p:cNvPr id="19" name="矩形 18"/>
          <p:cNvSpPr/>
          <p:nvPr/>
        </p:nvSpPr>
        <p:spPr>
          <a:xfrm flipH="1">
            <a:off x="77749" y="2767319"/>
            <a:ext cx="943054" cy="387327"/>
          </a:xfrm>
          <a:prstGeom prst="rect">
            <a:avLst/>
          </a:prstGeom>
          <a:solidFill>
            <a:schemeClr val="accent6"/>
          </a:solidFill>
          <a:ln w="57150">
            <a:solidFill>
              <a:srgbClr val="D42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任务一</a:t>
            </a:r>
            <a:endParaRPr lang="zh-CN" altLang="en-US" sz="1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238105" y="1391285"/>
            <a:ext cx="92583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/>
              <a:t>采</a:t>
            </a:r>
            <a:endParaRPr lang="zh-CN" altLang="en-US" sz="2400"/>
          </a:p>
          <a:p>
            <a:pPr algn="ctr"/>
            <a:r>
              <a:rPr lang="zh-CN" altLang="en-US" sz="2400"/>
              <a:t>购</a:t>
            </a:r>
            <a:endParaRPr lang="zh-CN" altLang="en-US" sz="2400"/>
          </a:p>
          <a:p>
            <a:pPr algn="ctr"/>
            <a:r>
              <a:rPr lang="zh-CN" altLang="en-US" sz="2400"/>
              <a:t>付</a:t>
            </a:r>
            <a:endParaRPr lang="zh-CN" altLang="en-US" sz="2400"/>
          </a:p>
          <a:p>
            <a:pPr algn="ctr"/>
            <a:r>
              <a:rPr lang="zh-CN" altLang="en-US" sz="2400"/>
              <a:t>款</a:t>
            </a:r>
            <a:endParaRPr lang="zh-CN" altLang="en-US" sz="2400"/>
          </a:p>
          <a:p>
            <a:pPr algn="ctr"/>
            <a:r>
              <a:rPr lang="zh-CN" altLang="en-US" sz="2400"/>
              <a:t>业</a:t>
            </a:r>
            <a:endParaRPr lang="zh-CN" altLang="en-US" sz="2400"/>
          </a:p>
          <a:p>
            <a:pPr algn="ctr"/>
            <a:r>
              <a:rPr lang="zh-CN" altLang="en-US" sz="2400"/>
              <a:t>务</a:t>
            </a:r>
            <a:endParaRPr lang="zh-CN" altLang="en-US" sz="2400"/>
          </a:p>
          <a:p>
            <a:pPr algn="ctr"/>
            <a:r>
              <a:rPr lang="zh-CN" altLang="en-US" sz="2400"/>
              <a:t>视</a:t>
            </a:r>
            <a:endParaRPr lang="zh-CN" altLang="en-US" sz="2400"/>
          </a:p>
          <a:p>
            <a:pPr algn="ctr"/>
            <a:r>
              <a:rPr lang="zh-CN" altLang="en-US" sz="2400"/>
              <a:t>频</a:t>
            </a:r>
            <a:endParaRPr lang="zh-CN" altLang="en-US" sz="2400"/>
          </a:p>
          <a:p>
            <a:pPr algn="ctr"/>
            <a:r>
              <a:rPr lang="zh-CN" altLang="en-US" sz="2400"/>
              <a:t>演</a:t>
            </a:r>
            <a:endParaRPr lang="zh-CN" altLang="en-US" sz="2400"/>
          </a:p>
          <a:p>
            <a:pPr algn="ctr"/>
            <a:r>
              <a:rPr lang="zh-CN" altLang="en-US" sz="2400"/>
              <a:t>示</a:t>
            </a:r>
            <a:endParaRPr lang="zh-CN" altLang="en-US" sz="2400"/>
          </a:p>
        </p:txBody>
      </p:sp>
      <p:pic>
        <p:nvPicPr>
          <p:cNvPr id="4" name="付款业务二---第一题-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190115" y="0"/>
            <a:ext cx="7440930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0*i*4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UNIT_BK_DARK_LIGHT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2*i*2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2*i*3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2*i*4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3*i*2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3*i*3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3*i*4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frame"/>
  <p:tag name="KSO_WM_SLIDE_BK_DARK_LIGHT" val="2"/>
  <p:tag name="KSO_WM_UNIT_SUBTYPE" val="h"/>
  <p:tag name="KSO_WM_UNIT_BK_DARK_LIGHT" val="2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3*i*2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3*i*3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3*i*4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3*i*5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3*i*6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3*i*7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13*i*8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_13*i*9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_13*i*10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_13*i*11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_13*i*12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_13*i*13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_13*i*14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_13*i*15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_13*i*16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_13*i*17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8"/>
  <p:tag name="KSO_WM_UNIT_ID" val="_13*i*18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_13*i*19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0"/>
  <p:tag name="KSO_WM_UNIT_ID" val="_13*i*20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_13*i*21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leftRight"/>
  <p:tag name="KSO_WM_SLIDE_BK_DARK_LIGHT" val="2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4*i*2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4*i*3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4*i*4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5*i*2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5*i*1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5*i*3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5*i*4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topBottom"/>
  <p:tag name="KSO_WM_SLIDE_BK_DARK_LIGHT" val="2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6*i*2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6*i*1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6*i*3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6*i*4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5"/>
  <p:tag name="KSO_WM_UNIT_LAYERLEVEL" val="1"/>
  <p:tag name="KSO_WM_TAG_VERSION" val="1.0"/>
  <p:tag name="KSO_WM_BEAUTIFY_FLAG" val="#wm#"/>
  <p:tag name="KSO_WM_UNIT_TYPE" val="i"/>
  <p:tag name="KSO_WM_UNIT_INDEX" val="5"/>
  <p:tag name="KSO_WM_SLIDE_BACKGROUND_TYPE" val="bottomTop"/>
  <p:tag name="KSO_WM_SLIDE_BK_DARK_LIGHT" val="2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bottomTop"/>
  <p:tag name="KSO_WM_SLIDE_BK_DARK_LIGHT" val="2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navigation"/>
  <p:tag name="KSO_WM_SLIDE_BK_DARK_LIGHT" val="2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3"/>
  <p:tag name="KSO_WM_UNIT_LAYERLEVEL" val="1"/>
  <p:tag name="KSO_WM_TAG_VERSION" val="1.0"/>
  <p:tag name="KSO_WM_BEAUTIFY_FLAG" val="#wm#"/>
  <p:tag name="KSO_WM_SLIDE_BACKGROUND_TYPE" val="belt"/>
  <p:tag name="KSO_WM_SLIDE_BK_DARK_LIGHT" val="2"/>
  <p:tag name="KSO_WM_UNIT_TYPE" val="i"/>
  <p:tag name="KSO_WM_UNIT_INDEX" val="3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4"/>
  <p:tag name="KSO_WM_UNIT_LAYERLEVEL" val="1"/>
  <p:tag name="KSO_WM_TAG_VERSION" val="1.0"/>
  <p:tag name="KSO_WM_BEAUTIFY_FLAG" val="#wm#"/>
  <p:tag name="KSO_WM_SLIDE_BACKGROUND_TYPE" val="belt"/>
  <p:tag name="KSO_WM_SLIDE_BK_DARK_LIGHT" val="2"/>
  <p:tag name="KSO_WM_UNIT_TYPE" val="i"/>
  <p:tag name="KSO_WM_UNIT_INDEX" val="4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belt"/>
  <p:tag name="KSO_WM_SLIDE_BK_DARK_LIGHT" val="2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8*i*1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1294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1294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9.xml><?xml version="1.0" encoding="utf-8"?>
<p:tagLst xmlns:p="http://schemas.openxmlformats.org/presentationml/2006/main">
  <p:tag name="KSO_WM_TEMPLATE_SUBCATEGORY" val="0"/>
  <p:tag name="KSO_WM_TAG_VERSION" val="1.0"/>
  <p:tag name="KSO_WM_BEAUTIFY_FLAG" val="#wm#"/>
  <p:tag name="KSO_WM_TEMPLATE_CATEGORY" val="custom"/>
  <p:tag name="KSO_WM_TEMPLATE_INDEX" val="20201294"/>
  <p:tag name="KSO_WM_TEMPLATE_THUMBS_INDEX" val="1、2、3、4、5、6、7、8、9、10、11、12、13、15"/>
  <p:tag name="KSO_WM_TEMPLATE_MASTER_TYPE" val="1"/>
  <p:tag name="KSO_WM_TEMPLATE_COLOR_TYPE" val="1"/>
  <p:tag name="KSO_WM_TEMPLATE_MASTER_THUMB_INDEX" val="12"/>
  <p:tag name="KSO_WM_UNIT_SHOW_EDIT_AREA_INDICATION" val="0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TEMPLATE_CATEGORY" val="custom"/>
  <p:tag name="KSO_WM_TEMPLATE_INDEX" val="20201294"/>
</p:tagLst>
</file>

<file path=ppt/tags/tag211.xml><?xml version="1.0" encoding="utf-8"?>
<p:tagLst xmlns:p="http://schemas.openxmlformats.org/presentationml/2006/main">
  <p:tag name="KSO_WM_TEMPLATE_CATEGORY" val="custom"/>
  <p:tag name="KSO_WM_TEMPLATE_INDEX" val="20201294"/>
</p:tagLst>
</file>

<file path=ppt/tags/tag212.xml><?xml version="1.0" encoding="utf-8"?>
<p:tagLst xmlns:p="http://schemas.openxmlformats.org/presentationml/2006/main">
  <p:tag name="KSO_WM_UNIT_LINE_FORE_SCHEMECOLOR_INDEX" val="15"/>
  <p:tag name="KSO_WM_UNIT_LINE_FILL_TYPE" val="2"/>
  <p:tag name="KSO_WM_UNIT_TEXT_FILL_FORE_SCHEMECOLOR_INDEX" val="2"/>
  <p:tag name="KSO_WM_UNIT_TEXT_FILL_TYPE" val="1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m1-4"/>
  <p:tag name="KSO_WM_UNIT_TYPE" val="m_i"/>
  <p:tag name="KSO_WM_UNIT_INDEX" val="1_1"/>
  <p:tag name="KSO_WM_UNIT_ID" val="custom20196577_11*m_i*1_1"/>
  <p:tag name="KSO_WM_TEMPLATE_CATEGORY" val="custom"/>
  <p:tag name="KSO_WM_TEMPLATE_INDEX" val="20196577"/>
  <p:tag name="KSO_WM_UNIT_LAYERLEVEL" val="1_1"/>
  <p:tag name="KSO_WM_TAG_VERSION" val="1.0"/>
  <p:tag name="KSO_WM_BEAUTIFY_FLAG" val="#wm#"/>
</p:tagLst>
</file>

<file path=ppt/tags/tag213.xml><?xml version="1.0" encoding="utf-8"?>
<p:tagLst xmlns:p="http://schemas.openxmlformats.org/presentationml/2006/main">
  <p:tag name="KSO_WM_UNIT_LINE_FORE_SCHEMECOLOR_INDEX" val="15"/>
  <p:tag name="KSO_WM_UNIT_LINE_FILL_TYPE" val="2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m1-4"/>
  <p:tag name="KSO_WM_UNIT_TYPE" val="m_h_i"/>
  <p:tag name="KSO_WM_UNIT_INDEX" val="1_1_2"/>
  <p:tag name="KSO_WM_UNIT_ID" val="custom20196577_11*m_h_i*1_1_2"/>
  <p:tag name="KSO_WM_TEMPLATE_CATEGORY" val="custom"/>
  <p:tag name="KSO_WM_TEMPLATE_INDEX" val="20196577"/>
  <p:tag name="KSO_WM_UNIT_LAYERLEVEL" val="1_1_1"/>
  <p:tag name="KSO_WM_TAG_VERSION" val="1.0"/>
  <p:tag name="KSO_WM_BEAUTIFY_FLAG" val="#wm#"/>
  <p:tag name="KSO_WM_UNIT_FILL_FORE_SCHEMECOLOR_INDEX" val="14"/>
  <p:tag name="KSO_WM_UNIT_FILL_TYPE" val="1"/>
</p:tagLst>
</file>

<file path=ppt/tags/tag214.xml><?xml version="1.0" encoding="utf-8"?>
<p:tagLst xmlns:p="http://schemas.openxmlformats.org/presentationml/2006/main">
  <p:tag name="KSO_WM_UNIT_FILL_FORE_SCHEMECOLOR_INDEX" val="5"/>
  <p:tag name="KSO_WM_UNIT_FILL_TYPE" val="1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m1-4"/>
  <p:tag name="KSO_WM_UNIT_TYPE" val="m_h_i"/>
  <p:tag name="KSO_WM_UNIT_INDEX" val="1_1_1"/>
  <p:tag name="KSO_WM_UNIT_ID" val="custom20196577_11*m_h_i*1_1_1"/>
  <p:tag name="KSO_WM_TEMPLATE_CATEGORY" val="custom"/>
  <p:tag name="KSO_WM_TEMPLATE_INDEX" val="20196577"/>
  <p:tag name="KSO_WM_UNIT_LAYERLEVEL" val="1_1_1"/>
  <p:tag name="KSO_WM_TAG_VERSION" val="1.0"/>
  <p:tag name="KSO_WM_BEAUTIFY_FLAG" val="#wm#"/>
</p:tagLst>
</file>

<file path=ppt/tags/tag215.xml><?xml version="1.0" encoding="utf-8"?>
<p:tagLst xmlns:p="http://schemas.openxmlformats.org/presentationml/2006/main">
  <p:tag name="KSO_WM_UNIT_ISCONTENTS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DIAGRAM_GROUP_CODE" val="m1-4"/>
  <p:tag name="KSO_WM_UNIT_TYPE" val="m_h_a"/>
  <p:tag name="KSO_WM_UNIT_INDEX" val="1_1_1"/>
  <p:tag name="KSO_WM_UNIT_ID" val="custom20196577_11*m_h_a*1_1_1"/>
  <p:tag name="KSO_WM_TEMPLATE_CATEGORY" val="custom"/>
  <p:tag name="KSO_WM_TEMPLATE_INDEX" val="20196577"/>
  <p:tag name="KSO_WM_UNIT_LAYERLEVEL" val="1_1_1"/>
  <p:tag name="KSO_WM_TAG_VERSION" val="1.0"/>
  <p:tag name="KSO_WM_BEAUTIFY_FLAG" val="#wm#"/>
  <p:tag name="KSO_WM_UNIT_PRESET_TEXT" val="添加标题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16.xml><?xml version="1.0" encoding="utf-8"?>
<p:tagLst xmlns:p="http://schemas.openxmlformats.org/presentationml/2006/main">
  <p:tag name="KSO_WM_UNIT_LINE_FORE_SCHEMECOLOR_INDEX" val="15"/>
  <p:tag name="KSO_WM_UNIT_LINE_FILL_TYPE" val="2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m1-4"/>
  <p:tag name="KSO_WM_UNIT_TYPE" val="m_h_i"/>
  <p:tag name="KSO_WM_UNIT_INDEX" val="1_2_2"/>
  <p:tag name="KSO_WM_UNIT_ID" val="custom20196577_11*m_h_i*1_2_2"/>
  <p:tag name="KSO_WM_TEMPLATE_CATEGORY" val="custom"/>
  <p:tag name="KSO_WM_TEMPLATE_INDEX" val="20196577"/>
  <p:tag name="KSO_WM_UNIT_LAYERLEVEL" val="1_1_1"/>
  <p:tag name="KSO_WM_TAG_VERSION" val="1.0"/>
  <p:tag name="KSO_WM_BEAUTIFY_FLAG" val="#wm#"/>
  <p:tag name="KSO_WM_UNIT_FILL_FORE_SCHEMECOLOR_INDEX" val="14"/>
  <p:tag name="KSO_WM_UNIT_FILL_TYPE" val="1"/>
</p:tagLst>
</file>

<file path=ppt/tags/tag217.xml><?xml version="1.0" encoding="utf-8"?>
<p:tagLst xmlns:p="http://schemas.openxmlformats.org/presentationml/2006/main">
  <p:tag name="KSO_WM_UNIT_FILL_FORE_SCHEMECOLOR_INDEX" val="6"/>
  <p:tag name="KSO_WM_UNIT_FILL_TYPE" val="1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m1-4"/>
  <p:tag name="KSO_WM_UNIT_TYPE" val="m_h_i"/>
  <p:tag name="KSO_WM_UNIT_INDEX" val="1_2_1"/>
  <p:tag name="KSO_WM_UNIT_ID" val="custom20196577_11*m_h_i*1_2_1"/>
  <p:tag name="KSO_WM_TEMPLATE_CATEGORY" val="custom"/>
  <p:tag name="KSO_WM_TEMPLATE_INDEX" val="20196577"/>
  <p:tag name="KSO_WM_UNIT_LAYERLEVEL" val="1_1_1"/>
  <p:tag name="KSO_WM_TAG_VERSION" val="1.0"/>
  <p:tag name="KSO_WM_BEAUTIFY_FLAG" val="#wm#"/>
</p:tagLst>
</file>

<file path=ppt/tags/tag218.xml><?xml version="1.0" encoding="utf-8"?>
<p:tagLst xmlns:p="http://schemas.openxmlformats.org/presentationml/2006/main">
  <p:tag name="KSO_WM_UNIT_TEXT_FILL_FORE_SCHEMECOLOR_INDEX" val="13"/>
  <p:tag name="KSO_WM_UNIT_TEXT_FILL_TYPE" val="1"/>
  <p:tag name="KSO_WM_UNIT_USESOURCEFORMAT_APPLY" val="1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m1-4"/>
  <p:tag name="KSO_WM_UNIT_TYPE" val="m_h_f"/>
  <p:tag name="KSO_WM_UNIT_INDEX" val="1_2_1"/>
  <p:tag name="KSO_WM_UNIT_ID" val="custom20196577_11*m_h_f*1_2_1"/>
  <p:tag name="KSO_WM_TEMPLATE_CATEGORY" val="custom"/>
  <p:tag name="KSO_WM_TEMPLATE_INDEX" val="20196577"/>
  <p:tag name="KSO_WM_UNIT_LAYERLEVEL" val="1_1_1"/>
  <p:tag name="KSO_WM_TAG_VERSION" val="1.0"/>
  <p:tag name="KSO_WM_BEAUTIFY_FLAG" val="#wm#"/>
  <p:tag name="KSO_WM_UNIT_PRESET_TEXT" val="单击此处添加文本具体内容，简明扼要的阐述您的观点"/>
</p:tagLst>
</file>

<file path=ppt/tags/tag219.xml><?xml version="1.0" encoding="utf-8"?>
<p:tagLst xmlns:p="http://schemas.openxmlformats.org/presentationml/2006/main">
  <p:tag name="KSO_WM_UNIT_ISCONTENTS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DIAGRAM_GROUP_CODE" val="m1-4"/>
  <p:tag name="KSO_WM_UNIT_TYPE" val="m_h_a"/>
  <p:tag name="KSO_WM_UNIT_INDEX" val="1_2_1"/>
  <p:tag name="KSO_WM_UNIT_ID" val="custom20196577_11*m_h_a*1_2_1"/>
  <p:tag name="KSO_WM_TEMPLATE_CATEGORY" val="custom"/>
  <p:tag name="KSO_WM_TEMPLATE_INDEX" val="20196577"/>
  <p:tag name="KSO_WM_UNIT_LAYERLEVEL" val="1_1_1"/>
  <p:tag name="KSO_WM_TAG_VERSION" val="1.0"/>
  <p:tag name="KSO_WM_BEAUTIFY_FLAG" val="#wm#"/>
  <p:tag name="KSO_WM_UNIT_PRESET_TEXT" val="添加标题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LINE_FORE_SCHEMECOLOR_INDEX" val="15"/>
  <p:tag name="KSO_WM_UNIT_LINE_FILL_TYPE" val="2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m1-4"/>
  <p:tag name="KSO_WM_UNIT_TYPE" val="m_h_i"/>
  <p:tag name="KSO_WM_UNIT_INDEX" val="1_3_2"/>
  <p:tag name="KSO_WM_UNIT_ID" val="custom20196577_11*m_h_i*1_3_2"/>
  <p:tag name="KSO_WM_TEMPLATE_CATEGORY" val="custom"/>
  <p:tag name="KSO_WM_TEMPLATE_INDEX" val="20196577"/>
  <p:tag name="KSO_WM_UNIT_LAYERLEVEL" val="1_1_1"/>
  <p:tag name="KSO_WM_TAG_VERSION" val="1.0"/>
  <p:tag name="KSO_WM_BEAUTIFY_FLAG" val="#wm#"/>
  <p:tag name="KSO_WM_UNIT_FILL_FORE_SCHEMECOLOR_INDEX" val="14"/>
  <p:tag name="KSO_WM_UNIT_FILL_TYPE" val="1"/>
</p:tagLst>
</file>

<file path=ppt/tags/tag221.xml><?xml version="1.0" encoding="utf-8"?>
<p:tagLst xmlns:p="http://schemas.openxmlformats.org/presentationml/2006/main">
  <p:tag name="KSO_WM_UNIT_FILL_FORE_SCHEMECOLOR_INDEX" val="7"/>
  <p:tag name="KSO_WM_UNIT_FILL_TYPE" val="1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m1-4"/>
  <p:tag name="KSO_WM_UNIT_TYPE" val="m_h_i"/>
  <p:tag name="KSO_WM_UNIT_INDEX" val="1_3_1"/>
  <p:tag name="KSO_WM_UNIT_ID" val="custom20196577_11*m_h_i*1_3_1"/>
  <p:tag name="KSO_WM_TEMPLATE_CATEGORY" val="custom"/>
  <p:tag name="KSO_WM_TEMPLATE_INDEX" val="20196577"/>
  <p:tag name="KSO_WM_UNIT_LAYERLEVEL" val="1_1_1"/>
  <p:tag name="KSO_WM_TAG_VERSION" val="1.0"/>
  <p:tag name="KSO_WM_BEAUTIFY_FLAG" val="#wm#"/>
</p:tagLst>
</file>

<file path=ppt/tags/tag222.xml><?xml version="1.0" encoding="utf-8"?>
<p:tagLst xmlns:p="http://schemas.openxmlformats.org/presentationml/2006/main">
  <p:tag name="KSO_WM_UNIT_TEXT_FILL_FORE_SCHEMECOLOR_INDEX" val="13"/>
  <p:tag name="KSO_WM_UNIT_TEXT_FILL_TYPE" val="1"/>
  <p:tag name="KSO_WM_UNIT_USESOURCEFORMAT_APPLY" val="1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m1-4"/>
  <p:tag name="KSO_WM_UNIT_TYPE" val="m_h_f"/>
  <p:tag name="KSO_WM_UNIT_INDEX" val="1_3_1"/>
  <p:tag name="KSO_WM_UNIT_ID" val="custom20196577_11*m_h_f*1_3_1"/>
  <p:tag name="KSO_WM_TEMPLATE_CATEGORY" val="custom"/>
  <p:tag name="KSO_WM_TEMPLATE_INDEX" val="20196577"/>
  <p:tag name="KSO_WM_UNIT_LAYERLEVEL" val="1_1_1"/>
  <p:tag name="KSO_WM_TAG_VERSION" val="1.0"/>
  <p:tag name="KSO_WM_BEAUTIFY_FLAG" val="#wm#"/>
  <p:tag name="KSO_WM_UNIT_PRESET_TEXT" val="单击此处添加文本具体内容，简明扼要的阐述您的观点"/>
</p:tagLst>
</file>

<file path=ppt/tags/tag223.xml><?xml version="1.0" encoding="utf-8"?>
<p:tagLst xmlns:p="http://schemas.openxmlformats.org/presentationml/2006/main">
  <p:tag name="KSO_WM_UNIT_ISCONTENTS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DIAGRAM_GROUP_CODE" val="m1-4"/>
  <p:tag name="KSO_WM_UNIT_TYPE" val="m_h_a"/>
  <p:tag name="KSO_WM_UNIT_INDEX" val="1_3_1"/>
  <p:tag name="KSO_WM_UNIT_ID" val="custom20196577_11*m_h_a*1_3_1"/>
  <p:tag name="KSO_WM_TEMPLATE_CATEGORY" val="custom"/>
  <p:tag name="KSO_WM_TEMPLATE_INDEX" val="20196577"/>
  <p:tag name="KSO_WM_UNIT_LAYERLEVEL" val="1_1_1"/>
  <p:tag name="KSO_WM_TAG_VERSION" val="1.0"/>
  <p:tag name="KSO_WM_BEAUTIFY_FLAG" val="#wm#"/>
  <p:tag name="KSO_WM_UNIT_PRESET_TEXT" val="添加标题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24.xml><?xml version="1.0" encoding="utf-8"?>
<p:tagLst xmlns:p="http://schemas.openxmlformats.org/presentationml/2006/main">
  <p:tag name="KSO_WM_UNIT_LINE_FORE_SCHEMECOLOR_INDEX" val="15"/>
  <p:tag name="KSO_WM_UNIT_LINE_FILL_TYPE" val="2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m1-4"/>
  <p:tag name="KSO_WM_UNIT_TYPE" val="m_h_i"/>
  <p:tag name="KSO_WM_UNIT_INDEX" val="1_4_2"/>
  <p:tag name="KSO_WM_UNIT_ID" val="custom20196577_11*m_h_i*1_4_2"/>
  <p:tag name="KSO_WM_TEMPLATE_CATEGORY" val="custom"/>
  <p:tag name="KSO_WM_TEMPLATE_INDEX" val="20196577"/>
  <p:tag name="KSO_WM_UNIT_LAYERLEVEL" val="1_1_1"/>
  <p:tag name="KSO_WM_TAG_VERSION" val="1.0"/>
  <p:tag name="KSO_WM_BEAUTIFY_FLAG" val="#wm#"/>
  <p:tag name="KSO_WM_UNIT_FILL_FORE_SCHEMECOLOR_INDEX" val="14"/>
  <p:tag name="KSO_WM_UNIT_FILL_TYPE" val="1"/>
</p:tagLst>
</file>

<file path=ppt/tags/tag225.xml><?xml version="1.0" encoding="utf-8"?>
<p:tagLst xmlns:p="http://schemas.openxmlformats.org/presentationml/2006/main">
  <p:tag name="KSO_WM_UNIT_FILL_FORE_SCHEMECOLOR_INDEX" val="5"/>
  <p:tag name="KSO_WM_UNIT_FILL_TYPE" val="1"/>
  <p:tag name="KSO_WM_UNIT_USESOURCEFORMAT_APPLY" val="1"/>
  <p:tag name="KSO_WM_UNIT_HIGHLIGHT" val="0"/>
  <p:tag name="KSO_WM_UNIT_COMPATIBLE" val="0"/>
  <p:tag name="KSO_WM_UNIT_DIAGRAM_ISNUMVISUAL" val="0"/>
  <p:tag name="KSO_WM_UNIT_DIAGRAM_ISREFERUNIT" val="0"/>
  <p:tag name="KSO_WM_DIAGRAM_GROUP_CODE" val="m1-4"/>
  <p:tag name="KSO_WM_UNIT_TYPE" val="m_h_i"/>
  <p:tag name="KSO_WM_UNIT_INDEX" val="1_4_1"/>
  <p:tag name="KSO_WM_UNIT_ID" val="custom20196577_11*m_h_i*1_4_1"/>
  <p:tag name="KSO_WM_TEMPLATE_CATEGORY" val="custom"/>
  <p:tag name="KSO_WM_TEMPLATE_INDEX" val="20196577"/>
  <p:tag name="KSO_WM_UNIT_LAYERLEVEL" val="1_1_1"/>
  <p:tag name="KSO_WM_TAG_VERSION" val="1.0"/>
  <p:tag name="KSO_WM_BEAUTIFY_FLAG" val="#wm#"/>
</p:tagLst>
</file>

<file path=ppt/tags/tag226.xml><?xml version="1.0" encoding="utf-8"?>
<p:tagLst xmlns:p="http://schemas.openxmlformats.org/presentationml/2006/main">
  <p:tag name="KSO_WM_UNIT_TEXT_FILL_FORE_SCHEMECOLOR_INDEX" val="13"/>
  <p:tag name="KSO_WM_UNIT_TEXT_FILL_TYPE" val="1"/>
  <p:tag name="KSO_WM_UNIT_USESOURCEFORMAT_APPLY" val="1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m1-4"/>
  <p:tag name="KSO_WM_UNIT_TYPE" val="m_h_f"/>
  <p:tag name="KSO_WM_UNIT_INDEX" val="1_4_1"/>
  <p:tag name="KSO_WM_UNIT_ID" val="custom20196577_11*m_h_f*1_4_1"/>
  <p:tag name="KSO_WM_TEMPLATE_CATEGORY" val="custom"/>
  <p:tag name="KSO_WM_TEMPLATE_INDEX" val="20196577"/>
  <p:tag name="KSO_WM_UNIT_LAYERLEVEL" val="1_1_1"/>
  <p:tag name="KSO_WM_TAG_VERSION" val="1.0"/>
  <p:tag name="KSO_WM_BEAUTIFY_FLAG" val="#wm#"/>
  <p:tag name="KSO_WM_UNIT_PRESET_TEXT" val="单击此处添加文本具体内容，简明扼要的阐述您的观点"/>
</p:tagLst>
</file>

<file path=ppt/tags/tag227.xml><?xml version="1.0" encoding="utf-8"?>
<p:tagLst xmlns:p="http://schemas.openxmlformats.org/presentationml/2006/main">
  <p:tag name="KSO_WM_UNIT_ISCONTENTS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DIAGRAM_GROUP_CODE" val="m1-4"/>
  <p:tag name="KSO_WM_UNIT_TYPE" val="m_h_a"/>
  <p:tag name="KSO_WM_UNIT_INDEX" val="1_4_1"/>
  <p:tag name="KSO_WM_UNIT_ID" val="custom20196577_11*m_h_a*1_4_1"/>
  <p:tag name="KSO_WM_TEMPLATE_CATEGORY" val="custom"/>
  <p:tag name="KSO_WM_TEMPLATE_INDEX" val="20196577"/>
  <p:tag name="KSO_WM_UNIT_LAYERLEVEL" val="1_1_1"/>
  <p:tag name="KSO_WM_TAG_VERSION" val="1.0"/>
  <p:tag name="KSO_WM_BEAUTIFY_FLAG" val="#wm#"/>
  <p:tag name="KSO_WM_UNIT_PRESET_TEXT" val="添加标题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28.xml><?xml version="1.0" encoding="utf-8"?>
<p:tagLst xmlns:p="http://schemas.openxmlformats.org/presentationml/2006/main">
  <p:tag name="KSO_WM_TEMPLATE_CATEGORY" val="custom"/>
  <p:tag name="KSO_WM_TEMPLATE_INDEX" val="20201294"/>
</p:tagLst>
</file>

<file path=ppt/tags/tag229.xml><?xml version="1.0" encoding="utf-8"?>
<p:tagLst xmlns:p="http://schemas.openxmlformats.org/presentationml/2006/main">
  <p:tag name="KSO_WM_TEMPLATE_CATEGORY" val="custom"/>
  <p:tag name="KSO_WM_TEMPLATE_INDEX" val="20201294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TEMPLATE_CATEGORY" val="custom"/>
  <p:tag name="KSO_WM_TEMPLATE_INDEX" val="20201294"/>
</p:tagLst>
</file>

<file path=ppt/tags/tag231.xml><?xml version="1.0" encoding="utf-8"?>
<p:tagLst xmlns:p="http://schemas.openxmlformats.org/presentationml/2006/main">
  <p:tag name="KSO_WM_TEMPLATE_CATEGORY" val="custom"/>
  <p:tag name="KSO_WM_TEMPLATE_INDEX" val="20201294"/>
</p:tagLst>
</file>

<file path=ppt/tags/tag232.xml><?xml version="1.0" encoding="utf-8"?>
<p:tagLst xmlns:p="http://schemas.openxmlformats.org/presentationml/2006/main">
  <p:tag name="KSO_WM_TEMPLATE_CATEGORY" val="custom"/>
  <p:tag name="KSO_WM_TEMPLATE_INDEX" val="20201294"/>
</p:tagLst>
</file>

<file path=ppt/tags/tag233.xml><?xml version="1.0" encoding="utf-8"?>
<p:tagLst xmlns:p="http://schemas.openxmlformats.org/presentationml/2006/main">
  <p:tag name="KSO_WM_TEMPLATE_CATEGORY" val="custom"/>
  <p:tag name="KSO_WM_TEMPLATE_INDEX" val="20201294"/>
</p:tagLst>
</file>

<file path=ppt/tags/tag23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547*5088*622*62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35.xml><?xml version="1.0" encoding="utf-8"?>
<p:tagLst xmlns:p="http://schemas.openxmlformats.org/presentationml/2006/main">
  <p:tag name="KSO_WM_TEMPLATE_CATEGORY" val="custom"/>
  <p:tag name="KSO_WM_TEMPLATE_INDEX" val="20201294"/>
</p:tagLst>
</file>

<file path=ppt/tags/tag236.xml><?xml version="1.0" encoding="utf-8"?>
<p:tagLst xmlns:p="http://schemas.openxmlformats.org/presentationml/2006/main">
  <p:tag name="KSO_WM_TEMPLATE_CATEGORY" val="custom"/>
  <p:tag name="KSO_WM_TEMPLATE_INDEX" val="20201294"/>
</p:tagLst>
</file>

<file path=ppt/tags/tag237.xml><?xml version="1.0" encoding="utf-8"?>
<p:tagLst xmlns:p="http://schemas.openxmlformats.org/presentationml/2006/main">
  <p:tag name="KSO_WM_TEMPLATE_CATEGORY" val="custom"/>
  <p:tag name="KSO_WM_TEMPLATE_INDEX" val="20201294"/>
</p:tagLst>
</file>

<file path=ppt/tags/tag23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39.xml><?xml version="1.0" encoding="utf-8"?>
<p:tagLst xmlns:p="http://schemas.openxmlformats.org/presentationml/2006/main">
  <p:tag name="KSO_WM_TEMPLATE_CATEGORY" val="custom"/>
  <p:tag name="KSO_WM_TEMPLATE_INDEX" val="20201294"/>
</p:tagLst>
</file>

<file path=ppt/tags/tag24.xml><?xml version="1.0" encoding="utf-8"?>
<p:tagLst xmlns:p="http://schemas.openxmlformats.org/presentationml/2006/main">
  <p:tag name="KSO_WM_UNIT_LARGE_SHAPE" val="1"/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TEMPLATE_CATEGORY" val="custom"/>
  <p:tag name="KSO_WM_TEMPLATE_INDEX" val="20201294"/>
</p:tagLst>
</file>

<file path=ppt/tags/tag24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351*4208*622*62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42.xml><?xml version="1.0" encoding="utf-8"?>
<p:tagLst xmlns:p="http://schemas.openxmlformats.org/presentationml/2006/main">
  <p:tag name="KSO_WM_TEMPLATE_CATEGORY" val="custom"/>
  <p:tag name="KSO_WM_TEMPLATE_INDEX" val="20201294"/>
</p:tagLst>
</file>

<file path=ppt/tags/tag243.xml><?xml version="1.0" encoding="utf-8"?>
<p:tagLst xmlns:p="http://schemas.openxmlformats.org/presentationml/2006/main">
  <p:tag name="KSO_WM_TEMPLATE_CATEGORY" val="custom"/>
  <p:tag name="KSO_WM_TEMPLATE_INDEX" val="20201294"/>
</p:tagLst>
</file>

<file path=ppt/tags/tag244.xml><?xml version="1.0" encoding="utf-8"?>
<p:tagLst xmlns:p="http://schemas.openxmlformats.org/presentationml/2006/main">
  <p:tag name="KSO_WM_TEMPLATE_CATEGORY" val="custom"/>
  <p:tag name="KSO_WM_TEMPLATE_INDEX" val="20201294"/>
</p:tagLst>
</file>

<file path=ppt/tags/tag24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276*5088*622*62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46.xml><?xml version="1.0" encoding="utf-8"?>
<p:tagLst xmlns:p="http://schemas.openxmlformats.org/presentationml/2006/main">
  <p:tag name="KSO_WM_TEMPLATE_CATEGORY" val="custom"/>
  <p:tag name="KSO_WM_TEMPLATE_INDEX" val="20201294"/>
</p:tagLst>
</file>

<file path=ppt/tags/tag247.xml><?xml version="1.0" encoding="utf-8"?>
<p:tagLst xmlns:p="http://schemas.openxmlformats.org/presentationml/2006/main">
  <p:tag name="KSO_WM_TEMPLATE_CATEGORY" val="custom"/>
  <p:tag name="KSO_WM_TEMPLATE_INDEX" val="20201294"/>
</p:tagLst>
</file>

<file path=ppt/tags/tag248.xml><?xml version="1.0" encoding="utf-8"?>
<p:tagLst xmlns:p="http://schemas.openxmlformats.org/presentationml/2006/main">
  <p:tag name="KSO_WM_TEMPLATE_CATEGORY" val="custom"/>
  <p:tag name="KSO_WM_TEMPLATE_INDEX" val="20201294"/>
</p:tagLst>
</file>

<file path=ppt/tags/tag249.xml><?xml version="1.0" encoding="utf-8"?>
<p:tagLst xmlns:p="http://schemas.openxmlformats.org/presentationml/2006/main">
  <p:tag name="KSO_WM_UNIT_TABLE_BEAUTIFY" val="smartTable{afd69d41-88a0-4556-96ea-25f3e64f7563}"/>
  <p:tag name="TABLE_ENDDRAG_ORIGIN_RECT" val="786*364"/>
  <p:tag name="TABLE_ENDDRAG_RECT" val="111*117*786*364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TEMPLATE_CATEGORY" val="custom"/>
  <p:tag name="KSO_WM_TEMPLATE_INDEX" val="20201294"/>
</p:tagLst>
</file>

<file path=ppt/tags/tag251.xml><?xml version="1.0" encoding="utf-8"?>
<p:tagLst xmlns:p="http://schemas.openxmlformats.org/presentationml/2006/main">
  <p:tag name="KSO_WM_TEMPLATE_CATEGORY" val="custom"/>
  <p:tag name="KSO_WM_TEMPLATE_INDEX" val="20201294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BK_DARK_LIGHT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4*i*2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4*i*1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4*i*3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4*i*4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UNIT_TYPE" val="y"/>
  <p:tag name="KSO_WM_UNIT_INDEX" val="1"/>
  <p:tag name="KSO_WM_UNIT_BK_DARK_LIGHT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5*i*2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5*i*1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5*i*3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2"/>
  <p:tag name="KSO_WM_UNIT_LAYERLEVEL" val="1"/>
  <p:tag name="KSO_WM_TAG_VERSION" val="1.0"/>
  <p:tag name="KSO_WM_BEAUTIFY_FLAG" val="#wm#"/>
  <p:tag name="KSO_WM_UNIT_TYPE" val="y"/>
  <p:tag name="KSO_WM_UNIT_INDEX" val="2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5*i*4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6*i*2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6*i*1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6*i*3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6*i*4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8*i*2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8*i*1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8*i*3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8*i*4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9*i*2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9*i*1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9*i*3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9*i*4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0*i*2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0*i*1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0*i*3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A20201294">
      <a:dk1>
        <a:srgbClr val="000000"/>
      </a:dk1>
      <a:lt1>
        <a:srgbClr val="FFFFFF"/>
      </a:lt1>
      <a:dk2>
        <a:srgbClr val="D5D8E9"/>
      </a:dk2>
      <a:lt2>
        <a:srgbClr val="FFFFFF"/>
      </a:lt2>
      <a:accent1>
        <a:srgbClr val="4C5FCC"/>
      </a:accent1>
      <a:accent2>
        <a:srgbClr val="2A84E6"/>
      </a:accent2>
      <a:accent3>
        <a:srgbClr val="32A0E3"/>
      </a:accent3>
      <a:accent4>
        <a:srgbClr val="37B5CA"/>
      </a:accent4>
      <a:accent5>
        <a:srgbClr val="3AC6A2"/>
      </a:accent5>
      <a:accent6>
        <a:srgbClr val="5CD17D"/>
      </a:accent6>
      <a:hlink>
        <a:srgbClr val="0563C1"/>
      </a:hlink>
      <a:folHlink>
        <a:srgbClr val="954D72"/>
      </a:folHlink>
    </a:clrScheme>
    <a:fontScheme name="卡通风">
      <a:majorFont>
        <a:latin typeface="幼圆"/>
        <a:ea typeface="汉仪乐喵体W"/>
        <a:cs typeface=""/>
      </a:majorFont>
      <a:minorFont>
        <a:latin typeface="幼圆"/>
        <a:ea typeface="幼圆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1912</Words>
  <Application>WPS 演示</Application>
  <PresentationFormat>自定义</PresentationFormat>
  <Paragraphs>312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幼圆</vt:lpstr>
      <vt:lpstr>汉仪乐喵体W</vt:lpstr>
      <vt:lpstr>Verdana</vt:lpstr>
      <vt:lpstr>华文新魏</vt:lpstr>
      <vt:lpstr>Segoe Print</vt:lpstr>
      <vt:lpstr>Times New Roman</vt:lpstr>
      <vt:lpstr>黑体</vt:lpstr>
      <vt:lpstr>Wingdings</vt:lpstr>
      <vt:lpstr>楷体_GB2312</vt:lpstr>
      <vt:lpstr>新宋体</vt:lpstr>
      <vt:lpstr>Arial Unicode MS</vt:lpstr>
      <vt:lpstr>Calibri</vt:lpstr>
      <vt:lpstr>楷体</vt:lpstr>
      <vt:lpstr>幼圆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海英</cp:lastModifiedBy>
  <cp:revision>192</cp:revision>
  <dcterms:created xsi:type="dcterms:W3CDTF">2019-06-19T02:08:00Z</dcterms:created>
  <dcterms:modified xsi:type="dcterms:W3CDTF">2021-06-01T09:57:44Z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F3BE8666F4FE47A9B2F026E7C8D89759</vt:lpwstr>
  </property>
</Properties>
</file>