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36"/>
  </p:notesMasterIdLst>
  <p:sldIdLst>
    <p:sldId id="256" r:id="rId2"/>
    <p:sldId id="266" r:id="rId3"/>
    <p:sldId id="267" r:id="rId4"/>
    <p:sldId id="259" r:id="rId5"/>
    <p:sldId id="258" r:id="rId6"/>
    <p:sldId id="257" r:id="rId7"/>
    <p:sldId id="304" r:id="rId8"/>
    <p:sldId id="263" r:id="rId9"/>
    <p:sldId id="271" r:id="rId10"/>
    <p:sldId id="265" r:id="rId11"/>
    <p:sldId id="284" r:id="rId12"/>
    <p:sldId id="320" r:id="rId13"/>
    <p:sldId id="353" r:id="rId14"/>
    <p:sldId id="360" r:id="rId15"/>
    <p:sldId id="321" r:id="rId16"/>
    <p:sldId id="322" r:id="rId17"/>
    <p:sldId id="323" r:id="rId18"/>
    <p:sldId id="324" r:id="rId19"/>
    <p:sldId id="361" r:id="rId20"/>
    <p:sldId id="348" r:id="rId21"/>
    <p:sldId id="349" r:id="rId22"/>
    <p:sldId id="350" r:id="rId23"/>
    <p:sldId id="351" r:id="rId24"/>
    <p:sldId id="316" r:id="rId25"/>
    <p:sldId id="359" r:id="rId26"/>
    <p:sldId id="362" r:id="rId27"/>
    <p:sldId id="368" r:id="rId28"/>
    <p:sldId id="364" r:id="rId29"/>
    <p:sldId id="369" r:id="rId30"/>
    <p:sldId id="370" r:id="rId31"/>
    <p:sldId id="371" r:id="rId32"/>
    <p:sldId id="372" r:id="rId33"/>
    <p:sldId id="352" r:id="rId34"/>
    <p:sldId id="374" r:id="rId35"/>
  </p:sldIdLst>
  <p:sldSz cx="9140825" cy="51419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29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9A78"/>
    <a:srgbClr val="8BC145"/>
    <a:srgbClr val="558ED5"/>
    <a:srgbClr val="53585E"/>
    <a:srgbClr val="EEEFF3"/>
    <a:srgbClr val="F6D3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3" autoAdjust="0"/>
    <p:restoredTop sz="94660"/>
  </p:normalViewPr>
  <p:slideViewPr>
    <p:cSldViewPr showGuides="1">
      <p:cViewPr>
        <p:scale>
          <a:sx n="60" d="100"/>
          <a:sy n="60" d="100"/>
        </p:scale>
        <p:origin x="1997" y="768"/>
      </p:cViewPr>
      <p:guideLst>
        <p:guide orient="horz" pos="1684"/>
        <p:guide pos="2930"/>
      </p:guideLst>
    </p:cSldViewPr>
  </p:slideViewPr>
  <p:notesTextViewPr>
    <p:cViewPr>
      <p:scale>
        <a:sx n="1" d="1"/>
        <a:sy n="1" d="1"/>
      </p:scale>
      <p:origin x="0" y="0"/>
    </p:cViewPr>
  </p:notesTextViewPr>
  <p:sorterViewPr>
    <p:cViewPr>
      <p:scale>
        <a:sx n="100" d="100"/>
        <a:sy n="100" d="100"/>
      </p:scale>
      <p:origin x="0" y="210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1AFF-D539-45A2-81CA-66B921DD8D52}" type="datetimeFigureOut">
              <a:rPr lang="zh-CN" altLang="en-US" smtClean="0"/>
              <a:t>2023/3/11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74456-EB52-4577-819A-4B7EA6F602C1}" type="slidenum">
              <a:rPr lang="zh-CN" altLang="en-US" smtClean="0"/>
              <a:t>‹#›</a:t>
            </a:fld>
            <a:endParaRPr lang="zh-CN" altLang="en-US"/>
          </a:p>
        </p:txBody>
      </p:sp>
    </p:spTree>
    <p:extLst>
      <p:ext uri="{BB962C8B-B14F-4D97-AF65-F5344CB8AC3E}">
        <p14:creationId xmlns:p14="http://schemas.microsoft.com/office/powerpoint/2010/main" val="322252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2603" y="841513"/>
            <a:ext cx="6855619" cy="1790147"/>
          </a:xfrm>
        </p:spPr>
        <p:txBody>
          <a:bodyPr anchor="b"/>
          <a:lstStyle>
            <a:lvl1pPr algn="ctr">
              <a:defRPr sz="4498"/>
            </a:lvl1pPr>
          </a:lstStyle>
          <a:p>
            <a:r>
              <a:rPr lang="zh-CN" altLang="en-US"/>
              <a:t>单击此处编辑母版标题样式</a:t>
            </a:r>
            <a:endParaRPr lang="en-US" dirty="0"/>
          </a:p>
        </p:txBody>
      </p:sp>
      <p:sp>
        <p:nvSpPr>
          <p:cNvPr id="3" name="Subtitle 2"/>
          <p:cNvSpPr>
            <a:spLocks noGrp="1"/>
          </p:cNvSpPr>
          <p:nvPr>
            <p:ph type="subTitle" idx="1"/>
          </p:nvPr>
        </p:nvSpPr>
        <p:spPr>
          <a:xfrm>
            <a:off x="1142603" y="2700695"/>
            <a:ext cx="6855619" cy="1241438"/>
          </a:xfrm>
        </p:spPr>
        <p:txBody>
          <a:bodyPr/>
          <a:lstStyle>
            <a:lvl1pPr marL="0" indent="0" algn="ctr">
              <a:buNone/>
              <a:defRPr sz="1799"/>
            </a:lvl1pPr>
            <a:lvl2pPr marL="342763" indent="0" algn="ctr">
              <a:buNone/>
              <a:defRPr sz="1499"/>
            </a:lvl2pPr>
            <a:lvl3pPr marL="685526" indent="0" algn="ctr">
              <a:buNone/>
              <a:defRPr sz="1349"/>
            </a:lvl3pPr>
            <a:lvl4pPr marL="1028289" indent="0" algn="ctr">
              <a:buNone/>
              <a:defRPr sz="1200"/>
            </a:lvl4pPr>
            <a:lvl5pPr marL="1371051" indent="0" algn="ctr">
              <a:buNone/>
              <a:defRPr sz="1200"/>
            </a:lvl5pPr>
            <a:lvl6pPr marL="1713814" indent="0" algn="ctr">
              <a:buNone/>
              <a:defRPr sz="1200"/>
            </a:lvl6pPr>
            <a:lvl7pPr marL="2056577" indent="0" algn="ctr">
              <a:buNone/>
              <a:defRPr sz="1200"/>
            </a:lvl7pPr>
            <a:lvl8pPr marL="2399340" indent="0" algn="ctr">
              <a:buNone/>
              <a:defRPr sz="1200"/>
            </a:lvl8pPr>
            <a:lvl9pPr marL="2742103"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16574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40999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1403" y="273759"/>
            <a:ext cx="1970990" cy="435753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432" y="273759"/>
            <a:ext cx="5798711" cy="435753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76773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44329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1607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85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869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6698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6801889" y="4860933"/>
            <a:ext cx="1873939"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base">
              <a:spcBef>
                <a:spcPct val="0"/>
              </a:spcBef>
              <a:spcAft>
                <a:spcPct val="0"/>
              </a:spcAft>
              <a:buFont typeface="Arial" pitchFamily="34" charset="0"/>
              <a:buNone/>
            </a:pPr>
            <a:r>
              <a:rPr lang="en-US" altLang="zh-CN" sz="1067" dirty="0">
                <a:solidFill>
                  <a:srgbClr val="53585E"/>
                </a:solidFill>
                <a:latin typeface="Arial" pitchFamily="34" charset="0"/>
                <a:cs typeface="Arial" pitchFamily="34" charset="0"/>
              </a:rPr>
              <a:t>www.yourwebsite.com</a:t>
            </a:r>
            <a:endParaRPr lang="zh-CN" altLang="en-US" sz="1067" dirty="0">
              <a:solidFill>
                <a:srgbClr val="53585E"/>
              </a:solidFill>
              <a:latin typeface="Arial" pitchFamily="34" charset="0"/>
              <a:cs typeface="Arial" pitchFamily="34" charset="0"/>
            </a:endParaRPr>
          </a:p>
        </p:txBody>
      </p:sp>
      <p:sp>
        <p:nvSpPr>
          <p:cNvPr id="8" name="菱形 7"/>
          <p:cNvSpPr/>
          <p:nvPr userDrawn="1"/>
        </p:nvSpPr>
        <p:spPr>
          <a:xfrm>
            <a:off x="8706208" y="4800601"/>
            <a:ext cx="238163" cy="238244"/>
          </a:xfrm>
          <a:prstGeom prst="diamond">
            <a:avLst/>
          </a:pr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lstStyle/>
          <a:p>
            <a:endParaRPr lang="zh-CN" altLang="en-US" sz="2400" dirty="0">
              <a:solidFill>
                <a:schemeClr val="tx1"/>
              </a:solidFill>
            </a:endParaRPr>
          </a:p>
        </p:txBody>
      </p:sp>
      <p:sp>
        <p:nvSpPr>
          <p:cNvPr id="10" name="Rectangle 20"/>
          <p:cNvSpPr>
            <a:spLocks noChangeArrowheads="1"/>
          </p:cNvSpPr>
          <p:nvPr userDrawn="1"/>
        </p:nvSpPr>
        <p:spPr bwMode="auto">
          <a:xfrm>
            <a:off x="251432" y="4860934"/>
            <a:ext cx="1754645"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en-US" altLang="zh-CN" sz="1067" dirty="0">
                <a:solidFill>
                  <a:srgbClr val="53585E"/>
                </a:solidFill>
                <a:latin typeface="Arial" pitchFamily="34" charset="0"/>
                <a:cs typeface="Arial" pitchFamily="34" charset="0"/>
              </a:rPr>
              <a:t>yourmail@business.com</a:t>
            </a:r>
            <a:endParaRPr lang="zh-CN" altLang="en-US" sz="1067" dirty="0">
              <a:solidFill>
                <a:srgbClr val="53585E"/>
              </a:solidFill>
              <a:latin typeface="Arial" pitchFamily="34" charset="0"/>
              <a:cs typeface="Arial" pitchFamily="34" charset="0"/>
            </a:endParaRPr>
          </a:p>
        </p:txBody>
      </p:sp>
      <p:sp>
        <p:nvSpPr>
          <p:cNvPr id="11" name="灯片编号占位符 5"/>
          <p:cNvSpPr txBox="1"/>
          <p:nvPr userDrawn="1"/>
        </p:nvSpPr>
        <p:spPr>
          <a:xfrm>
            <a:off x="8646854" y="4854858"/>
            <a:ext cx="359916" cy="144016"/>
          </a:xfrm>
          <a:prstGeom prst="rect">
            <a:avLst/>
          </a:prstGeom>
        </p:spPr>
        <p:txBody>
          <a:bodyPr t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36567833-4B14-40FE-AE92-49CC326BF8AB}" type="slidenum">
              <a:rPr lang="zh-CN" altLang="en-US" sz="1067">
                <a:solidFill>
                  <a:srgbClr val="53585E"/>
                </a:solidFill>
                <a:latin typeface="+mn-lt"/>
                <a:cs typeface="Arial" pitchFamily="34" charset="0"/>
              </a:rPr>
              <a:t>‹#›</a:t>
            </a:fld>
            <a:endParaRPr lang="zh-CN" altLang="en-US" sz="1067" dirty="0">
              <a:solidFill>
                <a:srgbClr val="53585E"/>
              </a:solidFill>
              <a:latin typeface="+mn-lt"/>
              <a:cs typeface="Arial"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9664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671" y="1281908"/>
            <a:ext cx="7883962" cy="2138893"/>
          </a:xfrm>
        </p:spPr>
        <p:txBody>
          <a:bodyPr anchor="b"/>
          <a:lstStyle>
            <a:lvl1pPr>
              <a:defRPr sz="4498"/>
            </a:lvl1pPr>
          </a:lstStyle>
          <a:p>
            <a:r>
              <a:rPr lang="zh-CN" altLang="en-US"/>
              <a:t>单击此处编辑母版标题样式</a:t>
            </a:r>
            <a:endParaRPr lang="en-US" dirty="0"/>
          </a:p>
        </p:txBody>
      </p:sp>
      <p:sp>
        <p:nvSpPr>
          <p:cNvPr id="3" name="Text Placeholder 2"/>
          <p:cNvSpPr>
            <a:spLocks noGrp="1"/>
          </p:cNvSpPr>
          <p:nvPr>
            <p:ph type="body" idx="1"/>
          </p:nvPr>
        </p:nvSpPr>
        <p:spPr>
          <a:xfrm>
            <a:off x="623671" y="3441036"/>
            <a:ext cx="7883962" cy="1124793"/>
          </a:xfrm>
        </p:spPr>
        <p:txBody>
          <a:bodyPr/>
          <a:lstStyle>
            <a:lvl1pPr marL="0" indent="0">
              <a:buNone/>
              <a:defRPr sz="1799">
                <a:solidFill>
                  <a:schemeClr val="tx1">
                    <a:tint val="75000"/>
                  </a:schemeClr>
                </a:solidFill>
              </a:defRPr>
            </a:lvl1pPr>
            <a:lvl2pPr marL="342763" indent="0">
              <a:buNone/>
              <a:defRPr sz="1499">
                <a:solidFill>
                  <a:schemeClr val="tx1">
                    <a:tint val="75000"/>
                  </a:schemeClr>
                </a:solidFill>
              </a:defRPr>
            </a:lvl2pPr>
            <a:lvl3pPr marL="685526" indent="0">
              <a:buNone/>
              <a:defRPr sz="1349">
                <a:solidFill>
                  <a:schemeClr val="tx1">
                    <a:tint val="75000"/>
                  </a:schemeClr>
                </a:solidFill>
              </a:defRPr>
            </a:lvl3pPr>
            <a:lvl4pPr marL="1028289" indent="0">
              <a:buNone/>
              <a:defRPr sz="1200">
                <a:solidFill>
                  <a:schemeClr val="tx1">
                    <a:tint val="75000"/>
                  </a:schemeClr>
                </a:solidFill>
              </a:defRPr>
            </a:lvl4pPr>
            <a:lvl5pPr marL="1371051" indent="0">
              <a:buNone/>
              <a:defRPr sz="1200">
                <a:solidFill>
                  <a:schemeClr val="tx1">
                    <a:tint val="75000"/>
                  </a:schemeClr>
                </a:solidFill>
              </a:defRPr>
            </a:lvl5pPr>
            <a:lvl6pPr marL="1713814" indent="0">
              <a:buNone/>
              <a:defRPr sz="1200">
                <a:solidFill>
                  <a:schemeClr val="tx1">
                    <a:tint val="75000"/>
                  </a:schemeClr>
                </a:solidFill>
              </a:defRPr>
            </a:lvl6pPr>
            <a:lvl7pPr marL="2056577" indent="0">
              <a:buNone/>
              <a:defRPr sz="1200">
                <a:solidFill>
                  <a:schemeClr val="tx1">
                    <a:tint val="75000"/>
                  </a:schemeClr>
                </a:solidFill>
              </a:defRPr>
            </a:lvl7pPr>
            <a:lvl8pPr marL="2399340" indent="0">
              <a:buNone/>
              <a:defRPr sz="1200">
                <a:solidFill>
                  <a:schemeClr val="tx1">
                    <a:tint val="75000"/>
                  </a:schemeClr>
                </a:solidFill>
              </a:defRPr>
            </a:lvl8pPr>
            <a:lvl9pPr marL="2742103"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9919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43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754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77200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622" y="273759"/>
            <a:ext cx="7883962" cy="99386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623" y="1260483"/>
            <a:ext cx="3866997"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623" y="1878227"/>
            <a:ext cx="3866997"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7543" y="1260483"/>
            <a:ext cx="3886041"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7543" y="1878227"/>
            <a:ext cx="3886041"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45499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6897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954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6041" y="740341"/>
            <a:ext cx="4627543" cy="3654091"/>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7457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6041" y="740341"/>
            <a:ext cx="4627543" cy="3654091"/>
          </a:xfrm>
        </p:spPr>
        <p:txBody>
          <a:bodyPr anchor="t"/>
          <a:lstStyle>
            <a:lvl1pPr marL="0" indent="0">
              <a:buNone/>
              <a:defRPr sz="2399"/>
            </a:lvl1pPr>
            <a:lvl2pPr marL="342763" indent="0">
              <a:buNone/>
              <a:defRPr sz="2099"/>
            </a:lvl2pPr>
            <a:lvl3pPr marL="685526" indent="0">
              <a:buNone/>
              <a:defRPr sz="1799"/>
            </a:lvl3pPr>
            <a:lvl4pPr marL="1028289" indent="0">
              <a:buNone/>
              <a:defRPr sz="1499"/>
            </a:lvl4pPr>
            <a:lvl5pPr marL="1371051" indent="0">
              <a:buNone/>
              <a:defRPr sz="1499"/>
            </a:lvl5pPr>
            <a:lvl6pPr marL="1713814" indent="0">
              <a:buNone/>
              <a:defRPr sz="1499"/>
            </a:lvl6pPr>
            <a:lvl7pPr marL="2056577" indent="0">
              <a:buNone/>
              <a:defRPr sz="1499"/>
            </a:lvl7pPr>
            <a:lvl8pPr marL="2399340" indent="0">
              <a:buNone/>
              <a:defRPr sz="1499"/>
            </a:lvl8pPr>
            <a:lvl9pPr marL="2742103" indent="0">
              <a:buNone/>
              <a:defRPr sz="1499"/>
            </a:lvl9pPr>
          </a:lstStyle>
          <a:p>
            <a:r>
              <a:rPr lang="zh-CN" altLang="en-US"/>
              <a:t>单击图标添加图片</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22678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432" y="273759"/>
            <a:ext cx="7883962" cy="99386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432" y="1368796"/>
            <a:ext cx="7883962" cy="32624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432" y="4765792"/>
            <a:ext cx="2056686" cy="273759"/>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3/11/2023</a:t>
            </a:fld>
            <a:endParaRPr lang="en-US" dirty="0"/>
          </a:p>
        </p:txBody>
      </p:sp>
      <p:sp>
        <p:nvSpPr>
          <p:cNvPr id="5" name="Footer Placeholder 4"/>
          <p:cNvSpPr>
            <a:spLocks noGrp="1"/>
          </p:cNvSpPr>
          <p:nvPr>
            <p:ph type="ftr" sz="quarter" idx="3"/>
          </p:nvPr>
        </p:nvSpPr>
        <p:spPr>
          <a:xfrm>
            <a:off x="3027899" y="4765792"/>
            <a:ext cx="3085028" cy="273759"/>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5707" y="4765792"/>
            <a:ext cx="2056686" cy="273759"/>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4930891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685" r:id="rId13"/>
    <p:sldLayoutId id="2147483686" r:id="rId14"/>
    <p:sldLayoutId id="2147483687" r:id="rId15"/>
    <p:sldLayoutId id="2147483688" r:id="rId16"/>
    <p:sldLayoutId id="2147483650" r:id="rId17"/>
  </p:sldLayoutIdLst>
  <p:txStyles>
    <p:titleStyle>
      <a:lvl1pPr algn="l" defTabSz="685526"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81" indent="-171381" algn="l" defTabSz="685526"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44" indent="-171381" algn="l" defTabSz="685526"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07" indent="-171381" algn="l" defTabSz="685526"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670"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433"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196"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958"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721"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484"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p:cNvSpPr>
            <a:spLocks noChangeArrowheads="1"/>
          </p:cNvSpPr>
          <p:nvPr/>
        </p:nvSpPr>
        <p:spPr bwMode="auto">
          <a:xfrm>
            <a:off x="4179452" y="1970236"/>
            <a:ext cx="453149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3200" dirty="0">
                <a:solidFill>
                  <a:schemeClr val="tx1">
                    <a:lumMod val="75000"/>
                    <a:lumOff val="25000"/>
                  </a:schemeClr>
                </a:solidFill>
                <a:latin typeface="Impact" pitchFamily="34" charset="0"/>
                <a:ea typeface="微软雅黑" pitchFamily="34" charset="-122"/>
                <a:cs typeface="宋体" pitchFamily="2" charset="-122"/>
              </a:rPr>
              <a:t>项目一 平面广告设计</a:t>
            </a:r>
            <a:endParaRPr lang="en-US" altLang="zh-CN" sz="3200"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171240" y="2709681"/>
            <a:ext cx="4531491"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sz="2400">
              <a:ln>
                <a:solidFill>
                  <a:schemeClr val="tx1">
                    <a:lumMod val="75000"/>
                    <a:lumOff val="25000"/>
                  </a:schemeClr>
                </a:solidFill>
              </a:ln>
              <a:solidFill>
                <a:srgbClr val="000000"/>
              </a:solidFill>
              <a:latin typeface="Arial" pitchFamily="34" charset="0"/>
            </a:endParaRPr>
          </a:p>
        </p:txBody>
      </p:sp>
      <p:sp>
        <p:nvSpPr>
          <p:cNvPr id="10" name="Rectangle 20"/>
          <p:cNvSpPr>
            <a:spLocks noChangeArrowheads="1"/>
          </p:cNvSpPr>
          <p:nvPr/>
        </p:nvSpPr>
        <p:spPr bwMode="auto">
          <a:xfrm>
            <a:off x="4171240" y="2818290"/>
            <a:ext cx="45314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chemeClr val="accent1"/>
                </a:solidFill>
                <a:latin typeface="微软雅黑" pitchFamily="34" charset="-122"/>
                <a:ea typeface="微软雅黑" pitchFamily="34" charset="-122"/>
                <a:cs typeface="Arial" pitchFamily="34" charset="0"/>
              </a:rPr>
              <a:t>●</a:t>
            </a:r>
            <a:r>
              <a:rPr lang="zh-CN" altLang="en-US" sz="1200" dirty="0">
                <a:solidFill>
                  <a:srgbClr val="53585E"/>
                </a:solidFill>
                <a:latin typeface="微软雅黑" pitchFamily="34" charset="-122"/>
                <a:ea typeface="微软雅黑" pitchFamily="34" charset="-122"/>
                <a:cs typeface="Arial" pitchFamily="34" charset="0"/>
              </a:rPr>
              <a:t>任务一 设计招贴广告       </a:t>
            </a:r>
            <a:r>
              <a:rPr lang="zh-CN" altLang="en-US" sz="1200" dirty="0">
                <a:solidFill>
                  <a:schemeClr val="accent1"/>
                </a:solidFill>
                <a:latin typeface="微软雅黑" pitchFamily="34" charset="-122"/>
                <a:ea typeface="微软雅黑" pitchFamily="34" charset="-122"/>
                <a:cs typeface="Arial" pitchFamily="34" charset="0"/>
              </a:rPr>
              <a:t>●</a:t>
            </a:r>
            <a:r>
              <a:rPr lang="zh-CN" altLang="en-US" sz="1200" b="1" dirty="0">
                <a:solidFill>
                  <a:srgbClr val="8BC145"/>
                </a:solidFill>
                <a:latin typeface="微软雅黑" pitchFamily="34" charset="-122"/>
                <a:ea typeface="微软雅黑" pitchFamily="34" charset="-122"/>
                <a:cs typeface="Arial" pitchFamily="34" charset="0"/>
              </a:rPr>
              <a:t>任务二 设计</a:t>
            </a:r>
            <a:r>
              <a:rPr lang="en-US" altLang="zh-CN" sz="1200" b="1" dirty="0">
                <a:solidFill>
                  <a:srgbClr val="8BC145"/>
                </a:solidFill>
                <a:latin typeface="微软雅黑" pitchFamily="34" charset="-122"/>
                <a:ea typeface="微软雅黑" pitchFamily="34" charset="-122"/>
                <a:cs typeface="Arial" pitchFamily="34" charset="0"/>
              </a:rPr>
              <a:t>DM</a:t>
            </a:r>
            <a:r>
              <a:rPr lang="zh-CN" altLang="en-US" sz="1200" b="1" dirty="0">
                <a:solidFill>
                  <a:srgbClr val="8BC145"/>
                </a:solidFill>
                <a:latin typeface="微软雅黑" pitchFamily="34" charset="-122"/>
                <a:ea typeface="微软雅黑" pitchFamily="34" charset="-122"/>
                <a:cs typeface="Arial" pitchFamily="34" charset="0"/>
              </a:rPr>
              <a:t>广告</a:t>
            </a:r>
          </a:p>
        </p:txBody>
      </p:sp>
      <p:sp>
        <p:nvSpPr>
          <p:cNvPr id="17" name="Rectangle 18"/>
          <p:cNvSpPr>
            <a:spLocks noChangeArrowheads="1"/>
          </p:cNvSpPr>
          <p:nvPr/>
        </p:nvSpPr>
        <p:spPr bwMode="auto">
          <a:xfrm>
            <a:off x="4243866" y="1389610"/>
            <a:ext cx="34945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400" b="1" dirty="0">
                <a:solidFill>
                  <a:schemeClr val="accent1"/>
                </a:solidFill>
                <a:latin typeface="Impact" pitchFamily="34" charset="0"/>
                <a:ea typeface="微软雅黑" pitchFamily="34" charset="-122"/>
                <a:cs typeface="宋体" pitchFamily="2" charset="-122"/>
              </a:rPr>
              <a:t>学习单元三  平面设计制作</a:t>
            </a:r>
            <a:endParaRPr lang="en-US" altLang="zh-CN" sz="2400" b="1" dirty="0">
              <a:solidFill>
                <a:schemeClr val="accent1"/>
              </a:solidFill>
              <a:latin typeface="Impact" pitchFamily="34" charset="0"/>
              <a:ea typeface="微软雅黑" pitchFamily="34" charset="-122"/>
              <a:cs typeface="宋体" pitchFamily="2" charset="-122"/>
            </a:endParaRPr>
          </a:p>
        </p:txBody>
      </p:sp>
      <p:grpSp>
        <p:nvGrpSpPr>
          <p:cNvPr id="2" name="组合 1">
            <a:extLst>
              <a:ext uri="{FF2B5EF4-FFF2-40B4-BE49-F238E27FC236}">
                <a16:creationId xmlns:a16="http://schemas.microsoft.com/office/drawing/2014/main" id="{08F5874C-DEF5-2F1A-95BF-4DEEEC5D0C35}"/>
              </a:ext>
            </a:extLst>
          </p:cNvPr>
          <p:cNvGrpSpPr/>
          <p:nvPr/>
        </p:nvGrpSpPr>
        <p:grpSpPr>
          <a:xfrm>
            <a:off x="-4649" y="-7938"/>
            <a:ext cx="4143061" cy="6269790"/>
            <a:chOff x="-4649" y="-7938"/>
            <a:chExt cx="4143061" cy="6269790"/>
          </a:xfrm>
        </p:grpSpPr>
        <p:sp>
          <p:nvSpPr>
            <p:cNvPr id="3" name="Freeform 6">
              <a:extLst>
                <a:ext uri="{FF2B5EF4-FFF2-40B4-BE49-F238E27FC236}">
                  <a16:creationId xmlns:a16="http://schemas.microsoft.com/office/drawing/2014/main" id="{5CE2F9C0-58A9-08A1-A885-CB228F070926}"/>
                </a:ext>
              </a:extLst>
            </p:cNvPr>
            <p:cNvSpPr/>
            <p:nvPr/>
          </p:nvSpPr>
          <p:spPr bwMode="auto">
            <a:xfrm>
              <a:off x="13606"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4" name="Freeform 7">
              <a:extLst>
                <a:ext uri="{FF2B5EF4-FFF2-40B4-BE49-F238E27FC236}">
                  <a16:creationId xmlns:a16="http://schemas.microsoft.com/office/drawing/2014/main" id="{DC3AC895-C71A-F79E-F801-BB9A39010250}"/>
                </a:ext>
              </a:extLst>
            </p:cNvPr>
            <p:cNvSpPr/>
            <p:nvPr/>
          </p:nvSpPr>
          <p:spPr bwMode="auto">
            <a:xfrm>
              <a:off x="13606"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5" name="Freeform 8">
              <a:extLst>
                <a:ext uri="{FF2B5EF4-FFF2-40B4-BE49-F238E27FC236}">
                  <a16:creationId xmlns:a16="http://schemas.microsoft.com/office/drawing/2014/main" id="{019C6527-61DD-6021-D3A0-F21684717782}"/>
                </a:ext>
              </a:extLst>
            </p:cNvPr>
            <p:cNvSpPr/>
            <p:nvPr/>
          </p:nvSpPr>
          <p:spPr bwMode="auto">
            <a:xfrm>
              <a:off x="1979367"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Freeform 9">
              <a:extLst>
                <a:ext uri="{FF2B5EF4-FFF2-40B4-BE49-F238E27FC236}">
                  <a16:creationId xmlns:a16="http://schemas.microsoft.com/office/drawing/2014/main" id="{D6F2354A-35AA-5815-611C-B38735A8B1A0}"/>
                </a:ext>
              </a:extLst>
            </p:cNvPr>
            <p:cNvSpPr/>
            <p:nvPr/>
          </p:nvSpPr>
          <p:spPr bwMode="auto">
            <a:xfrm>
              <a:off x="2235737"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菱形 13">
              <a:extLst>
                <a:ext uri="{FF2B5EF4-FFF2-40B4-BE49-F238E27FC236}">
                  <a16:creationId xmlns:a16="http://schemas.microsoft.com/office/drawing/2014/main" id="{EE18FE86-5026-8289-81CC-307311F0EFB2}"/>
                </a:ext>
              </a:extLst>
            </p:cNvPr>
            <p:cNvSpPr/>
            <p:nvPr/>
          </p:nvSpPr>
          <p:spPr>
            <a:xfrm>
              <a:off x="1049254"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8" name="菱形 17">
              <a:extLst>
                <a:ext uri="{FF2B5EF4-FFF2-40B4-BE49-F238E27FC236}">
                  <a16:creationId xmlns:a16="http://schemas.microsoft.com/office/drawing/2014/main" id="{E5DE2C05-6FFC-64D8-2D02-A517AFEFDE1F}"/>
                </a:ext>
              </a:extLst>
            </p:cNvPr>
            <p:cNvSpPr/>
            <p:nvPr/>
          </p:nvSpPr>
          <p:spPr>
            <a:xfrm>
              <a:off x="-4649"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20" name="菱形 19">
              <a:extLst>
                <a:ext uri="{FF2B5EF4-FFF2-40B4-BE49-F238E27FC236}">
                  <a16:creationId xmlns:a16="http://schemas.microsoft.com/office/drawing/2014/main" id="{32E346E6-27BC-667C-3D42-F52C2A349F70}"/>
                </a:ext>
              </a:extLst>
            </p:cNvPr>
            <p:cNvSpPr/>
            <p:nvPr/>
          </p:nvSpPr>
          <p:spPr>
            <a:xfrm>
              <a:off x="2103700"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1400"/>
                                      </p:stCondLst>
                                      <p:iterate type="lt">
                                        <p:tmPct val="6667"/>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375" autoRev="1" fill="hold">
                                              <p:stCondLst>
                                                <p:cond delay="0"/>
                                              </p:stCondLst>
                                            </p:cTn>
                                            <p:tgtEl>
                                              <p:spTgt spid="16"/>
                                            </p:tgtEl>
                                            <p:attrNameLst>
                                              <p:attrName>ppt_w</p:attrName>
                                            </p:attrNameLst>
                                          </p:cBhvr>
                                        </p:anim>
                                        <p:anim by="(#ppt_w*0.50)" calcmode="lin" valueType="num">
                                          <p:cBhvr>
                                            <p:cTn id="8" dur="375" decel="50000" autoRev="1" fill="hold">
                                              <p:stCondLst>
                                                <p:cond delay="0"/>
                                              </p:stCondLst>
                                            </p:cTn>
                                            <p:tgtEl>
                                              <p:spTgt spid="16"/>
                                            </p:tgtEl>
                                            <p:attrNameLst>
                                              <p:attrName>ppt_x</p:attrName>
                                            </p:attrNameLst>
                                          </p:cBhvr>
                                        </p:anim>
                                        <p:anim from="(-#ppt_h/2)" to="(#ppt_y)" calcmode="lin" valueType="num">
                                          <p:cBhvr>
                                            <p:cTn id="9" dur="750" fill="hold">
                                              <p:stCondLst>
                                                <p:cond delay="0"/>
                                              </p:stCondLst>
                                            </p:cTn>
                                            <p:tgtEl>
                                              <p:spTgt spid="16"/>
                                            </p:tgtEl>
                                            <p:attrNameLst>
                                              <p:attrName>ppt_y</p:attrName>
                                            </p:attrNameLst>
                                          </p:cBhvr>
                                        </p:anim>
                                        <p:animRot by="21600000">
                                          <p:cBhvr>
                                            <p:cTn id="10" dur="750" fill="hold">
                                              <p:stCondLst>
                                                <p:cond delay="0"/>
                                              </p:stCondLst>
                                            </p:cTn>
                                            <p:tgtEl>
                                              <p:spTgt spid="16"/>
                                            </p:tgtEl>
                                            <p:attrNameLst>
                                              <p:attrName>r</p:attrName>
                                            </p:attrNameLst>
                                          </p:cBhvr>
                                        </p:animRot>
                                      </p:childTnLst>
                                    </p:cTn>
                                  </p:par>
                                  <p:par>
                                    <p:cTn id="11" presetID="22" presetClass="entr" presetSubtype="8" fill="hold" grpId="0" nodeType="withEffect">
                                      <p:stCondLst>
                                        <p:cond delay="3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 presetClass="entr" presetSubtype="4" fill="hold" grpId="0" nodeType="withEffect" p14:presetBounceEnd="60000">
                                      <p:stCondLst>
                                        <p:cond delay="3500"/>
                                      </p:stCondLst>
                                      <p:childTnLst>
                                        <p:set>
                                          <p:cBhvr>
                                            <p:cTn id="15" dur="1" fill="hold">
                                              <p:stCondLst>
                                                <p:cond delay="0"/>
                                              </p:stCondLst>
                                            </p:cTn>
                                            <p:tgtEl>
                                              <p:spTgt spid="10"/>
                                            </p:tgtEl>
                                            <p:attrNameLst>
                                              <p:attrName>style.visibility</p:attrName>
                                            </p:attrNameLst>
                                          </p:cBhvr>
                                          <p:to>
                                            <p:strVal val="visible"/>
                                          </p:to>
                                        </p:set>
                                        <p:anim calcmode="lin" valueType="num" p14:bounceEnd="60000">
                                          <p:cBhvr additive="base">
                                            <p:cTn id="16"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56" presetClass="entr" presetSubtype="0" fill="hold" grpId="0" nodeType="withEffect">
                                      <p:stCondLst>
                                        <p:cond delay="1400"/>
                                      </p:stCondLst>
                                      <p:iterate type="lt">
                                        <p:tmPct val="6667"/>
                                      </p:iterate>
                                      <p:childTnLst>
                                        <p:set>
                                          <p:cBhvr>
                                            <p:cTn id="19" dur="1" fill="hold">
                                              <p:stCondLst>
                                                <p:cond delay="0"/>
                                              </p:stCondLst>
                                            </p:cTn>
                                            <p:tgtEl>
                                              <p:spTgt spid="17"/>
                                            </p:tgtEl>
                                            <p:attrNameLst>
                                              <p:attrName>style.visibility</p:attrName>
                                            </p:attrNameLst>
                                          </p:cBhvr>
                                          <p:to>
                                            <p:strVal val="visible"/>
                                          </p:to>
                                        </p:set>
                                        <p:anim by="(-#ppt_w*2)" calcmode="lin" valueType="num">
                                          <p:cBhvr rctx="PPT">
                                            <p:cTn id="20" dur="375" autoRev="1" fill="hold">
                                              <p:stCondLst>
                                                <p:cond delay="0"/>
                                              </p:stCondLst>
                                            </p:cTn>
                                            <p:tgtEl>
                                              <p:spTgt spid="17"/>
                                            </p:tgtEl>
                                            <p:attrNameLst>
                                              <p:attrName>ppt_w</p:attrName>
                                            </p:attrNameLst>
                                          </p:cBhvr>
                                        </p:anim>
                                        <p:anim by="(#ppt_w*0.50)" calcmode="lin" valueType="num">
                                          <p:cBhvr>
                                            <p:cTn id="21" dur="375" decel="50000" autoRev="1" fill="hold">
                                              <p:stCondLst>
                                                <p:cond delay="0"/>
                                              </p:stCondLst>
                                            </p:cTn>
                                            <p:tgtEl>
                                              <p:spTgt spid="17"/>
                                            </p:tgtEl>
                                            <p:attrNameLst>
                                              <p:attrName>ppt_x</p:attrName>
                                            </p:attrNameLst>
                                          </p:cBhvr>
                                        </p:anim>
                                        <p:anim from="(-#ppt_h/2)" to="(#ppt_y)" calcmode="lin" valueType="num">
                                          <p:cBhvr>
                                            <p:cTn id="22" dur="750" fill="hold">
                                              <p:stCondLst>
                                                <p:cond delay="0"/>
                                              </p:stCondLst>
                                            </p:cTn>
                                            <p:tgtEl>
                                              <p:spTgt spid="17"/>
                                            </p:tgtEl>
                                            <p:attrNameLst>
                                              <p:attrName>ppt_y</p:attrName>
                                            </p:attrNameLst>
                                          </p:cBhvr>
                                        </p:anim>
                                        <p:animRot by="21600000">
                                          <p:cBhvr>
                                            <p:cTn id="23" dur="75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10" grpId="0"/>
          <p:bldP spid="1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1400"/>
                                      </p:stCondLst>
                                      <p:iterate type="lt">
                                        <p:tmPct val="6667"/>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375" autoRev="1" fill="hold">
                                              <p:stCondLst>
                                                <p:cond delay="0"/>
                                              </p:stCondLst>
                                            </p:cTn>
                                            <p:tgtEl>
                                              <p:spTgt spid="16"/>
                                            </p:tgtEl>
                                            <p:attrNameLst>
                                              <p:attrName>ppt_w</p:attrName>
                                            </p:attrNameLst>
                                          </p:cBhvr>
                                        </p:anim>
                                        <p:anim by="(#ppt_w*0.50)" calcmode="lin" valueType="num">
                                          <p:cBhvr>
                                            <p:cTn id="8" dur="375" decel="50000" autoRev="1" fill="hold">
                                              <p:stCondLst>
                                                <p:cond delay="0"/>
                                              </p:stCondLst>
                                            </p:cTn>
                                            <p:tgtEl>
                                              <p:spTgt spid="16"/>
                                            </p:tgtEl>
                                            <p:attrNameLst>
                                              <p:attrName>ppt_x</p:attrName>
                                            </p:attrNameLst>
                                          </p:cBhvr>
                                        </p:anim>
                                        <p:anim from="(-#ppt_h/2)" to="(#ppt_y)" calcmode="lin" valueType="num">
                                          <p:cBhvr>
                                            <p:cTn id="9" dur="750" fill="hold">
                                              <p:stCondLst>
                                                <p:cond delay="0"/>
                                              </p:stCondLst>
                                            </p:cTn>
                                            <p:tgtEl>
                                              <p:spTgt spid="16"/>
                                            </p:tgtEl>
                                            <p:attrNameLst>
                                              <p:attrName>ppt_y</p:attrName>
                                            </p:attrNameLst>
                                          </p:cBhvr>
                                        </p:anim>
                                        <p:animRot by="21600000">
                                          <p:cBhvr>
                                            <p:cTn id="10" dur="750" fill="hold">
                                              <p:stCondLst>
                                                <p:cond delay="0"/>
                                              </p:stCondLst>
                                            </p:cTn>
                                            <p:tgtEl>
                                              <p:spTgt spid="16"/>
                                            </p:tgtEl>
                                            <p:attrNameLst>
                                              <p:attrName>r</p:attrName>
                                            </p:attrNameLst>
                                          </p:cBhvr>
                                        </p:animRot>
                                      </p:childTnLst>
                                    </p:cTn>
                                  </p:par>
                                  <p:par>
                                    <p:cTn id="11" presetID="22" presetClass="entr" presetSubtype="8" fill="hold" grpId="0" nodeType="withEffect">
                                      <p:stCondLst>
                                        <p:cond delay="3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 presetClass="entr" presetSubtype="4" fill="hold" grpId="0" nodeType="withEffect">
                                      <p:stCondLst>
                                        <p:cond delay="35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56" presetClass="entr" presetSubtype="0" fill="hold" grpId="0" nodeType="withEffect">
                                      <p:stCondLst>
                                        <p:cond delay="1400"/>
                                      </p:stCondLst>
                                      <p:iterate type="lt">
                                        <p:tmPct val="6667"/>
                                      </p:iterate>
                                      <p:childTnLst>
                                        <p:set>
                                          <p:cBhvr>
                                            <p:cTn id="19" dur="1" fill="hold">
                                              <p:stCondLst>
                                                <p:cond delay="0"/>
                                              </p:stCondLst>
                                            </p:cTn>
                                            <p:tgtEl>
                                              <p:spTgt spid="17"/>
                                            </p:tgtEl>
                                            <p:attrNameLst>
                                              <p:attrName>style.visibility</p:attrName>
                                            </p:attrNameLst>
                                          </p:cBhvr>
                                          <p:to>
                                            <p:strVal val="visible"/>
                                          </p:to>
                                        </p:set>
                                        <p:anim by="(-#ppt_w*2)" calcmode="lin" valueType="num">
                                          <p:cBhvr rctx="PPT">
                                            <p:cTn id="20" dur="375" autoRev="1" fill="hold">
                                              <p:stCondLst>
                                                <p:cond delay="0"/>
                                              </p:stCondLst>
                                            </p:cTn>
                                            <p:tgtEl>
                                              <p:spTgt spid="17"/>
                                            </p:tgtEl>
                                            <p:attrNameLst>
                                              <p:attrName>ppt_w</p:attrName>
                                            </p:attrNameLst>
                                          </p:cBhvr>
                                        </p:anim>
                                        <p:anim by="(#ppt_w*0.50)" calcmode="lin" valueType="num">
                                          <p:cBhvr>
                                            <p:cTn id="21" dur="375" decel="50000" autoRev="1" fill="hold">
                                              <p:stCondLst>
                                                <p:cond delay="0"/>
                                              </p:stCondLst>
                                            </p:cTn>
                                            <p:tgtEl>
                                              <p:spTgt spid="17"/>
                                            </p:tgtEl>
                                            <p:attrNameLst>
                                              <p:attrName>ppt_x</p:attrName>
                                            </p:attrNameLst>
                                          </p:cBhvr>
                                        </p:anim>
                                        <p:anim from="(-#ppt_h/2)" to="(#ppt_y)" calcmode="lin" valueType="num">
                                          <p:cBhvr>
                                            <p:cTn id="22" dur="750" fill="hold">
                                              <p:stCondLst>
                                                <p:cond delay="0"/>
                                              </p:stCondLst>
                                            </p:cTn>
                                            <p:tgtEl>
                                              <p:spTgt spid="17"/>
                                            </p:tgtEl>
                                            <p:attrNameLst>
                                              <p:attrName>ppt_y</p:attrName>
                                            </p:attrNameLst>
                                          </p:cBhvr>
                                        </p:anim>
                                        <p:animRot by="21600000">
                                          <p:cBhvr>
                                            <p:cTn id="23" dur="75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10" grpId="0"/>
          <p:bldP spid="1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37487"/>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337682"/>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297055"/>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相关</a:t>
            </a:r>
            <a:r>
              <a:rPr lang="zh-CN" altLang="en-US" sz="2666" b="1" dirty="0">
                <a:solidFill>
                  <a:schemeClr val="accent2"/>
                </a:solidFill>
                <a:latin typeface="Impact" pitchFamily="34" charset="0"/>
                <a:ea typeface="微软雅黑" pitchFamily="34" charset="-122"/>
                <a:cs typeface="宋体" pitchFamily="2" charset="-122"/>
              </a:rPr>
              <a:t>知识</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3" name="图片 2">
            <a:extLst>
              <a:ext uri="{FF2B5EF4-FFF2-40B4-BE49-F238E27FC236}">
                <a16:creationId xmlns:a16="http://schemas.microsoft.com/office/drawing/2014/main" id="{1AEA1F0E-5384-F7E1-3EFD-CE6498E08EEC}"/>
              </a:ext>
            </a:extLst>
          </p:cNvPr>
          <p:cNvPicPr>
            <a:picLocks noChangeAspect="1"/>
          </p:cNvPicPr>
          <p:nvPr/>
        </p:nvPicPr>
        <p:blipFill>
          <a:blip r:embed="rId2"/>
          <a:stretch>
            <a:fillRect/>
          </a:stretch>
        </p:blipFill>
        <p:spPr>
          <a:xfrm>
            <a:off x="1114412" y="895452"/>
            <a:ext cx="6121691" cy="4282168"/>
          </a:xfrm>
          <a:prstGeom prst="rect">
            <a:avLst/>
          </a:prstGeom>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13842" y="-34513"/>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19324" y="265682"/>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04148" y="225055"/>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相关</a:t>
            </a:r>
            <a:r>
              <a:rPr lang="zh-CN" altLang="en-US" sz="2666" b="1" dirty="0">
                <a:solidFill>
                  <a:schemeClr val="accent2"/>
                </a:solidFill>
                <a:latin typeface="Impact" pitchFamily="34" charset="0"/>
                <a:ea typeface="微软雅黑" pitchFamily="34" charset="-122"/>
                <a:cs typeface="宋体" pitchFamily="2" charset="-122"/>
              </a:rPr>
              <a:t>知识</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4" name="图片 3">
            <a:extLst>
              <a:ext uri="{FF2B5EF4-FFF2-40B4-BE49-F238E27FC236}">
                <a16:creationId xmlns:a16="http://schemas.microsoft.com/office/drawing/2014/main" id="{9DBE5250-224F-161D-5382-D5D06CA4C74B}"/>
              </a:ext>
            </a:extLst>
          </p:cNvPr>
          <p:cNvPicPr>
            <a:picLocks noChangeAspect="1"/>
          </p:cNvPicPr>
          <p:nvPr/>
        </p:nvPicPr>
        <p:blipFill>
          <a:blip r:embed="rId2"/>
          <a:stretch>
            <a:fillRect/>
          </a:stretch>
        </p:blipFill>
        <p:spPr>
          <a:xfrm>
            <a:off x="1139316" y="986956"/>
            <a:ext cx="6862191" cy="4034762"/>
          </a:xfrm>
          <a:prstGeom prst="rect">
            <a:avLst/>
          </a:prstGeom>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34513"/>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265682"/>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225055"/>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相关</a:t>
            </a:r>
            <a:r>
              <a:rPr lang="zh-CN" altLang="en-US" sz="2666" b="1" dirty="0">
                <a:solidFill>
                  <a:schemeClr val="accent2"/>
                </a:solidFill>
                <a:latin typeface="Impact" pitchFamily="34" charset="0"/>
                <a:ea typeface="微软雅黑" pitchFamily="34" charset="-122"/>
                <a:cs typeface="宋体" pitchFamily="2" charset="-122"/>
              </a:rPr>
              <a:t>知识</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5" name="图片 4">
            <a:extLst>
              <a:ext uri="{FF2B5EF4-FFF2-40B4-BE49-F238E27FC236}">
                <a16:creationId xmlns:a16="http://schemas.microsoft.com/office/drawing/2014/main" id="{346D3700-1784-3F42-FABB-CC031C0D012B}"/>
              </a:ext>
            </a:extLst>
          </p:cNvPr>
          <p:cNvPicPr>
            <a:picLocks noChangeAspect="1"/>
          </p:cNvPicPr>
          <p:nvPr/>
        </p:nvPicPr>
        <p:blipFill>
          <a:blip r:embed="rId2"/>
          <a:stretch>
            <a:fillRect/>
          </a:stretch>
        </p:blipFill>
        <p:spPr>
          <a:xfrm>
            <a:off x="916640" y="854123"/>
            <a:ext cx="7307543" cy="4062735"/>
          </a:xfrm>
          <a:prstGeom prst="rect">
            <a:avLst/>
          </a:prstGeom>
        </p:spPr>
      </p:pic>
    </p:spTree>
    <p:extLst>
      <p:ext uri="{BB962C8B-B14F-4D97-AF65-F5344CB8AC3E}">
        <p14:creationId xmlns:p14="http://schemas.microsoft.com/office/powerpoint/2010/main" val="109844668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34513"/>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265682"/>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225055"/>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相关</a:t>
            </a:r>
            <a:r>
              <a:rPr lang="zh-CN" altLang="en-US" sz="2666" b="1" dirty="0">
                <a:solidFill>
                  <a:schemeClr val="accent2"/>
                </a:solidFill>
                <a:latin typeface="Impact" pitchFamily="34" charset="0"/>
                <a:ea typeface="微软雅黑" pitchFamily="34" charset="-122"/>
                <a:cs typeface="宋体" pitchFamily="2" charset="-122"/>
              </a:rPr>
              <a:t>知识</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2" name="图片 1">
            <a:extLst>
              <a:ext uri="{FF2B5EF4-FFF2-40B4-BE49-F238E27FC236}">
                <a16:creationId xmlns:a16="http://schemas.microsoft.com/office/drawing/2014/main" id="{60A6DD4B-904D-52E9-F7A1-A9E40650D3A6}"/>
              </a:ext>
            </a:extLst>
          </p:cNvPr>
          <p:cNvPicPr>
            <a:picLocks noChangeAspect="1"/>
          </p:cNvPicPr>
          <p:nvPr/>
        </p:nvPicPr>
        <p:blipFill>
          <a:blip r:embed="rId2"/>
          <a:stretch>
            <a:fillRect/>
          </a:stretch>
        </p:blipFill>
        <p:spPr>
          <a:xfrm>
            <a:off x="1186412" y="914956"/>
            <a:ext cx="7229446" cy="4089222"/>
          </a:xfrm>
          <a:prstGeom prst="rect">
            <a:avLst/>
          </a:prstGeom>
        </p:spPr>
      </p:pic>
    </p:spTree>
    <p:extLst>
      <p:ext uri="{BB962C8B-B14F-4D97-AF65-F5344CB8AC3E}">
        <p14:creationId xmlns:p14="http://schemas.microsoft.com/office/powerpoint/2010/main" val="3676847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8"/>
          <p:cNvSpPr/>
          <p:nvPr/>
        </p:nvSpPr>
        <p:spPr bwMode="auto">
          <a:xfrm>
            <a:off x="-5092" y="-21044"/>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41" name="Freeform 9"/>
          <p:cNvSpPr/>
          <p:nvPr/>
        </p:nvSpPr>
        <p:spPr bwMode="auto">
          <a:xfrm>
            <a:off x="128074" y="279151"/>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42" name="Rectangle 18"/>
          <p:cNvSpPr>
            <a:spLocks noChangeArrowheads="1"/>
          </p:cNvSpPr>
          <p:nvPr/>
        </p:nvSpPr>
        <p:spPr bwMode="auto">
          <a:xfrm>
            <a:off x="612898" y="238524"/>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相关</a:t>
            </a:r>
            <a:r>
              <a:rPr lang="zh-CN" altLang="en-US" sz="2666" b="1" dirty="0">
                <a:solidFill>
                  <a:schemeClr val="accent2"/>
                </a:solidFill>
                <a:latin typeface="Impact" pitchFamily="34" charset="0"/>
                <a:ea typeface="微软雅黑" pitchFamily="34" charset="-122"/>
                <a:cs typeface="宋体" pitchFamily="2" charset="-122"/>
              </a:rPr>
              <a:t>知识</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4" name="图片 3">
            <a:extLst>
              <a:ext uri="{FF2B5EF4-FFF2-40B4-BE49-F238E27FC236}">
                <a16:creationId xmlns:a16="http://schemas.microsoft.com/office/drawing/2014/main" id="{0EE34A29-D700-08A1-D294-73F6548BEF0F}"/>
              </a:ext>
            </a:extLst>
          </p:cNvPr>
          <p:cNvPicPr>
            <a:picLocks noChangeAspect="1"/>
          </p:cNvPicPr>
          <p:nvPr/>
        </p:nvPicPr>
        <p:blipFill>
          <a:blip r:embed="rId2"/>
          <a:stretch>
            <a:fillRect/>
          </a:stretch>
        </p:blipFill>
        <p:spPr>
          <a:xfrm>
            <a:off x="1042412" y="850466"/>
            <a:ext cx="7363220" cy="4291447"/>
          </a:xfrm>
          <a:prstGeom prst="rect">
            <a:avLst/>
          </a:prstGeom>
        </p:spPr>
      </p:pic>
    </p:spTree>
    <p:extLst>
      <p:ext uri="{BB962C8B-B14F-4D97-AF65-F5344CB8AC3E}">
        <p14:creationId xmlns:p14="http://schemas.microsoft.com/office/powerpoint/2010/main" val="9078115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34513"/>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265682"/>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225055"/>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相关</a:t>
            </a:r>
            <a:r>
              <a:rPr lang="zh-CN" altLang="en-US" sz="2666" b="1" dirty="0">
                <a:solidFill>
                  <a:schemeClr val="accent2"/>
                </a:solidFill>
                <a:latin typeface="Impact" pitchFamily="34" charset="0"/>
                <a:ea typeface="微软雅黑" pitchFamily="34" charset="-122"/>
                <a:cs typeface="宋体" pitchFamily="2" charset="-122"/>
              </a:rPr>
              <a:t>知识</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3" name="图片 2">
            <a:extLst>
              <a:ext uri="{FF2B5EF4-FFF2-40B4-BE49-F238E27FC236}">
                <a16:creationId xmlns:a16="http://schemas.microsoft.com/office/drawing/2014/main" id="{39CFD736-FBD3-1540-8800-D0D8D13DF389}"/>
              </a:ext>
            </a:extLst>
          </p:cNvPr>
          <p:cNvPicPr>
            <a:picLocks noChangeAspect="1"/>
          </p:cNvPicPr>
          <p:nvPr/>
        </p:nvPicPr>
        <p:blipFill>
          <a:blip r:embed="rId2"/>
          <a:stretch>
            <a:fillRect/>
          </a:stretch>
        </p:blipFill>
        <p:spPr>
          <a:xfrm>
            <a:off x="1230172" y="1072940"/>
            <a:ext cx="6680479" cy="4068973"/>
          </a:xfrm>
          <a:prstGeom prst="rect">
            <a:avLst/>
          </a:prstGeom>
        </p:spPr>
      </p:pic>
    </p:spTree>
    <p:extLst>
      <p:ext uri="{BB962C8B-B14F-4D97-AF65-F5344CB8AC3E}">
        <p14:creationId xmlns:p14="http://schemas.microsoft.com/office/powerpoint/2010/main" val="108711060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34513"/>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265682"/>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225055"/>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相关</a:t>
            </a:r>
            <a:r>
              <a:rPr lang="zh-CN" altLang="en-US" sz="2666" b="1" dirty="0">
                <a:solidFill>
                  <a:schemeClr val="accent2"/>
                </a:solidFill>
                <a:latin typeface="Impact" pitchFamily="34" charset="0"/>
                <a:ea typeface="微软雅黑" pitchFamily="34" charset="-122"/>
                <a:cs typeface="宋体" pitchFamily="2" charset="-122"/>
              </a:rPr>
              <a:t>知识</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9" name="图片 8">
            <a:extLst>
              <a:ext uri="{FF2B5EF4-FFF2-40B4-BE49-F238E27FC236}">
                <a16:creationId xmlns:a16="http://schemas.microsoft.com/office/drawing/2014/main" id="{DD9CA234-340F-FDB0-3011-9ED4B77741D9}"/>
              </a:ext>
            </a:extLst>
          </p:cNvPr>
          <p:cNvPicPr>
            <a:picLocks noChangeAspect="1"/>
          </p:cNvPicPr>
          <p:nvPr/>
        </p:nvPicPr>
        <p:blipFill>
          <a:blip r:embed="rId2"/>
          <a:stretch>
            <a:fillRect/>
          </a:stretch>
        </p:blipFill>
        <p:spPr>
          <a:xfrm>
            <a:off x="1389081" y="738176"/>
            <a:ext cx="6362662" cy="4178682"/>
          </a:xfrm>
          <a:prstGeom prst="rect">
            <a:avLst/>
          </a:prstGeom>
        </p:spPr>
      </p:pic>
    </p:spTree>
    <p:extLst>
      <p:ext uri="{BB962C8B-B14F-4D97-AF65-F5344CB8AC3E}">
        <p14:creationId xmlns:p14="http://schemas.microsoft.com/office/powerpoint/2010/main" val="369718411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5512" y="12756"/>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8675" y="312951"/>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23500" y="272324"/>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相关</a:t>
            </a:r>
            <a:r>
              <a:rPr lang="zh-CN" altLang="en-US" sz="2666" b="1" dirty="0">
                <a:solidFill>
                  <a:schemeClr val="accent2"/>
                </a:solidFill>
                <a:latin typeface="Impact" pitchFamily="34" charset="0"/>
                <a:ea typeface="微软雅黑" pitchFamily="34" charset="-122"/>
                <a:cs typeface="宋体" pitchFamily="2" charset="-122"/>
              </a:rPr>
              <a:t>知识</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3" name="图片 2">
            <a:extLst>
              <a:ext uri="{FF2B5EF4-FFF2-40B4-BE49-F238E27FC236}">
                <a16:creationId xmlns:a16="http://schemas.microsoft.com/office/drawing/2014/main" id="{0B6AF421-D536-028F-06A9-3FC2928F4457}"/>
              </a:ext>
            </a:extLst>
          </p:cNvPr>
          <p:cNvPicPr>
            <a:picLocks noChangeAspect="1"/>
          </p:cNvPicPr>
          <p:nvPr/>
        </p:nvPicPr>
        <p:blipFill>
          <a:blip r:embed="rId2"/>
          <a:stretch>
            <a:fillRect/>
          </a:stretch>
        </p:blipFill>
        <p:spPr>
          <a:xfrm>
            <a:off x="1431045" y="1005748"/>
            <a:ext cx="6278733" cy="4136165"/>
          </a:xfrm>
          <a:prstGeom prst="rect">
            <a:avLst/>
          </a:prstGeom>
        </p:spPr>
      </p:pic>
    </p:spTree>
    <p:extLst>
      <p:ext uri="{BB962C8B-B14F-4D97-AF65-F5344CB8AC3E}">
        <p14:creationId xmlns:p14="http://schemas.microsoft.com/office/powerpoint/2010/main" val="309552295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37487"/>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337682"/>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297055"/>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相关</a:t>
            </a:r>
            <a:r>
              <a:rPr lang="zh-CN" altLang="en-US" sz="2666" b="1" dirty="0">
                <a:solidFill>
                  <a:schemeClr val="accent2"/>
                </a:solidFill>
                <a:latin typeface="Impact" pitchFamily="34" charset="0"/>
                <a:ea typeface="微软雅黑" pitchFamily="34" charset="-122"/>
                <a:cs typeface="宋体" pitchFamily="2" charset="-122"/>
              </a:rPr>
              <a:t>知识</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2" name="图片 1">
            <a:extLst>
              <a:ext uri="{FF2B5EF4-FFF2-40B4-BE49-F238E27FC236}">
                <a16:creationId xmlns:a16="http://schemas.microsoft.com/office/drawing/2014/main" id="{F2595F82-BE55-2322-2D0B-86ED5F58431B}"/>
              </a:ext>
            </a:extLst>
          </p:cNvPr>
          <p:cNvPicPr>
            <a:picLocks noChangeAspect="1"/>
          </p:cNvPicPr>
          <p:nvPr/>
        </p:nvPicPr>
        <p:blipFill>
          <a:blip r:embed="rId2"/>
          <a:stretch>
            <a:fillRect/>
          </a:stretch>
        </p:blipFill>
        <p:spPr>
          <a:xfrm>
            <a:off x="1397047" y="842956"/>
            <a:ext cx="6346730" cy="4064091"/>
          </a:xfrm>
          <a:prstGeom prst="rect">
            <a:avLst/>
          </a:prstGeom>
        </p:spPr>
      </p:pic>
    </p:spTree>
    <p:extLst>
      <p:ext uri="{BB962C8B-B14F-4D97-AF65-F5344CB8AC3E}">
        <p14:creationId xmlns:p14="http://schemas.microsoft.com/office/powerpoint/2010/main" val="384133701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8"/>
          <p:cNvSpPr/>
          <p:nvPr/>
        </p:nvSpPr>
        <p:spPr bwMode="auto">
          <a:xfrm>
            <a:off x="-5092" y="37487"/>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41" name="Freeform 9"/>
          <p:cNvSpPr/>
          <p:nvPr/>
        </p:nvSpPr>
        <p:spPr bwMode="auto">
          <a:xfrm>
            <a:off x="128074" y="337682"/>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42" name="Rectangle 18"/>
          <p:cNvSpPr>
            <a:spLocks noChangeArrowheads="1"/>
          </p:cNvSpPr>
          <p:nvPr/>
        </p:nvSpPr>
        <p:spPr bwMode="auto">
          <a:xfrm>
            <a:off x="612898" y="297055"/>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活动</a:t>
            </a:r>
            <a:r>
              <a:rPr lang="zh-CN" altLang="en-US" sz="2666" b="1" dirty="0">
                <a:solidFill>
                  <a:schemeClr val="accent2"/>
                </a:solidFill>
                <a:latin typeface="Impact" pitchFamily="34" charset="0"/>
                <a:ea typeface="微软雅黑" pitchFamily="34" charset="-122"/>
                <a:cs typeface="宋体" pitchFamily="2" charset="-122"/>
              </a:rPr>
              <a:t>实施</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2" name="图片 1">
            <a:extLst>
              <a:ext uri="{FF2B5EF4-FFF2-40B4-BE49-F238E27FC236}">
                <a16:creationId xmlns:a16="http://schemas.microsoft.com/office/drawing/2014/main" id="{D8367F28-C7F6-111C-07CC-0CEF56AD2ED2}"/>
              </a:ext>
            </a:extLst>
          </p:cNvPr>
          <p:cNvPicPr>
            <a:picLocks noChangeAspect="1"/>
          </p:cNvPicPr>
          <p:nvPr/>
        </p:nvPicPr>
        <p:blipFill>
          <a:blip r:embed="rId2"/>
          <a:stretch>
            <a:fillRect/>
          </a:stretch>
        </p:blipFill>
        <p:spPr>
          <a:xfrm>
            <a:off x="434853" y="1049081"/>
            <a:ext cx="8310435" cy="4050464"/>
          </a:xfrm>
          <a:prstGeom prst="rect">
            <a:avLst/>
          </a:prstGeom>
        </p:spPr>
      </p:pic>
    </p:spTree>
    <p:extLst>
      <p:ext uri="{BB962C8B-B14F-4D97-AF65-F5344CB8AC3E}">
        <p14:creationId xmlns:p14="http://schemas.microsoft.com/office/powerpoint/2010/main" val="2717285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739" y="-6011"/>
            <a:ext cx="9139898" cy="2947547"/>
          </a:xfrm>
          <a:prstGeom prst="rect">
            <a:avLst/>
          </a:prstGeom>
          <a:blipFill dpi="0" rotWithShape="1">
            <a:blip r:embed="rId2" cstate="print">
              <a:extLst>
                <a:ext uri="{BEBA8EAE-BF5A-486C-A8C5-ECC9F3942E4B}">
                  <a14:imgProps xmlns:a14="http://schemas.microsoft.com/office/drawing/2010/main">
                    <a14:imgLayer r:embed="rId3">
                      <a14:imgEffect>
                        <a14:saturation sat="0"/>
                      </a14:imgEffect>
                    </a14:imgLayer>
                  </a14:imgProps>
                </a:ext>
              </a:extLst>
            </a:blip>
            <a:srcRect/>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Freeform 8"/>
          <p:cNvSpPr/>
          <p:nvPr/>
        </p:nvSpPr>
        <p:spPr bwMode="auto">
          <a:xfrm>
            <a:off x="-4171" y="-24330"/>
            <a:ext cx="1588417" cy="317128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4" name="Freeform 9"/>
          <p:cNvSpPr/>
          <p:nvPr/>
        </p:nvSpPr>
        <p:spPr bwMode="auto">
          <a:xfrm>
            <a:off x="791394" y="1467762"/>
            <a:ext cx="622076" cy="124639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5" name="Freeform 9"/>
          <p:cNvSpPr/>
          <p:nvPr/>
        </p:nvSpPr>
        <p:spPr bwMode="auto">
          <a:xfrm>
            <a:off x="4079493" y="1392088"/>
            <a:ext cx="205867" cy="41247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lstStyle/>
          <a:p>
            <a:endParaRPr lang="zh-CN" altLang="en-US" sz="2400"/>
          </a:p>
        </p:txBody>
      </p:sp>
      <p:sp>
        <p:nvSpPr>
          <p:cNvPr id="6" name="Rectangle 18"/>
          <p:cNvSpPr>
            <a:spLocks noChangeArrowheads="1"/>
          </p:cNvSpPr>
          <p:nvPr/>
        </p:nvSpPr>
        <p:spPr bwMode="auto">
          <a:xfrm>
            <a:off x="2010652" y="749025"/>
            <a:ext cx="16414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3200" b="1" dirty="0">
                <a:solidFill>
                  <a:schemeClr val="accent1"/>
                </a:solidFill>
                <a:latin typeface="Impact" pitchFamily="34" charset="0"/>
                <a:ea typeface="微软雅黑" pitchFamily="34" charset="-122"/>
                <a:cs typeface="宋体" pitchFamily="2" charset="-122"/>
              </a:rPr>
              <a:t>项目分析</a:t>
            </a:r>
            <a:endParaRPr lang="en-US" altLang="zh-CN" sz="3200" b="1" dirty="0">
              <a:solidFill>
                <a:schemeClr val="accent1"/>
              </a:solidFill>
              <a:latin typeface="Impact" pitchFamily="34" charset="0"/>
              <a:ea typeface="微软雅黑" pitchFamily="34" charset="-122"/>
              <a:cs typeface="宋体" pitchFamily="2" charset="-122"/>
            </a:endParaRPr>
          </a:p>
        </p:txBody>
      </p:sp>
      <p:sp>
        <p:nvSpPr>
          <p:cNvPr id="9" name="Rectangle 20"/>
          <p:cNvSpPr>
            <a:spLocks noChangeArrowheads="1"/>
          </p:cNvSpPr>
          <p:nvPr/>
        </p:nvSpPr>
        <p:spPr bwMode="auto">
          <a:xfrm>
            <a:off x="737286" y="3059754"/>
            <a:ext cx="3263985" cy="175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067" dirty="0">
                <a:latin typeface="微软雅黑" panose="020B0503020204020204" pitchFamily="34" charset="-122"/>
                <a:ea typeface="微软雅黑" panose="020B0503020204020204" pitchFamily="34" charset="-122"/>
              </a:rPr>
              <a:t>       本项目以任务驱动法展开，让学生在任务的引导下，通过分析任务寻求解决问题的方法来学习版式设计的相关知识。激发学生学习的主动性，刺激学生的探索能力和独立处理问题的能力，从而提高学生的实践能力。</a:t>
            </a:r>
          </a:p>
          <a:p>
            <a:pPr>
              <a:lnSpc>
                <a:spcPct val="120000"/>
              </a:lnSpc>
            </a:pPr>
            <a:r>
              <a:rPr lang="zh-CN" altLang="en-US" sz="1067" dirty="0">
                <a:latin typeface="微软雅黑" panose="020B0503020204020204" pitchFamily="34" charset="-122"/>
                <a:ea typeface="微软雅黑" panose="020B0503020204020204" pitchFamily="34" charset="-122"/>
              </a:rPr>
              <a:t>       本课程分为</a:t>
            </a:r>
            <a:r>
              <a:rPr lang="en-US" altLang="zh-CN" sz="1067" dirty="0">
                <a:latin typeface="微软雅黑" panose="020B0503020204020204" pitchFamily="34" charset="-122"/>
                <a:ea typeface="微软雅黑" panose="020B0503020204020204" pitchFamily="34" charset="-122"/>
              </a:rPr>
              <a:t>2 </a:t>
            </a:r>
            <a:r>
              <a:rPr lang="zh-CN" altLang="en-US" sz="1067" dirty="0">
                <a:latin typeface="微软雅黑" panose="020B0503020204020204" pitchFamily="34" charset="-122"/>
                <a:ea typeface="微软雅黑" panose="020B0503020204020204" pitchFamily="34" charset="-122"/>
              </a:rPr>
              <a:t>个任务，分别是设计招贴广告、设计</a:t>
            </a:r>
            <a:r>
              <a:rPr lang="en-US" altLang="zh-CN" sz="1067" dirty="0">
                <a:latin typeface="微软雅黑" panose="020B0503020204020204" pitchFamily="34" charset="-122"/>
                <a:ea typeface="微软雅黑" panose="020B0503020204020204" pitchFamily="34" charset="-122"/>
              </a:rPr>
              <a:t>DM </a:t>
            </a:r>
            <a:r>
              <a:rPr lang="zh-CN" altLang="en-US" sz="1067" dirty="0">
                <a:latin typeface="微软雅黑" panose="020B0503020204020204" pitchFamily="34" charset="-122"/>
                <a:ea typeface="微软雅黑" panose="020B0503020204020204" pitchFamily="34" charset="-122"/>
              </a:rPr>
              <a:t>广告。通过任务引领让学生在实践训练中逐步掌握不同类型的广告设计的制作步骤、设计方法与技巧、广告的版式设计方法与技巧等知识点，以达到初步熟悉平面广告设计的目的。</a:t>
            </a:r>
          </a:p>
        </p:txBody>
      </p:sp>
      <p:sp>
        <p:nvSpPr>
          <p:cNvPr id="10" name="Rectangle 20"/>
          <p:cNvSpPr>
            <a:spLocks noChangeArrowheads="1"/>
          </p:cNvSpPr>
          <p:nvPr/>
        </p:nvSpPr>
        <p:spPr bwMode="auto">
          <a:xfrm>
            <a:off x="4954368" y="3050964"/>
            <a:ext cx="3551546" cy="178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228561" indent="-228561" algn="just" fontAlgn="base">
              <a:lnSpc>
                <a:spcPct val="130000"/>
              </a:lnSpc>
              <a:spcBef>
                <a:spcPts val="800"/>
              </a:spcBef>
              <a:spcAft>
                <a:spcPct val="0"/>
              </a:spcAft>
              <a:buClr>
                <a:schemeClr val="tx1">
                  <a:lumMod val="75000"/>
                  <a:lumOff val="25000"/>
                </a:schemeClr>
              </a:buClr>
              <a:buFont typeface="Wingdings" pitchFamily="2" charset="2"/>
              <a:buChar char="u"/>
            </a:pPr>
            <a:r>
              <a:rPr lang="zh-CN" altLang="en-US" sz="1067" b="1" dirty="0">
                <a:latin typeface="微软雅黑" panose="020B0503020204020204" pitchFamily="34" charset="-122"/>
                <a:ea typeface="微软雅黑" panose="020B0503020204020204" pitchFamily="34" charset="-122"/>
              </a:rPr>
              <a:t>任务一：</a:t>
            </a:r>
            <a:r>
              <a:rPr lang="zh-CN" altLang="en-US" sz="1067" dirty="0">
                <a:latin typeface="微软雅黑" panose="020B0503020204020204" pitchFamily="34" charset="-122"/>
                <a:ea typeface="微软雅黑" panose="020B0503020204020204" pitchFamily="34" charset="-122"/>
              </a:rPr>
              <a:t>设计招贴广告（主要分商业类招贴设计和公益类招贴设计）。本任务首先介绍平面广告设计的基本概念、原理、分类，然后通过案例让学生掌握招贴广告的特点、招贴广告设计的方法和创意技巧。</a:t>
            </a:r>
            <a:endParaRPr lang="en-US" altLang="zh-CN" sz="1067" dirty="0">
              <a:latin typeface="微软雅黑" panose="020B0503020204020204" pitchFamily="34" charset="-122"/>
              <a:ea typeface="微软雅黑" panose="020B0503020204020204" pitchFamily="34" charset="-122"/>
            </a:endParaRPr>
          </a:p>
          <a:p>
            <a:pPr marL="228561" indent="-228561" algn="just" fontAlgn="base">
              <a:lnSpc>
                <a:spcPct val="130000"/>
              </a:lnSpc>
              <a:spcBef>
                <a:spcPts val="800"/>
              </a:spcBef>
              <a:spcAft>
                <a:spcPct val="0"/>
              </a:spcAft>
              <a:buClr>
                <a:schemeClr val="tx1">
                  <a:lumMod val="75000"/>
                  <a:lumOff val="25000"/>
                </a:schemeClr>
              </a:buClr>
              <a:buFont typeface="Wingdings" pitchFamily="2" charset="2"/>
              <a:buChar char="u"/>
            </a:pPr>
            <a:r>
              <a:rPr lang="zh-CN" altLang="en-US" sz="1067" b="1" dirty="0">
                <a:latin typeface="微软雅黑" panose="020B0503020204020204" pitchFamily="34" charset="-122"/>
                <a:ea typeface="微软雅黑" panose="020B0503020204020204" pitchFamily="34" charset="-122"/>
              </a:rPr>
              <a:t>任务二：</a:t>
            </a:r>
            <a:r>
              <a:rPr lang="zh-CN" altLang="en-US" sz="1067" dirty="0">
                <a:latin typeface="微软雅黑" panose="020B0503020204020204" pitchFamily="34" charset="-122"/>
                <a:ea typeface="微软雅黑" panose="020B0503020204020204" pitchFamily="34" charset="-122"/>
              </a:rPr>
              <a:t>设计</a:t>
            </a:r>
            <a:r>
              <a:rPr lang="en-US" altLang="zh-CN" sz="1067" dirty="0">
                <a:latin typeface="微软雅黑" panose="020B0503020204020204" pitchFamily="34" charset="-122"/>
                <a:ea typeface="微软雅黑" panose="020B0503020204020204" pitchFamily="34" charset="-122"/>
              </a:rPr>
              <a:t>DM </a:t>
            </a:r>
            <a:r>
              <a:rPr lang="zh-CN" altLang="en-US" sz="1067" dirty="0">
                <a:latin typeface="微软雅黑" panose="020B0503020204020204" pitchFamily="34" charset="-122"/>
                <a:ea typeface="微软雅黑" panose="020B0503020204020204" pitchFamily="34" charset="-122"/>
              </a:rPr>
              <a:t>广告，本任务主要通过案例和活动让学生了解</a:t>
            </a:r>
            <a:r>
              <a:rPr lang="en-US" altLang="zh-CN" sz="1067" dirty="0">
                <a:latin typeface="微软雅黑" panose="020B0503020204020204" pitchFamily="34" charset="-122"/>
                <a:ea typeface="微软雅黑" panose="020B0503020204020204" pitchFamily="34" charset="-122"/>
              </a:rPr>
              <a:t>DM </a:t>
            </a:r>
            <a:r>
              <a:rPr lang="zh-CN" altLang="en-US" sz="1067" dirty="0">
                <a:latin typeface="微软雅黑" panose="020B0503020204020204" pitchFamily="34" charset="-122"/>
                <a:ea typeface="微软雅黑" panose="020B0503020204020204" pitchFamily="34" charset="-122"/>
              </a:rPr>
              <a:t>广告设计的原则、</a:t>
            </a:r>
            <a:r>
              <a:rPr lang="en-US" altLang="zh-CN" sz="1067" dirty="0">
                <a:latin typeface="微软雅黑" panose="020B0503020204020204" pitchFamily="34" charset="-122"/>
                <a:ea typeface="微软雅黑" panose="020B0503020204020204" pitchFamily="34" charset="-122"/>
              </a:rPr>
              <a:t>DM </a:t>
            </a:r>
            <a:r>
              <a:rPr lang="zh-CN" altLang="en-US" sz="1067" dirty="0">
                <a:latin typeface="微软雅黑" panose="020B0503020204020204" pitchFamily="34" charset="-122"/>
                <a:ea typeface="微软雅黑" panose="020B0503020204020204" pitchFamily="34" charset="-122"/>
              </a:rPr>
              <a:t>广告创意的表现方法以及</a:t>
            </a:r>
            <a:r>
              <a:rPr lang="en-US" altLang="zh-CN" sz="1067" dirty="0">
                <a:latin typeface="微软雅黑" panose="020B0503020204020204" pitchFamily="34" charset="-122"/>
                <a:ea typeface="微软雅黑" panose="020B0503020204020204" pitchFamily="34" charset="-122"/>
              </a:rPr>
              <a:t>DM </a:t>
            </a:r>
            <a:r>
              <a:rPr lang="zh-CN" altLang="en-US" sz="1067" dirty="0">
                <a:latin typeface="微软雅黑" panose="020B0503020204020204" pitchFamily="34" charset="-122"/>
                <a:ea typeface="微软雅黑" panose="020B0503020204020204" pitchFamily="34" charset="-122"/>
              </a:rPr>
              <a:t>广告设计的构成要素、</a:t>
            </a:r>
            <a:r>
              <a:rPr lang="en-US" altLang="zh-CN" sz="1067" dirty="0">
                <a:latin typeface="微软雅黑" panose="020B0503020204020204" pitchFamily="34" charset="-122"/>
                <a:ea typeface="微软雅黑" panose="020B0503020204020204" pitchFamily="34" charset="-122"/>
              </a:rPr>
              <a:t>DM </a:t>
            </a:r>
            <a:r>
              <a:rPr lang="zh-CN" altLang="en-US" sz="1067" dirty="0">
                <a:latin typeface="微软雅黑" panose="020B0503020204020204" pitchFamily="34" charset="-122"/>
                <a:ea typeface="微软雅黑" panose="020B0503020204020204" pitchFamily="34" charset="-122"/>
              </a:rPr>
              <a:t>广告的版面编排和工作流程等内容。</a:t>
            </a:r>
          </a:p>
        </p:txBody>
      </p:sp>
      <p:sp>
        <p:nvSpPr>
          <p:cNvPr id="13" name="Freeform 7"/>
          <p:cNvSpPr>
            <a:spLocks noEditPoints="1"/>
          </p:cNvSpPr>
          <p:nvPr/>
        </p:nvSpPr>
        <p:spPr bwMode="auto">
          <a:xfrm>
            <a:off x="292848" y="2933143"/>
            <a:ext cx="444449" cy="357813"/>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121906" tIns="60953" rIns="121906" bIns="60953" numCol="1" anchor="t" anchorCtr="0" compatLnSpc="1"/>
          <a:lstStyle/>
          <a:p>
            <a:endParaRPr lang="zh-CN" altLang="en-US" sz="2400"/>
          </a:p>
        </p:txBody>
      </p:sp>
      <p:sp>
        <p:nvSpPr>
          <p:cNvPr id="17" name="Freeform 7"/>
          <p:cNvSpPr>
            <a:spLocks noEditPoints="1"/>
          </p:cNvSpPr>
          <p:nvPr/>
        </p:nvSpPr>
        <p:spPr bwMode="auto">
          <a:xfrm rot="10800000">
            <a:off x="3960201" y="4661521"/>
            <a:ext cx="444449" cy="357813"/>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121906" tIns="60953" rIns="121906" bIns="60953" numCol="1" anchor="t" anchorCtr="0" compatLnSpc="1"/>
          <a:lstStyle/>
          <a:p>
            <a:endParaRPr lang="zh-CN" altLang="en-US" sz="2400"/>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3"/>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300"/>
                                            <p:tgtEl>
                                              <p:spTgt spid="6"/>
                                            </p:tgtEl>
                                          </p:cBhvr>
                                        </p:animEffect>
                                        <p:anim calcmode="lin" valueType="num">
                                          <p:cBhvr>
                                            <p:cTn id="20" dur="300" fill="hold"/>
                                            <p:tgtEl>
                                              <p:spTgt spid="6"/>
                                            </p:tgtEl>
                                            <p:attrNameLst>
                                              <p:attrName>ppt_x</p:attrName>
                                            </p:attrNameLst>
                                          </p:cBhvr>
                                          <p:tavLst>
                                            <p:tav tm="0">
                                              <p:val>
                                                <p:strVal val="#ppt_x"/>
                                              </p:val>
                                            </p:tav>
                                            <p:tav tm="100000">
                                              <p:val>
                                                <p:strVal val="#ppt_x"/>
                                              </p:val>
                                            </p:tav>
                                          </p:tavLst>
                                        </p:anim>
                                        <p:anim calcmode="lin" valueType="num">
                                          <p:cBhvr>
                                            <p:cTn id="21" dur="300" fill="hold"/>
                                            <p:tgtEl>
                                              <p:spTgt spid="6"/>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10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400"/>
                                      </p:stCondLst>
                                      <p:childTnLst>
                                        <p:anim calcmode="discrete" valueType="str">
                                          <p:cBhvr>
                                            <p:cTn id="27" dur="100" fill="hold"/>
                                            <p:tgtEl>
                                              <p:spTgt spid="5"/>
                                            </p:tgtEl>
                                            <p:attrNameLst>
                                              <p:attrName>style.visibility</p:attrName>
                                            </p:attrNameLst>
                                          </p:cBhvr>
                                          <p:tavLst>
                                            <p:tav tm="0">
                                              <p:val>
                                                <p:strVal val="hidden"/>
                                              </p:val>
                                            </p:tav>
                                            <p:tav tm="50000">
                                              <p:val>
                                                <p:strVal val="visible"/>
                                              </p:val>
                                            </p:tav>
                                          </p:tavLst>
                                        </p:anim>
                                      </p:childTnLst>
                                    </p:cTn>
                                  </p:par>
                                  <p:par>
                                    <p:cTn id="28" presetID="53" presetClass="entr" presetSubtype="16" fill="hold" grpId="0" nodeType="withEffect">
                                      <p:stCondLst>
                                        <p:cond delay="13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2" presetClass="entr" presetSubtype="2" fill="hold" grpId="0" nodeType="withEffect" p14:presetBounceEnd="60000">
                                      <p:stCondLst>
                                        <p:cond delay="1800"/>
                                      </p:stCondLst>
                                      <p:childTnLst>
                                        <p:set>
                                          <p:cBhvr>
                                            <p:cTn id="34" dur="1" fill="hold">
                                              <p:stCondLst>
                                                <p:cond delay="0"/>
                                              </p:stCondLst>
                                            </p:cTn>
                                            <p:tgtEl>
                                              <p:spTgt spid="9"/>
                                            </p:tgtEl>
                                            <p:attrNameLst>
                                              <p:attrName>style.visibility</p:attrName>
                                            </p:attrNameLst>
                                          </p:cBhvr>
                                          <p:to>
                                            <p:strVal val="visible"/>
                                          </p:to>
                                        </p:set>
                                        <p:anim calcmode="lin" valueType="num" p14:bounceEnd="60000">
                                          <p:cBhvr additive="base">
                                            <p:cTn id="35"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42" presetClass="entr" presetSubtype="0" fill="hold" grpId="0" nodeType="withEffect">
                                      <p:stCondLst>
                                        <p:cond delay="23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par>
                                    <p:cTn id="42" presetID="53" presetClass="entr" presetSubtype="16" fill="hold" grpId="0" nodeType="withEffect">
                                      <p:stCondLst>
                                        <p:cond delay="130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p:bldP spid="9" grpId="0"/>
          <p:bldP spid="10" grpId="0"/>
          <p:bldP spid="13"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3"/>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300"/>
                                            <p:tgtEl>
                                              <p:spTgt spid="6"/>
                                            </p:tgtEl>
                                          </p:cBhvr>
                                        </p:animEffect>
                                        <p:anim calcmode="lin" valueType="num">
                                          <p:cBhvr>
                                            <p:cTn id="20" dur="300" fill="hold"/>
                                            <p:tgtEl>
                                              <p:spTgt spid="6"/>
                                            </p:tgtEl>
                                            <p:attrNameLst>
                                              <p:attrName>ppt_x</p:attrName>
                                            </p:attrNameLst>
                                          </p:cBhvr>
                                          <p:tavLst>
                                            <p:tav tm="0">
                                              <p:val>
                                                <p:strVal val="#ppt_x"/>
                                              </p:val>
                                            </p:tav>
                                            <p:tav tm="100000">
                                              <p:val>
                                                <p:strVal val="#ppt_x"/>
                                              </p:val>
                                            </p:tav>
                                          </p:tavLst>
                                        </p:anim>
                                        <p:anim calcmode="lin" valueType="num">
                                          <p:cBhvr>
                                            <p:cTn id="21" dur="300" fill="hold"/>
                                            <p:tgtEl>
                                              <p:spTgt spid="6"/>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10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400"/>
                                      </p:stCondLst>
                                      <p:childTnLst>
                                        <p:anim calcmode="discrete" valueType="str">
                                          <p:cBhvr>
                                            <p:cTn id="27" dur="100" fill="hold"/>
                                            <p:tgtEl>
                                              <p:spTgt spid="5"/>
                                            </p:tgtEl>
                                            <p:attrNameLst>
                                              <p:attrName>style.visibility</p:attrName>
                                            </p:attrNameLst>
                                          </p:cBhvr>
                                          <p:tavLst>
                                            <p:tav tm="0">
                                              <p:val>
                                                <p:strVal val="hidden"/>
                                              </p:val>
                                            </p:tav>
                                            <p:tav tm="50000">
                                              <p:val>
                                                <p:strVal val="visible"/>
                                              </p:val>
                                            </p:tav>
                                          </p:tavLst>
                                        </p:anim>
                                      </p:childTnLst>
                                    </p:cTn>
                                  </p:par>
                                  <p:par>
                                    <p:cTn id="28" presetID="53" presetClass="entr" presetSubtype="16" fill="hold" grpId="0" nodeType="withEffect">
                                      <p:stCondLst>
                                        <p:cond delay="13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2" presetClass="entr" presetSubtype="2" fill="hold" grpId="0" nodeType="withEffect">
                                      <p:stCondLst>
                                        <p:cond delay="18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42" presetClass="entr" presetSubtype="0" fill="hold" grpId="0" nodeType="withEffect">
                                      <p:stCondLst>
                                        <p:cond delay="23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par>
                                    <p:cTn id="42" presetID="53" presetClass="entr" presetSubtype="16" fill="hold" grpId="0" nodeType="withEffect">
                                      <p:stCondLst>
                                        <p:cond delay="130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p:bldP spid="9" grpId="0"/>
          <p:bldP spid="10" grpId="0"/>
          <p:bldP spid="13"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37487"/>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337682"/>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297055"/>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活动</a:t>
            </a:r>
            <a:r>
              <a:rPr lang="zh-CN" altLang="en-US" sz="2666" b="1" dirty="0">
                <a:solidFill>
                  <a:schemeClr val="accent2"/>
                </a:solidFill>
                <a:latin typeface="Impact" pitchFamily="34" charset="0"/>
                <a:ea typeface="微软雅黑" pitchFamily="34" charset="-122"/>
                <a:cs typeface="宋体" pitchFamily="2" charset="-122"/>
              </a:rPr>
              <a:t>实施</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4" name="图片 3">
            <a:extLst>
              <a:ext uri="{FF2B5EF4-FFF2-40B4-BE49-F238E27FC236}">
                <a16:creationId xmlns:a16="http://schemas.microsoft.com/office/drawing/2014/main" id="{DCF309A5-6739-7B89-1D6F-2B9613F77A85}"/>
              </a:ext>
            </a:extLst>
          </p:cNvPr>
          <p:cNvPicPr>
            <a:picLocks noChangeAspect="1"/>
          </p:cNvPicPr>
          <p:nvPr/>
        </p:nvPicPr>
        <p:blipFill>
          <a:blip r:embed="rId2"/>
          <a:stretch>
            <a:fillRect/>
          </a:stretch>
        </p:blipFill>
        <p:spPr>
          <a:xfrm>
            <a:off x="898412" y="1130956"/>
            <a:ext cx="7511776" cy="3821781"/>
          </a:xfrm>
          <a:prstGeom prst="rect">
            <a:avLst/>
          </a:prstGeom>
        </p:spPr>
      </p:pic>
    </p:spTree>
    <p:extLst>
      <p:ext uri="{BB962C8B-B14F-4D97-AF65-F5344CB8AC3E}">
        <p14:creationId xmlns:p14="http://schemas.microsoft.com/office/powerpoint/2010/main" val="160329020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50956"/>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351151"/>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310524"/>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活动</a:t>
            </a:r>
            <a:r>
              <a:rPr lang="zh-CN" altLang="en-US" sz="2666" b="1" dirty="0">
                <a:solidFill>
                  <a:schemeClr val="accent2"/>
                </a:solidFill>
                <a:latin typeface="Impact" pitchFamily="34" charset="0"/>
                <a:ea typeface="微软雅黑" pitchFamily="34" charset="-122"/>
                <a:cs typeface="宋体" pitchFamily="2" charset="-122"/>
              </a:rPr>
              <a:t>实施</a:t>
            </a:r>
            <a:endParaRPr lang="en-US" altLang="zh-CN" sz="2666"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617994" y="2333801"/>
            <a:ext cx="3839555" cy="97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667"/>
              </a:spcBef>
              <a:buClr>
                <a:schemeClr val="tx1">
                  <a:lumMod val="75000"/>
                  <a:lumOff val="25000"/>
                </a:schemeClr>
              </a:buClr>
            </a:pPr>
            <a:r>
              <a:rPr lang="zh-CN" altLang="en-US" sz="1333" b="1" dirty="0">
                <a:latin typeface="微软雅黑" panose="020B0503020204020204" pitchFamily="34" charset="-122"/>
                <a:ea typeface="微软雅黑" panose="020B0503020204020204" pitchFamily="34" charset="-122"/>
              </a:rPr>
              <a:t>（</a:t>
            </a:r>
            <a:r>
              <a:rPr lang="en-US" altLang="zh-CN" sz="1333" b="1" dirty="0">
                <a:latin typeface="微软雅黑" panose="020B0503020204020204" pitchFamily="34" charset="-122"/>
                <a:ea typeface="微软雅黑" panose="020B0503020204020204" pitchFamily="34" charset="-122"/>
              </a:rPr>
              <a:t>3</a:t>
            </a:r>
            <a:r>
              <a:rPr lang="zh-CN" altLang="en-US" sz="1333" b="1" dirty="0">
                <a:latin typeface="微软雅黑" panose="020B0503020204020204" pitchFamily="34" charset="-122"/>
                <a:ea typeface="微软雅黑" panose="020B0503020204020204" pitchFamily="34" charset="-122"/>
              </a:rPr>
              <a:t>）素材整理。</a:t>
            </a:r>
          </a:p>
          <a:p>
            <a:pPr marL="228561" indent="-228561">
              <a:lnSpc>
                <a:spcPct val="150000"/>
              </a:lnSpc>
              <a:spcBef>
                <a:spcPts val="667"/>
              </a:spcBef>
              <a:buClr>
                <a:schemeClr val="tx1">
                  <a:lumMod val="75000"/>
                  <a:lumOff val="25000"/>
                </a:schemeClr>
              </a:buClr>
              <a:buFont typeface="Wingdings" pitchFamily="2" charset="2"/>
              <a:buChar char="n"/>
            </a:pPr>
            <a:r>
              <a:rPr lang="zh-CN" altLang="en-US" sz="1333" dirty="0">
                <a:latin typeface="微软雅黑" panose="020B0503020204020204" pitchFamily="34" charset="-122"/>
                <a:ea typeface="微软雅黑" panose="020B0503020204020204" pitchFamily="34" charset="-122"/>
              </a:rPr>
              <a:t>根据已有素材和客户需求整理收集相关素材，建立专项文件夹。</a:t>
            </a:r>
            <a:endParaRPr lang="en-US" altLang="zh-CN" sz="1333" dirty="0">
              <a:latin typeface="微软雅黑" panose="020B0503020204020204" pitchFamily="34" charset="-122"/>
              <a:ea typeface="微软雅黑" panose="020B0503020204020204" pitchFamily="34" charset="-122"/>
            </a:endParaRPr>
          </a:p>
        </p:txBody>
      </p:sp>
      <p:sp>
        <p:nvSpPr>
          <p:cNvPr id="9" name="矩形 8"/>
          <p:cNvSpPr/>
          <p:nvPr/>
        </p:nvSpPr>
        <p:spPr>
          <a:xfrm>
            <a:off x="4762390" y="1611073"/>
            <a:ext cx="4060996" cy="2454165"/>
          </a:xfrm>
          <a:prstGeom prst="rect">
            <a:avLst/>
          </a:prstGeom>
          <a:blipFill dpi="0" rotWithShape="1">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22799357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60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6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21044"/>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279151"/>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238524"/>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活动</a:t>
            </a:r>
            <a:r>
              <a:rPr lang="zh-CN" altLang="en-US" sz="2666" b="1" dirty="0">
                <a:solidFill>
                  <a:schemeClr val="accent2"/>
                </a:solidFill>
                <a:latin typeface="Impact" pitchFamily="34" charset="0"/>
                <a:ea typeface="微软雅黑" pitchFamily="34" charset="-122"/>
                <a:cs typeface="宋体" pitchFamily="2" charset="-122"/>
              </a:rPr>
              <a:t>实施</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2" name="图片 1">
            <a:extLst>
              <a:ext uri="{FF2B5EF4-FFF2-40B4-BE49-F238E27FC236}">
                <a16:creationId xmlns:a16="http://schemas.microsoft.com/office/drawing/2014/main" id="{FBF515ED-9CF1-FA55-61C6-4C6EFD430F7D}"/>
              </a:ext>
            </a:extLst>
          </p:cNvPr>
          <p:cNvPicPr>
            <a:picLocks noChangeAspect="1"/>
          </p:cNvPicPr>
          <p:nvPr/>
        </p:nvPicPr>
        <p:blipFill>
          <a:blip r:embed="rId2"/>
          <a:stretch>
            <a:fillRect/>
          </a:stretch>
        </p:blipFill>
        <p:spPr>
          <a:xfrm>
            <a:off x="1186412" y="842956"/>
            <a:ext cx="6479250" cy="4298957"/>
          </a:xfrm>
          <a:prstGeom prst="rect">
            <a:avLst/>
          </a:prstGeom>
        </p:spPr>
      </p:pic>
    </p:spTree>
    <p:extLst>
      <p:ext uri="{BB962C8B-B14F-4D97-AF65-F5344CB8AC3E}">
        <p14:creationId xmlns:p14="http://schemas.microsoft.com/office/powerpoint/2010/main" val="286020219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21044"/>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279151"/>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238524"/>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活动</a:t>
            </a:r>
            <a:r>
              <a:rPr lang="zh-CN" altLang="en-US" sz="2666" b="1" dirty="0">
                <a:solidFill>
                  <a:schemeClr val="accent2"/>
                </a:solidFill>
                <a:latin typeface="Impact" pitchFamily="34" charset="0"/>
                <a:ea typeface="微软雅黑" pitchFamily="34" charset="-122"/>
                <a:cs typeface="宋体" pitchFamily="2" charset="-122"/>
              </a:rPr>
              <a:t>实施</a:t>
            </a:r>
            <a:endParaRPr lang="en-US" altLang="zh-CN" sz="2666"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730856" y="939150"/>
            <a:ext cx="7988686" cy="336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667"/>
              </a:spcBef>
              <a:buClr>
                <a:schemeClr val="tx1">
                  <a:lumMod val="75000"/>
                  <a:lumOff val="25000"/>
                </a:schemeClr>
              </a:buClr>
            </a:pPr>
            <a:r>
              <a:rPr lang="zh-CN" altLang="en-US" sz="1333" b="1" dirty="0">
                <a:latin typeface="微软雅黑" panose="020B0503020204020204" pitchFamily="34" charset="-122"/>
                <a:ea typeface="微软雅黑" panose="020B0503020204020204" pitchFamily="34" charset="-122"/>
              </a:rPr>
              <a:t>（</a:t>
            </a:r>
            <a:r>
              <a:rPr lang="en-US" altLang="zh-CN" sz="1333" b="1" dirty="0">
                <a:latin typeface="微软雅黑" panose="020B0503020204020204" pitchFamily="34" charset="-122"/>
                <a:ea typeface="微软雅黑" panose="020B0503020204020204" pitchFamily="34" charset="-122"/>
              </a:rPr>
              <a:t>5</a:t>
            </a:r>
            <a:r>
              <a:rPr lang="zh-CN" altLang="en-US" sz="1333" b="1" dirty="0">
                <a:latin typeface="微软雅黑" panose="020B0503020204020204" pitchFamily="34" charset="-122"/>
                <a:ea typeface="微软雅黑" panose="020B0503020204020204" pitchFamily="34" charset="-122"/>
              </a:rPr>
              <a:t>）绘制草图，教师评议方案。</a:t>
            </a:r>
          </a:p>
          <a:p>
            <a:pPr marL="228561" indent="-228561">
              <a:lnSpc>
                <a:spcPct val="150000"/>
              </a:lnSpc>
              <a:spcBef>
                <a:spcPts val="667"/>
              </a:spcBef>
              <a:buClr>
                <a:schemeClr val="tx1">
                  <a:lumMod val="75000"/>
                  <a:lumOff val="25000"/>
                </a:schemeClr>
              </a:buClr>
              <a:buFont typeface="Wingdings" pitchFamily="2" charset="2"/>
              <a:buChar char="n"/>
            </a:pPr>
            <a:r>
              <a:rPr lang="zh-CN" altLang="en-US" sz="1333" dirty="0">
                <a:latin typeface="微软雅黑" panose="020B0503020204020204" pitchFamily="34" charset="-122"/>
                <a:ea typeface="微软雅黑" panose="020B0503020204020204" pitchFamily="34" charset="-122"/>
              </a:rPr>
              <a:t>根据创意方案，各组绘制草图，与方案一起提交，做设计阐述，教师评议。</a:t>
            </a:r>
            <a:endParaRPr lang="en-US" altLang="zh-CN" sz="1333" dirty="0">
              <a:latin typeface="微软雅黑" panose="020B0503020204020204" pitchFamily="34" charset="-122"/>
              <a:ea typeface="微软雅黑" panose="020B0503020204020204" pitchFamily="34" charset="-122"/>
            </a:endParaRPr>
          </a:p>
          <a:p>
            <a:pPr>
              <a:lnSpc>
                <a:spcPct val="150000"/>
              </a:lnSpc>
              <a:spcBef>
                <a:spcPts val="667"/>
              </a:spcBef>
              <a:buClr>
                <a:schemeClr val="tx1">
                  <a:lumMod val="75000"/>
                  <a:lumOff val="25000"/>
                </a:schemeClr>
              </a:buClr>
            </a:pPr>
            <a:endParaRPr lang="en-US" altLang="zh-CN" sz="1333" dirty="0">
              <a:latin typeface="微软雅黑" panose="020B0503020204020204" pitchFamily="34" charset="-122"/>
              <a:ea typeface="微软雅黑" panose="020B0503020204020204" pitchFamily="34" charset="-122"/>
            </a:endParaRPr>
          </a:p>
          <a:p>
            <a:pPr>
              <a:lnSpc>
                <a:spcPct val="150000"/>
              </a:lnSpc>
              <a:spcBef>
                <a:spcPts val="667"/>
              </a:spcBef>
              <a:buClr>
                <a:schemeClr val="tx1">
                  <a:lumMod val="75000"/>
                  <a:lumOff val="25000"/>
                </a:schemeClr>
              </a:buClr>
            </a:pPr>
            <a:r>
              <a:rPr lang="zh-CN" altLang="en-US" sz="1333" b="1" dirty="0">
                <a:latin typeface="微软雅黑" panose="020B0503020204020204" pitchFamily="34" charset="-122"/>
                <a:ea typeface="微软雅黑" panose="020B0503020204020204" pitchFamily="34" charset="-122"/>
              </a:rPr>
              <a:t>（</a:t>
            </a:r>
            <a:r>
              <a:rPr lang="en-US" altLang="zh-CN" sz="1333" b="1" dirty="0">
                <a:latin typeface="微软雅黑" panose="020B0503020204020204" pitchFamily="34" charset="-122"/>
                <a:ea typeface="微软雅黑" panose="020B0503020204020204" pitchFamily="34" charset="-122"/>
              </a:rPr>
              <a:t>6</a:t>
            </a:r>
            <a:r>
              <a:rPr lang="zh-CN" altLang="en-US" sz="1333" b="1" dirty="0">
                <a:latin typeface="微软雅黑" panose="020B0503020204020204" pitchFamily="34" charset="-122"/>
                <a:ea typeface="微软雅黑" panose="020B0503020204020204" pitchFamily="34" charset="-122"/>
              </a:rPr>
              <a:t>）资料存档。</a:t>
            </a:r>
          </a:p>
          <a:p>
            <a:pPr marL="228561" indent="-228561">
              <a:lnSpc>
                <a:spcPct val="150000"/>
              </a:lnSpc>
              <a:spcBef>
                <a:spcPts val="667"/>
              </a:spcBef>
              <a:buClr>
                <a:schemeClr val="tx1">
                  <a:lumMod val="75000"/>
                  <a:lumOff val="25000"/>
                </a:schemeClr>
              </a:buClr>
              <a:buFont typeface="Wingdings" pitchFamily="2" charset="2"/>
              <a:buChar char="n"/>
            </a:pPr>
            <a:r>
              <a:rPr lang="zh-CN" altLang="en-US" sz="1333" dirty="0">
                <a:latin typeface="微软雅黑" panose="020B0503020204020204" pitchFamily="34" charset="-122"/>
                <a:ea typeface="微软雅黑" panose="020B0503020204020204" pitchFamily="34" charset="-122"/>
              </a:rPr>
              <a:t>素材图片和一稿、二稿、定稿分别进行归档，存入指定文件夹。文件夹以“昆曲演出招贴</a:t>
            </a:r>
            <a:r>
              <a:rPr lang="en-US" altLang="zh-CN" sz="1333" dirty="0">
                <a:latin typeface="微软雅黑" panose="020B0503020204020204" pitchFamily="34" charset="-122"/>
                <a:ea typeface="微软雅黑" panose="020B0503020204020204" pitchFamily="34" charset="-122"/>
              </a:rPr>
              <a:t>—××××</a:t>
            </a:r>
            <a:r>
              <a:rPr lang="zh-CN" altLang="en-US" sz="1333" dirty="0">
                <a:latin typeface="微软雅黑" panose="020B0503020204020204" pitchFamily="34" charset="-122"/>
                <a:ea typeface="微软雅黑" panose="020B0503020204020204" pitchFamily="34" charset="-122"/>
              </a:rPr>
              <a:t>年</a:t>
            </a:r>
            <a:r>
              <a:rPr lang="en-US" altLang="zh-CN" sz="1333" dirty="0">
                <a:latin typeface="微软雅黑" panose="020B0503020204020204" pitchFamily="34" charset="-122"/>
                <a:ea typeface="微软雅黑" panose="020B0503020204020204" pitchFamily="34" charset="-122"/>
              </a:rPr>
              <a:t>××</a:t>
            </a:r>
            <a:r>
              <a:rPr lang="zh-CN" altLang="en-US" sz="1333" dirty="0">
                <a:latin typeface="微软雅黑" panose="020B0503020204020204" pitchFamily="34" charset="-122"/>
                <a:ea typeface="微软雅黑" panose="020B0503020204020204" pitchFamily="34" charset="-122"/>
              </a:rPr>
              <a:t>月</a:t>
            </a:r>
            <a:r>
              <a:rPr lang="en-US" altLang="zh-CN" sz="1333" dirty="0">
                <a:latin typeface="微软雅黑" panose="020B0503020204020204" pitchFamily="34" charset="-122"/>
                <a:ea typeface="微软雅黑" panose="020B0503020204020204" pitchFamily="34" charset="-122"/>
              </a:rPr>
              <a:t>××</a:t>
            </a:r>
            <a:r>
              <a:rPr lang="zh-CN" altLang="en-US" sz="1333" dirty="0">
                <a:latin typeface="微软雅黑" panose="020B0503020204020204" pitchFamily="34" charset="-122"/>
                <a:ea typeface="微软雅黑" panose="020B0503020204020204" pitchFamily="34" charset="-122"/>
              </a:rPr>
              <a:t>日</a:t>
            </a:r>
            <a:r>
              <a:rPr lang="en-US" altLang="zh-CN" sz="1333" dirty="0">
                <a:latin typeface="微软雅黑" panose="020B0503020204020204" pitchFamily="34" charset="-122"/>
                <a:ea typeface="微软雅黑" panose="020B0503020204020204" pitchFamily="34" charset="-122"/>
              </a:rPr>
              <a:t>—</a:t>
            </a:r>
            <a:r>
              <a:rPr lang="zh-CN" altLang="en-US" sz="1333" dirty="0">
                <a:latin typeface="微软雅黑" panose="020B0503020204020204" pitchFamily="34" charset="-122"/>
                <a:ea typeface="微软雅黑" panose="020B0503020204020204" pitchFamily="34" charset="-122"/>
              </a:rPr>
              <a:t>作者”命名。</a:t>
            </a:r>
          </a:p>
          <a:p>
            <a:pPr>
              <a:lnSpc>
                <a:spcPct val="150000"/>
              </a:lnSpc>
              <a:spcBef>
                <a:spcPts val="667"/>
              </a:spcBef>
              <a:buClr>
                <a:schemeClr val="tx1">
                  <a:lumMod val="75000"/>
                  <a:lumOff val="25000"/>
                </a:schemeClr>
              </a:buClr>
            </a:pPr>
            <a:endParaRPr lang="en-US" altLang="zh-CN" sz="1333" dirty="0">
              <a:latin typeface="微软雅黑" panose="020B0503020204020204" pitchFamily="34" charset="-122"/>
              <a:ea typeface="微软雅黑" panose="020B0503020204020204" pitchFamily="34" charset="-122"/>
            </a:endParaRPr>
          </a:p>
          <a:p>
            <a:pPr>
              <a:lnSpc>
                <a:spcPct val="150000"/>
              </a:lnSpc>
              <a:spcBef>
                <a:spcPts val="667"/>
              </a:spcBef>
              <a:buClr>
                <a:schemeClr val="tx1">
                  <a:lumMod val="75000"/>
                  <a:lumOff val="25000"/>
                </a:schemeClr>
              </a:buClr>
            </a:pPr>
            <a:r>
              <a:rPr lang="zh-CN" altLang="en-US" sz="1333" b="1" dirty="0">
                <a:latin typeface="微软雅黑" panose="020B0503020204020204" pitchFamily="34" charset="-122"/>
                <a:ea typeface="微软雅黑" panose="020B0503020204020204" pitchFamily="34" charset="-122"/>
              </a:rPr>
              <a:t>（</a:t>
            </a:r>
            <a:r>
              <a:rPr lang="en-US" altLang="zh-CN" sz="1333" b="1" dirty="0">
                <a:latin typeface="微软雅黑" panose="020B0503020204020204" pitchFamily="34" charset="-122"/>
                <a:ea typeface="微软雅黑" panose="020B0503020204020204" pitchFamily="34" charset="-122"/>
              </a:rPr>
              <a:t>7</a:t>
            </a:r>
            <a:r>
              <a:rPr lang="zh-CN" altLang="en-US" sz="1333" b="1" dirty="0">
                <a:latin typeface="微软雅黑" panose="020B0503020204020204" pitchFamily="34" charset="-122"/>
                <a:ea typeface="微软雅黑" panose="020B0503020204020204" pitchFamily="34" charset="-122"/>
              </a:rPr>
              <a:t>）活动汇报陈述。</a:t>
            </a:r>
          </a:p>
          <a:p>
            <a:pPr marL="228561" indent="-228561">
              <a:lnSpc>
                <a:spcPct val="150000"/>
              </a:lnSpc>
              <a:spcBef>
                <a:spcPts val="667"/>
              </a:spcBef>
              <a:buClr>
                <a:schemeClr val="tx1">
                  <a:lumMod val="75000"/>
                  <a:lumOff val="25000"/>
                </a:schemeClr>
              </a:buClr>
              <a:buFont typeface="Wingdings" pitchFamily="2" charset="2"/>
              <a:buChar char="n"/>
            </a:pPr>
            <a:r>
              <a:rPr lang="zh-CN" altLang="en-US" sz="1333" dirty="0">
                <a:latin typeface="微软雅黑" panose="020B0503020204020204" pitchFamily="34" charset="-122"/>
                <a:ea typeface="微软雅黑" panose="020B0503020204020204" pitchFamily="34" charset="-122"/>
              </a:rPr>
              <a:t>各组展示设计成果，汇报设计感想体会。</a:t>
            </a:r>
            <a:endParaRPr lang="en-US" altLang="zh-CN" sz="1333"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7534653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21044"/>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279151"/>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238524"/>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活动</a:t>
            </a:r>
            <a:r>
              <a:rPr lang="zh-CN" altLang="en-US" sz="2666" b="1" dirty="0">
                <a:solidFill>
                  <a:schemeClr val="accent2"/>
                </a:solidFill>
                <a:latin typeface="Impact" pitchFamily="34" charset="0"/>
                <a:ea typeface="微软雅黑" pitchFamily="34" charset="-122"/>
                <a:cs typeface="宋体" pitchFamily="2" charset="-122"/>
              </a:rPr>
              <a:t>实施</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4" name="图片 3">
            <a:extLst>
              <a:ext uri="{FF2B5EF4-FFF2-40B4-BE49-F238E27FC236}">
                <a16:creationId xmlns:a16="http://schemas.microsoft.com/office/drawing/2014/main" id="{C80E05C9-5B7F-C48F-BEC0-3254F73FBADF}"/>
              </a:ext>
            </a:extLst>
          </p:cNvPr>
          <p:cNvPicPr>
            <a:picLocks noChangeAspect="1"/>
          </p:cNvPicPr>
          <p:nvPr/>
        </p:nvPicPr>
        <p:blipFill>
          <a:blip r:embed="rId2"/>
          <a:stretch>
            <a:fillRect/>
          </a:stretch>
        </p:blipFill>
        <p:spPr>
          <a:xfrm>
            <a:off x="1546412" y="792329"/>
            <a:ext cx="5810441" cy="4349584"/>
          </a:xfrm>
          <a:prstGeom prst="rect">
            <a:avLst/>
          </a:prstGeom>
        </p:spPr>
      </p:pic>
    </p:spTree>
    <p:extLst>
      <p:ext uri="{BB962C8B-B14F-4D97-AF65-F5344CB8AC3E}">
        <p14:creationId xmlns:p14="http://schemas.microsoft.com/office/powerpoint/2010/main" val="267905945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6" y="-34513"/>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3" name="Freeform 9"/>
          <p:cNvSpPr/>
          <p:nvPr/>
        </p:nvSpPr>
        <p:spPr bwMode="auto">
          <a:xfrm>
            <a:off x="133169" y="265682"/>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4" name="Rectangle 18"/>
          <p:cNvSpPr>
            <a:spLocks noChangeArrowheads="1"/>
          </p:cNvSpPr>
          <p:nvPr/>
        </p:nvSpPr>
        <p:spPr bwMode="auto">
          <a:xfrm>
            <a:off x="617994" y="225055"/>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活动</a:t>
            </a:r>
            <a:r>
              <a:rPr lang="zh-CN" altLang="en-US" sz="2666" b="1" dirty="0">
                <a:solidFill>
                  <a:schemeClr val="accent2"/>
                </a:solidFill>
                <a:latin typeface="Impact" pitchFamily="34" charset="0"/>
                <a:ea typeface="微软雅黑" pitchFamily="34" charset="-122"/>
                <a:cs typeface="宋体" pitchFamily="2" charset="-122"/>
              </a:rPr>
              <a:t>实施</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4" name="图片 3">
            <a:extLst>
              <a:ext uri="{FF2B5EF4-FFF2-40B4-BE49-F238E27FC236}">
                <a16:creationId xmlns:a16="http://schemas.microsoft.com/office/drawing/2014/main" id="{EF8089FC-43FA-CE47-0E2A-A8734729D8F8}"/>
              </a:ext>
            </a:extLst>
          </p:cNvPr>
          <p:cNvPicPr>
            <a:picLocks noChangeAspect="1"/>
          </p:cNvPicPr>
          <p:nvPr/>
        </p:nvPicPr>
        <p:blipFill>
          <a:blip r:embed="rId2"/>
          <a:stretch>
            <a:fillRect/>
          </a:stretch>
        </p:blipFill>
        <p:spPr>
          <a:xfrm>
            <a:off x="1546412" y="981176"/>
            <a:ext cx="5841537" cy="4160737"/>
          </a:xfrm>
          <a:prstGeom prst="rect">
            <a:avLst/>
          </a:prstGeom>
        </p:spPr>
      </p:pic>
    </p:spTree>
    <p:extLst>
      <p:ext uri="{BB962C8B-B14F-4D97-AF65-F5344CB8AC3E}">
        <p14:creationId xmlns:p14="http://schemas.microsoft.com/office/powerpoint/2010/main" val="319800548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8"/>
          <p:cNvSpPr/>
          <p:nvPr/>
        </p:nvSpPr>
        <p:spPr bwMode="auto">
          <a:xfrm>
            <a:off x="6" y="-21044"/>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41" name="Freeform 9"/>
          <p:cNvSpPr/>
          <p:nvPr/>
        </p:nvSpPr>
        <p:spPr bwMode="auto">
          <a:xfrm>
            <a:off x="133169" y="279151"/>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42" name="Rectangle 18"/>
          <p:cNvSpPr>
            <a:spLocks noChangeArrowheads="1"/>
          </p:cNvSpPr>
          <p:nvPr/>
        </p:nvSpPr>
        <p:spPr bwMode="auto">
          <a:xfrm>
            <a:off x="617995" y="238524"/>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活动</a:t>
            </a:r>
            <a:r>
              <a:rPr lang="zh-CN" altLang="en-US" sz="2666" b="1" dirty="0">
                <a:solidFill>
                  <a:schemeClr val="accent2"/>
                </a:solidFill>
                <a:latin typeface="Impact" pitchFamily="34" charset="0"/>
                <a:ea typeface="微软雅黑" pitchFamily="34" charset="-122"/>
                <a:cs typeface="宋体" pitchFamily="2" charset="-122"/>
              </a:rPr>
              <a:t>拓展</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3" name="图片 2">
            <a:extLst>
              <a:ext uri="{FF2B5EF4-FFF2-40B4-BE49-F238E27FC236}">
                <a16:creationId xmlns:a16="http://schemas.microsoft.com/office/drawing/2014/main" id="{59878C9A-9246-A323-7CFE-95136112ADC8}"/>
              </a:ext>
            </a:extLst>
          </p:cNvPr>
          <p:cNvPicPr>
            <a:picLocks noChangeAspect="1"/>
          </p:cNvPicPr>
          <p:nvPr/>
        </p:nvPicPr>
        <p:blipFill>
          <a:blip r:embed="rId2"/>
          <a:stretch>
            <a:fillRect/>
          </a:stretch>
        </p:blipFill>
        <p:spPr>
          <a:xfrm>
            <a:off x="1258412" y="986956"/>
            <a:ext cx="7037832" cy="4040046"/>
          </a:xfrm>
          <a:prstGeom prst="rect">
            <a:avLst/>
          </a:prstGeom>
        </p:spPr>
      </p:pic>
    </p:spTree>
    <p:extLst>
      <p:ext uri="{BB962C8B-B14F-4D97-AF65-F5344CB8AC3E}">
        <p14:creationId xmlns:p14="http://schemas.microsoft.com/office/powerpoint/2010/main" val="2398179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C6E046-B849-58C3-25F2-8474FBBBD803}"/>
              </a:ext>
            </a:extLst>
          </p:cNvPr>
          <p:cNvPicPr>
            <a:picLocks noChangeAspect="1"/>
          </p:cNvPicPr>
          <p:nvPr/>
        </p:nvPicPr>
        <p:blipFill>
          <a:blip r:embed="rId2"/>
          <a:stretch>
            <a:fillRect/>
          </a:stretch>
        </p:blipFill>
        <p:spPr>
          <a:xfrm>
            <a:off x="1212002" y="-1"/>
            <a:ext cx="6716820" cy="5141913"/>
          </a:xfrm>
          <a:prstGeom prst="rect">
            <a:avLst/>
          </a:prstGeom>
        </p:spPr>
      </p:pic>
    </p:spTree>
    <p:extLst>
      <p:ext uri="{BB962C8B-B14F-4D97-AF65-F5344CB8AC3E}">
        <p14:creationId xmlns:p14="http://schemas.microsoft.com/office/powerpoint/2010/main" val="111324505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7DA71EC-DBB0-2611-48D0-67D81A6592D4}"/>
              </a:ext>
            </a:extLst>
          </p:cNvPr>
          <p:cNvPicPr>
            <a:picLocks noChangeAspect="1"/>
          </p:cNvPicPr>
          <p:nvPr/>
        </p:nvPicPr>
        <p:blipFill>
          <a:blip r:embed="rId2"/>
          <a:stretch>
            <a:fillRect/>
          </a:stretch>
        </p:blipFill>
        <p:spPr>
          <a:xfrm>
            <a:off x="903290" y="-1"/>
            <a:ext cx="7334243" cy="5141913"/>
          </a:xfrm>
          <a:prstGeom prst="rect">
            <a:avLst/>
          </a:prstGeom>
        </p:spPr>
      </p:pic>
    </p:spTree>
    <p:extLst>
      <p:ext uri="{BB962C8B-B14F-4D97-AF65-F5344CB8AC3E}">
        <p14:creationId xmlns:p14="http://schemas.microsoft.com/office/powerpoint/2010/main" val="347584545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12FEFD5-4427-0C95-B5DC-7A7D98720639}"/>
              </a:ext>
            </a:extLst>
          </p:cNvPr>
          <p:cNvPicPr>
            <a:picLocks noChangeAspect="1"/>
          </p:cNvPicPr>
          <p:nvPr/>
        </p:nvPicPr>
        <p:blipFill>
          <a:blip r:embed="rId2"/>
          <a:stretch>
            <a:fillRect/>
          </a:stretch>
        </p:blipFill>
        <p:spPr>
          <a:xfrm>
            <a:off x="1479332" y="-1"/>
            <a:ext cx="6182159" cy="5141913"/>
          </a:xfrm>
          <a:prstGeom prst="rect">
            <a:avLst/>
          </a:prstGeom>
        </p:spPr>
      </p:pic>
    </p:spTree>
    <p:extLst>
      <p:ext uri="{BB962C8B-B14F-4D97-AF65-F5344CB8AC3E}">
        <p14:creationId xmlns:p14="http://schemas.microsoft.com/office/powerpoint/2010/main" val="395462889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8"/>
          <p:cNvSpPr>
            <a:spLocks noChangeArrowheads="1"/>
          </p:cNvSpPr>
          <p:nvPr/>
        </p:nvSpPr>
        <p:spPr bwMode="auto">
          <a:xfrm>
            <a:off x="581101" y="221891"/>
            <a:ext cx="1707199"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项目工作单</a:t>
            </a:r>
            <a:endParaRPr lang="en-US" altLang="zh-CN" sz="2666" b="1" dirty="0">
              <a:solidFill>
                <a:schemeClr val="accent1"/>
              </a:solidFill>
              <a:latin typeface="Impact" pitchFamily="34" charset="0"/>
              <a:ea typeface="微软雅黑" pitchFamily="34" charset="-122"/>
              <a:cs typeface="宋体" pitchFamily="2" charset="-122"/>
            </a:endParaRPr>
          </a:p>
        </p:txBody>
      </p:sp>
      <p:grpSp>
        <p:nvGrpSpPr>
          <p:cNvPr id="4" name="组合 3">
            <a:extLst>
              <a:ext uri="{FF2B5EF4-FFF2-40B4-BE49-F238E27FC236}">
                <a16:creationId xmlns:a16="http://schemas.microsoft.com/office/drawing/2014/main" id="{A13EE0BC-3FAD-B3E1-F1C3-90453EFC81A4}"/>
              </a:ext>
            </a:extLst>
          </p:cNvPr>
          <p:cNvGrpSpPr/>
          <p:nvPr/>
        </p:nvGrpSpPr>
        <p:grpSpPr>
          <a:xfrm>
            <a:off x="4282412" y="0"/>
            <a:ext cx="4858414" cy="5160534"/>
            <a:chOff x="2661857" y="-856577"/>
            <a:chExt cx="6478970" cy="6855090"/>
          </a:xfrm>
        </p:grpSpPr>
        <p:sp>
          <p:nvSpPr>
            <p:cNvPr id="2" name="矩形 1"/>
            <p:cNvSpPr/>
            <p:nvPr/>
          </p:nvSpPr>
          <p:spPr>
            <a:xfrm>
              <a:off x="2661857" y="-856577"/>
              <a:ext cx="6478970" cy="6855090"/>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Freeform 9"/>
            <p:cNvSpPr/>
            <p:nvPr/>
          </p:nvSpPr>
          <p:spPr bwMode="auto">
            <a:xfrm>
              <a:off x="7699673" y="-313273"/>
              <a:ext cx="579081" cy="116024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lstStyle/>
            <a:p>
              <a:endParaRPr lang="zh-CN" altLang="en-US" sz="2400"/>
            </a:p>
          </p:txBody>
        </p:sp>
        <p:sp>
          <p:nvSpPr>
            <p:cNvPr id="12" name="Freeform 8"/>
            <p:cNvSpPr/>
            <p:nvPr/>
          </p:nvSpPr>
          <p:spPr bwMode="auto">
            <a:xfrm>
              <a:off x="8793398" y="2229157"/>
              <a:ext cx="342400" cy="683601"/>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accent2"/>
            </a:solidFill>
            <a:ln w="6350" cap="flat">
              <a:noFill/>
              <a:prstDash val="solid"/>
              <a:miter lim="800000"/>
            </a:ln>
          </p:spPr>
          <p:txBody>
            <a:bodyPr vert="horz" wrap="square" lIns="121906" tIns="60953" rIns="121906" bIns="60953" numCol="1" anchor="t" anchorCtr="0" compatLnSpc="1"/>
            <a:lstStyle/>
            <a:p>
              <a:endParaRPr lang="zh-CN" altLang="en-US" sz="2400"/>
            </a:p>
          </p:txBody>
        </p:sp>
      </p:grpSp>
      <p:pic>
        <p:nvPicPr>
          <p:cNvPr id="3" name="图片 2"/>
          <p:cNvPicPr>
            <a:picLocks noChangeAspect="1"/>
          </p:cNvPicPr>
          <p:nvPr/>
        </p:nvPicPr>
        <p:blipFill>
          <a:blip r:embed="rId2"/>
          <a:stretch>
            <a:fillRect/>
          </a:stretch>
        </p:blipFill>
        <p:spPr>
          <a:xfrm>
            <a:off x="475595" y="1131123"/>
            <a:ext cx="8222345" cy="31874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16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FBEC560-D837-F4E2-7368-D8E79870D97D}"/>
              </a:ext>
            </a:extLst>
          </p:cNvPr>
          <p:cNvPicPr>
            <a:picLocks noChangeAspect="1"/>
          </p:cNvPicPr>
          <p:nvPr/>
        </p:nvPicPr>
        <p:blipFill>
          <a:blip r:embed="rId2"/>
          <a:stretch>
            <a:fillRect/>
          </a:stretch>
        </p:blipFill>
        <p:spPr>
          <a:xfrm>
            <a:off x="1442833" y="-1"/>
            <a:ext cx="6255158" cy="5141913"/>
          </a:xfrm>
          <a:prstGeom prst="rect">
            <a:avLst/>
          </a:prstGeom>
        </p:spPr>
      </p:pic>
    </p:spTree>
    <p:extLst>
      <p:ext uri="{BB962C8B-B14F-4D97-AF65-F5344CB8AC3E}">
        <p14:creationId xmlns:p14="http://schemas.microsoft.com/office/powerpoint/2010/main" val="341359604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C7C8A1-BF64-019D-C4F8-F6D160E2C674}"/>
              </a:ext>
            </a:extLst>
          </p:cNvPr>
          <p:cNvPicPr>
            <a:picLocks noChangeAspect="1"/>
          </p:cNvPicPr>
          <p:nvPr/>
        </p:nvPicPr>
        <p:blipFill>
          <a:blip r:embed="rId2"/>
          <a:stretch>
            <a:fillRect/>
          </a:stretch>
        </p:blipFill>
        <p:spPr>
          <a:xfrm>
            <a:off x="1522676" y="-1"/>
            <a:ext cx="6095471" cy="5141913"/>
          </a:xfrm>
          <a:prstGeom prst="rect">
            <a:avLst/>
          </a:prstGeom>
        </p:spPr>
      </p:pic>
    </p:spTree>
    <p:extLst>
      <p:ext uri="{BB962C8B-B14F-4D97-AF65-F5344CB8AC3E}">
        <p14:creationId xmlns:p14="http://schemas.microsoft.com/office/powerpoint/2010/main" val="396632048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46CBEF8-6D88-D4CA-C8B8-1B0C4F422D9C}"/>
              </a:ext>
            </a:extLst>
          </p:cNvPr>
          <p:cNvPicPr>
            <a:picLocks noChangeAspect="1"/>
          </p:cNvPicPr>
          <p:nvPr/>
        </p:nvPicPr>
        <p:blipFill>
          <a:blip r:embed="rId2"/>
          <a:stretch>
            <a:fillRect/>
          </a:stretch>
        </p:blipFill>
        <p:spPr>
          <a:xfrm>
            <a:off x="1237509" y="-1"/>
            <a:ext cx="6665806" cy="5141913"/>
          </a:xfrm>
          <a:prstGeom prst="rect">
            <a:avLst/>
          </a:prstGeom>
        </p:spPr>
      </p:pic>
    </p:spTree>
    <p:extLst>
      <p:ext uri="{BB962C8B-B14F-4D97-AF65-F5344CB8AC3E}">
        <p14:creationId xmlns:p14="http://schemas.microsoft.com/office/powerpoint/2010/main" val="231648108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p:cNvSpPr>
            <a:spLocks noChangeArrowheads="1"/>
          </p:cNvSpPr>
          <p:nvPr/>
        </p:nvSpPr>
        <p:spPr bwMode="auto">
          <a:xfrm>
            <a:off x="4171240" y="1944438"/>
            <a:ext cx="4531491" cy="57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3733" b="1" dirty="0">
                <a:solidFill>
                  <a:schemeClr val="accent2"/>
                </a:solidFill>
                <a:latin typeface="Impact" pitchFamily="34" charset="0"/>
                <a:ea typeface="微软雅黑" pitchFamily="34" charset="-122"/>
                <a:cs typeface="宋体" pitchFamily="2" charset="-122"/>
              </a:rPr>
              <a:t>感谢</a:t>
            </a:r>
            <a:r>
              <a:rPr lang="zh-CN" altLang="en-US" sz="3733" b="1" dirty="0">
                <a:solidFill>
                  <a:schemeClr val="tx1">
                    <a:lumMod val="75000"/>
                    <a:lumOff val="25000"/>
                  </a:schemeClr>
                </a:solidFill>
                <a:latin typeface="Impact" pitchFamily="34" charset="0"/>
                <a:ea typeface="微软雅黑" pitchFamily="34" charset="-122"/>
                <a:cs typeface="宋体" pitchFamily="2" charset="-122"/>
              </a:rPr>
              <a:t>各位观看</a:t>
            </a:r>
            <a:endParaRPr lang="en-US" altLang="zh-CN" sz="3733" b="1"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171239" y="2709681"/>
            <a:ext cx="3566806"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sz="2400">
              <a:ln>
                <a:solidFill>
                  <a:schemeClr val="tx1">
                    <a:lumMod val="75000"/>
                    <a:lumOff val="25000"/>
                  </a:schemeClr>
                </a:solidFill>
              </a:ln>
              <a:solidFill>
                <a:srgbClr val="000000"/>
              </a:solidFill>
              <a:latin typeface="Arial" pitchFamily="34" charset="0"/>
            </a:endParaRPr>
          </a:p>
        </p:txBody>
      </p:sp>
      <p:sp>
        <p:nvSpPr>
          <p:cNvPr id="2" name="Freeform 6">
            <a:extLst>
              <a:ext uri="{FF2B5EF4-FFF2-40B4-BE49-F238E27FC236}">
                <a16:creationId xmlns:a16="http://schemas.microsoft.com/office/drawing/2014/main" id="{7DE7E2B4-95B0-A9D9-55E9-776078D3088B}"/>
              </a:ext>
            </a:extLst>
          </p:cNvPr>
          <p:cNvSpPr/>
          <p:nvPr/>
        </p:nvSpPr>
        <p:spPr bwMode="auto">
          <a:xfrm>
            <a:off x="13606"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3" name="Freeform 7">
            <a:extLst>
              <a:ext uri="{FF2B5EF4-FFF2-40B4-BE49-F238E27FC236}">
                <a16:creationId xmlns:a16="http://schemas.microsoft.com/office/drawing/2014/main" id="{2BDE9811-C248-FD83-AC0A-7FF784DBDA6C}"/>
              </a:ext>
            </a:extLst>
          </p:cNvPr>
          <p:cNvSpPr/>
          <p:nvPr/>
        </p:nvSpPr>
        <p:spPr bwMode="auto">
          <a:xfrm>
            <a:off x="13606"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4" name="Freeform 8">
            <a:extLst>
              <a:ext uri="{FF2B5EF4-FFF2-40B4-BE49-F238E27FC236}">
                <a16:creationId xmlns:a16="http://schemas.microsoft.com/office/drawing/2014/main" id="{A43C2D31-B68D-DFAF-748A-977186164A77}"/>
              </a:ext>
            </a:extLst>
          </p:cNvPr>
          <p:cNvSpPr/>
          <p:nvPr/>
        </p:nvSpPr>
        <p:spPr bwMode="auto">
          <a:xfrm>
            <a:off x="1979367"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Freeform 9">
            <a:extLst>
              <a:ext uri="{FF2B5EF4-FFF2-40B4-BE49-F238E27FC236}">
                <a16:creationId xmlns:a16="http://schemas.microsoft.com/office/drawing/2014/main" id="{60A5517B-95A7-AA37-4BCD-541EAD5D6C4C}"/>
              </a:ext>
            </a:extLst>
          </p:cNvPr>
          <p:cNvSpPr/>
          <p:nvPr/>
        </p:nvSpPr>
        <p:spPr bwMode="auto">
          <a:xfrm>
            <a:off x="2235737"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 name="菱形 9">
            <a:extLst>
              <a:ext uri="{FF2B5EF4-FFF2-40B4-BE49-F238E27FC236}">
                <a16:creationId xmlns:a16="http://schemas.microsoft.com/office/drawing/2014/main" id="{CF9209B0-5495-5082-DC19-2930440C3F12}"/>
              </a:ext>
            </a:extLst>
          </p:cNvPr>
          <p:cNvSpPr/>
          <p:nvPr/>
        </p:nvSpPr>
        <p:spPr>
          <a:xfrm>
            <a:off x="1049254"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菱形 12">
            <a:extLst>
              <a:ext uri="{FF2B5EF4-FFF2-40B4-BE49-F238E27FC236}">
                <a16:creationId xmlns:a16="http://schemas.microsoft.com/office/drawing/2014/main" id="{F94854F8-F994-EEA7-68EA-33179AE589D3}"/>
              </a:ext>
            </a:extLst>
          </p:cNvPr>
          <p:cNvSpPr/>
          <p:nvPr/>
        </p:nvSpPr>
        <p:spPr>
          <a:xfrm>
            <a:off x="-4649"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4" name="菱形 13">
            <a:extLst>
              <a:ext uri="{FF2B5EF4-FFF2-40B4-BE49-F238E27FC236}">
                <a16:creationId xmlns:a16="http://schemas.microsoft.com/office/drawing/2014/main" id="{D2281AC5-E0C8-1633-1D9C-A419E6B6D063}"/>
              </a:ext>
            </a:extLst>
          </p:cNvPr>
          <p:cNvSpPr/>
          <p:nvPr/>
        </p:nvSpPr>
        <p:spPr>
          <a:xfrm>
            <a:off x="2103700"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118025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1400"/>
                                  </p:stCondLst>
                                  <p:iterate type="lt">
                                    <p:tmPct val="6667"/>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375" autoRev="1" fill="hold">
                                          <p:stCondLst>
                                            <p:cond delay="0"/>
                                          </p:stCondLst>
                                        </p:cTn>
                                        <p:tgtEl>
                                          <p:spTgt spid="16"/>
                                        </p:tgtEl>
                                        <p:attrNameLst>
                                          <p:attrName>ppt_w</p:attrName>
                                        </p:attrNameLst>
                                      </p:cBhvr>
                                    </p:anim>
                                    <p:anim by="(#ppt_w*0.50)" calcmode="lin" valueType="num">
                                      <p:cBhvr>
                                        <p:cTn id="8" dur="375" decel="50000" autoRev="1" fill="hold">
                                          <p:stCondLst>
                                            <p:cond delay="0"/>
                                          </p:stCondLst>
                                        </p:cTn>
                                        <p:tgtEl>
                                          <p:spTgt spid="16"/>
                                        </p:tgtEl>
                                        <p:attrNameLst>
                                          <p:attrName>ppt_x</p:attrName>
                                        </p:attrNameLst>
                                      </p:cBhvr>
                                    </p:anim>
                                    <p:anim from="(-#ppt_h/2)" to="(#ppt_y)" calcmode="lin" valueType="num">
                                      <p:cBhvr>
                                        <p:cTn id="9" dur="750" fill="hold">
                                          <p:stCondLst>
                                            <p:cond delay="0"/>
                                          </p:stCondLst>
                                        </p:cTn>
                                        <p:tgtEl>
                                          <p:spTgt spid="16"/>
                                        </p:tgtEl>
                                        <p:attrNameLst>
                                          <p:attrName>ppt_y</p:attrName>
                                        </p:attrNameLst>
                                      </p:cBhvr>
                                    </p:anim>
                                    <p:animRot by="21600000">
                                      <p:cBhvr>
                                        <p:cTn id="10" dur="750" fill="hold">
                                          <p:stCondLst>
                                            <p:cond delay="0"/>
                                          </p:stCondLst>
                                        </p:cTn>
                                        <p:tgtEl>
                                          <p:spTgt spid="16"/>
                                        </p:tgtEl>
                                        <p:attrNameLst>
                                          <p:attrName>r</p:attrName>
                                        </p:attrNameLst>
                                      </p:cBhvr>
                                    </p:animRot>
                                  </p:childTnLst>
                                </p:cTn>
                              </p:par>
                              <p:par>
                                <p:cTn id="11" presetID="22" presetClass="entr" presetSubtype="8" fill="hold" grpId="0" nodeType="withEffect">
                                  <p:stCondLst>
                                    <p:cond delay="3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par>
                                <p:cTn id="22" presetID="35" presetClass="emph" presetSubtype="0" repeatCount="3000" fill="hold" grpId="1" nodeType="withEffect">
                                  <p:stCondLst>
                                    <p:cond delay="500"/>
                                  </p:stCondLst>
                                  <p:childTnLst>
                                    <p:anim calcmode="discrete" valueType="str">
                                      <p:cBhvr>
                                        <p:cTn id="23" dur="100" fill="hold"/>
                                        <p:tgtEl>
                                          <p:spTgt spid="3"/>
                                        </p:tgtEl>
                                        <p:attrNameLst>
                                          <p:attrName>style.visibility</p:attrName>
                                        </p:attrNameLst>
                                      </p:cBhvr>
                                      <p:tavLst>
                                        <p:tav tm="0">
                                          <p:val>
                                            <p:strVal val="hidden"/>
                                          </p:val>
                                        </p:tav>
                                        <p:tav tm="50000">
                                          <p:val>
                                            <p:strVal val="visible"/>
                                          </p:val>
                                        </p:tav>
                                      </p:tavLst>
                                    </p:anim>
                                  </p:childTnLst>
                                </p:cTn>
                              </p:par>
                              <p:par>
                                <p:cTn id="24" presetID="2" presetClass="entr" presetSubtype="8" fill="hold" grpId="0" nodeType="withEffect">
                                  <p:stCondLst>
                                    <p:cond delay="2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35" presetClass="emph" presetSubtype="0" repeatCount="3000" fill="hold" grpId="1" nodeType="withEffect">
                                  <p:stCondLst>
                                    <p:cond delay="600"/>
                                  </p:stCondLst>
                                  <p:childTnLst>
                                    <p:anim calcmode="discrete" valueType="str">
                                      <p:cBhvr>
                                        <p:cTn id="29" dur="100" fill="hold"/>
                                        <p:tgtEl>
                                          <p:spTgt spid="4"/>
                                        </p:tgtEl>
                                        <p:attrNameLst>
                                          <p:attrName>style.visibility</p:attrName>
                                        </p:attrNameLst>
                                      </p:cBhvr>
                                      <p:tavLst>
                                        <p:tav tm="0">
                                          <p:val>
                                            <p:strVal val="hidden"/>
                                          </p:val>
                                        </p:tav>
                                        <p:tav tm="50000">
                                          <p:val>
                                            <p:strVal val="visible"/>
                                          </p:val>
                                        </p:tav>
                                      </p:tavLst>
                                    </p:anim>
                                  </p:childTnLst>
                                </p:cTn>
                              </p:par>
                              <p:par>
                                <p:cTn id="30" presetID="2" presetClass="entr" presetSubtype="8" fill="hold" grpId="0" nodeType="withEffect">
                                  <p:stCondLst>
                                    <p:cond delay="30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0-#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par>
                                <p:cTn id="34" presetID="35" presetClass="emph" presetSubtype="0" repeatCount="3000" fill="hold" grpId="1" nodeType="withEffect">
                                  <p:stCondLst>
                                    <p:cond delay="700"/>
                                  </p:stCondLst>
                                  <p:childTnLst>
                                    <p:anim calcmode="discrete" valueType="str">
                                      <p:cBhvr>
                                        <p:cTn id="35" dur="100" fill="hold"/>
                                        <p:tgtEl>
                                          <p:spTgt spid="5"/>
                                        </p:tgtEl>
                                        <p:attrNameLst>
                                          <p:attrName>style.visibility</p:attrName>
                                        </p:attrNameLst>
                                      </p:cBhvr>
                                      <p:tavLst>
                                        <p:tav tm="0">
                                          <p:val>
                                            <p:strVal val="hidden"/>
                                          </p:val>
                                        </p:tav>
                                        <p:tav tm="50000">
                                          <p:val>
                                            <p:strVal val="visible"/>
                                          </p:val>
                                        </p:tav>
                                      </p:tavLst>
                                    </p:anim>
                                  </p:childTnLst>
                                </p:cTn>
                              </p:par>
                              <p:par>
                                <p:cTn id="36" presetID="2" presetClass="entr" presetSubtype="8" fill="hold" grpId="0" nodeType="withEffect">
                                  <p:stCondLst>
                                    <p:cond delay="70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0-#ppt_w/2"/>
                                          </p:val>
                                        </p:tav>
                                        <p:tav tm="100000">
                                          <p:val>
                                            <p:strVal val="#ppt_x"/>
                                          </p:val>
                                        </p:tav>
                                      </p:tavLst>
                                    </p:anim>
                                    <p:anim calcmode="lin" valueType="num">
                                      <p:cBhvr additive="base">
                                        <p:cTn id="39" dur="500" fill="hold"/>
                                        <p:tgtEl>
                                          <p:spTgt spid="14"/>
                                        </p:tgtEl>
                                        <p:attrNameLst>
                                          <p:attrName>ppt_y</p:attrName>
                                        </p:attrNameLst>
                                      </p:cBhvr>
                                      <p:tavLst>
                                        <p:tav tm="0">
                                          <p:val>
                                            <p:strVal val="#ppt_y"/>
                                          </p:val>
                                        </p:tav>
                                        <p:tav tm="100000">
                                          <p:val>
                                            <p:strVal val="#ppt_y"/>
                                          </p:val>
                                        </p:tav>
                                      </p:tavLst>
                                    </p:anim>
                                  </p:childTnLst>
                                </p:cTn>
                              </p:par>
                              <p:par>
                                <p:cTn id="40" presetID="35" presetClass="emph" presetSubtype="0" repeatCount="3000" fill="hold" grpId="1" nodeType="withEffect">
                                  <p:stCondLst>
                                    <p:cond delay="1100"/>
                                  </p:stCondLst>
                                  <p:childTnLst>
                                    <p:anim calcmode="discrete" valueType="str">
                                      <p:cBhvr>
                                        <p:cTn id="41" dur="100" fill="hold"/>
                                        <p:tgtEl>
                                          <p:spTgt spid="14"/>
                                        </p:tgtEl>
                                        <p:attrNameLst>
                                          <p:attrName>style.visibility</p:attrName>
                                        </p:attrNameLst>
                                      </p:cBhvr>
                                      <p:tavLst>
                                        <p:tav tm="0">
                                          <p:val>
                                            <p:strVal val="hidden"/>
                                          </p:val>
                                        </p:tav>
                                        <p:tav tm="50000">
                                          <p:val>
                                            <p:strVal val="visible"/>
                                          </p:val>
                                        </p:tav>
                                      </p:tavLst>
                                    </p:anim>
                                  </p:childTnLst>
                                </p:cTn>
                              </p:par>
                              <p:par>
                                <p:cTn id="42" presetID="2" presetClass="entr" presetSubtype="8" fill="hold" grpId="0" nodeType="withEffect">
                                  <p:stCondLst>
                                    <p:cond delay="11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14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0-#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2" grpId="0" animBg="1"/>
      <p:bldP spid="3" grpId="0" animBg="1"/>
      <p:bldP spid="3" grpId="1" animBg="1"/>
      <p:bldP spid="4" grpId="0" animBg="1"/>
      <p:bldP spid="4" grpId="1" animBg="1"/>
      <p:bldP spid="5" grpId="0" animBg="1"/>
      <p:bldP spid="5" grpId="1" animBg="1"/>
      <p:bldP spid="10" grpId="0" animBg="1"/>
      <p:bldP spid="13" grpId="0" animBg="1"/>
      <p:bldP spid="14" grpId="0" animBg="1"/>
      <p:bldP spid="1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endCxn id="28" idx="0"/>
          </p:cNvCxnSpPr>
          <p:nvPr/>
        </p:nvCxnSpPr>
        <p:spPr>
          <a:xfrm>
            <a:off x="4545354" y="-856590"/>
            <a:ext cx="0" cy="216394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28" idx="2"/>
          </p:cNvCxnSpPr>
          <p:nvPr/>
        </p:nvCxnSpPr>
        <p:spPr>
          <a:xfrm>
            <a:off x="4545354" y="2193478"/>
            <a:ext cx="0" cy="380503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449121" y="1424653"/>
            <a:ext cx="2863372" cy="1818231"/>
            <a:chOff x="-4521200" y="2468562"/>
            <a:chExt cx="3692525" cy="2344739"/>
          </a:xfrm>
        </p:grpSpPr>
        <p:sp>
          <p:nvSpPr>
            <p:cNvPr id="16" name="Freeform 5"/>
            <p:cNvSpPr/>
            <p:nvPr/>
          </p:nvSpPr>
          <p:spPr bwMode="auto">
            <a:xfrm>
              <a:off x="-1825625" y="3086100"/>
              <a:ext cx="996950" cy="1727200"/>
            </a:xfrm>
            <a:custGeom>
              <a:avLst/>
              <a:gdLst>
                <a:gd name="T0" fmla="*/ 805 w 904"/>
                <a:gd name="T1" fmla="*/ 0 h 1567"/>
                <a:gd name="T2" fmla="*/ 707 w 904"/>
                <a:gd name="T3" fmla="*/ 99 h 1567"/>
                <a:gd name="T4" fmla="*/ 707 w 904"/>
                <a:gd name="T5" fmla="*/ 764 h 1567"/>
                <a:gd name="T6" fmla="*/ 99 w 904"/>
                <a:gd name="T7" fmla="*/ 764 h 1567"/>
                <a:gd name="T8" fmla="*/ 0 w 904"/>
                <a:gd name="T9" fmla="*/ 863 h 1567"/>
                <a:gd name="T10" fmla="*/ 99 w 904"/>
                <a:gd name="T11" fmla="*/ 961 h 1567"/>
                <a:gd name="T12" fmla="*/ 426 w 904"/>
                <a:gd name="T13" fmla="*/ 961 h 1567"/>
                <a:gd name="T14" fmla="*/ 426 w 904"/>
                <a:gd name="T15" fmla="*/ 1478 h 1567"/>
                <a:gd name="T16" fmla="*/ 195 w 904"/>
                <a:gd name="T17" fmla="*/ 1478 h 1567"/>
                <a:gd name="T18" fmla="*/ 195 w 904"/>
                <a:gd name="T19" fmla="*/ 1478 h 1567"/>
                <a:gd name="T20" fmla="*/ 195 w 904"/>
                <a:gd name="T21" fmla="*/ 1478 h 1567"/>
                <a:gd name="T22" fmla="*/ 152 w 904"/>
                <a:gd name="T23" fmla="*/ 1522 h 1567"/>
                <a:gd name="T24" fmla="*/ 195 w 904"/>
                <a:gd name="T25" fmla="*/ 1567 h 1567"/>
                <a:gd name="T26" fmla="*/ 195 w 904"/>
                <a:gd name="T27" fmla="*/ 1567 h 1567"/>
                <a:gd name="T28" fmla="*/ 195 w 904"/>
                <a:gd name="T29" fmla="*/ 1567 h 1567"/>
                <a:gd name="T30" fmla="*/ 677 w 904"/>
                <a:gd name="T31" fmla="*/ 1567 h 1567"/>
                <a:gd name="T32" fmla="*/ 677 w 904"/>
                <a:gd name="T33" fmla="*/ 1567 h 1567"/>
                <a:gd name="T34" fmla="*/ 723 w 904"/>
                <a:gd name="T35" fmla="*/ 1522 h 1567"/>
                <a:gd name="T36" fmla="*/ 677 w 904"/>
                <a:gd name="T37" fmla="*/ 1478 h 1567"/>
                <a:gd name="T38" fmla="*/ 677 w 904"/>
                <a:gd name="T39" fmla="*/ 1478 h 1567"/>
                <a:gd name="T40" fmla="*/ 482 w 904"/>
                <a:gd name="T41" fmla="*/ 1478 h 1567"/>
                <a:gd name="T42" fmla="*/ 482 w 904"/>
                <a:gd name="T43" fmla="*/ 961 h 1567"/>
                <a:gd name="T44" fmla="*/ 809 w 904"/>
                <a:gd name="T45" fmla="*/ 961 h 1567"/>
                <a:gd name="T46" fmla="*/ 809 w 904"/>
                <a:gd name="T47" fmla="*/ 961 h 1567"/>
                <a:gd name="T48" fmla="*/ 904 w 904"/>
                <a:gd name="T49" fmla="*/ 863 h 1567"/>
                <a:gd name="T50" fmla="*/ 904 w 904"/>
                <a:gd name="T51" fmla="*/ 99 h 1567"/>
                <a:gd name="T52" fmla="*/ 805 w 904"/>
                <a:gd name="T53"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4" h="1567">
                  <a:moveTo>
                    <a:pt x="805" y="0"/>
                  </a:moveTo>
                  <a:cubicBezTo>
                    <a:pt x="750" y="0"/>
                    <a:pt x="707" y="44"/>
                    <a:pt x="707" y="99"/>
                  </a:cubicBezTo>
                  <a:cubicBezTo>
                    <a:pt x="707" y="764"/>
                    <a:pt x="707" y="764"/>
                    <a:pt x="707" y="764"/>
                  </a:cubicBezTo>
                  <a:cubicBezTo>
                    <a:pt x="99" y="764"/>
                    <a:pt x="99" y="764"/>
                    <a:pt x="99" y="764"/>
                  </a:cubicBezTo>
                  <a:cubicBezTo>
                    <a:pt x="43" y="764"/>
                    <a:pt x="0" y="807"/>
                    <a:pt x="0" y="863"/>
                  </a:cubicBezTo>
                  <a:cubicBezTo>
                    <a:pt x="0" y="916"/>
                    <a:pt x="43" y="961"/>
                    <a:pt x="99" y="961"/>
                  </a:cubicBezTo>
                  <a:cubicBezTo>
                    <a:pt x="426" y="961"/>
                    <a:pt x="426" y="961"/>
                    <a:pt x="426" y="961"/>
                  </a:cubicBezTo>
                  <a:cubicBezTo>
                    <a:pt x="426" y="1478"/>
                    <a:pt x="426" y="1478"/>
                    <a:pt x="426" y="1478"/>
                  </a:cubicBezTo>
                  <a:cubicBezTo>
                    <a:pt x="195" y="1478"/>
                    <a:pt x="195" y="1478"/>
                    <a:pt x="195" y="1478"/>
                  </a:cubicBezTo>
                  <a:cubicBezTo>
                    <a:pt x="195" y="1478"/>
                    <a:pt x="195" y="1478"/>
                    <a:pt x="195" y="1478"/>
                  </a:cubicBezTo>
                  <a:cubicBezTo>
                    <a:pt x="195" y="1478"/>
                    <a:pt x="195" y="1478"/>
                    <a:pt x="195" y="1478"/>
                  </a:cubicBezTo>
                  <a:cubicBezTo>
                    <a:pt x="172" y="1478"/>
                    <a:pt x="152" y="1498"/>
                    <a:pt x="152" y="1522"/>
                  </a:cubicBezTo>
                  <a:cubicBezTo>
                    <a:pt x="152" y="1547"/>
                    <a:pt x="172" y="1567"/>
                    <a:pt x="195" y="1567"/>
                  </a:cubicBezTo>
                  <a:cubicBezTo>
                    <a:pt x="195" y="1567"/>
                    <a:pt x="195" y="1567"/>
                    <a:pt x="195" y="1567"/>
                  </a:cubicBezTo>
                  <a:cubicBezTo>
                    <a:pt x="195" y="1567"/>
                    <a:pt x="195" y="1567"/>
                    <a:pt x="195" y="1567"/>
                  </a:cubicBezTo>
                  <a:cubicBezTo>
                    <a:pt x="677" y="1567"/>
                    <a:pt x="677" y="1567"/>
                    <a:pt x="677" y="1567"/>
                  </a:cubicBezTo>
                  <a:cubicBezTo>
                    <a:pt x="677" y="1567"/>
                    <a:pt x="677" y="1567"/>
                    <a:pt x="677" y="1567"/>
                  </a:cubicBezTo>
                  <a:cubicBezTo>
                    <a:pt x="703" y="1567"/>
                    <a:pt x="723" y="1547"/>
                    <a:pt x="723" y="1522"/>
                  </a:cubicBezTo>
                  <a:cubicBezTo>
                    <a:pt x="723" y="1498"/>
                    <a:pt x="703" y="1478"/>
                    <a:pt x="677" y="1478"/>
                  </a:cubicBezTo>
                  <a:cubicBezTo>
                    <a:pt x="677" y="1478"/>
                    <a:pt x="677" y="1478"/>
                    <a:pt x="677" y="1478"/>
                  </a:cubicBezTo>
                  <a:cubicBezTo>
                    <a:pt x="482" y="1478"/>
                    <a:pt x="482" y="1478"/>
                    <a:pt x="482" y="1478"/>
                  </a:cubicBezTo>
                  <a:cubicBezTo>
                    <a:pt x="482" y="961"/>
                    <a:pt x="482" y="961"/>
                    <a:pt x="482" y="961"/>
                  </a:cubicBezTo>
                  <a:cubicBezTo>
                    <a:pt x="809" y="961"/>
                    <a:pt x="809" y="961"/>
                    <a:pt x="809" y="961"/>
                  </a:cubicBezTo>
                  <a:cubicBezTo>
                    <a:pt x="809" y="961"/>
                    <a:pt x="809" y="961"/>
                    <a:pt x="809" y="961"/>
                  </a:cubicBezTo>
                  <a:cubicBezTo>
                    <a:pt x="863" y="957"/>
                    <a:pt x="904" y="916"/>
                    <a:pt x="904" y="863"/>
                  </a:cubicBezTo>
                  <a:cubicBezTo>
                    <a:pt x="904" y="99"/>
                    <a:pt x="904" y="99"/>
                    <a:pt x="904" y="99"/>
                  </a:cubicBezTo>
                  <a:cubicBezTo>
                    <a:pt x="904" y="44"/>
                    <a:pt x="859" y="0"/>
                    <a:pt x="80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17" name="Oval 6"/>
            <p:cNvSpPr>
              <a:spLocks noChangeArrowheads="1"/>
            </p:cNvSpPr>
            <p:nvPr/>
          </p:nvSpPr>
          <p:spPr bwMode="auto">
            <a:xfrm>
              <a:off x="-1495425" y="2468562"/>
              <a:ext cx="385762" cy="38735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18" name="Freeform 7"/>
            <p:cNvSpPr/>
            <p:nvPr/>
          </p:nvSpPr>
          <p:spPr bwMode="auto">
            <a:xfrm>
              <a:off x="-2065338" y="2927350"/>
              <a:ext cx="966787" cy="1731963"/>
            </a:xfrm>
            <a:custGeom>
              <a:avLst/>
              <a:gdLst>
                <a:gd name="T0" fmla="*/ 699 w 879"/>
                <a:gd name="T1" fmla="*/ 0 h 1571"/>
                <a:gd name="T2" fmla="*/ 577 w 879"/>
                <a:gd name="T3" fmla="*/ 47 h 1571"/>
                <a:gd name="T4" fmla="*/ 577 w 879"/>
                <a:gd name="T5" fmla="*/ 47 h 1571"/>
                <a:gd name="T6" fmla="*/ 577 w 879"/>
                <a:gd name="T7" fmla="*/ 47 h 1571"/>
                <a:gd name="T8" fmla="*/ 561 w 879"/>
                <a:gd name="T9" fmla="*/ 63 h 1571"/>
                <a:gd name="T10" fmla="*/ 338 w 879"/>
                <a:gd name="T11" fmla="*/ 292 h 1571"/>
                <a:gd name="T12" fmla="*/ 60 w 879"/>
                <a:gd name="T13" fmla="*/ 292 h 1571"/>
                <a:gd name="T14" fmla="*/ 0 w 879"/>
                <a:gd name="T15" fmla="*/ 351 h 1571"/>
                <a:gd name="T16" fmla="*/ 60 w 879"/>
                <a:gd name="T17" fmla="*/ 410 h 1571"/>
                <a:gd name="T18" fmla="*/ 375 w 879"/>
                <a:gd name="T19" fmla="*/ 410 h 1571"/>
                <a:gd name="T20" fmla="*/ 518 w 879"/>
                <a:gd name="T21" fmla="*/ 266 h 1571"/>
                <a:gd name="T22" fmla="*/ 518 w 879"/>
                <a:gd name="T23" fmla="*/ 687 h 1571"/>
                <a:gd name="T24" fmla="*/ 60 w 879"/>
                <a:gd name="T25" fmla="*/ 687 h 1571"/>
                <a:gd name="T26" fmla="*/ 60 w 879"/>
                <a:gd name="T27" fmla="*/ 687 h 1571"/>
                <a:gd name="T28" fmla="*/ 2 w 879"/>
                <a:gd name="T29" fmla="*/ 744 h 1571"/>
                <a:gd name="T30" fmla="*/ 2 w 879"/>
                <a:gd name="T31" fmla="*/ 746 h 1571"/>
                <a:gd name="T32" fmla="*/ 2 w 879"/>
                <a:gd name="T33" fmla="*/ 746 h 1571"/>
                <a:gd name="T34" fmla="*/ 2 w 879"/>
                <a:gd name="T35" fmla="*/ 1474 h 1571"/>
                <a:gd name="T36" fmla="*/ 99 w 879"/>
                <a:gd name="T37" fmla="*/ 1571 h 1571"/>
                <a:gd name="T38" fmla="*/ 196 w 879"/>
                <a:gd name="T39" fmla="*/ 1474 h 1571"/>
                <a:gd name="T40" fmla="*/ 196 w 879"/>
                <a:gd name="T41" fmla="*/ 900 h 1571"/>
                <a:gd name="T42" fmla="*/ 699 w 879"/>
                <a:gd name="T43" fmla="*/ 900 h 1571"/>
                <a:gd name="T44" fmla="*/ 879 w 879"/>
                <a:gd name="T45" fmla="*/ 718 h 1571"/>
                <a:gd name="T46" fmla="*/ 879 w 879"/>
                <a:gd name="T47" fmla="*/ 181 h 1571"/>
                <a:gd name="T48" fmla="*/ 699 w 879"/>
                <a:gd name="T4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9" h="1571">
                  <a:moveTo>
                    <a:pt x="699" y="0"/>
                  </a:moveTo>
                  <a:cubicBezTo>
                    <a:pt x="652" y="0"/>
                    <a:pt x="610" y="17"/>
                    <a:pt x="577" y="47"/>
                  </a:cubicBezTo>
                  <a:cubicBezTo>
                    <a:pt x="577" y="47"/>
                    <a:pt x="577" y="47"/>
                    <a:pt x="577" y="47"/>
                  </a:cubicBezTo>
                  <a:cubicBezTo>
                    <a:pt x="577" y="47"/>
                    <a:pt x="577" y="47"/>
                    <a:pt x="577" y="47"/>
                  </a:cubicBezTo>
                  <a:cubicBezTo>
                    <a:pt x="571" y="51"/>
                    <a:pt x="567" y="57"/>
                    <a:pt x="561" y="63"/>
                  </a:cubicBezTo>
                  <a:cubicBezTo>
                    <a:pt x="338" y="292"/>
                    <a:pt x="338" y="292"/>
                    <a:pt x="338" y="292"/>
                  </a:cubicBezTo>
                  <a:cubicBezTo>
                    <a:pt x="60" y="292"/>
                    <a:pt x="60" y="292"/>
                    <a:pt x="60" y="292"/>
                  </a:cubicBezTo>
                  <a:cubicBezTo>
                    <a:pt x="26" y="292"/>
                    <a:pt x="0" y="317"/>
                    <a:pt x="0" y="351"/>
                  </a:cubicBezTo>
                  <a:cubicBezTo>
                    <a:pt x="0" y="385"/>
                    <a:pt x="26" y="410"/>
                    <a:pt x="60" y="410"/>
                  </a:cubicBezTo>
                  <a:cubicBezTo>
                    <a:pt x="375" y="410"/>
                    <a:pt x="375" y="410"/>
                    <a:pt x="375" y="410"/>
                  </a:cubicBezTo>
                  <a:cubicBezTo>
                    <a:pt x="518" y="266"/>
                    <a:pt x="518" y="266"/>
                    <a:pt x="518" y="266"/>
                  </a:cubicBezTo>
                  <a:cubicBezTo>
                    <a:pt x="518" y="687"/>
                    <a:pt x="518" y="687"/>
                    <a:pt x="518" y="687"/>
                  </a:cubicBezTo>
                  <a:cubicBezTo>
                    <a:pt x="60" y="687"/>
                    <a:pt x="60" y="687"/>
                    <a:pt x="60" y="687"/>
                  </a:cubicBezTo>
                  <a:cubicBezTo>
                    <a:pt x="60" y="687"/>
                    <a:pt x="60" y="687"/>
                    <a:pt x="60" y="687"/>
                  </a:cubicBezTo>
                  <a:cubicBezTo>
                    <a:pt x="28" y="687"/>
                    <a:pt x="2" y="712"/>
                    <a:pt x="2" y="744"/>
                  </a:cubicBezTo>
                  <a:cubicBezTo>
                    <a:pt x="2" y="746"/>
                    <a:pt x="2" y="746"/>
                    <a:pt x="2" y="746"/>
                  </a:cubicBezTo>
                  <a:cubicBezTo>
                    <a:pt x="2" y="746"/>
                    <a:pt x="2" y="746"/>
                    <a:pt x="2" y="746"/>
                  </a:cubicBezTo>
                  <a:cubicBezTo>
                    <a:pt x="2" y="1474"/>
                    <a:pt x="2" y="1474"/>
                    <a:pt x="2" y="1474"/>
                  </a:cubicBezTo>
                  <a:cubicBezTo>
                    <a:pt x="2" y="1528"/>
                    <a:pt x="46" y="1571"/>
                    <a:pt x="99" y="1571"/>
                  </a:cubicBezTo>
                  <a:cubicBezTo>
                    <a:pt x="152" y="1571"/>
                    <a:pt x="196" y="1528"/>
                    <a:pt x="196" y="1474"/>
                  </a:cubicBezTo>
                  <a:cubicBezTo>
                    <a:pt x="196" y="900"/>
                    <a:pt x="196" y="900"/>
                    <a:pt x="196" y="900"/>
                  </a:cubicBezTo>
                  <a:cubicBezTo>
                    <a:pt x="699" y="900"/>
                    <a:pt x="699" y="900"/>
                    <a:pt x="699" y="900"/>
                  </a:cubicBezTo>
                  <a:cubicBezTo>
                    <a:pt x="798" y="900"/>
                    <a:pt x="879" y="819"/>
                    <a:pt x="879" y="718"/>
                  </a:cubicBezTo>
                  <a:cubicBezTo>
                    <a:pt x="879" y="181"/>
                    <a:pt x="879" y="181"/>
                    <a:pt x="879" y="181"/>
                  </a:cubicBezTo>
                  <a:cubicBezTo>
                    <a:pt x="879" y="80"/>
                    <a:pt x="798" y="0"/>
                    <a:pt x="69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19" name="Freeform 8"/>
            <p:cNvSpPr/>
            <p:nvPr/>
          </p:nvSpPr>
          <p:spPr bwMode="auto">
            <a:xfrm>
              <a:off x="-4521200" y="3086100"/>
              <a:ext cx="996950" cy="1727200"/>
            </a:xfrm>
            <a:custGeom>
              <a:avLst/>
              <a:gdLst>
                <a:gd name="T0" fmla="*/ 99 w 905"/>
                <a:gd name="T1" fmla="*/ 0 h 1567"/>
                <a:gd name="T2" fmla="*/ 198 w 905"/>
                <a:gd name="T3" fmla="*/ 99 h 1567"/>
                <a:gd name="T4" fmla="*/ 198 w 905"/>
                <a:gd name="T5" fmla="*/ 764 h 1567"/>
                <a:gd name="T6" fmla="*/ 806 w 905"/>
                <a:gd name="T7" fmla="*/ 764 h 1567"/>
                <a:gd name="T8" fmla="*/ 905 w 905"/>
                <a:gd name="T9" fmla="*/ 863 h 1567"/>
                <a:gd name="T10" fmla="*/ 806 w 905"/>
                <a:gd name="T11" fmla="*/ 961 h 1567"/>
                <a:gd name="T12" fmla="*/ 476 w 905"/>
                <a:gd name="T13" fmla="*/ 961 h 1567"/>
                <a:gd name="T14" fmla="*/ 476 w 905"/>
                <a:gd name="T15" fmla="*/ 1478 h 1567"/>
                <a:gd name="T16" fmla="*/ 707 w 905"/>
                <a:gd name="T17" fmla="*/ 1478 h 1567"/>
                <a:gd name="T18" fmla="*/ 707 w 905"/>
                <a:gd name="T19" fmla="*/ 1478 h 1567"/>
                <a:gd name="T20" fmla="*/ 707 w 905"/>
                <a:gd name="T21" fmla="*/ 1478 h 1567"/>
                <a:gd name="T22" fmla="*/ 753 w 905"/>
                <a:gd name="T23" fmla="*/ 1522 h 1567"/>
                <a:gd name="T24" fmla="*/ 707 w 905"/>
                <a:gd name="T25" fmla="*/ 1567 h 1567"/>
                <a:gd name="T26" fmla="*/ 707 w 905"/>
                <a:gd name="T27" fmla="*/ 1567 h 1567"/>
                <a:gd name="T28" fmla="*/ 707 w 905"/>
                <a:gd name="T29" fmla="*/ 1567 h 1567"/>
                <a:gd name="T30" fmla="*/ 226 w 905"/>
                <a:gd name="T31" fmla="*/ 1567 h 1567"/>
                <a:gd name="T32" fmla="*/ 226 w 905"/>
                <a:gd name="T33" fmla="*/ 1567 h 1567"/>
                <a:gd name="T34" fmla="*/ 182 w 905"/>
                <a:gd name="T35" fmla="*/ 1522 h 1567"/>
                <a:gd name="T36" fmla="*/ 226 w 905"/>
                <a:gd name="T37" fmla="*/ 1478 h 1567"/>
                <a:gd name="T38" fmla="*/ 226 w 905"/>
                <a:gd name="T39" fmla="*/ 1478 h 1567"/>
                <a:gd name="T40" fmla="*/ 423 w 905"/>
                <a:gd name="T41" fmla="*/ 1478 h 1567"/>
                <a:gd name="T42" fmla="*/ 423 w 905"/>
                <a:gd name="T43" fmla="*/ 961 h 1567"/>
                <a:gd name="T44" fmla="*/ 93 w 905"/>
                <a:gd name="T45" fmla="*/ 961 h 1567"/>
                <a:gd name="T46" fmla="*/ 93 w 905"/>
                <a:gd name="T47" fmla="*/ 961 h 1567"/>
                <a:gd name="T48" fmla="*/ 0 w 905"/>
                <a:gd name="T49" fmla="*/ 863 h 1567"/>
                <a:gd name="T50" fmla="*/ 0 w 905"/>
                <a:gd name="T51" fmla="*/ 99 h 1567"/>
                <a:gd name="T52" fmla="*/ 99 w 905"/>
                <a:gd name="T53"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5" h="1567">
                  <a:moveTo>
                    <a:pt x="99" y="0"/>
                  </a:moveTo>
                  <a:cubicBezTo>
                    <a:pt x="152" y="0"/>
                    <a:pt x="198" y="44"/>
                    <a:pt x="198" y="99"/>
                  </a:cubicBezTo>
                  <a:cubicBezTo>
                    <a:pt x="198" y="764"/>
                    <a:pt x="198" y="764"/>
                    <a:pt x="198" y="764"/>
                  </a:cubicBezTo>
                  <a:cubicBezTo>
                    <a:pt x="806" y="764"/>
                    <a:pt x="806" y="764"/>
                    <a:pt x="806" y="764"/>
                  </a:cubicBezTo>
                  <a:cubicBezTo>
                    <a:pt x="859" y="764"/>
                    <a:pt x="905" y="807"/>
                    <a:pt x="905" y="863"/>
                  </a:cubicBezTo>
                  <a:cubicBezTo>
                    <a:pt x="905" y="916"/>
                    <a:pt x="859" y="961"/>
                    <a:pt x="806" y="961"/>
                  </a:cubicBezTo>
                  <a:cubicBezTo>
                    <a:pt x="476" y="961"/>
                    <a:pt x="476" y="961"/>
                    <a:pt x="476" y="961"/>
                  </a:cubicBezTo>
                  <a:cubicBezTo>
                    <a:pt x="476" y="1478"/>
                    <a:pt x="476" y="1478"/>
                    <a:pt x="476" y="1478"/>
                  </a:cubicBezTo>
                  <a:cubicBezTo>
                    <a:pt x="707" y="1478"/>
                    <a:pt x="707" y="1478"/>
                    <a:pt x="707" y="1478"/>
                  </a:cubicBezTo>
                  <a:cubicBezTo>
                    <a:pt x="707" y="1478"/>
                    <a:pt x="707" y="1478"/>
                    <a:pt x="707" y="1478"/>
                  </a:cubicBezTo>
                  <a:cubicBezTo>
                    <a:pt x="707" y="1478"/>
                    <a:pt x="707" y="1478"/>
                    <a:pt x="707" y="1478"/>
                  </a:cubicBezTo>
                  <a:cubicBezTo>
                    <a:pt x="733" y="1478"/>
                    <a:pt x="753" y="1498"/>
                    <a:pt x="753" y="1522"/>
                  </a:cubicBezTo>
                  <a:cubicBezTo>
                    <a:pt x="753" y="1547"/>
                    <a:pt x="733" y="1567"/>
                    <a:pt x="707" y="1567"/>
                  </a:cubicBezTo>
                  <a:cubicBezTo>
                    <a:pt x="707" y="1567"/>
                    <a:pt x="707" y="1567"/>
                    <a:pt x="707" y="1567"/>
                  </a:cubicBezTo>
                  <a:cubicBezTo>
                    <a:pt x="707" y="1567"/>
                    <a:pt x="707" y="1567"/>
                    <a:pt x="707" y="1567"/>
                  </a:cubicBezTo>
                  <a:cubicBezTo>
                    <a:pt x="226" y="1567"/>
                    <a:pt x="226" y="1567"/>
                    <a:pt x="226" y="1567"/>
                  </a:cubicBezTo>
                  <a:cubicBezTo>
                    <a:pt x="226" y="1567"/>
                    <a:pt x="226" y="1567"/>
                    <a:pt x="226" y="1567"/>
                  </a:cubicBezTo>
                  <a:cubicBezTo>
                    <a:pt x="202" y="1567"/>
                    <a:pt x="182" y="1547"/>
                    <a:pt x="182" y="1522"/>
                  </a:cubicBezTo>
                  <a:cubicBezTo>
                    <a:pt x="182" y="1498"/>
                    <a:pt x="202" y="1478"/>
                    <a:pt x="226" y="1478"/>
                  </a:cubicBezTo>
                  <a:cubicBezTo>
                    <a:pt x="226" y="1478"/>
                    <a:pt x="226" y="1478"/>
                    <a:pt x="226" y="1478"/>
                  </a:cubicBezTo>
                  <a:cubicBezTo>
                    <a:pt x="423" y="1478"/>
                    <a:pt x="423" y="1478"/>
                    <a:pt x="423" y="1478"/>
                  </a:cubicBezTo>
                  <a:cubicBezTo>
                    <a:pt x="423" y="961"/>
                    <a:pt x="423" y="961"/>
                    <a:pt x="423" y="961"/>
                  </a:cubicBezTo>
                  <a:cubicBezTo>
                    <a:pt x="93" y="961"/>
                    <a:pt x="93" y="961"/>
                    <a:pt x="93" y="961"/>
                  </a:cubicBezTo>
                  <a:cubicBezTo>
                    <a:pt x="93" y="961"/>
                    <a:pt x="93" y="961"/>
                    <a:pt x="93" y="961"/>
                  </a:cubicBezTo>
                  <a:cubicBezTo>
                    <a:pt x="42" y="957"/>
                    <a:pt x="0" y="916"/>
                    <a:pt x="0" y="863"/>
                  </a:cubicBezTo>
                  <a:cubicBezTo>
                    <a:pt x="0" y="99"/>
                    <a:pt x="0" y="99"/>
                    <a:pt x="0" y="99"/>
                  </a:cubicBezTo>
                  <a:cubicBezTo>
                    <a:pt x="0" y="44"/>
                    <a:pt x="44" y="0"/>
                    <a:pt x="9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20" name="Oval 9"/>
            <p:cNvSpPr>
              <a:spLocks noChangeArrowheads="1"/>
            </p:cNvSpPr>
            <p:nvPr/>
          </p:nvSpPr>
          <p:spPr bwMode="auto">
            <a:xfrm>
              <a:off x="-4241800" y="2468562"/>
              <a:ext cx="388937" cy="38735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21" name="Freeform 10"/>
            <p:cNvSpPr/>
            <p:nvPr/>
          </p:nvSpPr>
          <p:spPr bwMode="auto">
            <a:xfrm>
              <a:off x="-4252913" y="2927350"/>
              <a:ext cx="971550" cy="1731963"/>
            </a:xfrm>
            <a:custGeom>
              <a:avLst/>
              <a:gdLst>
                <a:gd name="T0" fmla="*/ 182 w 883"/>
                <a:gd name="T1" fmla="*/ 0 h 1571"/>
                <a:gd name="T2" fmla="*/ 302 w 883"/>
                <a:gd name="T3" fmla="*/ 47 h 1571"/>
                <a:gd name="T4" fmla="*/ 302 w 883"/>
                <a:gd name="T5" fmla="*/ 47 h 1571"/>
                <a:gd name="T6" fmla="*/ 302 w 883"/>
                <a:gd name="T7" fmla="*/ 47 h 1571"/>
                <a:gd name="T8" fmla="*/ 318 w 883"/>
                <a:gd name="T9" fmla="*/ 63 h 1571"/>
                <a:gd name="T10" fmla="*/ 542 w 883"/>
                <a:gd name="T11" fmla="*/ 292 h 1571"/>
                <a:gd name="T12" fmla="*/ 823 w 883"/>
                <a:gd name="T13" fmla="*/ 292 h 1571"/>
                <a:gd name="T14" fmla="*/ 883 w 883"/>
                <a:gd name="T15" fmla="*/ 351 h 1571"/>
                <a:gd name="T16" fmla="*/ 823 w 883"/>
                <a:gd name="T17" fmla="*/ 410 h 1571"/>
                <a:gd name="T18" fmla="*/ 506 w 883"/>
                <a:gd name="T19" fmla="*/ 410 h 1571"/>
                <a:gd name="T20" fmla="*/ 362 w 883"/>
                <a:gd name="T21" fmla="*/ 266 h 1571"/>
                <a:gd name="T22" fmla="*/ 362 w 883"/>
                <a:gd name="T23" fmla="*/ 687 h 1571"/>
                <a:gd name="T24" fmla="*/ 823 w 883"/>
                <a:gd name="T25" fmla="*/ 687 h 1571"/>
                <a:gd name="T26" fmla="*/ 823 w 883"/>
                <a:gd name="T27" fmla="*/ 687 h 1571"/>
                <a:gd name="T28" fmla="*/ 881 w 883"/>
                <a:gd name="T29" fmla="*/ 744 h 1571"/>
                <a:gd name="T30" fmla="*/ 881 w 883"/>
                <a:gd name="T31" fmla="*/ 746 h 1571"/>
                <a:gd name="T32" fmla="*/ 881 w 883"/>
                <a:gd name="T33" fmla="*/ 746 h 1571"/>
                <a:gd name="T34" fmla="*/ 881 w 883"/>
                <a:gd name="T35" fmla="*/ 1474 h 1571"/>
                <a:gd name="T36" fmla="*/ 782 w 883"/>
                <a:gd name="T37" fmla="*/ 1571 h 1571"/>
                <a:gd name="T38" fmla="*/ 685 w 883"/>
                <a:gd name="T39" fmla="*/ 1474 h 1571"/>
                <a:gd name="T40" fmla="*/ 685 w 883"/>
                <a:gd name="T41" fmla="*/ 900 h 1571"/>
                <a:gd name="T42" fmla="*/ 182 w 883"/>
                <a:gd name="T43" fmla="*/ 900 h 1571"/>
                <a:gd name="T44" fmla="*/ 0 w 883"/>
                <a:gd name="T45" fmla="*/ 718 h 1571"/>
                <a:gd name="T46" fmla="*/ 0 w 883"/>
                <a:gd name="T47" fmla="*/ 181 h 1571"/>
                <a:gd name="T48" fmla="*/ 182 w 883"/>
                <a:gd name="T4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3" h="1571">
                  <a:moveTo>
                    <a:pt x="182" y="0"/>
                  </a:moveTo>
                  <a:cubicBezTo>
                    <a:pt x="227" y="0"/>
                    <a:pt x="271" y="17"/>
                    <a:pt x="302" y="47"/>
                  </a:cubicBezTo>
                  <a:cubicBezTo>
                    <a:pt x="302" y="47"/>
                    <a:pt x="302" y="47"/>
                    <a:pt x="302" y="47"/>
                  </a:cubicBezTo>
                  <a:cubicBezTo>
                    <a:pt x="302" y="47"/>
                    <a:pt x="302" y="47"/>
                    <a:pt x="302" y="47"/>
                  </a:cubicBezTo>
                  <a:cubicBezTo>
                    <a:pt x="308" y="51"/>
                    <a:pt x="314" y="57"/>
                    <a:pt x="318" y="63"/>
                  </a:cubicBezTo>
                  <a:cubicBezTo>
                    <a:pt x="542" y="292"/>
                    <a:pt x="542" y="292"/>
                    <a:pt x="542" y="292"/>
                  </a:cubicBezTo>
                  <a:cubicBezTo>
                    <a:pt x="823" y="292"/>
                    <a:pt x="823" y="292"/>
                    <a:pt x="823" y="292"/>
                  </a:cubicBezTo>
                  <a:cubicBezTo>
                    <a:pt x="855" y="292"/>
                    <a:pt x="883" y="317"/>
                    <a:pt x="883" y="351"/>
                  </a:cubicBezTo>
                  <a:cubicBezTo>
                    <a:pt x="883" y="385"/>
                    <a:pt x="855" y="410"/>
                    <a:pt x="823" y="410"/>
                  </a:cubicBezTo>
                  <a:cubicBezTo>
                    <a:pt x="506" y="410"/>
                    <a:pt x="506" y="410"/>
                    <a:pt x="506" y="410"/>
                  </a:cubicBezTo>
                  <a:cubicBezTo>
                    <a:pt x="362" y="266"/>
                    <a:pt x="362" y="266"/>
                    <a:pt x="362" y="266"/>
                  </a:cubicBezTo>
                  <a:cubicBezTo>
                    <a:pt x="362" y="687"/>
                    <a:pt x="362" y="687"/>
                    <a:pt x="362" y="687"/>
                  </a:cubicBezTo>
                  <a:cubicBezTo>
                    <a:pt x="823" y="687"/>
                    <a:pt x="823" y="687"/>
                    <a:pt x="823" y="687"/>
                  </a:cubicBezTo>
                  <a:cubicBezTo>
                    <a:pt x="823" y="687"/>
                    <a:pt x="823" y="687"/>
                    <a:pt x="823" y="687"/>
                  </a:cubicBezTo>
                  <a:cubicBezTo>
                    <a:pt x="855" y="687"/>
                    <a:pt x="881" y="712"/>
                    <a:pt x="881" y="744"/>
                  </a:cubicBezTo>
                  <a:cubicBezTo>
                    <a:pt x="881" y="746"/>
                    <a:pt x="881" y="746"/>
                    <a:pt x="881" y="746"/>
                  </a:cubicBezTo>
                  <a:cubicBezTo>
                    <a:pt x="881" y="746"/>
                    <a:pt x="881" y="746"/>
                    <a:pt x="881" y="746"/>
                  </a:cubicBezTo>
                  <a:cubicBezTo>
                    <a:pt x="881" y="1474"/>
                    <a:pt x="881" y="1474"/>
                    <a:pt x="881" y="1474"/>
                  </a:cubicBezTo>
                  <a:cubicBezTo>
                    <a:pt x="881" y="1528"/>
                    <a:pt x="837" y="1571"/>
                    <a:pt x="782" y="1571"/>
                  </a:cubicBezTo>
                  <a:cubicBezTo>
                    <a:pt x="728" y="1571"/>
                    <a:pt x="685" y="1528"/>
                    <a:pt x="685" y="1474"/>
                  </a:cubicBezTo>
                  <a:cubicBezTo>
                    <a:pt x="685" y="900"/>
                    <a:pt x="685" y="900"/>
                    <a:pt x="685" y="900"/>
                  </a:cubicBezTo>
                  <a:cubicBezTo>
                    <a:pt x="182" y="900"/>
                    <a:pt x="182" y="900"/>
                    <a:pt x="182" y="900"/>
                  </a:cubicBezTo>
                  <a:cubicBezTo>
                    <a:pt x="81" y="900"/>
                    <a:pt x="0" y="819"/>
                    <a:pt x="0" y="718"/>
                  </a:cubicBezTo>
                  <a:cubicBezTo>
                    <a:pt x="0" y="181"/>
                    <a:pt x="0" y="181"/>
                    <a:pt x="0" y="181"/>
                  </a:cubicBezTo>
                  <a:cubicBezTo>
                    <a:pt x="0" y="80"/>
                    <a:pt x="81" y="0"/>
                    <a:pt x="18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22" name="Freeform 11"/>
            <p:cNvSpPr/>
            <p:nvPr/>
          </p:nvSpPr>
          <p:spPr bwMode="auto">
            <a:xfrm>
              <a:off x="-3686175" y="3430588"/>
              <a:ext cx="2022475" cy="1382713"/>
            </a:xfrm>
            <a:custGeom>
              <a:avLst/>
              <a:gdLst>
                <a:gd name="T0" fmla="*/ 1770 w 1837"/>
                <a:gd name="T1" fmla="*/ 0 h 1254"/>
                <a:gd name="T2" fmla="*/ 1443 w 1837"/>
                <a:gd name="T3" fmla="*/ 0 h 1254"/>
                <a:gd name="T4" fmla="*/ 1331 w 1837"/>
                <a:gd name="T5" fmla="*/ 0 h 1254"/>
                <a:gd name="T6" fmla="*/ 1147 w 1837"/>
                <a:gd name="T7" fmla="*/ 0 h 1254"/>
                <a:gd name="T8" fmla="*/ 956 w 1837"/>
                <a:gd name="T9" fmla="*/ 0 h 1254"/>
                <a:gd name="T10" fmla="*/ 879 w 1837"/>
                <a:gd name="T11" fmla="*/ 0 h 1254"/>
                <a:gd name="T12" fmla="*/ 687 w 1837"/>
                <a:gd name="T13" fmla="*/ 0 h 1254"/>
                <a:gd name="T14" fmla="*/ 503 w 1837"/>
                <a:gd name="T15" fmla="*/ 0 h 1254"/>
                <a:gd name="T16" fmla="*/ 451 w 1837"/>
                <a:gd name="T17" fmla="*/ 0 h 1254"/>
                <a:gd name="T18" fmla="*/ 67 w 1837"/>
                <a:gd name="T19" fmla="*/ 0 h 1254"/>
                <a:gd name="T20" fmla="*/ 0 w 1837"/>
                <a:gd name="T21" fmla="*/ 67 h 1254"/>
                <a:gd name="T22" fmla="*/ 67 w 1837"/>
                <a:gd name="T23" fmla="*/ 134 h 1254"/>
                <a:gd name="T24" fmla="*/ 503 w 1837"/>
                <a:gd name="T25" fmla="*/ 134 h 1254"/>
                <a:gd name="T26" fmla="*/ 503 w 1837"/>
                <a:gd name="T27" fmla="*/ 1151 h 1254"/>
                <a:gd name="T28" fmla="*/ 409 w 1837"/>
                <a:gd name="T29" fmla="*/ 1151 h 1254"/>
                <a:gd name="T30" fmla="*/ 357 w 1837"/>
                <a:gd name="T31" fmla="*/ 1203 h 1254"/>
                <a:gd name="T32" fmla="*/ 409 w 1837"/>
                <a:gd name="T33" fmla="*/ 1254 h 1254"/>
                <a:gd name="T34" fmla="*/ 503 w 1837"/>
                <a:gd name="T35" fmla="*/ 1254 h 1254"/>
                <a:gd name="T36" fmla="*/ 1315 w 1837"/>
                <a:gd name="T37" fmla="*/ 1254 h 1254"/>
                <a:gd name="T38" fmla="*/ 1331 w 1837"/>
                <a:gd name="T39" fmla="*/ 1254 h 1254"/>
                <a:gd name="T40" fmla="*/ 1426 w 1837"/>
                <a:gd name="T41" fmla="*/ 1254 h 1254"/>
                <a:gd name="T42" fmla="*/ 1477 w 1837"/>
                <a:gd name="T43" fmla="*/ 1203 h 1254"/>
                <a:gd name="T44" fmla="*/ 1426 w 1837"/>
                <a:gd name="T45" fmla="*/ 1151 h 1254"/>
                <a:gd name="T46" fmla="*/ 1331 w 1837"/>
                <a:gd name="T47" fmla="*/ 1151 h 1254"/>
                <a:gd name="T48" fmla="*/ 1331 w 1837"/>
                <a:gd name="T49" fmla="*/ 134 h 1254"/>
                <a:gd name="T50" fmla="*/ 1770 w 1837"/>
                <a:gd name="T51" fmla="*/ 134 h 1254"/>
                <a:gd name="T52" fmla="*/ 1837 w 1837"/>
                <a:gd name="T53" fmla="*/ 67 h 1254"/>
                <a:gd name="T54" fmla="*/ 1770 w 1837"/>
                <a:gd name="T55" fmla="*/ 0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 h="1254">
                  <a:moveTo>
                    <a:pt x="1770" y="0"/>
                  </a:moveTo>
                  <a:cubicBezTo>
                    <a:pt x="1609" y="0"/>
                    <a:pt x="1508" y="0"/>
                    <a:pt x="1443" y="0"/>
                  </a:cubicBezTo>
                  <a:cubicBezTo>
                    <a:pt x="1331" y="0"/>
                    <a:pt x="1331" y="0"/>
                    <a:pt x="1331" y="0"/>
                  </a:cubicBezTo>
                  <a:cubicBezTo>
                    <a:pt x="1147" y="0"/>
                    <a:pt x="1147" y="0"/>
                    <a:pt x="1147" y="0"/>
                  </a:cubicBezTo>
                  <a:cubicBezTo>
                    <a:pt x="956" y="0"/>
                    <a:pt x="956" y="0"/>
                    <a:pt x="956" y="0"/>
                  </a:cubicBezTo>
                  <a:cubicBezTo>
                    <a:pt x="879" y="0"/>
                    <a:pt x="879" y="0"/>
                    <a:pt x="879" y="0"/>
                  </a:cubicBezTo>
                  <a:cubicBezTo>
                    <a:pt x="687" y="0"/>
                    <a:pt x="687" y="0"/>
                    <a:pt x="687" y="0"/>
                  </a:cubicBezTo>
                  <a:cubicBezTo>
                    <a:pt x="503" y="0"/>
                    <a:pt x="503" y="0"/>
                    <a:pt x="503" y="0"/>
                  </a:cubicBezTo>
                  <a:cubicBezTo>
                    <a:pt x="485" y="0"/>
                    <a:pt x="468" y="0"/>
                    <a:pt x="451" y="0"/>
                  </a:cubicBezTo>
                  <a:cubicBezTo>
                    <a:pt x="67" y="0"/>
                    <a:pt x="67" y="0"/>
                    <a:pt x="67" y="0"/>
                  </a:cubicBezTo>
                  <a:cubicBezTo>
                    <a:pt x="29" y="0"/>
                    <a:pt x="0" y="29"/>
                    <a:pt x="0" y="67"/>
                  </a:cubicBezTo>
                  <a:cubicBezTo>
                    <a:pt x="0" y="105"/>
                    <a:pt x="29" y="134"/>
                    <a:pt x="67" y="134"/>
                  </a:cubicBezTo>
                  <a:cubicBezTo>
                    <a:pt x="503" y="134"/>
                    <a:pt x="503" y="134"/>
                    <a:pt x="503" y="134"/>
                  </a:cubicBezTo>
                  <a:cubicBezTo>
                    <a:pt x="503" y="1151"/>
                    <a:pt x="503" y="1151"/>
                    <a:pt x="503" y="1151"/>
                  </a:cubicBezTo>
                  <a:cubicBezTo>
                    <a:pt x="409" y="1151"/>
                    <a:pt x="409" y="1151"/>
                    <a:pt x="409" y="1151"/>
                  </a:cubicBezTo>
                  <a:cubicBezTo>
                    <a:pt x="381" y="1151"/>
                    <a:pt x="357" y="1175"/>
                    <a:pt x="357" y="1203"/>
                  </a:cubicBezTo>
                  <a:cubicBezTo>
                    <a:pt x="357" y="1230"/>
                    <a:pt x="381" y="1254"/>
                    <a:pt x="409" y="1254"/>
                  </a:cubicBezTo>
                  <a:cubicBezTo>
                    <a:pt x="503" y="1254"/>
                    <a:pt x="503" y="1254"/>
                    <a:pt x="503" y="1254"/>
                  </a:cubicBezTo>
                  <a:cubicBezTo>
                    <a:pt x="1315" y="1254"/>
                    <a:pt x="1315" y="1254"/>
                    <a:pt x="1315" y="1254"/>
                  </a:cubicBezTo>
                  <a:cubicBezTo>
                    <a:pt x="1331" y="1254"/>
                    <a:pt x="1331" y="1254"/>
                    <a:pt x="1331" y="1254"/>
                  </a:cubicBezTo>
                  <a:cubicBezTo>
                    <a:pt x="1426" y="1254"/>
                    <a:pt x="1426" y="1254"/>
                    <a:pt x="1426" y="1254"/>
                  </a:cubicBezTo>
                  <a:cubicBezTo>
                    <a:pt x="1456" y="1254"/>
                    <a:pt x="1477" y="1230"/>
                    <a:pt x="1477" y="1203"/>
                  </a:cubicBezTo>
                  <a:cubicBezTo>
                    <a:pt x="1477" y="1175"/>
                    <a:pt x="1456" y="1151"/>
                    <a:pt x="1426" y="1151"/>
                  </a:cubicBezTo>
                  <a:cubicBezTo>
                    <a:pt x="1331" y="1151"/>
                    <a:pt x="1331" y="1151"/>
                    <a:pt x="1331" y="1151"/>
                  </a:cubicBezTo>
                  <a:cubicBezTo>
                    <a:pt x="1331" y="134"/>
                    <a:pt x="1331" y="134"/>
                    <a:pt x="1331" y="134"/>
                  </a:cubicBezTo>
                  <a:cubicBezTo>
                    <a:pt x="1770" y="134"/>
                    <a:pt x="1770" y="134"/>
                    <a:pt x="1770" y="134"/>
                  </a:cubicBezTo>
                  <a:cubicBezTo>
                    <a:pt x="1807" y="134"/>
                    <a:pt x="1837" y="105"/>
                    <a:pt x="1837" y="67"/>
                  </a:cubicBezTo>
                  <a:cubicBezTo>
                    <a:pt x="1837" y="29"/>
                    <a:pt x="1807" y="0"/>
                    <a:pt x="1770" y="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23" name="Freeform 12"/>
            <p:cNvSpPr/>
            <p:nvPr/>
          </p:nvSpPr>
          <p:spPr bwMode="auto">
            <a:xfrm>
              <a:off x="-3222625" y="2779713"/>
              <a:ext cx="757237" cy="604838"/>
            </a:xfrm>
            <a:custGeom>
              <a:avLst/>
              <a:gdLst>
                <a:gd name="T0" fmla="*/ 653 w 687"/>
                <a:gd name="T1" fmla="*/ 6 h 549"/>
                <a:gd name="T2" fmla="*/ 602 w 687"/>
                <a:gd name="T3" fmla="*/ 33 h 549"/>
                <a:gd name="T4" fmla="*/ 602 w 687"/>
                <a:gd name="T5" fmla="*/ 33 h 549"/>
                <a:gd name="T6" fmla="*/ 602 w 687"/>
                <a:gd name="T7" fmla="*/ 35 h 549"/>
                <a:gd name="T8" fmla="*/ 602 w 687"/>
                <a:gd name="T9" fmla="*/ 36 h 549"/>
                <a:gd name="T10" fmla="*/ 601 w 687"/>
                <a:gd name="T11" fmla="*/ 37 h 549"/>
                <a:gd name="T12" fmla="*/ 489 w 687"/>
                <a:gd name="T13" fmla="*/ 468 h 549"/>
                <a:gd name="T14" fmla="*/ 40 w 687"/>
                <a:gd name="T15" fmla="*/ 468 h 549"/>
                <a:gd name="T16" fmla="*/ 40 w 687"/>
                <a:gd name="T17" fmla="*/ 468 h 549"/>
                <a:gd name="T18" fmla="*/ 0 w 687"/>
                <a:gd name="T19" fmla="*/ 509 h 549"/>
                <a:gd name="T20" fmla="*/ 40 w 687"/>
                <a:gd name="T21" fmla="*/ 549 h 549"/>
                <a:gd name="T22" fmla="*/ 40 w 687"/>
                <a:gd name="T23" fmla="*/ 549 h 549"/>
                <a:gd name="T24" fmla="*/ 521 w 687"/>
                <a:gd name="T25" fmla="*/ 549 h 549"/>
                <a:gd name="T26" fmla="*/ 561 w 687"/>
                <a:gd name="T27" fmla="*/ 519 h 549"/>
                <a:gd name="T28" fmla="*/ 561 w 687"/>
                <a:gd name="T29" fmla="*/ 519 h 549"/>
                <a:gd name="T30" fmla="*/ 682 w 687"/>
                <a:gd name="T31" fmla="*/ 54 h 549"/>
                <a:gd name="T32" fmla="*/ 682 w 687"/>
                <a:gd name="T33" fmla="*/ 54 h 549"/>
                <a:gd name="T34" fmla="*/ 653 w 687"/>
                <a:gd name="T35" fmla="*/ 6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7" h="549">
                  <a:moveTo>
                    <a:pt x="653" y="6"/>
                  </a:moveTo>
                  <a:cubicBezTo>
                    <a:pt x="631" y="0"/>
                    <a:pt x="609" y="13"/>
                    <a:pt x="602" y="33"/>
                  </a:cubicBezTo>
                  <a:cubicBezTo>
                    <a:pt x="602" y="33"/>
                    <a:pt x="602" y="33"/>
                    <a:pt x="602" y="33"/>
                  </a:cubicBezTo>
                  <a:cubicBezTo>
                    <a:pt x="602" y="35"/>
                    <a:pt x="602" y="35"/>
                    <a:pt x="602" y="35"/>
                  </a:cubicBezTo>
                  <a:cubicBezTo>
                    <a:pt x="602" y="36"/>
                    <a:pt x="602" y="36"/>
                    <a:pt x="602" y="36"/>
                  </a:cubicBezTo>
                  <a:cubicBezTo>
                    <a:pt x="602" y="36"/>
                    <a:pt x="602" y="36"/>
                    <a:pt x="601" y="37"/>
                  </a:cubicBezTo>
                  <a:cubicBezTo>
                    <a:pt x="489" y="468"/>
                    <a:pt x="489" y="468"/>
                    <a:pt x="489" y="468"/>
                  </a:cubicBezTo>
                  <a:cubicBezTo>
                    <a:pt x="40" y="468"/>
                    <a:pt x="40" y="468"/>
                    <a:pt x="40" y="468"/>
                  </a:cubicBezTo>
                  <a:cubicBezTo>
                    <a:pt x="40" y="468"/>
                    <a:pt x="40" y="468"/>
                    <a:pt x="40" y="468"/>
                  </a:cubicBezTo>
                  <a:cubicBezTo>
                    <a:pt x="18" y="468"/>
                    <a:pt x="0" y="486"/>
                    <a:pt x="0" y="509"/>
                  </a:cubicBezTo>
                  <a:cubicBezTo>
                    <a:pt x="0" y="532"/>
                    <a:pt x="18" y="549"/>
                    <a:pt x="40" y="549"/>
                  </a:cubicBezTo>
                  <a:cubicBezTo>
                    <a:pt x="40" y="549"/>
                    <a:pt x="40" y="549"/>
                    <a:pt x="40" y="549"/>
                  </a:cubicBezTo>
                  <a:cubicBezTo>
                    <a:pt x="521" y="549"/>
                    <a:pt x="521" y="549"/>
                    <a:pt x="521" y="549"/>
                  </a:cubicBezTo>
                  <a:cubicBezTo>
                    <a:pt x="540" y="549"/>
                    <a:pt x="556" y="537"/>
                    <a:pt x="561" y="519"/>
                  </a:cubicBezTo>
                  <a:cubicBezTo>
                    <a:pt x="561" y="519"/>
                    <a:pt x="561" y="519"/>
                    <a:pt x="561" y="519"/>
                  </a:cubicBezTo>
                  <a:cubicBezTo>
                    <a:pt x="682" y="54"/>
                    <a:pt x="682" y="54"/>
                    <a:pt x="682" y="54"/>
                  </a:cubicBezTo>
                  <a:cubicBezTo>
                    <a:pt x="682" y="54"/>
                    <a:pt x="682" y="54"/>
                    <a:pt x="682" y="54"/>
                  </a:cubicBezTo>
                  <a:cubicBezTo>
                    <a:pt x="687" y="33"/>
                    <a:pt x="674" y="12"/>
                    <a:pt x="653" y="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24" name="Freeform 34"/>
            <p:cNvSpPr>
              <a:spLocks noEditPoints="1"/>
            </p:cNvSpPr>
            <p:nvPr/>
          </p:nvSpPr>
          <p:spPr bwMode="auto">
            <a:xfrm>
              <a:off x="-3088572" y="2785116"/>
              <a:ext cx="342923" cy="322580"/>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grpSp>
      <p:sp>
        <p:nvSpPr>
          <p:cNvPr id="28" name="菱形 27"/>
          <p:cNvSpPr/>
          <p:nvPr/>
        </p:nvSpPr>
        <p:spPr>
          <a:xfrm>
            <a:off x="4102304" y="1307355"/>
            <a:ext cx="886117" cy="886113"/>
          </a:xfrm>
          <a:prstGeom prst="diamond">
            <a:avLst/>
          </a:prstGeom>
          <a:solidFill>
            <a:schemeClr val="accent1"/>
          </a:solidFill>
          <a:ln>
            <a:noFill/>
          </a:ln>
        </p:spPr>
        <p:txBody>
          <a:bodyPr vert="horz" wrap="square" lIns="0" tIns="0" rIns="0" bIns="0" numCol="1" anchor="ctr" anchorCtr="0" compatLnSpc="1"/>
          <a:lstStyle/>
          <a:p>
            <a:pPr algn="ctr"/>
            <a:endParaRPr lang="zh-CN" altLang="en-US" sz="2400" dirty="0">
              <a:solidFill>
                <a:schemeClr val="bg1"/>
              </a:solidFill>
            </a:endParaRPr>
          </a:p>
        </p:txBody>
      </p:sp>
      <p:sp>
        <p:nvSpPr>
          <p:cNvPr id="29" name="Freeform 7"/>
          <p:cNvSpPr/>
          <p:nvPr/>
        </p:nvSpPr>
        <p:spPr bwMode="auto">
          <a:xfrm>
            <a:off x="4171943" y="1991071"/>
            <a:ext cx="142500" cy="28449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accent2"/>
          </a:solidFill>
          <a:ln>
            <a:noFill/>
          </a:ln>
        </p:spPr>
        <p:txBody>
          <a:bodyPr vert="horz" wrap="square" lIns="121906" tIns="60953" rIns="121906" bIns="60953" numCol="1" anchor="t" anchorCtr="0" compatLnSpc="1"/>
          <a:lstStyle/>
          <a:p>
            <a:endParaRPr lang="zh-CN" altLang="en-US" sz="2400"/>
          </a:p>
        </p:txBody>
      </p:sp>
      <p:sp>
        <p:nvSpPr>
          <p:cNvPr id="30" name="Freeform 7"/>
          <p:cNvSpPr/>
          <p:nvPr/>
        </p:nvSpPr>
        <p:spPr bwMode="auto">
          <a:xfrm>
            <a:off x="4811841" y="1519064"/>
            <a:ext cx="115880" cy="23134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121906" tIns="60953" rIns="121906" bIns="60953" numCol="1" anchor="t" anchorCtr="0" compatLnSpc="1"/>
          <a:lstStyle/>
          <a:p>
            <a:endParaRPr lang="zh-CN" altLang="en-US" sz="2400"/>
          </a:p>
        </p:txBody>
      </p:sp>
      <p:sp>
        <p:nvSpPr>
          <p:cNvPr id="31" name="Freeform 7"/>
          <p:cNvSpPr/>
          <p:nvPr/>
        </p:nvSpPr>
        <p:spPr bwMode="auto">
          <a:xfrm>
            <a:off x="4038668" y="1237392"/>
            <a:ext cx="223586" cy="44637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accent3">
              <a:lumMod val="60000"/>
              <a:lumOff val="40000"/>
            </a:schemeClr>
          </a:solidFill>
          <a:ln>
            <a:noFill/>
          </a:ln>
        </p:spPr>
        <p:txBody>
          <a:bodyPr vert="horz" wrap="square" lIns="121906" tIns="60953" rIns="121906" bIns="60953" numCol="1" anchor="t" anchorCtr="0" compatLnSpc="1"/>
          <a:lstStyle/>
          <a:p>
            <a:endParaRPr lang="zh-CN" altLang="en-US" sz="2400"/>
          </a:p>
        </p:txBody>
      </p:sp>
      <p:sp>
        <p:nvSpPr>
          <p:cNvPr id="32" name="Freeform 7"/>
          <p:cNvSpPr/>
          <p:nvPr/>
        </p:nvSpPr>
        <p:spPr bwMode="auto">
          <a:xfrm>
            <a:off x="4927733" y="1902791"/>
            <a:ext cx="230940" cy="461051"/>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accent3"/>
          </a:solidFill>
          <a:ln>
            <a:noFill/>
          </a:ln>
        </p:spPr>
        <p:txBody>
          <a:bodyPr vert="horz" wrap="square" lIns="121906" tIns="60953" rIns="121906" bIns="60953" numCol="1" anchor="t" anchorCtr="0" compatLnSpc="1"/>
          <a:lstStyle/>
          <a:p>
            <a:endParaRPr lang="zh-CN" altLang="en-US" sz="2400"/>
          </a:p>
        </p:txBody>
      </p:sp>
      <p:sp>
        <p:nvSpPr>
          <p:cNvPr id="33" name="Freeform 7"/>
          <p:cNvSpPr/>
          <p:nvPr/>
        </p:nvSpPr>
        <p:spPr bwMode="auto">
          <a:xfrm flipH="1">
            <a:off x="3824180" y="1237391"/>
            <a:ext cx="214486" cy="446372"/>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accent3"/>
          </a:solidFill>
          <a:ln>
            <a:noFill/>
          </a:ln>
        </p:spPr>
        <p:txBody>
          <a:bodyPr vert="horz" wrap="square" lIns="121906" tIns="60953" rIns="121906" bIns="60953" numCol="1" anchor="t" anchorCtr="0" compatLnSpc="1"/>
          <a:lstStyle/>
          <a:p>
            <a:endParaRPr lang="zh-CN" altLang="en-US" sz="2400"/>
          </a:p>
        </p:txBody>
      </p:sp>
      <p:sp>
        <p:nvSpPr>
          <p:cNvPr id="26" name="Freeform 8"/>
          <p:cNvSpPr/>
          <p:nvPr/>
        </p:nvSpPr>
        <p:spPr bwMode="auto">
          <a:xfrm>
            <a:off x="6" y="-856589"/>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27" name="Freeform 9"/>
          <p:cNvSpPr/>
          <p:nvPr/>
        </p:nvSpPr>
        <p:spPr bwMode="auto">
          <a:xfrm>
            <a:off x="133169" y="-556394"/>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34" name="Rectangle 18"/>
          <p:cNvSpPr>
            <a:spLocks noChangeArrowheads="1"/>
          </p:cNvSpPr>
          <p:nvPr/>
        </p:nvSpPr>
        <p:spPr bwMode="auto">
          <a:xfrm>
            <a:off x="617995" y="-597021"/>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项目</a:t>
            </a:r>
            <a:r>
              <a:rPr lang="zh-CN" altLang="en-US" sz="2666" b="1" dirty="0">
                <a:solidFill>
                  <a:schemeClr val="accent2"/>
                </a:solidFill>
                <a:latin typeface="Impact" pitchFamily="34" charset="0"/>
                <a:ea typeface="微软雅黑" pitchFamily="34" charset="-122"/>
                <a:cs typeface="宋体" pitchFamily="2" charset="-122"/>
              </a:rPr>
              <a:t>验收</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3" name="图片 2"/>
          <p:cNvPicPr>
            <a:picLocks noChangeAspect="1"/>
          </p:cNvPicPr>
          <p:nvPr/>
        </p:nvPicPr>
        <p:blipFill>
          <a:blip r:embed="rId2"/>
          <a:stretch>
            <a:fillRect/>
          </a:stretch>
        </p:blipFill>
        <p:spPr>
          <a:xfrm>
            <a:off x="5310098" y="503248"/>
            <a:ext cx="3591071" cy="3219581"/>
          </a:xfrm>
          <a:prstGeom prst="rect">
            <a:avLst/>
          </a:prstGeom>
        </p:spPr>
      </p:pic>
    </p:spTree>
    <p:extLst>
      <p:ext uri="{BB962C8B-B14F-4D97-AF65-F5344CB8AC3E}">
        <p14:creationId xmlns:p14="http://schemas.microsoft.com/office/powerpoint/2010/main" val="2948314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27"/>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6"/>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300"/>
                                            <p:tgtEl>
                                              <p:spTgt spid="34"/>
                                            </p:tgtEl>
                                          </p:cBhvr>
                                        </p:animEffect>
                                        <p:anim calcmode="lin" valueType="num">
                                          <p:cBhvr>
                                            <p:cTn id="20" dur="300" fill="hold"/>
                                            <p:tgtEl>
                                              <p:spTgt spid="34"/>
                                            </p:tgtEl>
                                            <p:attrNameLst>
                                              <p:attrName>ppt_x</p:attrName>
                                            </p:attrNameLst>
                                          </p:cBhvr>
                                          <p:tavLst>
                                            <p:tav tm="0">
                                              <p:val>
                                                <p:strVal val="#ppt_x"/>
                                              </p:val>
                                            </p:tav>
                                            <p:tav tm="100000">
                                              <p:val>
                                                <p:strVal val="#ppt_x"/>
                                              </p:val>
                                            </p:tav>
                                          </p:tavLst>
                                        </p:anim>
                                        <p:anim calcmode="lin" valueType="num">
                                          <p:cBhvr>
                                            <p:cTn id="21" dur="300" fill="hold"/>
                                            <p:tgtEl>
                                              <p:spTgt spid="34"/>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10" presetClass="entr" presetSubtype="0" fill="hold" grpId="0" nodeType="withEffect">
                                      <p:stCondLst>
                                        <p:cond delay="4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50"/>
                                            <p:tgtEl>
                                              <p:spTgt spid="28"/>
                                            </p:tgtEl>
                                          </p:cBhvr>
                                        </p:animEffect>
                                      </p:childTnLst>
                                    </p:cTn>
                                  </p:par>
                                  <p:par>
                                    <p:cTn id="28" presetID="35" presetClass="emph" presetSubtype="0" fill="hold" grpId="1" nodeType="withEffect">
                                      <p:stCondLst>
                                        <p:cond delay="500"/>
                                      </p:stCondLst>
                                      <p:childTnLst>
                                        <p:anim calcmode="discrete" valueType="str">
                                          <p:cBhvr>
                                            <p:cTn id="29" dur="100" fill="hold"/>
                                            <p:tgtEl>
                                              <p:spTgt spid="28"/>
                                            </p:tgtEl>
                                            <p:attrNameLst>
                                              <p:attrName>style.visibility</p:attrName>
                                            </p:attrNameLst>
                                          </p:cBhvr>
                                          <p:tavLst>
                                            <p:tav tm="0">
                                              <p:val>
                                                <p:strVal val="hidden"/>
                                              </p:val>
                                            </p:tav>
                                            <p:tav tm="50000">
                                              <p:val>
                                                <p:strVal val="visible"/>
                                              </p:val>
                                            </p:tav>
                                          </p:tavLst>
                                        </p:anim>
                                      </p:childTnLst>
                                    </p:cTn>
                                  </p:par>
                                  <p:par>
                                    <p:cTn id="30" presetID="22" presetClass="entr" presetSubtype="1" fill="hold"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par>
                                    <p:cTn id="33" presetID="2" presetClass="entr" presetSubtype="1" fill="hold" grpId="0" nodeType="withEffect">
                                      <p:stCondLst>
                                        <p:cond delay="3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0-#ppt_h/2"/>
                                              </p:val>
                                            </p:tav>
                                            <p:tav tm="100000">
                                              <p:val>
                                                <p:strVal val="#ppt_y"/>
                                              </p:val>
                                            </p:tav>
                                          </p:tavLst>
                                        </p:anim>
                                      </p:childTnLst>
                                    </p:cTn>
                                  </p:par>
                                  <p:par>
                                    <p:cTn id="37" presetID="35" presetClass="emph" presetSubtype="0" repeatCount="3000" fill="hold" grpId="1" nodeType="withEffect">
                                      <p:stCondLst>
                                        <p:cond delay="700"/>
                                      </p:stCondLst>
                                      <p:childTnLst>
                                        <p:anim calcmode="discrete" valueType="str">
                                          <p:cBhvr>
                                            <p:cTn id="38" dur="100" fill="hold"/>
                                            <p:tgtEl>
                                              <p:spTgt spid="29"/>
                                            </p:tgtEl>
                                            <p:attrNameLst>
                                              <p:attrName>style.visibility</p:attrName>
                                            </p:attrNameLst>
                                          </p:cBhvr>
                                          <p:tavLst>
                                            <p:tav tm="0">
                                              <p:val>
                                                <p:strVal val="hidden"/>
                                              </p:val>
                                            </p:tav>
                                            <p:tav tm="50000">
                                              <p:val>
                                                <p:strVal val="visible"/>
                                              </p:val>
                                            </p:tav>
                                          </p:tavLst>
                                        </p:anim>
                                      </p:childTnLst>
                                    </p:cTn>
                                  </p:par>
                                  <p:par>
                                    <p:cTn id="39" presetID="2" presetClass="entr" presetSubtype="1" fill="hold" grpId="0" nodeType="withEffect">
                                      <p:stCondLst>
                                        <p:cond delay="40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0-#ppt_h/2"/>
                                              </p:val>
                                            </p:tav>
                                            <p:tav tm="100000">
                                              <p:val>
                                                <p:strVal val="#ppt_y"/>
                                              </p:val>
                                            </p:tav>
                                          </p:tavLst>
                                        </p:anim>
                                      </p:childTnLst>
                                    </p:cTn>
                                  </p:par>
                                  <p:par>
                                    <p:cTn id="43" presetID="35" presetClass="emph" presetSubtype="0" repeatCount="3000" fill="hold" grpId="1" nodeType="withEffect">
                                      <p:stCondLst>
                                        <p:cond delay="800"/>
                                      </p:stCondLst>
                                      <p:childTnLst>
                                        <p:anim calcmode="discrete" valueType="str">
                                          <p:cBhvr>
                                            <p:cTn id="44" dur="100" fill="hold"/>
                                            <p:tgtEl>
                                              <p:spTgt spid="30"/>
                                            </p:tgtEl>
                                            <p:attrNameLst>
                                              <p:attrName>style.visibility</p:attrName>
                                            </p:attrNameLst>
                                          </p:cBhvr>
                                          <p:tavLst>
                                            <p:tav tm="0">
                                              <p:val>
                                                <p:strVal val="hidden"/>
                                              </p:val>
                                            </p:tav>
                                            <p:tav tm="50000">
                                              <p:val>
                                                <p:strVal val="visible"/>
                                              </p:val>
                                            </p:tav>
                                          </p:tavLst>
                                        </p:anim>
                                      </p:childTnLst>
                                    </p:cTn>
                                  </p:par>
                                  <p:par>
                                    <p:cTn id="45" presetID="2" presetClass="entr" presetSubtype="1" fill="hold" grpId="0" nodeType="withEffect">
                                      <p:stCondLst>
                                        <p:cond delay="50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0-#ppt_h/2"/>
                                              </p:val>
                                            </p:tav>
                                            <p:tav tm="100000">
                                              <p:val>
                                                <p:strVal val="#ppt_y"/>
                                              </p:val>
                                            </p:tav>
                                          </p:tavLst>
                                        </p:anim>
                                      </p:childTnLst>
                                    </p:cTn>
                                  </p:par>
                                  <p:par>
                                    <p:cTn id="49" presetID="35" presetClass="emph" presetSubtype="0" repeatCount="3000" fill="hold" grpId="1" nodeType="withEffect">
                                      <p:stCondLst>
                                        <p:cond delay="900"/>
                                      </p:stCondLst>
                                      <p:childTnLst>
                                        <p:anim calcmode="discrete" valueType="str">
                                          <p:cBhvr>
                                            <p:cTn id="50" dur="100" fill="hold"/>
                                            <p:tgtEl>
                                              <p:spTgt spid="32"/>
                                            </p:tgtEl>
                                            <p:attrNameLst>
                                              <p:attrName>style.visibility</p:attrName>
                                            </p:attrNameLst>
                                          </p:cBhvr>
                                          <p:tavLst>
                                            <p:tav tm="0">
                                              <p:val>
                                                <p:strVal val="hidden"/>
                                              </p:val>
                                            </p:tav>
                                            <p:tav tm="50000">
                                              <p:val>
                                                <p:strVal val="visible"/>
                                              </p:val>
                                            </p:tav>
                                          </p:tavLst>
                                        </p:anim>
                                      </p:childTnLst>
                                    </p:cTn>
                                  </p:par>
                                  <p:par>
                                    <p:cTn id="51" presetID="2" presetClass="entr" presetSubtype="1" fill="hold" grpId="0" nodeType="withEffect">
                                      <p:stCondLst>
                                        <p:cond delay="60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0-#ppt_h/2"/>
                                              </p:val>
                                            </p:tav>
                                            <p:tav tm="100000">
                                              <p:val>
                                                <p:strVal val="#ppt_y"/>
                                              </p:val>
                                            </p:tav>
                                          </p:tavLst>
                                        </p:anim>
                                      </p:childTnLst>
                                    </p:cTn>
                                  </p:par>
                                  <p:par>
                                    <p:cTn id="55" presetID="35" presetClass="emph" presetSubtype="0" repeatCount="3000" fill="hold" grpId="1" nodeType="withEffect">
                                      <p:stCondLst>
                                        <p:cond delay="1000"/>
                                      </p:stCondLst>
                                      <p:childTnLst>
                                        <p:anim calcmode="discrete" valueType="str">
                                          <p:cBhvr>
                                            <p:cTn id="56" dur="100" fill="hold"/>
                                            <p:tgtEl>
                                              <p:spTgt spid="31"/>
                                            </p:tgtEl>
                                            <p:attrNameLst>
                                              <p:attrName>style.visibility</p:attrName>
                                            </p:attrNameLst>
                                          </p:cBhvr>
                                          <p:tavLst>
                                            <p:tav tm="0">
                                              <p:val>
                                                <p:strVal val="hidden"/>
                                              </p:val>
                                            </p:tav>
                                            <p:tav tm="50000">
                                              <p:val>
                                                <p:strVal val="visible"/>
                                              </p:val>
                                            </p:tav>
                                          </p:tavLst>
                                        </p:anim>
                                      </p:childTnLst>
                                    </p:cTn>
                                  </p:par>
                                  <p:par>
                                    <p:cTn id="57" presetID="2" presetClass="entr" presetSubtype="1" fill="hold" grpId="0" nodeType="withEffect">
                                      <p:stCondLst>
                                        <p:cond delay="70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0-#ppt_h/2"/>
                                              </p:val>
                                            </p:tav>
                                            <p:tav tm="100000">
                                              <p:val>
                                                <p:strVal val="#ppt_y"/>
                                              </p:val>
                                            </p:tav>
                                          </p:tavLst>
                                        </p:anim>
                                      </p:childTnLst>
                                    </p:cTn>
                                  </p:par>
                                  <p:par>
                                    <p:cTn id="61" presetID="35" presetClass="emph" presetSubtype="0" repeatCount="3000" fill="hold" grpId="1" nodeType="withEffect">
                                      <p:stCondLst>
                                        <p:cond delay="1100"/>
                                      </p:stCondLst>
                                      <p:childTnLst>
                                        <p:anim calcmode="discrete" valueType="str">
                                          <p:cBhvr>
                                            <p:cTn id="62" dur="100" fill="hold"/>
                                            <p:tgtEl>
                                              <p:spTgt spid="33"/>
                                            </p:tgtEl>
                                            <p:attrNameLst>
                                              <p:attrName>style.visibility</p:attrName>
                                            </p:attrNameLst>
                                          </p:cBhvr>
                                          <p:tavLst>
                                            <p:tav tm="0">
                                              <p:val>
                                                <p:strVal val="hidden"/>
                                              </p:val>
                                            </p:tav>
                                            <p:tav tm="50000">
                                              <p:val>
                                                <p:strVal val="visible"/>
                                              </p:val>
                                            </p:tav>
                                          </p:tavLst>
                                        </p:anim>
                                      </p:childTnLst>
                                    </p:cTn>
                                  </p:par>
                                  <p:par>
                                    <p:cTn id="63" presetID="2" presetClass="entr" presetSubtype="8" fill="hold" nodeType="withEffect" p14:presetBounceEnd="60000">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14:bounceEnd="60000">
                                          <p:cBhvr additive="base">
                                            <p:cTn id="65"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14:presetBounceEnd="60000">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14:bounceEnd="60000">
                                          <p:cBhvr additive="base">
                                            <p:cTn id="69"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7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26" grpId="0" animBg="1"/>
          <p:bldP spid="26" grpId="1" animBg="1"/>
          <p:bldP spid="27" grpId="0" animBg="1"/>
          <p:bldP spid="27" grpId="1" animBg="1"/>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27"/>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6"/>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300"/>
                                            <p:tgtEl>
                                              <p:spTgt spid="34"/>
                                            </p:tgtEl>
                                          </p:cBhvr>
                                        </p:animEffect>
                                        <p:anim calcmode="lin" valueType="num">
                                          <p:cBhvr>
                                            <p:cTn id="20" dur="300" fill="hold"/>
                                            <p:tgtEl>
                                              <p:spTgt spid="34"/>
                                            </p:tgtEl>
                                            <p:attrNameLst>
                                              <p:attrName>ppt_x</p:attrName>
                                            </p:attrNameLst>
                                          </p:cBhvr>
                                          <p:tavLst>
                                            <p:tav tm="0">
                                              <p:val>
                                                <p:strVal val="#ppt_x"/>
                                              </p:val>
                                            </p:tav>
                                            <p:tav tm="100000">
                                              <p:val>
                                                <p:strVal val="#ppt_x"/>
                                              </p:val>
                                            </p:tav>
                                          </p:tavLst>
                                        </p:anim>
                                        <p:anim calcmode="lin" valueType="num">
                                          <p:cBhvr>
                                            <p:cTn id="21" dur="300" fill="hold"/>
                                            <p:tgtEl>
                                              <p:spTgt spid="34"/>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10" presetClass="entr" presetSubtype="0" fill="hold" grpId="0" nodeType="withEffect">
                                      <p:stCondLst>
                                        <p:cond delay="4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50"/>
                                            <p:tgtEl>
                                              <p:spTgt spid="28"/>
                                            </p:tgtEl>
                                          </p:cBhvr>
                                        </p:animEffect>
                                      </p:childTnLst>
                                    </p:cTn>
                                  </p:par>
                                  <p:par>
                                    <p:cTn id="28" presetID="35" presetClass="emph" presetSubtype="0" fill="hold" grpId="1" nodeType="withEffect">
                                      <p:stCondLst>
                                        <p:cond delay="500"/>
                                      </p:stCondLst>
                                      <p:childTnLst>
                                        <p:anim calcmode="discrete" valueType="str">
                                          <p:cBhvr>
                                            <p:cTn id="29" dur="100" fill="hold"/>
                                            <p:tgtEl>
                                              <p:spTgt spid="28"/>
                                            </p:tgtEl>
                                            <p:attrNameLst>
                                              <p:attrName>style.visibility</p:attrName>
                                            </p:attrNameLst>
                                          </p:cBhvr>
                                          <p:tavLst>
                                            <p:tav tm="0">
                                              <p:val>
                                                <p:strVal val="hidden"/>
                                              </p:val>
                                            </p:tav>
                                            <p:tav tm="50000">
                                              <p:val>
                                                <p:strVal val="visible"/>
                                              </p:val>
                                            </p:tav>
                                          </p:tavLst>
                                        </p:anim>
                                      </p:childTnLst>
                                    </p:cTn>
                                  </p:par>
                                  <p:par>
                                    <p:cTn id="30" presetID="22" presetClass="entr" presetSubtype="1" fill="hold"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par>
                                    <p:cTn id="33" presetID="2" presetClass="entr" presetSubtype="1" fill="hold" grpId="0" nodeType="withEffect">
                                      <p:stCondLst>
                                        <p:cond delay="3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0-#ppt_h/2"/>
                                              </p:val>
                                            </p:tav>
                                            <p:tav tm="100000">
                                              <p:val>
                                                <p:strVal val="#ppt_y"/>
                                              </p:val>
                                            </p:tav>
                                          </p:tavLst>
                                        </p:anim>
                                      </p:childTnLst>
                                    </p:cTn>
                                  </p:par>
                                  <p:par>
                                    <p:cTn id="37" presetID="35" presetClass="emph" presetSubtype="0" repeatCount="3000" fill="hold" grpId="1" nodeType="withEffect">
                                      <p:stCondLst>
                                        <p:cond delay="700"/>
                                      </p:stCondLst>
                                      <p:childTnLst>
                                        <p:anim calcmode="discrete" valueType="str">
                                          <p:cBhvr>
                                            <p:cTn id="38" dur="100" fill="hold"/>
                                            <p:tgtEl>
                                              <p:spTgt spid="29"/>
                                            </p:tgtEl>
                                            <p:attrNameLst>
                                              <p:attrName>style.visibility</p:attrName>
                                            </p:attrNameLst>
                                          </p:cBhvr>
                                          <p:tavLst>
                                            <p:tav tm="0">
                                              <p:val>
                                                <p:strVal val="hidden"/>
                                              </p:val>
                                            </p:tav>
                                            <p:tav tm="50000">
                                              <p:val>
                                                <p:strVal val="visible"/>
                                              </p:val>
                                            </p:tav>
                                          </p:tavLst>
                                        </p:anim>
                                      </p:childTnLst>
                                    </p:cTn>
                                  </p:par>
                                  <p:par>
                                    <p:cTn id="39" presetID="2" presetClass="entr" presetSubtype="1" fill="hold" grpId="0" nodeType="withEffect">
                                      <p:stCondLst>
                                        <p:cond delay="40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0-#ppt_h/2"/>
                                              </p:val>
                                            </p:tav>
                                            <p:tav tm="100000">
                                              <p:val>
                                                <p:strVal val="#ppt_y"/>
                                              </p:val>
                                            </p:tav>
                                          </p:tavLst>
                                        </p:anim>
                                      </p:childTnLst>
                                    </p:cTn>
                                  </p:par>
                                  <p:par>
                                    <p:cTn id="43" presetID="35" presetClass="emph" presetSubtype="0" repeatCount="3000" fill="hold" grpId="1" nodeType="withEffect">
                                      <p:stCondLst>
                                        <p:cond delay="800"/>
                                      </p:stCondLst>
                                      <p:childTnLst>
                                        <p:anim calcmode="discrete" valueType="str">
                                          <p:cBhvr>
                                            <p:cTn id="44" dur="100" fill="hold"/>
                                            <p:tgtEl>
                                              <p:spTgt spid="30"/>
                                            </p:tgtEl>
                                            <p:attrNameLst>
                                              <p:attrName>style.visibility</p:attrName>
                                            </p:attrNameLst>
                                          </p:cBhvr>
                                          <p:tavLst>
                                            <p:tav tm="0">
                                              <p:val>
                                                <p:strVal val="hidden"/>
                                              </p:val>
                                            </p:tav>
                                            <p:tav tm="50000">
                                              <p:val>
                                                <p:strVal val="visible"/>
                                              </p:val>
                                            </p:tav>
                                          </p:tavLst>
                                        </p:anim>
                                      </p:childTnLst>
                                    </p:cTn>
                                  </p:par>
                                  <p:par>
                                    <p:cTn id="45" presetID="2" presetClass="entr" presetSubtype="1" fill="hold" grpId="0" nodeType="withEffect">
                                      <p:stCondLst>
                                        <p:cond delay="50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0-#ppt_h/2"/>
                                              </p:val>
                                            </p:tav>
                                            <p:tav tm="100000">
                                              <p:val>
                                                <p:strVal val="#ppt_y"/>
                                              </p:val>
                                            </p:tav>
                                          </p:tavLst>
                                        </p:anim>
                                      </p:childTnLst>
                                    </p:cTn>
                                  </p:par>
                                  <p:par>
                                    <p:cTn id="49" presetID="35" presetClass="emph" presetSubtype="0" repeatCount="3000" fill="hold" grpId="1" nodeType="withEffect">
                                      <p:stCondLst>
                                        <p:cond delay="900"/>
                                      </p:stCondLst>
                                      <p:childTnLst>
                                        <p:anim calcmode="discrete" valueType="str">
                                          <p:cBhvr>
                                            <p:cTn id="50" dur="100" fill="hold"/>
                                            <p:tgtEl>
                                              <p:spTgt spid="32"/>
                                            </p:tgtEl>
                                            <p:attrNameLst>
                                              <p:attrName>style.visibility</p:attrName>
                                            </p:attrNameLst>
                                          </p:cBhvr>
                                          <p:tavLst>
                                            <p:tav tm="0">
                                              <p:val>
                                                <p:strVal val="hidden"/>
                                              </p:val>
                                            </p:tav>
                                            <p:tav tm="50000">
                                              <p:val>
                                                <p:strVal val="visible"/>
                                              </p:val>
                                            </p:tav>
                                          </p:tavLst>
                                        </p:anim>
                                      </p:childTnLst>
                                    </p:cTn>
                                  </p:par>
                                  <p:par>
                                    <p:cTn id="51" presetID="2" presetClass="entr" presetSubtype="1" fill="hold" grpId="0" nodeType="withEffect">
                                      <p:stCondLst>
                                        <p:cond delay="60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0-#ppt_h/2"/>
                                              </p:val>
                                            </p:tav>
                                            <p:tav tm="100000">
                                              <p:val>
                                                <p:strVal val="#ppt_y"/>
                                              </p:val>
                                            </p:tav>
                                          </p:tavLst>
                                        </p:anim>
                                      </p:childTnLst>
                                    </p:cTn>
                                  </p:par>
                                  <p:par>
                                    <p:cTn id="55" presetID="35" presetClass="emph" presetSubtype="0" repeatCount="3000" fill="hold" grpId="1" nodeType="withEffect">
                                      <p:stCondLst>
                                        <p:cond delay="1000"/>
                                      </p:stCondLst>
                                      <p:childTnLst>
                                        <p:anim calcmode="discrete" valueType="str">
                                          <p:cBhvr>
                                            <p:cTn id="56" dur="100" fill="hold"/>
                                            <p:tgtEl>
                                              <p:spTgt spid="31"/>
                                            </p:tgtEl>
                                            <p:attrNameLst>
                                              <p:attrName>style.visibility</p:attrName>
                                            </p:attrNameLst>
                                          </p:cBhvr>
                                          <p:tavLst>
                                            <p:tav tm="0">
                                              <p:val>
                                                <p:strVal val="hidden"/>
                                              </p:val>
                                            </p:tav>
                                            <p:tav tm="50000">
                                              <p:val>
                                                <p:strVal val="visible"/>
                                              </p:val>
                                            </p:tav>
                                          </p:tavLst>
                                        </p:anim>
                                      </p:childTnLst>
                                    </p:cTn>
                                  </p:par>
                                  <p:par>
                                    <p:cTn id="57" presetID="2" presetClass="entr" presetSubtype="1" fill="hold" grpId="0" nodeType="withEffect">
                                      <p:stCondLst>
                                        <p:cond delay="70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0-#ppt_h/2"/>
                                              </p:val>
                                            </p:tav>
                                            <p:tav tm="100000">
                                              <p:val>
                                                <p:strVal val="#ppt_y"/>
                                              </p:val>
                                            </p:tav>
                                          </p:tavLst>
                                        </p:anim>
                                      </p:childTnLst>
                                    </p:cTn>
                                  </p:par>
                                  <p:par>
                                    <p:cTn id="61" presetID="35" presetClass="emph" presetSubtype="0" repeatCount="3000" fill="hold" grpId="1" nodeType="withEffect">
                                      <p:stCondLst>
                                        <p:cond delay="1100"/>
                                      </p:stCondLst>
                                      <p:childTnLst>
                                        <p:anim calcmode="discrete" valueType="str">
                                          <p:cBhvr>
                                            <p:cTn id="62" dur="100" fill="hold"/>
                                            <p:tgtEl>
                                              <p:spTgt spid="33"/>
                                            </p:tgtEl>
                                            <p:attrNameLst>
                                              <p:attrName>style.visibility</p:attrName>
                                            </p:attrNameLst>
                                          </p:cBhvr>
                                          <p:tavLst>
                                            <p:tav tm="0">
                                              <p:val>
                                                <p:strVal val="hidden"/>
                                              </p:val>
                                            </p:tav>
                                            <p:tav tm="50000">
                                              <p:val>
                                                <p:strVal val="visible"/>
                                              </p:val>
                                            </p:tav>
                                          </p:tavLst>
                                        </p:anim>
                                      </p:childTnLst>
                                    </p:cTn>
                                  </p:par>
                                  <p:par>
                                    <p:cTn id="63" presetID="2" presetClass="entr" presetSubtype="8"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0-#ppt_w/2"/>
                                              </p:val>
                                            </p:tav>
                                            <p:tav tm="100000">
                                              <p:val>
                                                <p:strVal val="#ppt_x"/>
                                              </p:val>
                                            </p:tav>
                                          </p:tavLst>
                                        </p:anim>
                                        <p:anim calcmode="lin" valueType="num">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1+#ppt_w/2"/>
                                              </p:val>
                                            </p:tav>
                                            <p:tav tm="100000">
                                              <p:val>
                                                <p:strVal val="#ppt_x"/>
                                              </p:val>
                                            </p:tav>
                                          </p:tavLst>
                                        </p:anim>
                                        <p:anim calcmode="lin" valueType="num">
                                          <p:cBhvr additive="base">
                                            <p:cTn id="7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26" grpId="0" animBg="1"/>
          <p:bldP spid="26" grpId="1" animBg="1"/>
          <p:bldP spid="27" grpId="0" animBg="1"/>
          <p:bldP spid="27" grpId="1" animBg="1"/>
          <p:bldP spid="3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t="-9000" b="-9000"/>
          </a:stretch>
        </a:blipFill>
        <a:effectLst/>
      </p:bgPr>
    </p:bg>
    <p:spTree>
      <p:nvGrpSpPr>
        <p:cNvPr id="1" name=""/>
        <p:cNvGrpSpPr/>
        <p:nvPr/>
      </p:nvGrpSpPr>
      <p:grpSpPr>
        <a:xfrm>
          <a:off x="0" y="0"/>
          <a:ext cx="0" cy="0"/>
          <a:chOff x="0" y="0"/>
          <a:chExt cx="0" cy="0"/>
        </a:xfrm>
      </p:grpSpPr>
      <p:sp>
        <p:nvSpPr>
          <p:cNvPr id="2" name="矩形 1"/>
          <p:cNvSpPr/>
          <p:nvPr/>
        </p:nvSpPr>
        <p:spPr>
          <a:xfrm>
            <a:off x="0" y="9955"/>
            <a:ext cx="9160638" cy="513195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Rectangle 18"/>
          <p:cNvSpPr>
            <a:spLocks noChangeArrowheads="1"/>
          </p:cNvSpPr>
          <p:nvPr/>
        </p:nvSpPr>
        <p:spPr bwMode="auto">
          <a:xfrm>
            <a:off x="1397455" y="4106784"/>
            <a:ext cx="3286156"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dirty="0">
                <a:solidFill>
                  <a:schemeClr val="bg1"/>
                </a:solidFill>
                <a:latin typeface="微软雅黑" pitchFamily="34" charset="-122"/>
                <a:ea typeface="微软雅黑" pitchFamily="34" charset="-122"/>
                <a:cs typeface="Arial" pitchFamily="34" charset="0"/>
              </a:rPr>
              <a:t>任务二  设计</a:t>
            </a:r>
            <a:r>
              <a:rPr lang="en-US" altLang="zh-CN" sz="2666" dirty="0">
                <a:solidFill>
                  <a:schemeClr val="bg1"/>
                </a:solidFill>
                <a:latin typeface="微软雅黑" pitchFamily="34" charset="-122"/>
                <a:ea typeface="微软雅黑" pitchFamily="34" charset="-122"/>
                <a:cs typeface="Arial" pitchFamily="34" charset="0"/>
              </a:rPr>
              <a:t>DM </a:t>
            </a:r>
            <a:r>
              <a:rPr lang="zh-CN" altLang="en-US" sz="2666" dirty="0">
                <a:solidFill>
                  <a:schemeClr val="bg1"/>
                </a:solidFill>
                <a:latin typeface="微软雅黑" pitchFamily="34" charset="-122"/>
                <a:ea typeface="微软雅黑" pitchFamily="34" charset="-122"/>
                <a:cs typeface="Arial" pitchFamily="34" charset="0"/>
              </a:rPr>
              <a:t>广告</a:t>
            </a:r>
          </a:p>
        </p:txBody>
      </p:sp>
      <p:sp>
        <p:nvSpPr>
          <p:cNvPr id="6" name="Freeform 9"/>
          <p:cNvSpPr/>
          <p:nvPr/>
        </p:nvSpPr>
        <p:spPr bwMode="auto">
          <a:xfrm>
            <a:off x="4858385" y="4231742"/>
            <a:ext cx="91961" cy="184249"/>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bg1"/>
          </a:solidFill>
          <a:ln>
            <a:noFill/>
          </a:ln>
        </p:spPr>
        <p:txBody>
          <a:bodyPr vert="horz" wrap="square" lIns="121906" tIns="60953" rIns="121906" bIns="60953" numCol="1" anchor="t" anchorCtr="0" compatLnSpc="1"/>
          <a:lstStyle/>
          <a:p>
            <a:endParaRPr lang="zh-CN" altLang="en-US" sz="2400"/>
          </a:p>
        </p:txBody>
      </p:sp>
      <p:cxnSp>
        <p:nvCxnSpPr>
          <p:cNvPr id="10" name="直接连接符 9"/>
          <p:cNvCxnSpPr/>
          <p:nvPr/>
        </p:nvCxnSpPr>
        <p:spPr>
          <a:xfrm>
            <a:off x="1205455" y="4042705"/>
            <a:ext cx="0" cy="56425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465923" y="4118062"/>
            <a:ext cx="528347" cy="426348"/>
            <a:chOff x="-3743325" y="2247900"/>
            <a:chExt cx="822326" cy="663576"/>
          </a:xfrm>
          <a:solidFill>
            <a:schemeClr val="bg1"/>
          </a:solidFill>
        </p:grpSpPr>
        <p:sp>
          <p:nvSpPr>
            <p:cNvPr id="15" name="Freeform 7"/>
            <p:cNvSpPr>
              <a:spLocks noEditPoints="1"/>
            </p:cNvSpPr>
            <p:nvPr/>
          </p:nvSpPr>
          <p:spPr bwMode="auto">
            <a:xfrm>
              <a:off x="-3743325" y="2247900"/>
              <a:ext cx="588963" cy="660400"/>
            </a:xfrm>
            <a:custGeom>
              <a:avLst/>
              <a:gdLst>
                <a:gd name="T0" fmla="*/ 156 w 157"/>
                <a:gd name="T1" fmla="*/ 168 h 176"/>
                <a:gd name="T2" fmla="*/ 100 w 157"/>
                <a:gd name="T3" fmla="*/ 96 h 176"/>
                <a:gd name="T4" fmla="*/ 102 w 157"/>
                <a:gd name="T5" fmla="*/ 94 h 176"/>
                <a:gd name="T6" fmla="*/ 108 w 157"/>
                <a:gd name="T7" fmla="*/ 90 h 176"/>
                <a:gd name="T8" fmla="*/ 114 w 157"/>
                <a:gd name="T9" fmla="*/ 86 h 176"/>
                <a:gd name="T10" fmla="*/ 121 w 157"/>
                <a:gd name="T11" fmla="*/ 77 h 176"/>
                <a:gd name="T12" fmla="*/ 123 w 157"/>
                <a:gd name="T13" fmla="*/ 72 h 176"/>
                <a:gd name="T14" fmla="*/ 124 w 157"/>
                <a:gd name="T15" fmla="*/ 71 h 176"/>
                <a:gd name="T16" fmla="*/ 128 w 157"/>
                <a:gd name="T17" fmla="*/ 50 h 176"/>
                <a:gd name="T18" fmla="*/ 78 w 157"/>
                <a:gd name="T19" fmla="*/ 0 h 176"/>
                <a:gd name="T20" fmla="*/ 78 w 157"/>
                <a:gd name="T21" fmla="*/ 0 h 176"/>
                <a:gd name="T22" fmla="*/ 78 w 157"/>
                <a:gd name="T23" fmla="*/ 0 h 176"/>
                <a:gd name="T24" fmla="*/ 28 w 157"/>
                <a:gd name="T25" fmla="*/ 50 h 176"/>
                <a:gd name="T26" fmla="*/ 56 w 157"/>
                <a:gd name="T27" fmla="*/ 96 h 176"/>
                <a:gd name="T28" fmla="*/ 0 w 157"/>
                <a:gd name="T29" fmla="*/ 168 h 176"/>
                <a:gd name="T30" fmla="*/ 0 w 157"/>
                <a:gd name="T31" fmla="*/ 169 h 176"/>
                <a:gd name="T32" fmla="*/ 0 w 157"/>
                <a:gd name="T33" fmla="*/ 169 h 176"/>
                <a:gd name="T34" fmla="*/ 1 w 157"/>
                <a:gd name="T35" fmla="*/ 172 h 176"/>
                <a:gd name="T36" fmla="*/ 7 w 157"/>
                <a:gd name="T37" fmla="*/ 176 h 176"/>
                <a:gd name="T38" fmla="*/ 13 w 157"/>
                <a:gd name="T39" fmla="*/ 172 h 176"/>
                <a:gd name="T40" fmla="*/ 13 w 157"/>
                <a:gd name="T41" fmla="*/ 170 h 176"/>
                <a:gd name="T42" fmla="*/ 14 w 157"/>
                <a:gd name="T43" fmla="*/ 169 h 176"/>
                <a:gd name="T44" fmla="*/ 13 w 157"/>
                <a:gd name="T45" fmla="*/ 168 h 176"/>
                <a:gd name="T46" fmla="*/ 13 w 157"/>
                <a:gd name="T47" fmla="*/ 165 h 176"/>
                <a:gd name="T48" fmla="*/ 14 w 157"/>
                <a:gd name="T49" fmla="*/ 163 h 176"/>
                <a:gd name="T50" fmla="*/ 14 w 157"/>
                <a:gd name="T51" fmla="*/ 163 h 176"/>
                <a:gd name="T52" fmla="*/ 39 w 157"/>
                <a:gd name="T53" fmla="*/ 119 h 176"/>
                <a:gd name="T54" fmla="*/ 40 w 157"/>
                <a:gd name="T55" fmla="*/ 119 h 176"/>
                <a:gd name="T56" fmla="*/ 40 w 157"/>
                <a:gd name="T57" fmla="*/ 119 h 176"/>
                <a:gd name="T58" fmla="*/ 68 w 157"/>
                <a:gd name="T59" fmla="*/ 107 h 176"/>
                <a:gd name="T60" fmla="*/ 68 w 157"/>
                <a:gd name="T61" fmla="*/ 106 h 176"/>
                <a:gd name="T62" fmla="*/ 73 w 157"/>
                <a:gd name="T63" fmla="*/ 106 h 176"/>
                <a:gd name="T64" fmla="*/ 77 w 157"/>
                <a:gd name="T65" fmla="*/ 106 h 176"/>
                <a:gd name="T66" fmla="*/ 78 w 157"/>
                <a:gd name="T67" fmla="*/ 106 h 176"/>
                <a:gd name="T68" fmla="*/ 85 w 157"/>
                <a:gd name="T69" fmla="*/ 106 h 176"/>
                <a:gd name="T70" fmla="*/ 85 w 157"/>
                <a:gd name="T71" fmla="*/ 106 h 176"/>
                <a:gd name="T72" fmla="*/ 143 w 157"/>
                <a:gd name="T73" fmla="*/ 163 h 176"/>
                <a:gd name="T74" fmla="*/ 143 w 157"/>
                <a:gd name="T75" fmla="*/ 163 h 176"/>
                <a:gd name="T76" fmla="*/ 143 w 157"/>
                <a:gd name="T77" fmla="*/ 165 h 176"/>
                <a:gd name="T78" fmla="*/ 143 w 157"/>
                <a:gd name="T79" fmla="*/ 168 h 176"/>
                <a:gd name="T80" fmla="*/ 143 w 157"/>
                <a:gd name="T81" fmla="*/ 169 h 176"/>
                <a:gd name="T82" fmla="*/ 143 w 157"/>
                <a:gd name="T83" fmla="*/ 170 h 176"/>
                <a:gd name="T84" fmla="*/ 143 w 157"/>
                <a:gd name="T85" fmla="*/ 172 h 176"/>
                <a:gd name="T86" fmla="*/ 150 w 157"/>
                <a:gd name="T87" fmla="*/ 176 h 176"/>
                <a:gd name="T88" fmla="*/ 156 w 157"/>
                <a:gd name="T89" fmla="*/ 172 h 176"/>
                <a:gd name="T90" fmla="*/ 157 w 157"/>
                <a:gd name="T91" fmla="*/ 169 h 176"/>
                <a:gd name="T92" fmla="*/ 157 w 157"/>
                <a:gd name="T93" fmla="*/ 169 h 176"/>
                <a:gd name="T94" fmla="*/ 156 w 157"/>
                <a:gd name="T95" fmla="*/ 168 h 176"/>
                <a:gd name="T96" fmla="*/ 41 w 157"/>
                <a:gd name="T97" fmla="*/ 50 h 176"/>
                <a:gd name="T98" fmla="*/ 78 w 157"/>
                <a:gd name="T99" fmla="*/ 13 h 176"/>
                <a:gd name="T100" fmla="*/ 115 w 157"/>
                <a:gd name="T101" fmla="*/ 50 h 176"/>
                <a:gd name="T102" fmla="*/ 78 w 157"/>
                <a:gd name="T103" fmla="*/ 87 h 176"/>
                <a:gd name="T104" fmla="*/ 41 w 157"/>
                <a:gd name="T105"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76">
                  <a:moveTo>
                    <a:pt x="156" y="168"/>
                  </a:moveTo>
                  <a:cubicBezTo>
                    <a:pt x="155" y="134"/>
                    <a:pt x="132" y="105"/>
                    <a:pt x="100" y="96"/>
                  </a:cubicBezTo>
                  <a:cubicBezTo>
                    <a:pt x="101" y="95"/>
                    <a:pt x="102" y="94"/>
                    <a:pt x="102" y="94"/>
                  </a:cubicBezTo>
                  <a:cubicBezTo>
                    <a:pt x="104" y="93"/>
                    <a:pt x="108" y="91"/>
                    <a:pt x="108" y="90"/>
                  </a:cubicBezTo>
                  <a:cubicBezTo>
                    <a:pt x="110" y="89"/>
                    <a:pt x="113" y="86"/>
                    <a:pt x="114" y="86"/>
                  </a:cubicBezTo>
                  <a:cubicBezTo>
                    <a:pt x="115" y="84"/>
                    <a:pt x="120" y="78"/>
                    <a:pt x="121" y="77"/>
                  </a:cubicBezTo>
                  <a:cubicBezTo>
                    <a:pt x="122" y="75"/>
                    <a:pt x="123" y="74"/>
                    <a:pt x="123" y="72"/>
                  </a:cubicBezTo>
                  <a:cubicBezTo>
                    <a:pt x="124" y="72"/>
                    <a:pt x="124" y="71"/>
                    <a:pt x="124" y="71"/>
                  </a:cubicBezTo>
                  <a:cubicBezTo>
                    <a:pt x="127" y="65"/>
                    <a:pt x="128" y="58"/>
                    <a:pt x="128" y="50"/>
                  </a:cubicBezTo>
                  <a:cubicBezTo>
                    <a:pt x="128" y="23"/>
                    <a:pt x="106" y="0"/>
                    <a:pt x="78" y="0"/>
                  </a:cubicBezTo>
                  <a:cubicBezTo>
                    <a:pt x="78" y="0"/>
                    <a:pt x="78" y="0"/>
                    <a:pt x="78" y="0"/>
                  </a:cubicBezTo>
                  <a:cubicBezTo>
                    <a:pt x="78" y="0"/>
                    <a:pt x="78" y="0"/>
                    <a:pt x="78" y="0"/>
                  </a:cubicBezTo>
                  <a:cubicBezTo>
                    <a:pt x="51" y="0"/>
                    <a:pt x="28" y="23"/>
                    <a:pt x="28" y="50"/>
                  </a:cubicBezTo>
                  <a:cubicBezTo>
                    <a:pt x="28" y="70"/>
                    <a:pt x="40" y="87"/>
                    <a:pt x="56" y="96"/>
                  </a:cubicBezTo>
                  <a:cubicBezTo>
                    <a:pt x="25" y="105"/>
                    <a:pt x="1" y="134"/>
                    <a:pt x="0" y="168"/>
                  </a:cubicBezTo>
                  <a:cubicBezTo>
                    <a:pt x="0" y="168"/>
                    <a:pt x="0" y="169"/>
                    <a:pt x="0" y="169"/>
                  </a:cubicBezTo>
                  <a:cubicBezTo>
                    <a:pt x="0" y="169"/>
                    <a:pt x="0" y="169"/>
                    <a:pt x="0" y="169"/>
                  </a:cubicBezTo>
                  <a:cubicBezTo>
                    <a:pt x="0" y="170"/>
                    <a:pt x="0" y="171"/>
                    <a:pt x="1" y="172"/>
                  </a:cubicBezTo>
                  <a:cubicBezTo>
                    <a:pt x="2" y="174"/>
                    <a:pt x="4" y="176"/>
                    <a:pt x="7" y="176"/>
                  </a:cubicBezTo>
                  <a:cubicBezTo>
                    <a:pt x="10" y="176"/>
                    <a:pt x="12" y="174"/>
                    <a:pt x="13" y="172"/>
                  </a:cubicBezTo>
                  <a:cubicBezTo>
                    <a:pt x="13" y="171"/>
                    <a:pt x="13" y="170"/>
                    <a:pt x="13" y="170"/>
                  </a:cubicBezTo>
                  <a:cubicBezTo>
                    <a:pt x="13" y="169"/>
                    <a:pt x="14" y="169"/>
                    <a:pt x="14" y="169"/>
                  </a:cubicBezTo>
                  <a:cubicBezTo>
                    <a:pt x="14" y="168"/>
                    <a:pt x="13" y="168"/>
                    <a:pt x="13" y="168"/>
                  </a:cubicBezTo>
                  <a:cubicBezTo>
                    <a:pt x="13" y="167"/>
                    <a:pt x="13" y="166"/>
                    <a:pt x="13" y="165"/>
                  </a:cubicBezTo>
                  <a:cubicBezTo>
                    <a:pt x="13" y="164"/>
                    <a:pt x="14" y="164"/>
                    <a:pt x="14" y="163"/>
                  </a:cubicBezTo>
                  <a:cubicBezTo>
                    <a:pt x="14" y="163"/>
                    <a:pt x="14" y="163"/>
                    <a:pt x="14" y="163"/>
                  </a:cubicBezTo>
                  <a:cubicBezTo>
                    <a:pt x="16" y="145"/>
                    <a:pt x="25" y="130"/>
                    <a:pt x="39" y="119"/>
                  </a:cubicBezTo>
                  <a:cubicBezTo>
                    <a:pt x="39" y="119"/>
                    <a:pt x="39" y="119"/>
                    <a:pt x="40" y="119"/>
                  </a:cubicBezTo>
                  <a:cubicBezTo>
                    <a:pt x="40" y="119"/>
                    <a:pt x="40" y="119"/>
                    <a:pt x="40" y="119"/>
                  </a:cubicBezTo>
                  <a:cubicBezTo>
                    <a:pt x="48" y="113"/>
                    <a:pt x="57" y="108"/>
                    <a:pt x="68" y="107"/>
                  </a:cubicBezTo>
                  <a:cubicBezTo>
                    <a:pt x="68" y="107"/>
                    <a:pt x="68" y="106"/>
                    <a:pt x="68" y="106"/>
                  </a:cubicBezTo>
                  <a:cubicBezTo>
                    <a:pt x="70" y="106"/>
                    <a:pt x="71" y="106"/>
                    <a:pt x="73" y="106"/>
                  </a:cubicBezTo>
                  <a:cubicBezTo>
                    <a:pt x="74" y="106"/>
                    <a:pt x="75" y="106"/>
                    <a:pt x="77" y="106"/>
                  </a:cubicBezTo>
                  <a:cubicBezTo>
                    <a:pt x="77" y="106"/>
                    <a:pt x="78" y="106"/>
                    <a:pt x="78" y="106"/>
                  </a:cubicBezTo>
                  <a:cubicBezTo>
                    <a:pt x="80" y="106"/>
                    <a:pt x="83" y="106"/>
                    <a:pt x="85" y="106"/>
                  </a:cubicBezTo>
                  <a:cubicBezTo>
                    <a:pt x="85" y="106"/>
                    <a:pt x="85" y="106"/>
                    <a:pt x="85" y="106"/>
                  </a:cubicBezTo>
                  <a:cubicBezTo>
                    <a:pt x="115" y="109"/>
                    <a:pt x="139" y="133"/>
                    <a:pt x="143" y="163"/>
                  </a:cubicBezTo>
                  <a:cubicBezTo>
                    <a:pt x="143" y="163"/>
                    <a:pt x="143" y="163"/>
                    <a:pt x="143" y="163"/>
                  </a:cubicBezTo>
                  <a:cubicBezTo>
                    <a:pt x="143" y="164"/>
                    <a:pt x="143" y="164"/>
                    <a:pt x="143" y="165"/>
                  </a:cubicBezTo>
                  <a:cubicBezTo>
                    <a:pt x="143" y="166"/>
                    <a:pt x="143" y="167"/>
                    <a:pt x="143" y="168"/>
                  </a:cubicBezTo>
                  <a:cubicBezTo>
                    <a:pt x="143" y="168"/>
                    <a:pt x="143" y="168"/>
                    <a:pt x="143" y="169"/>
                  </a:cubicBezTo>
                  <a:cubicBezTo>
                    <a:pt x="143" y="169"/>
                    <a:pt x="143" y="169"/>
                    <a:pt x="143" y="170"/>
                  </a:cubicBezTo>
                  <a:cubicBezTo>
                    <a:pt x="143" y="170"/>
                    <a:pt x="143" y="171"/>
                    <a:pt x="143" y="172"/>
                  </a:cubicBezTo>
                  <a:cubicBezTo>
                    <a:pt x="145" y="174"/>
                    <a:pt x="147" y="176"/>
                    <a:pt x="150" y="176"/>
                  </a:cubicBezTo>
                  <a:cubicBezTo>
                    <a:pt x="152" y="176"/>
                    <a:pt x="155" y="174"/>
                    <a:pt x="156" y="172"/>
                  </a:cubicBezTo>
                  <a:cubicBezTo>
                    <a:pt x="156" y="171"/>
                    <a:pt x="156" y="170"/>
                    <a:pt x="157" y="169"/>
                  </a:cubicBezTo>
                  <a:cubicBezTo>
                    <a:pt x="157" y="169"/>
                    <a:pt x="157" y="169"/>
                    <a:pt x="157" y="169"/>
                  </a:cubicBezTo>
                  <a:cubicBezTo>
                    <a:pt x="157" y="169"/>
                    <a:pt x="157" y="168"/>
                    <a:pt x="156" y="168"/>
                  </a:cubicBezTo>
                  <a:close/>
                  <a:moveTo>
                    <a:pt x="41" y="50"/>
                  </a:moveTo>
                  <a:cubicBezTo>
                    <a:pt x="41" y="30"/>
                    <a:pt x="58" y="13"/>
                    <a:pt x="78" y="13"/>
                  </a:cubicBezTo>
                  <a:cubicBezTo>
                    <a:pt x="99" y="13"/>
                    <a:pt x="115" y="30"/>
                    <a:pt x="115" y="50"/>
                  </a:cubicBezTo>
                  <a:cubicBezTo>
                    <a:pt x="115" y="71"/>
                    <a:pt x="99" y="87"/>
                    <a:pt x="78" y="87"/>
                  </a:cubicBezTo>
                  <a:cubicBezTo>
                    <a:pt x="58" y="87"/>
                    <a:pt x="41" y="71"/>
                    <a:pt x="4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16" name="Freeform 8"/>
            <p:cNvSpPr/>
            <p:nvPr/>
          </p:nvSpPr>
          <p:spPr bwMode="auto">
            <a:xfrm>
              <a:off x="-3236912" y="2255838"/>
              <a:ext cx="315913" cy="655638"/>
            </a:xfrm>
            <a:custGeom>
              <a:avLst/>
              <a:gdLst>
                <a:gd name="T0" fmla="*/ 84 w 84"/>
                <a:gd name="T1" fmla="*/ 168 h 175"/>
                <a:gd name="T2" fmla="*/ 28 w 84"/>
                <a:gd name="T3" fmla="*/ 95 h 175"/>
                <a:gd name="T4" fmla="*/ 56 w 84"/>
                <a:gd name="T5" fmla="*/ 50 h 175"/>
                <a:gd name="T6" fmla="*/ 6 w 84"/>
                <a:gd name="T7" fmla="*/ 0 h 175"/>
                <a:gd name="T8" fmla="*/ 6 w 84"/>
                <a:gd name="T9" fmla="*/ 0 h 175"/>
                <a:gd name="T10" fmla="*/ 0 w 84"/>
                <a:gd name="T11" fmla="*/ 7 h 175"/>
                <a:gd name="T12" fmla="*/ 6 w 84"/>
                <a:gd name="T13" fmla="*/ 13 h 175"/>
                <a:gd name="T14" fmla="*/ 6 w 84"/>
                <a:gd name="T15" fmla="*/ 13 h 175"/>
                <a:gd name="T16" fmla="*/ 7 w 84"/>
                <a:gd name="T17" fmla="*/ 13 h 175"/>
                <a:gd name="T18" fmla="*/ 7 w 84"/>
                <a:gd name="T19" fmla="*/ 13 h 175"/>
                <a:gd name="T20" fmla="*/ 7 w 84"/>
                <a:gd name="T21" fmla="*/ 13 h 175"/>
                <a:gd name="T22" fmla="*/ 43 w 84"/>
                <a:gd name="T23" fmla="*/ 50 h 175"/>
                <a:gd name="T24" fmla="*/ 10 w 84"/>
                <a:gd name="T25" fmla="*/ 89 h 175"/>
                <a:gd name="T26" fmla="*/ 10 w 84"/>
                <a:gd name="T27" fmla="*/ 89 h 175"/>
                <a:gd name="T28" fmla="*/ 6 w 84"/>
                <a:gd name="T29" fmla="*/ 91 h 175"/>
                <a:gd name="T30" fmla="*/ 3 w 84"/>
                <a:gd name="T31" fmla="*/ 97 h 175"/>
                <a:gd name="T32" fmla="*/ 6 w 84"/>
                <a:gd name="T33" fmla="*/ 103 h 175"/>
                <a:gd name="T34" fmla="*/ 12 w 84"/>
                <a:gd name="T35" fmla="*/ 106 h 175"/>
                <a:gd name="T36" fmla="*/ 12 w 84"/>
                <a:gd name="T37" fmla="*/ 106 h 175"/>
                <a:gd name="T38" fmla="*/ 12 w 84"/>
                <a:gd name="T39" fmla="*/ 106 h 175"/>
                <a:gd name="T40" fmla="*/ 16 w 84"/>
                <a:gd name="T41" fmla="*/ 106 h 175"/>
                <a:gd name="T42" fmla="*/ 17 w 84"/>
                <a:gd name="T43" fmla="*/ 106 h 175"/>
                <a:gd name="T44" fmla="*/ 45 w 84"/>
                <a:gd name="T45" fmla="*/ 118 h 175"/>
                <a:gd name="T46" fmla="*/ 45 w 84"/>
                <a:gd name="T47" fmla="*/ 118 h 175"/>
                <a:gd name="T48" fmla="*/ 46 w 84"/>
                <a:gd name="T49" fmla="*/ 119 h 175"/>
                <a:gd name="T50" fmla="*/ 71 w 84"/>
                <a:gd name="T51" fmla="*/ 163 h 175"/>
                <a:gd name="T52" fmla="*/ 71 w 84"/>
                <a:gd name="T53" fmla="*/ 163 h 175"/>
                <a:gd name="T54" fmla="*/ 71 w 84"/>
                <a:gd name="T55" fmla="*/ 165 h 175"/>
                <a:gd name="T56" fmla="*/ 71 w 84"/>
                <a:gd name="T57" fmla="*/ 168 h 175"/>
                <a:gd name="T58" fmla="*/ 71 w 84"/>
                <a:gd name="T59" fmla="*/ 168 h 175"/>
                <a:gd name="T60" fmla="*/ 71 w 84"/>
                <a:gd name="T61" fmla="*/ 169 h 175"/>
                <a:gd name="T62" fmla="*/ 71 w 84"/>
                <a:gd name="T63" fmla="*/ 171 h 175"/>
                <a:gd name="T64" fmla="*/ 78 w 84"/>
                <a:gd name="T65" fmla="*/ 175 h 175"/>
                <a:gd name="T66" fmla="*/ 84 w 84"/>
                <a:gd name="T67" fmla="*/ 171 h 175"/>
                <a:gd name="T68" fmla="*/ 84 w 84"/>
                <a:gd name="T69" fmla="*/ 169 h 175"/>
                <a:gd name="T70" fmla="*/ 84 w 84"/>
                <a:gd name="T71" fmla="*/ 168 h 175"/>
                <a:gd name="T72" fmla="*/ 84 w 84"/>
                <a:gd name="T73" fmla="*/ 16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75">
                  <a:moveTo>
                    <a:pt x="84" y="168"/>
                  </a:moveTo>
                  <a:cubicBezTo>
                    <a:pt x="83" y="133"/>
                    <a:pt x="60" y="105"/>
                    <a:pt x="28" y="95"/>
                  </a:cubicBezTo>
                  <a:cubicBezTo>
                    <a:pt x="45" y="87"/>
                    <a:pt x="56" y="70"/>
                    <a:pt x="56" y="50"/>
                  </a:cubicBezTo>
                  <a:cubicBezTo>
                    <a:pt x="56" y="22"/>
                    <a:pt x="34" y="0"/>
                    <a:pt x="6" y="0"/>
                  </a:cubicBezTo>
                  <a:cubicBezTo>
                    <a:pt x="6" y="0"/>
                    <a:pt x="6" y="0"/>
                    <a:pt x="6" y="0"/>
                  </a:cubicBezTo>
                  <a:cubicBezTo>
                    <a:pt x="3" y="0"/>
                    <a:pt x="0" y="3"/>
                    <a:pt x="0" y="7"/>
                  </a:cubicBezTo>
                  <a:cubicBezTo>
                    <a:pt x="0" y="10"/>
                    <a:pt x="3" y="13"/>
                    <a:pt x="6" y="13"/>
                  </a:cubicBezTo>
                  <a:cubicBezTo>
                    <a:pt x="6" y="13"/>
                    <a:pt x="6" y="13"/>
                    <a:pt x="6" y="13"/>
                  </a:cubicBezTo>
                  <a:cubicBezTo>
                    <a:pt x="7" y="13"/>
                    <a:pt x="7" y="13"/>
                    <a:pt x="7" y="13"/>
                  </a:cubicBezTo>
                  <a:cubicBezTo>
                    <a:pt x="7" y="13"/>
                    <a:pt x="7" y="13"/>
                    <a:pt x="7" y="13"/>
                  </a:cubicBezTo>
                  <a:cubicBezTo>
                    <a:pt x="7" y="13"/>
                    <a:pt x="7" y="13"/>
                    <a:pt x="7" y="13"/>
                  </a:cubicBezTo>
                  <a:cubicBezTo>
                    <a:pt x="27" y="14"/>
                    <a:pt x="43" y="30"/>
                    <a:pt x="43" y="50"/>
                  </a:cubicBezTo>
                  <a:cubicBezTo>
                    <a:pt x="43" y="69"/>
                    <a:pt x="29" y="86"/>
                    <a:pt x="10" y="89"/>
                  </a:cubicBezTo>
                  <a:cubicBezTo>
                    <a:pt x="10" y="89"/>
                    <a:pt x="10" y="89"/>
                    <a:pt x="10" y="89"/>
                  </a:cubicBezTo>
                  <a:cubicBezTo>
                    <a:pt x="9" y="89"/>
                    <a:pt x="7" y="90"/>
                    <a:pt x="6" y="91"/>
                  </a:cubicBezTo>
                  <a:cubicBezTo>
                    <a:pt x="4" y="93"/>
                    <a:pt x="3" y="95"/>
                    <a:pt x="3" y="97"/>
                  </a:cubicBezTo>
                  <a:cubicBezTo>
                    <a:pt x="3" y="100"/>
                    <a:pt x="4" y="102"/>
                    <a:pt x="6" y="103"/>
                  </a:cubicBezTo>
                  <a:cubicBezTo>
                    <a:pt x="8" y="105"/>
                    <a:pt x="10" y="105"/>
                    <a:pt x="12" y="106"/>
                  </a:cubicBezTo>
                  <a:cubicBezTo>
                    <a:pt x="12" y="106"/>
                    <a:pt x="12" y="106"/>
                    <a:pt x="12" y="106"/>
                  </a:cubicBezTo>
                  <a:cubicBezTo>
                    <a:pt x="12" y="106"/>
                    <a:pt x="12" y="106"/>
                    <a:pt x="12" y="106"/>
                  </a:cubicBezTo>
                  <a:cubicBezTo>
                    <a:pt x="13" y="106"/>
                    <a:pt x="15" y="106"/>
                    <a:pt x="16" y="106"/>
                  </a:cubicBezTo>
                  <a:cubicBezTo>
                    <a:pt x="16" y="106"/>
                    <a:pt x="17" y="106"/>
                    <a:pt x="17" y="106"/>
                  </a:cubicBezTo>
                  <a:cubicBezTo>
                    <a:pt x="27" y="108"/>
                    <a:pt x="37" y="112"/>
                    <a:pt x="45" y="118"/>
                  </a:cubicBezTo>
                  <a:cubicBezTo>
                    <a:pt x="45" y="118"/>
                    <a:pt x="45" y="118"/>
                    <a:pt x="45" y="118"/>
                  </a:cubicBezTo>
                  <a:cubicBezTo>
                    <a:pt x="45" y="118"/>
                    <a:pt x="45" y="119"/>
                    <a:pt x="46" y="119"/>
                  </a:cubicBezTo>
                  <a:cubicBezTo>
                    <a:pt x="59" y="129"/>
                    <a:pt x="69" y="145"/>
                    <a:pt x="71" y="163"/>
                  </a:cubicBezTo>
                  <a:cubicBezTo>
                    <a:pt x="71" y="163"/>
                    <a:pt x="71" y="163"/>
                    <a:pt x="71" y="163"/>
                  </a:cubicBezTo>
                  <a:cubicBezTo>
                    <a:pt x="71" y="163"/>
                    <a:pt x="71" y="164"/>
                    <a:pt x="71" y="165"/>
                  </a:cubicBezTo>
                  <a:cubicBezTo>
                    <a:pt x="71" y="166"/>
                    <a:pt x="71" y="167"/>
                    <a:pt x="71" y="168"/>
                  </a:cubicBezTo>
                  <a:cubicBezTo>
                    <a:pt x="71" y="168"/>
                    <a:pt x="71" y="168"/>
                    <a:pt x="71" y="168"/>
                  </a:cubicBezTo>
                  <a:cubicBezTo>
                    <a:pt x="71" y="169"/>
                    <a:pt x="71" y="169"/>
                    <a:pt x="71" y="169"/>
                  </a:cubicBezTo>
                  <a:cubicBezTo>
                    <a:pt x="71" y="170"/>
                    <a:pt x="71" y="171"/>
                    <a:pt x="71" y="171"/>
                  </a:cubicBezTo>
                  <a:cubicBezTo>
                    <a:pt x="72" y="174"/>
                    <a:pt x="75" y="175"/>
                    <a:pt x="78" y="175"/>
                  </a:cubicBezTo>
                  <a:cubicBezTo>
                    <a:pt x="80" y="175"/>
                    <a:pt x="83" y="174"/>
                    <a:pt x="84" y="171"/>
                  </a:cubicBezTo>
                  <a:cubicBezTo>
                    <a:pt x="84" y="171"/>
                    <a:pt x="84" y="170"/>
                    <a:pt x="84" y="169"/>
                  </a:cubicBezTo>
                  <a:cubicBezTo>
                    <a:pt x="84" y="169"/>
                    <a:pt x="84" y="169"/>
                    <a:pt x="84" y="168"/>
                  </a:cubicBezTo>
                  <a:cubicBezTo>
                    <a:pt x="84" y="168"/>
                    <a:pt x="84" y="168"/>
                    <a:pt x="84"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17" name="Freeform 9"/>
            <p:cNvSpPr/>
            <p:nvPr/>
          </p:nvSpPr>
          <p:spPr bwMode="auto">
            <a:xfrm>
              <a:off x="-3190875" y="2652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22"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35" presetClass="emph" presetSubtype="0" repeatCount="3000" fill="hold" grpId="1" nodeType="withEffect">
                                  <p:stCondLst>
                                    <p:cond delay="900"/>
                                  </p:stCondLst>
                                  <p:childTnLst>
                                    <p:anim calcmode="discrete" valueType="str">
                                      <p:cBhvr>
                                        <p:cTn id="22" dur="1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70419" y="554944"/>
            <a:ext cx="4415643" cy="3935790"/>
          </a:xfrm>
          <a:prstGeom prst="rect">
            <a:avLst/>
          </a:prstGeom>
          <a:blipFill rotWithShape="1">
            <a:blip r:embed="rId2" cstate="screen">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Freeform 8"/>
          <p:cNvSpPr/>
          <p:nvPr/>
        </p:nvSpPr>
        <p:spPr bwMode="auto">
          <a:xfrm>
            <a:off x="998" y="37487"/>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11" name="Freeform 9"/>
          <p:cNvSpPr/>
          <p:nvPr/>
        </p:nvSpPr>
        <p:spPr bwMode="auto">
          <a:xfrm>
            <a:off x="134161" y="337682"/>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2" name="Rectangle 18"/>
          <p:cNvSpPr>
            <a:spLocks noChangeArrowheads="1"/>
          </p:cNvSpPr>
          <p:nvPr/>
        </p:nvSpPr>
        <p:spPr bwMode="auto">
          <a:xfrm>
            <a:off x="618985" y="297055"/>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项目</a:t>
            </a:r>
            <a:r>
              <a:rPr lang="zh-CN" altLang="en-US" sz="2666" b="1" dirty="0">
                <a:solidFill>
                  <a:schemeClr val="accent2"/>
                </a:solidFill>
                <a:latin typeface="Impact" pitchFamily="34" charset="0"/>
                <a:ea typeface="微软雅黑" pitchFamily="34" charset="-122"/>
                <a:cs typeface="宋体" pitchFamily="2" charset="-122"/>
              </a:rPr>
              <a:t>实施</a:t>
            </a:r>
            <a:endParaRPr lang="en-US" altLang="zh-CN" sz="2666" b="1" dirty="0">
              <a:solidFill>
                <a:schemeClr val="accent2"/>
              </a:solidFill>
              <a:latin typeface="Impact" pitchFamily="34" charset="0"/>
              <a:ea typeface="微软雅黑" pitchFamily="34" charset="-122"/>
              <a:cs typeface="宋体" pitchFamily="2" charset="-122"/>
            </a:endParaRPr>
          </a:p>
        </p:txBody>
      </p:sp>
      <p:sp>
        <p:nvSpPr>
          <p:cNvPr id="15" name="Rectangle 20"/>
          <p:cNvSpPr>
            <a:spLocks noChangeArrowheads="1"/>
          </p:cNvSpPr>
          <p:nvPr/>
        </p:nvSpPr>
        <p:spPr bwMode="auto">
          <a:xfrm>
            <a:off x="618991" y="1899040"/>
            <a:ext cx="3567471" cy="119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333" dirty="0">
                <a:latin typeface="微软雅黑" panose="020B0503020204020204" pitchFamily="34" charset="-122"/>
                <a:ea typeface="微软雅黑" panose="020B0503020204020204" pitchFamily="34" charset="-122"/>
              </a:rPr>
              <a:t>       本任务主要通过设计</a:t>
            </a:r>
            <a:r>
              <a:rPr lang="en-US" altLang="zh-CN" sz="1333" dirty="0">
                <a:latin typeface="微软雅黑" panose="020B0503020204020204" pitchFamily="34" charset="-122"/>
                <a:ea typeface="微软雅黑" panose="020B0503020204020204" pitchFamily="34" charset="-122"/>
              </a:rPr>
              <a:t>DM </a:t>
            </a:r>
            <a:r>
              <a:rPr lang="zh-CN" altLang="en-US" sz="1333" dirty="0">
                <a:latin typeface="微软雅黑" panose="020B0503020204020204" pitchFamily="34" charset="-122"/>
                <a:ea typeface="微软雅黑" panose="020B0503020204020204" pitchFamily="34" charset="-122"/>
              </a:rPr>
              <a:t>广告，了解</a:t>
            </a:r>
            <a:r>
              <a:rPr lang="en-US" altLang="zh-CN" sz="1333" dirty="0">
                <a:latin typeface="微软雅黑" panose="020B0503020204020204" pitchFamily="34" charset="-122"/>
                <a:ea typeface="微软雅黑" panose="020B0503020204020204" pitchFamily="34" charset="-122"/>
              </a:rPr>
              <a:t>DM </a:t>
            </a:r>
            <a:r>
              <a:rPr lang="zh-CN" altLang="en-US" sz="1333" dirty="0">
                <a:latin typeface="微软雅黑" panose="020B0503020204020204" pitchFamily="34" charset="-122"/>
                <a:ea typeface="微软雅黑" panose="020B0503020204020204" pitchFamily="34" charset="-122"/>
              </a:rPr>
              <a:t>广告设计的基本方法、创意技巧和工作流程，了解</a:t>
            </a:r>
            <a:r>
              <a:rPr lang="en-US" altLang="zh-CN" sz="1333" dirty="0">
                <a:latin typeface="微软雅黑" panose="020B0503020204020204" pitchFamily="34" charset="-122"/>
                <a:ea typeface="微软雅黑" panose="020B0503020204020204" pitchFamily="34" charset="-122"/>
              </a:rPr>
              <a:t>DM </a:t>
            </a:r>
            <a:r>
              <a:rPr lang="zh-CN" altLang="en-US" sz="1333" dirty="0">
                <a:latin typeface="微软雅黑" panose="020B0503020204020204" pitchFamily="34" charset="-122"/>
                <a:ea typeface="微软雅黑" panose="020B0503020204020204" pitchFamily="34" charset="-122"/>
              </a:rPr>
              <a:t>广告的特点，掌握</a:t>
            </a:r>
            <a:r>
              <a:rPr lang="en-US" altLang="zh-CN" sz="1333" dirty="0">
                <a:latin typeface="微软雅黑" panose="020B0503020204020204" pitchFamily="34" charset="-122"/>
                <a:ea typeface="微软雅黑" panose="020B0503020204020204" pitchFamily="34" charset="-122"/>
              </a:rPr>
              <a:t>DM </a:t>
            </a:r>
            <a:r>
              <a:rPr lang="zh-CN" altLang="en-US" sz="1333" dirty="0">
                <a:latin typeface="微软雅黑" panose="020B0503020204020204" pitchFamily="34" charset="-122"/>
                <a:ea typeface="微软雅黑" panose="020B0503020204020204" pitchFamily="34" charset="-122"/>
              </a:rPr>
              <a:t>广告设计的方法和创意技巧。</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1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1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anim calcmode="lin" valueType="num">
                                      <p:cBhvr>
                                        <p:cTn id="20" dur="300" fill="hold"/>
                                        <p:tgtEl>
                                          <p:spTgt spid="12"/>
                                        </p:tgtEl>
                                        <p:attrNameLst>
                                          <p:attrName>ppt_x</p:attrName>
                                        </p:attrNameLst>
                                      </p:cBhvr>
                                      <p:tavLst>
                                        <p:tav tm="0">
                                          <p:val>
                                            <p:strVal val="#ppt_x"/>
                                          </p:val>
                                        </p:tav>
                                        <p:tav tm="100000">
                                          <p:val>
                                            <p:strVal val="#ppt_x"/>
                                          </p:val>
                                        </p:tav>
                                      </p:tavLst>
                                    </p:anim>
                                    <p:anim calcmode="lin" valueType="num">
                                      <p:cBhvr>
                                        <p:cTn id="21" dur="3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21" presetClass="entr" presetSubtype="1" fill="hold" grpId="0" nodeType="withEffect">
                                  <p:stCondLst>
                                    <p:cond delay="220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animBg="1"/>
      <p:bldP spid="10" grpId="1" animBg="1"/>
      <p:bldP spid="11" grpId="0" animBg="1"/>
      <p:bldP spid="11" grpId="1" animBg="1"/>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6218" y="-21044"/>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3" name="Freeform 9"/>
          <p:cNvSpPr/>
          <p:nvPr/>
        </p:nvSpPr>
        <p:spPr bwMode="auto">
          <a:xfrm>
            <a:off x="139382" y="279151"/>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4" name="Rectangle 18"/>
          <p:cNvSpPr>
            <a:spLocks noChangeArrowheads="1"/>
          </p:cNvSpPr>
          <p:nvPr/>
        </p:nvSpPr>
        <p:spPr bwMode="auto">
          <a:xfrm>
            <a:off x="624207" y="238524"/>
            <a:ext cx="314829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微软雅黑" panose="020B0503020204020204" pitchFamily="34" charset="-122"/>
                <a:ea typeface="微软雅黑" panose="020B0503020204020204" pitchFamily="34" charset="-122"/>
                <a:cs typeface="宋体" pitchFamily="2" charset="-122"/>
              </a:rPr>
              <a:t>活动</a:t>
            </a:r>
            <a:r>
              <a:rPr lang="en-US" altLang="zh-CN" sz="2666" b="1" dirty="0">
                <a:solidFill>
                  <a:schemeClr val="accent1"/>
                </a:solidFill>
                <a:latin typeface="微软雅黑" panose="020B0503020204020204" pitchFamily="34" charset="-122"/>
                <a:ea typeface="微软雅黑" panose="020B0503020204020204" pitchFamily="34" charset="-122"/>
                <a:cs typeface="宋体" pitchFamily="2" charset="-122"/>
              </a:rPr>
              <a:t>1  </a:t>
            </a:r>
            <a:r>
              <a:rPr lang="zh-CN" altLang="en-US" sz="2666" b="1" dirty="0">
                <a:solidFill>
                  <a:schemeClr val="accent1"/>
                </a:solidFill>
                <a:latin typeface="微软雅黑" panose="020B0503020204020204" pitchFamily="34" charset="-122"/>
                <a:ea typeface="微软雅黑" panose="020B0503020204020204" pitchFamily="34" charset="-122"/>
                <a:cs typeface="宋体" pitchFamily="2" charset="-122"/>
              </a:rPr>
              <a:t>设计</a:t>
            </a:r>
            <a:r>
              <a:rPr lang="zh-CN" altLang="en-US" sz="2666" b="1" dirty="0">
                <a:solidFill>
                  <a:schemeClr val="accent2"/>
                </a:solidFill>
                <a:latin typeface="Impact" pitchFamily="34" charset="0"/>
                <a:ea typeface="微软雅黑" pitchFamily="34" charset="-122"/>
                <a:cs typeface="宋体" pitchFamily="2" charset="-122"/>
              </a:rPr>
              <a:t>宣传折页</a:t>
            </a:r>
            <a:endParaRPr lang="en-US" altLang="zh-CN" sz="2666" b="1" dirty="0">
              <a:solidFill>
                <a:schemeClr val="accent2"/>
              </a:solidFill>
              <a:latin typeface="Impact" pitchFamily="34" charset="0"/>
              <a:ea typeface="微软雅黑" pitchFamily="34" charset="-122"/>
              <a:cs typeface="宋体" pitchFamily="2" charset="-122"/>
            </a:endParaRPr>
          </a:p>
        </p:txBody>
      </p:sp>
      <p:sp>
        <p:nvSpPr>
          <p:cNvPr id="5" name="菱形 4">
            <a:extLst>
              <a:ext uri="{FF2B5EF4-FFF2-40B4-BE49-F238E27FC236}">
                <a16:creationId xmlns:a16="http://schemas.microsoft.com/office/drawing/2014/main" id="{2FC7A672-7670-4FF8-DCBB-4459A8F38592}"/>
              </a:ext>
            </a:extLst>
          </p:cNvPr>
          <p:cNvSpPr/>
          <p:nvPr/>
        </p:nvSpPr>
        <p:spPr>
          <a:xfrm>
            <a:off x="1142206" y="1318492"/>
            <a:ext cx="3224066" cy="3224066"/>
          </a:xfrm>
          <a:prstGeom prst="diamond">
            <a:avLst/>
          </a:prstGeom>
          <a:blipFill dpi="0" rotWithShape="1">
            <a:blip r:embed="rId2" cstate="print"/>
            <a:srcRect/>
            <a:stretch>
              <a:fillRect/>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6" name="Freeform 9">
            <a:extLst>
              <a:ext uri="{FF2B5EF4-FFF2-40B4-BE49-F238E27FC236}">
                <a16:creationId xmlns:a16="http://schemas.microsoft.com/office/drawing/2014/main" id="{711770C3-1364-2F29-E045-4625E6C82282}"/>
              </a:ext>
            </a:extLst>
          </p:cNvPr>
          <p:cNvSpPr/>
          <p:nvPr/>
        </p:nvSpPr>
        <p:spPr bwMode="auto">
          <a:xfrm>
            <a:off x="3978376" y="2374179"/>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sz="1200"/>
          </a:p>
        </p:txBody>
      </p:sp>
      <p:sp>
        <p:nvSpPr>
          <p:cNvPr id="7" name="Freeform 9">
            <a:extLst>
              <a:ext uri="{FF2B5EF4-FFF2-40B4-BE49-F238E27FC236}">
                <a16:creationId xmlns:a16="http://schemas.microsoft.com/office/drawing/2014/main" id="{FDAE64BE-3E50-2691-3CE8-D96866BE30A7}"/>
              </a:ext>
            </a:extLst>
          </p:cNvPr>
          <p:cNvSpPr/>
          <p:nvPr/>
        </p:nvSpPr>
        <p:spPr bwMode="auto">
          <a:xfrm>
            <a:off x="2295857" y="3939112"/>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cxnSp>
        <p:nvCxnSpPr>
          <p:cNvPr id="8" name="直接连接符 7">
            <a:extLst>
              <a:ext uri="{FF2B5EF4-FFF2-40B4-BE49-F238E27FC236}">
                <a16:creationId xmlns:a16="http://schemas.microsoft.com/office/drawing/2014/main" id="{FE42727E-C10C-380E-7D04-2E7B13EC996F}"/>
              </a:ext>
            </a:extLst>
          </p:cNvPr>
          <p:cNvCxnSpPr/>
          <p:nvPr/>
        </p:nvCxnSpPr>
        <p:spPr>
          <a:xfrm>
            <a:off x="3362292" y="1162785"/>
            <a:ext cx="3979132" cy="39791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21B1D4C7-6503-1B00-55F5-EB787913BDB7}"/>
              </a:ext>
            </a:extLst>
          </p:cNvPr>
          <p:cNvSpPr/>
          <p:nvPr/>
        </p:nvSpPr>
        <p:spPr>
          <a:xfrm>
            <a:off x="3790036" y="1581288"/>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20">
            <a:extLst>
              <a:ext uri="{FF2B5EF4-FFF2-40B4-BE49-F238E27FC236}">
                <a16:creationId xmlns:a16="http://schemas.microsoft.com/office/drawing/2014/main" id="{43F76944-ED20-3A34-A91A-FE3C76816857}"/>
              </a:ext>
            </a:extLst>
          </p:cNvPr>
          <p:cNvSpPr>
            <a:spLocks noChangeArrowheads="1"/>
          </p:cNvSpPr>
          <p:nvPr/>
        </p:nvSpPr>
        <p:spPr bwMode="auto">
          <a:xfrm>
            <a:off x="4069831" y="1510708"/>
            <a:ext cx="7562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活动描述</a:t>
            </a:r>
          </a:p>
        </p:txBody>
      </p:sp>
      <p:sp>
        <p:nvSpPr>
          <p:cNvPr id="11" name="椭圆 10">
            <a:extLst>
              <a:ext uri="{FF2B5EF4-FFF2-40B4-BE49-F238E27FC236}">
                <a16:creationId xmlns:a16="http://schemas.microsoft.com/office/drawing/2014/main" id="{988C1AB5-C32A-4A1E-479B-8E6BA9C81FF3}"/>
              </a:ext>
            </a:extLst>
          </p:cNvPr>
          <p:cNvSpPr/>
          <p:nvPr/>
        </p:nvSpPr>
        <p:spPr>
          <a:xfrm>
            <a:off x="4501880" y="2294807"/>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2" name="Rectangle 20">
            <a:extLst>
              <a:ext uri="{FF2B5EF4-FFF2-40B4-BE49-F238E27FC236}">
                <a16:creationId xmlns:a16="http://schemas.microsoft.com/office/drawing/2014/main" id="{77D7D37C-7F9E-ED1C-A3FE-1464E7FE511E}"/>
              </a:ext>
            </a:extLst>
          </p:cNvPr>
          <p:cNvSpPr>
            <a:spLocks noChangeArrowheads="1"/>
          </p:cNvSpPr>
          <p:nvPr/>
        </p:nvSpPr>
        <p:spPr bwMode="auto">
          <a:xfrm>
            <a:off x="4781670" y="2232684"/>
            <a:ext cx="1088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工作环境</a:t>
            </a:r>
          </a:p>
        </p:txBody>
      </p:sp>
      <p:sp>
        <p:nvSpPr>
          <p:cNvPr id="13" name="椭圆 12">
            <a:extLst>
              <a:ext uri="{FF2B5EF4-FFF2-40B4-BE49-F238E27FC236}">
                <a16:creationId xmlns:a16="http://schemas.microsoft.com/office/drawing/2014/main" id="{56DCCEEA-582E-C254-DBFA-70EE53EA5AD2}"/>
              </a:ext>
            </a:extLst>
          </p:cNvPr>
          <p:cNvSpPr/>
          <p:nvPr/>
        </p:nvSpPr>
        <p:spPr>
          <a:xfrm>
            <a:off x="5221390" y="3011932"/>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 name="Rectangle 20">
            <a:extLst>
              <a:ext uri="{FF2B5EF4-FFF2-40B4-BE49-F238E27FC236}">
                <a16:creationId xmlns:a16="http://schemas.microsoft.com/office/drawing/2014/main" id="{51E647D2-B185-9258-D080-5ACC73220196}"/>
              </a:ext>
            </a:extLst>
          </p:cNvPr>
          <p:cNvSpPr>
            <a:spLocks noChangeArrowheads="1"/>
          </p:cNvSpPr>
          <p:nvPr/>
        </p:nvSpPr>
        <p:spPr bwMode="auto">
          <a:xfrm>
            <a:off x="5501185" y="2962740"/>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相关知识</a:t>
            </a:r>
          </a:p>
        </p:txBody>
      </p:sp>
      <p:sp>
        <p:nvSpPr>
          <p:cNvPr id="15" name="椭圆 14">
            <a:extLst>
              <a:ext uri="{FF2B5EF4-FFF2-40B4-BE49-F238E27FC236}">
                <a16:creationId xmlns:a16="http://schemas.microsoft.com/office/drawing/2014/main" id="{D78887BA-055F-ADDC-E5AD-623421D2081B}"/>
              </a:ext>
            </a:extLst>
          </p:cNvPr>
          <p:cNvSpPr/>
          <p:nvPr/>
        </p:nvSpPr>
        <p:spPr>
          <a:xfrm>
            <a:off x="5938158" y="3729623"/>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1" name="Rectangle 20">
            <a:extLst>
              <a:ext uri="{FF2B5EF4-FFF2-40B4-BE49-F238E27FC236}">
                <a16:creationId xmlns:a16="http://schemas.microsoft.com/office/drawing/2014/main" id="{118564C8-3325-BCEB-5CCD-28A4990CD8C1}"/>
              </a:ext>
            </a:extLst>
          </p:cNvPr>
          <p:cNvSpPr>
            <a:spLocks noChangeArrowheads="1"/>
          </p:cNvSpPr>
          <p:nvPr/>
        </p:nvSpPr>
        <p:spPr bwMode="auto">
          <a:xfrm>
            <a:off x="6217952" y="3680432"/>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活动实施</a:t>
            </a:r>
          </a:p>
        </p:txBody>
      </p:sp>
      <p:sp>
        <p:nvSpPr>
          <p:cNvPr id="23" name="Freeform 7">
            <a:extLst>
              <a:ext uri="{FF2B5EF4-FFF2-40B4-BE49-F238E27FC236}">
                <a16:creationId xmlns:a16="http://schemas.microsoft.com/office/drawing/2014/main" id="{1EC952F1-42B2-54FA-D19D-4B5AE0B3AB24}"/>
              </a:ext>
            </a:extLst>
          </p:cNvPr>
          <p:cNvSpPr/>
          <p:nvPr/>
        </p:nvSpPr>
        <p:spPr bwMode="auto">
          <a:xfrm>
            <a:off x="1505620" y="2572938"/>
            <a:ext cx="358230" cy="715174"/>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21" presetClass="entr" presetSubtype="1" fill="hold" grpId="0"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500"/>
                                        <p:tgtEl>
                                          <p:spTgt spid="5"/>
                                        </p:tgtEl>
                                      </p:cBhvr>
                                    </p:animEffect>
                                  </p:childTnLst>
                                </p:cTn>
                              </p:par>
                              <p:par>
                                <p:cTn id="25" presetID="2" presetClass="entr" presetSubtype="8" fill="hold" grpId="0" nodeType="withEffect">
                                  <p:stCondLst>
                                    <p:cond delay="11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35" presetClass="emph" presetSubtype="0" repeatCount="3000" fill="hold" grpId="1" nodeType="withEffect">
                                  <p:stCondLst>
                                    <p:cond delay="1500"/>
                                  </p:stCondLst>
                                  <p:childTnLst>
                                    <p:anim calcmode="discrete" valueType="str">
                                      <p:cBhvr>
                                        <p:cTn id="30" dur="100" fill="hold"/>
                                        <p:tgtEl>
                                          <p:spTgt spid="6"/>
                                        </p:tgtEl>
                                        <p:attrNameLst>
                                          <p:attrName>style.visibility</p:attrName>
                                        </p:attrNameLst>
                                      </p:cBhvr>
                                      <p:tavLst>
                                        <p:tav tm="0">
                                          <p:val>
                                            <p:strVal val="hidden"/>
                                          </p:val>
                                        </p:tav>
                                        <p:tav tm="50000">
                                          <p:val>
                                            <p:strVal val="visible"/>
                                          </p:val>
                                        </p:tav>
                                      </p:tavLst>
                                    </p:anim>
                                  </p:childTnLst>
                                </p:cTn>
                              </p:par>
                              <p:par>
                                <p:cTn id="31" presetID="2" presetClass="entr" presetSubtype="8" fill="hold" grpId="0" nodeType="withEffect">
                                  <p:stCondLst>
                                    <p:cond delay="120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35" presetClass="emph" presetSubtype="0" repeatCount="3000" fill="hold" grpId="1" nodeType="withEffect">
                                  <p:stCondLst>
                                    <p:cond delay="1600"/>
                                  </p:stCondLst>
                                  <p:childTnLst>
                                    <p:anim calcmode="discrete" valueType="str">
                                      <p:cBhvr>
                                        <p:cTn id="36" dur="100" fill="hold"/>
                                        <p:tgtEl>
                                          <p:spTgt spid="23"/>
                                        </p:tgtEl>
                                        <p:attrNameLst>
                                          <p:attrName>style.visibility</p:attrName>
                                        </p:attrNameLst>
                                      </p:cBhvr>
                                      <p:tavLst>
                                        <p:tav tm="0">
                                          <p:val>
                                            <p:strVal val="hidden"/>
                                          </p:val>
                                        </p:tav>
                                        <p:tav tm="50000">
                                          <p:val>
                                            <p:strVal val="visible"/>
                                          </p:val>
                                        </p:tav>
                                      </p:tavLst>
                                    </p:anim>
                                  </p:childTnLst>
                                </p:cTn>
                              </p:par>
                              <p:par>
                                <p:cTn id="37" presetID="2" presetClass="entr" presetSubtype="8" fill="hold" grpId="0" nodeType="withEffect">
                                  <p:stCondLst>
                                    <p:cond delay="13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35" presetClass="emph" presetSubtype="0" repeatCount="3000" fill="hold" grpId="1" nodeType="withEffect">
                                  <p:stCondLst>
                                    <p:cond delay="1700"/>
                                  </p:stCondLst>
                                  <p:childTnLst>
                                    <p:anim calcmode="discrete" valueType="str">
                                      <p:cBhvr>
                                        <p:cTn id="42" dur="100" fill="hold"/>
                                        <p:tgtEl>
                                          <p:spTgt spid="7"/>
                                        </p:tgtEl>
                                        <p:attrNameLst>
                                          <p:attrName>style.visibility</p:attrName>
                                        </p:attrNameLst>
                                      </p:cBhvr>
                                      <p:tavLst>
                                        <p:tav tm="0">
                                          <p:val>
                                            <p:strVal val="hidden"/>
                                          </p:val>
                                        </p:tav>
                                        <p:tav tm="50000">
                                          <p:val>
                                            <p:strVal val="visible"/>
                                          </p:val>
                                        </p:tav>
                                      </p:tavLst>
                                    </p:anim>
                                  </p:childTnLst>
                                </p:cTn>
                              </p:par>
                              <p:par>
                                <p:cTn id="43" presetID="22" presetClass="entr" presetSubtype="1" fill="hold" nodeType="withEffect">
                                  <p:stCondLst>
                                    <p:cond delay="2000"/>
                                  </p:stCondLst>
                                  <p:childTnLst>
                                    <p:set>
                                      <p:cBhvr>
                                        <p:cTn id="44" dur="1" fill="hold">
                                          <p:stCondLst>
                                            <p:cond delay="0"/>
                                          </p:stCondLst>
                                        </p:cTn>
                                        <p:tgtEl>
                                          <p:spTgt spid="8"/>
                                        </p:tgtEl>
                                        <p:attrNameLst>
                                          <p:attrName>style.visibility</p:attrName>
                                        </p:attrNameLst>
                                      </p:cBhvr>
                                      <p:to>
                                        <p:strVal val="visible"/>
                                      </p:to>
                                    </p:set>
                                    <p:animEffect transition="in" filter="wipe(up)">
                                      <p:cBhvr>
                                        <p:cTn id="45" dur="500"/>
                                        <p:tgtEl>
                                          <p:spTgt spid="8"/>
                                        </p:tgtEl>
                                      </p:cBhvr>
                                    </p:animEffect>
                                  </p:childTnLst>
                                </p:cTn>
                              </p:par>
                              <p:par>
                                <p:cTn id="46" presetID="53" presetClass="entr" presetSubtype="16" fill="hold" grpId="0" nodeType="withEffect">
                                  <p:stCondLst>
                                    <p:cond delay="250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par>
                                <p:cTn id="51" presetID="15" presetClass="entr" presetSubtype="0" fill="hold" grpId="0" nodeType="withEffect">
                                  <p:stCondLst>
                                    <p:cond delay="250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fltVal val="0"/>
                                          </p:val>
                                        </p:tav>
                                        <p:tav tm="100000">
                                          <p:val>
                                            <p:strVal val="#ppt_w"/>
                                          </p:val>
                                        </p:tav>
                                      </p:tavLst>
                                    </p:anim>
                                    <p:anim calcmode="lin" valueType="num">
                                      <p:cBhvr>
                                        <p:cTn id="54" dur="1000" fill="hold"/>
                                        <p:tgtEl>
                                          <p:spTgt spid="10"/>
                                        </p:tgtEl>
                                        <p:attrNameLst>
                                          <p:attrName>ppt_h</p:attrName>
                                        </p:attrNameLst>
                                      </p:cBhvr>
                                      <p:tavLst>
                                        <p:tav tm="0">
                                          <p:val>
                                            <p:fltVal val="0"/>
                                          </p:val>
                                        </p:tav>
                                        <p:tav tm="100000">
                                          <p:val>
                                            <p:strVal val="#ppt_h"/>
                                          </p:val>
                                        </p:tav>
                                      </p:tavLst>
                                    </p:anim>
                                    <p:anim calcmode="lin" valueType="num">
                                      <p:cBhvr>
                                        <p:cTn id="5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0"/>
                                        </p:tgtEl>
                                        <p:attrNameLst>
                                          <p:attrName>ppt_y</p:attrName>
                                        </p:attrNameLst>
                                      </p:cBhvr>
                                      <p:tavLst>
                                        <p:tav tm="0" fmla="#ppt_y+(sin(-2*pi*(1-$))*-#ppt_x+cos(-2*pi*(1-$))*(1-#ppt_y))*(1-$)">
                                          <p:val>
                                            <p:fltVal val="0"/>
                                          </p:val>
                                        </p:tav>
                                        <p:tav tm="100000">
                                          <p:val>
                                            <p:fltVal val="1"/>
                                          </p:val>
                                        </p:tav>
                                      </p:tavLst>
                                    </p:anim>
                                  </p:childTnLst>
                                </p:cTn>
                              </p:par>
                              <p:par>
                                <p:cTn id="57" presetID="53" presetClass="entr" presetSubtype="16" fill="hold" grpId="0" nodeType="withEffect">
                                  <p:stCondLst>
                                    <p:cond delay="350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par>
                                <p:cTn id="62" presetID="15" presetClass="entr" presetSubtype="0" fill="hold" grpId="0" nodeType="withEffect">
                                  <p:stCondLst>
                                    <p:cond delay="350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12"/>
                                        </p:tgtEl>
                                        <p:attrNameLst>
                                          <p:attrName>ppt_y</p:attrName>
                                        </p:attrNameLst>
                                      </p:cBhvr>
                                      <p:tavLst>
                                        <p:tav tm="0" fmla="#ppt_y+(sin(-2*pi*(1-$))*-#ppt_x+cos(-2*pi*(1-$))*(1-#ppt_y))*(1-$)">
                                          <p:val>
                                            <p:fltVal val="0"/>
                                          </p:val>
                                        </p:tav>
                                        <p:tav tm="100000">
                                          <p:val>
                                            <p:fltVal val="1"/>
                                          </p:val>
                                        </p:tav>
                                      </p:tavLst>
                                    </p:anim>
                                  </p:childTnLst>
                                </p:cTn>
                              </p:par>
                              <p:par>
                                <p:cTn id="68" presetID="53" presetClass="entr" presetSubtype="16" fill="hold" grpId="0" nodeType="withEffect">
                                  <p:stCondLst>
                                    <p:cond delay="45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par>
                                <p:cTn id="73" presetID="15" presetClass="entr" presetSubtype="0" fill="hold" grpId="0" nodeType="withEffect">
                                  <p:stCondLst>
                                    <p:cond delay="4500"/>
                                  </p:stCondLst>
                                  <p:childTnLst>
                                    <p:set>
                                      <p:cBhvr>
                                        <p:cTn id="74" dur="1" fill="hold">
                                          <p:stCondLst>
                                            <p:cond delay="0"/>
                                          </p:stCondLst>
                                        </p:cTn>
                                        <p:tgtEl>
                                          <p:spTgt spid="14"/>
                                        </p:tgtEl>
                                        <p:attrNameLst>
                                          <p:attrName>style.visibility</p:attrName>
                                        </p:attrNameLst>
                                      </p:cBhvr>
                                      <p:to>
                                        <p:strVal val="visible"/>
                                      </p:to>
                                    </p:set>
                                    <p:anim calcmode="lin" valueType="num">
                                      <p:cBhvr>
                                        <p:cTn id="75" dur="1000" fill="hold"/>
                                        <p:tgtEl>
                                          <p:spTgt spid="14"/>
                                        </p:tgtEl>
                                        <p:attrNameLst>
                                          <p:attrName>ppt_w</p:attrName>
                                        </p:attrNameLst>
                                      </p:cBhvr>
                                      <p:tavLst>
                                        <p:tav tm="0">
                                          <p:val>
                                            <p:fltVal val="0"/>
                                          </p:val>
                                        </p:tav>
                                        <p:tav tm="100000">
                                          <p:val>
                                            <p:strVal val="#ppt_w"/>
                                          </p:val>
                                        </p:tav>
                                      </p:tavLst>
                                    </p:anim>
                                    <p:anim calcmode="lin" valueType="num">
                                      <p:cBhvr>
                                        <p:cTn id="76" dur="1000" fill="hold"/>
                                        <p:tgtEl>
                                          <p:spTgt spid="14"/>
                                        </p:tgtEl>
                                        <p:attrNameLst>
                                          <p:attrName>ppt_h</p:attrName>
                                        </p:attrNameLst>
                                      </p:cBhvr>
                                      <p:tavLst>
                                        <p:tav tm="0">
                                          <p:val>
                                            <p:fltVal val="0"/>
                                          </p:val>
                                        </p:tav>
                                        <p:tav tm="100000">
                                          <p:val>
                                            <p:strVal val="#ppt_h"/>
                                          </p:val>
                                        </p:tav>
                                      </p:tavLst>
                                    </p:anim>
                                    <p:anim calcmode="lin" valueType="num">
                                      <p:cBhvr>
                                        <p:cTn id="7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14"/>
                                        </p:tgtEl>
                                        <p:attrNameLst>
                                          <p:attrName>ppt_y</p:attrName>
                                        </p:attrNameLst>
                                      </p:cBhvr>
                                      <p:tavLst>
                                        <p:tav tm="0" fmla="#ppt_y+(sin(-2*pi*(1-$))*-#ppt_x+cos(-2*pi*(1-$))*(1-#ppt_y))*(1-$)">
                                          <p:val>
                                            <p:fltVal val="0"/>
                                          </p:val>
                                        </p:tav>
                                        <p:tav tm="100000">
                                          <p:val>
                                            <p:fltVal val="1"/>
                                          </p:val>
                                        </p:tav>
                                      </p:tavLst>
                                    </p:anim>
                                  </p:childTnLst>
                                </p:cTn>
                              </p:par>
                              <p:par>
                                <p:cTn id="79" presetID="53" presetClass="entr" presetSubtype="16" fill="hold" grpId="0" nodeType="withEffect">
                                  <p:stCondLst>
                                    <p:cond delay="55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animEffect transition="in" filter="fade">
                                      <p:cBhvr>
                                        <p:cTn id="83" dur="500"/>
                                        <p:tgtEl>
                                          <p:spTgt spid="15"/>
                                        </p:tgtEl>
                                      </p:cBhvr>
                                    </p:animEffect>
                                  </p:childTnLst>
                                </p:cTn>
                              </p:par>
                              <p:par>
                                <p:cTn id="84" presetID="15" presetClass="entr" presetSubtype="0" fill="hold" grpId="0" nodeType="withEffect">
                                  <p:stCondLst>
                                    <p:cond delay="5500"/>
                                  </p:stCondLst>
                                  <p:childTnLst>
                                    <p:set>
                                      <p:cBhvr>
                                        <p:cTn id="85" dur="1" fill="hold">
                                          <p:stCondLst>
                                            <p:cond delay="0"/>
                                          </p:stCondLst>
                                        </p:cTn>
                                        <p:tgtEl>
                                          <p:spTgt spid="21"/>
                                        </p:tgtEl>
                                        <p:attrNameLst>
                                          <p:attrName>style.visibility</p:attrName>
                                        </p:attrNameLst>
                                      </p:cBhvr>
                                      <p:to>
                                        <p:strVal val="visible"/>
                                      </p:to>
                                    </p:set>
                                    <p:anim calcmode="lin" valueType="num">
                                      <p:cBhvr>
                                        <p:cTn id="86" dur="1000" fill="hold"/>
                                        <p:tgtEl>
                                          <p:spTgt spid="21"/>
                                        </p:tgtEl>
                                        <p:attrNameLst>
                                          <p:attrName>ppt_w</p:attrName>
                                        </p:attrNameLst>
                                      </p:cBhvr>
                                      <p:tavLst>
                                        <p:tav tm="0">
                                          <p:val>
                                            <p:fltVal val="0"/>
                                          </p:val>
                                        </p:tav>
                                        <p:tav tm="100000">
                                          <p:val>
                                            <p:strVal val="#ppt_w"/>
                                          </p:val>
                                        </p:tav>
                                      </p:tavLst>
                                    </p:anim>
                                    <p:anim calcmode="lin" valueType="num">
                                      <p:cBhvr>
                                        <p:cTn id="87" dur="1000" fill="hold"/>
                                        <p:tgtEl>
                                          <p:spTgt spid="21"/>
                                        </p:tgtEl>
                                        <p:attrNameLst>
                                          <p:attrName>ppt_h</p:attrName>
                                        </p:attrNameLst>
                                      </p:cBhvr>
                                      <p:tavLst>
                                        <p:tav tm="0">
                                          <p:val>
                                            <p:fltVal val="0"/>
                                          </p:val>
                                        </p:tav>
                                        <p:tav tm="100000">
                                          <p:val>
                                            <p:strVal val="#ppt_h"/>
                                          </p:val>
                                        </p:tav>
                                      </p:tavLst>
                                    </p:anim>
                                    <p:anim calcmode="lin" valueType="num">
                                      <p:cBhvr>
                                        <p:cTn id="88"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5" grpId="0" animBg="1"/>
      <p:bldP spid="6" grpId="0" animBg="1"/>
      <p:bldP spid="6" grpId="1" animBg="1"/>
      <p:bldP spid="7" grpId="0" animBg="1"/>
      <p:bldP spid="7" grpId="1" animBg="1"/>
      <p:bldP spid="9" grpId="0" animBg="1"/>
      <p:bldP spid="10" grpId="0"/>
      <p:bldP spid="11" grpId="0" animBg="1"/>
      <p:bldP spid="12" grpId="0"/>
      <p:bldP spid="13" grpId="0" animBg="1"/>
      <p:bldP spid="14" grpId="0"/>
      <p:bldP spid="15" grpId="0" animBg="1"/>
      <p:bldP spid="21" grpId="0"/>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1"/>
          <p:cNvSpPr/>
          <p:nvPr/>
        </p:nvSpPr>
        <p:spPr>
          <a:xfrm>
            <a:off x="2842612" y="0"/>
            <a:ext cx="6317493" cy="5141914"/>
          </a:xfrm>
          <a:custGeom>
            <a:avLst/>
            <a:gdLst/>
            <a:ahLst/>
            <a:cxnLst/>
            <a:rect l="l" t="t" r="r" b="b"/>
            <a:pathLst>
              <a:path w="4738667" h="4809705">
                <a:moveTo>
                  <a:pt x="4738667" y="0"/>
                </a:moveTo>
                <a:lnTo>
                  <a:pt x="4738667" y="1029020"/>
                </a:lnTo>
                <a:lnTo>
                  <a:pt x="1013823" y="4809705"/>
                </a:lnTo>
                <a:lnTo>
                  <a:pt x="0" y="4809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033" name="组合 1032"/>
          <p:cNvGrpSpPr/>
          <p:nvPr/>
        </p:nvGrpSpPr>
        <p:grpSpPr>
          <a:xfrm>
            <a:off x="5601614" y="1233550"/>
            <a:ext cx="2868172" cy="2433408"/>
            <a:chOff x="917575" y="1467648"/>
            <a:chExt cx="2859088" cy="2425700"/>
          </a:xfrm>
        </p:grpSpPr>
        <p:grpSp>
          <p:nvGrpSpPr>
            <p:cNvPr id="1028" name="组合 1027"/>
            <p:cNvGrpSpPr/>
            <p:nvPr/>
          </p:nvGrpSpPr>
          <p:grpSpPr>
            <a:xfrm>
              <a:off x="1563688" y="1586710"/>
              <a:ext cx="1566863" cy="2306638"/>
              <a:chOff x="1563688" y="1971675"/>
              <a:chExt cx="1566863" cy="2306638"/>
            </a:xfrm>
            <a:solidFill>
              <a:schemeClr val="tx2">
                <a:lumMod val="60000"/>
                <a:lumOff val="40000"/>
              </a:schemeClr>
            </a:solidFill>
          </p:grpSpPr>
          <p:sp>
            <p:nvSpPr>
              <p:cNvPr id="24" name="Oval 23"/>
              <p:cNvSpPr>
                <a:spLocks noChangeArrowheads="1"/>
              </p:cNvSpPr>
              <p:nvPr/>
            </p:nvSpPr>
            <p:spPr bwMode="auto">
              <a:xfrm>
                <a:off x="2198688" y="1971675"/>
                <a:ext cx="296863" cy="29686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25" name="Freeform 24"/>
              <p:cNvSpPr>
                <a:spLocks noEditPoints="1"/>
              </p:cNvSpPr>
              <p:nvPr/>
            </p:nvSpPr>
            <p:spPr bwMode="auto">
              <a:xfrm>
                <a:off x="1563688" y="2301875"/>
                <a:ext cx="1566863" cy="1976438"/>
              </a:xfrm>
              <a:custGeom>
                <a:avLst/>
                <a:gdLst>
                  <a:gd name="T0" fmla="*/ 896 w 930"/>
                  <a:gd name="T1" fmla="*/ 538 h 1173"/>
                  <a:gd name="T2" fmla="*/ 674 w 930"/>
                  <a:gd name="T3" fmla="*/ 538 h 1173"/>
                  <a:gd name="T4" fmla="*/ 581 w 930"/>
                  <a:gd name="T5" fmla="*/ 538 h 1173"/>
                  <a:gd name="T6" fmla="*/ 581 w 930"/>
                  <a:gd name="T7" fmla="*/ 147 h 1173"/>
                  <a:gd name="T8" fmla="*/ 622 w 930"/>
                  <a:gd name="T9" fmla="*/ 147 h 1173"/>
                  <a:gd name="T10" fmla="*/ 622 w 930"/>
                  <a:gd name="T11" fmla="*/ 408 h 1173"/>
                  <a:gd name="T12" fmla="*/ 622 w 930"/>
                  <a:gd name="T13" fmla="*/ 408 h 1173"/>
                  <a:gd name="T14" fmla="*/ 657 w 930"/>
                  <a:gd name="T15" fmla="*/ 444 h 1173"/>
                  <a:gd name="T16" fmla="*/ 692 w 930"/>
                  <a:gd name="T17" fmla="*/ 408 h 1173"/>
                  <a:gd name="T18" fmla="*/ 692 w 930"/>
                  <a:gd name="T19" fmla="*/ 408 h 1173"/>
                  <a:gd name="T20" fmla="*/ 692 w 930"/>
                  <a:gd name="T21" fmla="*/ 61 h 1173"/>
                  <a:gd name="T22" fmla="*/ 631 w 930"/>
                  <a:gd name="T23" fmla="*/ 0 h 1173"/>
                  <a:gd name="T24" fmla="*/ 528 w 930"/>
                  <a:gd name="T25" fmla="*/ 0 h 1173"/>
                  <a:gd name="T26" fmla="*/ 499 w 930"/>
                  <a:gd name="T27" fmla="*/ 138 h 1173"/>
                  <a:gd name="T28" fmla="*/ 495 w 930"/>
                  <a:gd name="T29" fmla="*/ 138 h 1173"/>
                  <a:gd name="T30" fmla="*/ 467 w 930"/>
                  <a:gd name="T31" fmla="*/ 60 h 1173"/>
                  <a:gd name="T32" fmla="*/ 484 w 930"/>
                  <a:gd name="T33" fmla="*/ 43 h 1173"/>
                  <a:gd name="T34" fmla="*/ 462 w 930"/>
                  <a:gd name="T35" fmla="*/ 21 h 1173"/>
                  <a:gd name="T36" fmla="*/ 439 w 930"/>
                  <a:gd name="T37" fmla="*/ 43 h 1173"/>
                  <a:gd name="T38" fmla="*/ 457 w 930"/>
                  <a:gd name="T39" fmla="*/ 60 h 1173"/>
                  <a:gd name="T40" fmla="*/ 433 w 930"/>
                  <a:gd name="T41" fmla="*/ 138 h 1173"/>
                  <a:gd name="T42" fmla="*/ 428 w 930"/>
                  <a:gd name="T43" fmla="*/ 138 h 1173"/>
                  <a:gd name="T44" fmla="*/ 392 w 930"/>
                  <a:gd name="T45" fmla="*/ 0 h 1173"/>
                  <a:gd name="T46" fmla="*/ 298 w 930"/>
                  <a:gd name="T47" fmla="*/ 0 h 1173"/>
                  <a:gd name="T48" fmla="*/ 237 w 930"/>
                  <a:gd name="T49" fmla="*/ 61 h 1173"/>
                  <a:gd name="T50" fmla="*/ 237 w 930"/>
                  <a:gd name="T51" fmla="*/ 408 h 1173"/>
                  <a:gd name="T52" fmla="*/ 237 w 930"/>
                  <a:gd name="T53" fmla="*/ 408 h 1173"/>
                  <a:gd name="T54" fmla="*/ 272 w 930"/>
                  <a:gd name="T55" fmla="*/ 444 h 1173"/>
                  <a:gd name="T56" fmla="*/ 308 w 930"/>
                  <a:gd name="T57" fmla="*/ 408 h 1173"/>
                  <a:gd name="T58" fmla="*/ 308 w 930"/>
                  <a:gd name="T59" fmla="*/ 408 h 1173"/>
                  <a:gd name="T60" fmla="*/ 308 w 930"/>
                  <a:gd name="T61" fmla="*/ 147 h 1173"/>
                  <a:gd name="T62" fmla="*/ 348 w 930"/>
                  <a:gd name="T63" fmla="*/ 147 h 1173"/>
                  <a:gd name="T64" fmla="*/ 348 w 930"/>
                  <a:gd name="T65" fmla="*/ 538 h 1173"/>
                  <a:gd name="T66" fmla="*/ 255 w 930"/>
                  <a:gd name="T67" fmla="*/ 538 h 1173"/>
                  <a:gd name="T68" fmla="*/ 34 w 930"/>
                  <a:gd name="T69" fmla="*/ 538 h 1173"/>
                  <a:gd name="T70" fmla="*/ 0 w 930"/>
                  <a:gd name="T71" fmla="*/ 572 h 1173"/>
                  <a:gd name="T72" fmla="*/ 34 w 930"/>
                  <a:gd name="T73" fmla="*/ 606 h 1173"/>
                  <a:gd name="T74" fmla="*/ 255 w 930"/>
                  <a:gd name="T75" fmla="*/ 606 h 1173"/>
                  <a:gd name="T76" fmla="*/ 255 w 930"/>
                  <a:gd name="T77" fmla="*/ 1121 h 1173"/>
                  <a:gd name="T78" fmla="*/ 207 w 930"/>
                  <a:gd name="T79" fmla="*/ 1121 h 1173"/>
                  <a:gd name="T80" fmla="*/ 181 w 930"/>
                  <a:gd name="T81" fmla="*/ 1147 h 1173"/>
                  <a:gd name="T82" fmla="*/ 207 w 930"/>
                  <a:gd name="T83" fmla="*/ 1173 h 1173"/>
                  <a:gd name="T84" fmla="*/ 255 w 930"/>
                  <a:gd name="T85" fmla="*/ 1173 h 1173"/>
                  <a:gd name="T86" fmla="*/ 666 w 930"/>
                  <a:gd name="T87" fmla="*/ 1173 h 1173"/>
                  <a:gd name="T88" fmla="*/ 674 w 930"/>
                  <a:gd name="T89" fmla="*/ 1173 h 1173"/>
                  <a:gd name="T90" fmla="*/ 722 w 930"/>
                  <a:gd name="T91" fmla="*/ 1173 h 1173"/>
                  <a:gd name="T92" fmla="*/ 748 w 930"/>
                  <a:gd name="T93" fmla="*/ 1147 h 1173"/>
                  <a:gd name="T94" fmla="*/ 722 w 930"/>
                  <a:gd name="T95" fmla="*/ 1121 h 1173"/>
                  <a:gd name="T96" fmla="*/ 674 w 930"/>
                  <a:gd name="T97" fmla="*/ 1121 h 1173"/>
                  <a:gd name="T98" fmla="*/ 674 w 930"/>
                  <a:gd name="T99" fmla="*/ 606 h 1173"/>
                  <a:gd name="T100" fmla="*/ 896 w 930"/>
                  <a:gd name="T101" fmla="*/ 606 h 1173"/>
                  <a:gd name="T102" fmla="*/ 930 w 930"/>
                  <a:gd name="T103" fmla="*/ 572 h 1173"/>
                  <a:gd name="T104" fmla="*/ 896 w 930"/>
                  <a:gd name="T105" fmla="*/ 538 h 1173"/>
                  <a:gd name="T106" fmla="*/ 484 w 930"/>
                  <a:gd name="T107" fmla="*/ 538 h 1173"/>
                  <a:gd name="T108" fmla="*/ 445 w 930"/>
                  <a:gd name="T109" fmla="*/ 538 h 1173"/>
                  <a:gd name="T110" fmla="*/ 445 w 930"/>
                  <a:gd name="T111" fmla="*/ 456 h 1173"/>
                  <a:gd name="T112" fmla="*/ 484 w 930"/>
                  <a:gd name="T113" fmla="*/ 456 h 1173"/>
                  <a:gd name="T114" fmla="*/ 484 w 930"/>
                  <a:gd name="T115" fmla="*/ 53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0" h="1173">
                    <a:moveTo>
                      <a:pt x="896" y="538"/>
                    </a:moveTo>
                    <a:cubicBezTo>
                      <a:pt x="674" y="538"/>
                      <a:pt x="674" y="538"/>
                      <a:pt x="674" y="538"/>
                    </a:cubicBezTo>
                    <a:cubicBezTo>
                      <a:pt x="581" y="538"/>
                      <a:pt x="581" y="538"/>
                      <a:pt x="581" y="538"/>
                    </a:cubicBezTo>
                    <a:cubicBezTo>
                      <a:pt x="581" y="147"/>
                      <a:pt x="581" y="147"/>
                      <a:pt x="581" y="147"/>
                    </a:cubicBezTo>
                    <a:cubicBezTo>
                      <a:pt x="622" y="147"/>
                      <a:pt x="622" y="147"/>
                      <a:pt x="622" y="147"/>
                    </a:cubicBezTo>
                    <a:cubicBezTo>
                      <a:pt x="622" y="408"/>
                      <a:pt x="622" y="408"/>
                      <a:pt x="622" y="408"/>
                    </a:cubicBezTo>
                    <a:cubicBezTo>
                      <a:pt x="622" y="408"/>
                      <a:pt x="622" y="408"/>
                      <a:pt x="622" y="408"/>
                    </a:cubicBezTo>
                    <a:cubicBezTo>
                      <a:pt x="622" y="428"/>
                      <a:pt x="638" y="444"/>
                      <a:pt x="657" y="444"/>
                    </a:cubicBezTo>
                    <a:cubicBezTo>
                      <a:pt x="677" y="444"/>
                      <a:pt x="692" y="428"/>
                      <a:pt x="692" y="408"/>
                    </a:cubicBezTo>
                    <a:cubicBezTo>
                      <a:pt x="692" y="408"/>
                      <a:pt x="692" y="408"/>
                      <a:pt x="692" y="408"/>
                    </a:cubicBezTo>
                    <a:cubicBezTo>
                      <a:pt x="692" y="61"/>
                      <a:pt x="692" y="61"/>
                      <a:pt x="692" y="61"/>
                    </a:cubicBezTo>
                    <a:cubicBezTo>
                      <a:pt x="692" y="27"/>
                      <a:pt x="665" y="0"/>
                      <a:pt x="631" y="0"/>
                    </a:cubicBezTo>
                    <a:cubicBezTo>
                      <a:pt x="528" y="0"/>
                      <a:pt x="528" y="0"/>
                      <a:pt x="528" y="0"/>
                    </a:cubicBezTo>
                    <a:cubicBezTo>
                      <a:pt x="499" y="138"/>
                      <a:pt x="499" y="138"/>
                      <a:pt x="499" y="138"/>
                    </a:cubicBezTo>
                    <a:cubicBezTo>
                      <a:pt x="495" y="138"/>
                      <a:pt x="495" y="138"/>
                      <a:pt x="495" y="138"/>
                    </a:cubicBezTo>
                    <a:cubicBezTo>
                      <a:pt x="467" y="60"/>
                      <a:pt x="467" y="60"/>
                      <a:pt x="467" y="60"/>
                    </a:cubicBezTo>
                    <a:cubicBezTo>
                      <a:pt x="484" y="43"/>
                      <a:pt x="484" y="43"/>
                      <a:pt x="484" y="43"/>
                    </a:cubicBezTo>
                    <a:cubicBezTo>
                      <a:pt x="462" y="21"/>
                      <a:pt x="462" y="21"/>
                      <a:pt x="462" y="21"/>
                    </a:cubicBezTo>
                    <a:cubicBezTo>
                      <a:pt x="439" y="43"/>
                      <a:pt x="439" y="43"/>
                      <a:pt x="439" y="43"/>
                    </a:cubicBezTo>
                    <a:cubicBezTo>
                      <a:pt x="457" y="60"/>
                      <a:pt x="457" y="60"/>
                      <a:pt x="457" y="60"/>
                    </a:cubicBezTo>
                    <a:cubicBezTo>
                      <a:pt x="433" y="138"/>
                      <a:pt x="433" y="138"/>
                      <a:pt x="433" y="138"/>
                    </a:cubicBezTo>
                    <a:cubicBezTo>
                      <a:pt x="428" y="138"/>
                      <a:pt x="428" y="138"/>
                      <a:pt x="428" y="138"/>
                    </a:cubicBezTo>
                    <a:cubicBezTo>
                      <a:pt x="392" y="0"/>
                      <a:pt x="392" y="0"/>
                      <a:pt x="392" y="0"/>
                    </a:cubicBezTo>
                    <a:cubicBezTo>
                      <a:pt x="298" y="0"/>
                      <a:pt x="298" y="0"/>
                      <a:pt x="298" y="0"/>
                    </a:cubicBezTo>
                    <a:cubicBezTo>
                      <a:pt x="264" y="0"/>
                      <a:pt x="237" y="27"/>
                      <a:pt x="237" y="61"/>
                    </a:cubicBezTo>
                    <a:cubicBezTo>
                      <a:pt x="237" y="408"/>
                      <a:pt x="237" y="408"/>
                      <a:pt x="237" y="408"/>
                    </a:cubicBezTo>
                    <a:cubicBezTo>
                      <a:pt x="237" y="408"/>
                      <a:pt x="237" y="408"/>
                      <a:pt x="237" y="408"/>
                    </a:cubicBezTo>
                    <a:cubicBezTo>
                      <a:pt x="237" y="428"/>
                      <a:pt x="253" y="444"/>
                      <a:pt x="272" y="444"/>
                    </a:cubicBezTo>
                    <a:cubicBezTo>
                      <a:pt x="292" y="444"/>
                      <a:pt x="308" y="428"/>
                      <a:pt x="308" y="408"/>
                    </a:cubicBezTo>
                    <a:cubicBezTo>
                      <a:pt x="308" y="408"/>
                      <a:pt x="308" y="408"/>
                      <a:pt x="308" y="408"/>
                    </a:cubicBezTo>
                    <a:cubicBezTo>
                      <a:pt x="308" y="147"/>
                      <a:pt x="308" y="147"/>
                      <a:pt x="308" y="147"/>
                    </a:cubicBezTo>
                    <a:cubicBezTo>
                      <a:pt x="348" y="147"/>
                      <a:pt x="348" y="147"/>
                      <a:pt x="348" y="147"/>
                    </a:cubicBezTo>
                    <a:cubicBezTo>
                      <a:pt x="348" y="538"/>
                      <a:pt x="348" y="538"/>
                      <a:pt x="348" y="538"/>
                    </a:cubicBezTo>
                    <a:cubicBezTo>
                      <a:pt x="255" y="538"/>
                      <a:pt x="255" y="538"/>
                      <a:pt x="255" y="538"/>
                    </a:cubicBezTo>
                    <a:cubicBezTo>
                      <a:pt x="34" y="538"/>
                      <a:pt x="34" y="538"/>
                      <a:pt x="34" y="538"/>
                    </a:cubicBezTo>
                    <a:cubicBezTo>
                      <a:pt x="15" y="538"/>
                      <a:pt x="0" y="553"/>
                      <a:pt x="0" y="572"/>
                    </a:cubicBezTo>
                    <a:cubicBezTo>
                      <a:pt x="0" y="591"/>
                      <a:pt x="15" y="606"/>
                      <a:pt x="34" y="606"/>
                    </a:cubicBezTo>
                    <a:cubicBezTo>
                      <a:pt x="255" y="606"/>
                      <a:pt x="255" y="606"/>
                      <a:pt x="255" y="606"/>
                    </a:cubicBezTo>
                    <a:cubicBezTo>
                      <a:pt x="255" y="1121"/>
                      <a:pt x="255" y="1121"/>
                      <a:pt x="255" y="1121"/>
                    </a:cubicBezTo>
                    <a:cubicBezTo>
                      <a:pt x="207" y="1121"/>
                      <a:pt x="207" y="1121"/>
                      <a:pt x="207" y="1121"/>
                    </a:cubicBezTo>
                    <a:cubicBezTo>
                      <a:pt x="193" y="1121"/>
                      <a:pt x="181" y="1133"/>
                      <a:pt x="181" y="1147"/>
                    </a:cubicBezTo>
                    <a:cubicBezTo>
                      <a:pt x="181" y="1161"/>
                      <a:pt x="193" y="1173"/>
                      <a:pt x="207" y="1173"/>
                    </a:cubicBezTo>
                    <a:cubicBezTo>
                      <a:pt x="255" y="1173"/>
                      <a:pt x="255" y="1173"/>
                      <a:pt x="255" y="1173"/>
                    </a:cubicBezTo>
                    <a:cubicBezTo>
                      <a:pt x="666" y="1173"/>
                      <a:pt x="666" y="1173"/>
                      <a:pt x="666" y="1173"/>
                    </a:cubicBezTo>
                    <a:cubicBezTo>
                      <a:pt x="674" y="1173"/>
                      <a:pt x="674" y="1173"/>
                      <a:pt x="674" y="1173"/>
                    </a:cubicBezTo>
                    <a:cubicBezTo>
                      <a:pt x="722" y="1173"/>
                      <a:pt x="722" y="1173"/>
                      <a:pt x="722" y="1173"/>
                    </a:cubicBezTo>
                    <a:cubicBezTo>
                      <a:pt x="737" y="1173"/>
                      <a:pt x="748" y="1161"/>
                      <a:pt x="748" y="1147"/>
                    </a:cubicBezTo>
                    <a:cubicBezTo>
                      <a:pt x="748" y="1133"/>
                      <a:pt x="737" y="1121"/>
                      <a:pt x="722" y="1121"/>
                    </a:cubicBezTo>
                    <a:cubicBezTo>
                      <a:pt x="674" y="1121"/>
                      <a:pt x="674" y="1121"/>
                      <a:pt x="674" y="1121"/>
                    </a:cubicBezTo>
                    <a:cubicBezTo>
                      <a:pt x="674" y="606"/>
                      <a:pt x="674" y="606"/>
                      <a:pt x="674" y="606"/>
                    </a:cubicBezTo>
                    <a:cubicBezTo>
                      <a:pt x="896" y="606"/>
                      <a:pt x="896" y="606"/>
                      <a:pt x="896" y="606"/>
                    </a:cubicBezTo>
                    <a:cubicBezTo>
                      <a:pt x="915" y="606"/>
                      <a:pt x="930" y="591"/>
                      <a:pt x="930" y="572"/>
                    </a:cubicBezTo>
                    <a:cubicBezTo>
                      <a:pt x="930" y="553"/>
                      <a:pt x="915" y="538"/>
                      <a:pt x="896" y="538"/>
                    </a:cubicBezTo>
                    <a:close/>
                    <a:moveTo>
                      <a:pt x="484" y="538"/>
                    </a:moveTo>
                    <a:cubicBezTo>
                      <a:pt x="445" y="538"/>
                      <a:pt x="445" y="538"/>
                      <a:pt x="445" y="538"/>
                    </a:cubicBezTo>
                    <a:cubicBezTo>
                      <a:pt x="445" y="456"/>
                      <a:pt x="445" y="456"/>
                      <a:pt x="445" y="456"/>
                    </a:cubicBezTo>
                    <a:cubicBezTo>
                      <a:pt x="484" y="456"/>
                      <a:pt x="484" y="456"/>
                      <a:pt x="484" y="456"/>
                    </a:cubicBezTo>
                    <a:lnTo>
                      <a:pt x="484" y="53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grpSp>
        <p:grpSp>
          <p:nvGrpSpPr>
            <p:cNvPr id="1030" name="组合 1029"/>
            <p:cNvGrpSpPr/>
            <p:nvPr/>
          </p:nvGrpSpPr>
          <p:grpSpPr>
            <a:xfrm>
              <a:off x="2817813" y="2078835"/>
              <a:ext cx="958850" cy="1814513"/>
              <a:chOff x="2817813" y="2463800"/>
              <a:chExt cx="958850" cy="1814513"/>
            </a:xfrm>
            <a:solidFill>
              <a:schemeClr val="tx1">
                <a:lumMod val="75000"/>
                <a:lumOff val="25000"/>
              </a:schemeClr>
            </a:solidFill>
          </p:grpSpPr>
          <p:sp>
            <p:nvSpPr>
              <p:cNvPr id="26" name="Freeform 25"/>
              <p:cNvSpPr/>
              <p:nvPr/>
            </p:nvSpPr>
            <p:spPr bwMode="auto">
              <a:xfrm>
                <a:off x="3005138" y="2941638"/>
                <a:ext cx="771525" cy="1336675"/>
              </a:xfrm>
              <a:custGeom>
                <a:avLst/>
                <a:gdLst>
                  <a:gd name="T0" fmla="*/ 408 w 458"/>
                  <a:gd name="T1" fmla="*/ 0 h 794"/>
                  <a:gd name="T2" fmla="*/ 358 w 458"/>
                  <a:gd name="T3" fmla="*/ 50 h 794"/>
                  <a:gd name="T4" fmla="*/ 358 w 458"/>
                  <a:gd name="T5" fmla="*/ 387 h 794"/>
                  <a:gd name="T6" fmla="*/ 50 w 458"/>
                  <a:gd name="T7" fmla="*/ 387 h 794"/>
                  <a:gd name="T8" fmla="*/ 0 w 458"/>
                  <a:gd name="T9" fmla="*/ 437 h 794"/>
                  <a:gd name="T10" fmla="*/ 50 w 458"/>
                  <a:gd name="T11" fmla="*/ 487 h 794"/>
                  <a:gd name="T12" fmla="*/ 216 w 458"/>
                  <a:gd name="T13" fmla="*/ 487 h 794"/>
                  <a:gd name="T14" fmla="*/ 216 w 458"/>
                  <a:gd name="T15" fmla="*/ 749 h 794"/>
                  <a:gd name="T16" fmla="*/ 99 w 458"/>
                  <a:gd name="T17" fmla="*/ 749 h 794"/>
                  <a:gd name="T18" fmla="*/ 99 w 458"/>
                  <a:gd name="T19" fmla="*/ 749 h 794"/>
                  <a:gd name="T20" fmla="*/ 99 w 458"/>
                  <a:gd name="T21" fmla="*/ 749 h 794"/>
                  <a:gd name="T22" fmla="*/ 77 w 458"/>
                  <a:gd name="T23" fmla="*/ 771 h 794"/>
                  <a:gd name="T24" fmla="*/ 99 w 458"/>
                  <a:gd name="T25" fmla="*/ 794 h 794"/>
                  <a:gd name="T26" fmla="*/ 99 w 458"/>
                  <a:gd name="T27" fmla="*/ 794 h 794"/>
                  <a:gd name="T28" fmla="*/ 99 w 458"/>
                  <a:gd name="T29" fmla="*/ 794 h 794"/>
                  <a:gd name="T30" fmla="*/ 343 w 458"/>
                  <a:gd name="T31" fmla="*/ 794 h 794"/>
                  <a:gd name="T32" fmla="*/ 343 w 458"/>
                  <a:gd name="T33" fmla="*/ 794 h 794"/>
                  <a:gd name="T34" fmla="*/ 366 w 458"/>
                  <a:gd name="T35" fmla="*/ 771 h 794"/>
                  <a:gd name="T36" fmla="*/ 343 w 458"/>
                  <a:gd name="T37" fmla="*/ 749 h 794"/>
                  <a:gd name="T38" fmla="*/ 343 w 458"/>
                  <a:gd name="T39" fmla="*/ 749 h 794"/>
                  <a:gd name="T40" fmla="*/ 244 w 458"/>
                  <a:gd name="T41" fmla="*/ 749 h 794"/>
                  <a:gd name="T42" fmla="*/ 244 w 458"/>
                  <a:gd name="T43" fmla="*/ 487 h 794"/>
                  <a:gd name="T44" fmla="*/ 410 w 458"/>
                  <a:gd name="T45" fmla="*/ 487 h 794"/>
                  <a:gd name="T46" fmla="*/ 410 w 458"/>
                  <a:gd name="T47" fmla="*/ 487 h 794"/>
                  <a:gd name="T48" fmla="*/ 458 w 458"/>
                  <a:gd name="T49" fmla="*/ 437 h 794"/>
                  <a:gd name="T50" fmla="*/ 458 w 458"/>
                  <a:gd name="T51" fmla="*/ 50 h 794"/>
                  <a:gd name="T52" fmla="*/ 408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408" y="0"/>
                    </a:moveTo>
                    <a:cubicBezTo>
                      <a:pt x="380" y="0"/>
                      <a:pt x="358" y="22"/>
                      <a:pt x="358" y="50"/>
                    </a:cubicBezTo>
                    <a:cubicBezTo>
                      <a:pt x="358" y="387"/>
                      <a:pt x="358" y="387"/>
                      <a:pt x="358" y="387"/>
                    </a:cubicBezTo>
                    <a:cubicBezTo>
                      <a:pt x="50" y="387"/>
                      <a:pt x="50" y="387"/>
                      <a:pt x="50" y="387"/>
                    </a:cubicBezTo>
                    <a:cubicBezTo>
                      <a:pt x="22" y="387"/>
                      <a:pt x="0" y="409"/>
                      <a:pt x="0" y="437"/>
                    </a:cubicBezTo>
                    <a:cubicBezTo>
                      <a:pt x="0" y="464"/>
                      <a:pt x="22" y="487"/>
                      <a:pt x="50" y="487"/>
                    </a:cubicBezTo>
                    <a:cubicBezTo>
                      <a:pt x="216" y="487"/>
                      <a:pt x="216" y="487"/>
                      <a:pt x="216" y="487"/>
                    </a:cubicBezTo>
                    <a:cubicBezTo>
                      <a:pt x="216" y="749"/>
                      <a:pt x="216" y="749"/>
                      <a:pt x="216" y="749"/>
                    </a:cubicBezTo>
                    <a:cubicBezTo>
                      <a:pt x="99" y="749"/>
                      <a:pt x="99" y="749"/>
                      <a:pt x="99" y="749"/>
                    </a:cubicBezTo>
                    <a:cubicBezTo>
                      <a:pt x="99" y="749"/>
                      <a:pt x="99" y="749"/>
                      <a:pt x="99" y="749"/>
                    </a:cubicBezTo>
                    <a:cubicBezTo>
                      <a:pt x="99" y="749"/>
                      <a:pt x="99" y="749"/>
                      <a:pt x="99" y="749"/>
                    </a:cubicBezTo>
                    <a:cubicBezTo>
                      <a:pt x="87" y="749"/>
                      <a:pt x="77" y="759"/>
                      <a:pt x="77" y="771"/>
                    </a:cubicBezTo>
                    <a:cubicBezTo>
                      <a:pt x="77" y="784"/>
                      <a:pt x="87" y="794"/>
                      <a:pt x="99" y="794"/>
                    </a:cubicBezTo>
                    <a:cubicBezTo>
                      <a:pt x="99" y="794"/>
                      <a:pt x="99" y="794"/>
                      <a:pt x="99" y="794"/>
                    </a:cubicBezTo>
                    <a:cubicBezTo>
                      <a:pt x="99" y="794"/>
                      <a:pt x="99" y="794"/>
                      <a:pt x="99" y="794"/>
                    </a:cubicBezTo>
                    <a:cubicBezTo>
                      <a:pt x="343" y="794"/>
                      <a:pt x="343" y="794"/>
                      <a:pt x="343" y="794"/>
                    </a:cubicBezTo>
                    <a:cubicBezTo>
                      <a:pt x="343" y="794"/>
                      <a:pt x="343" y="794"/>
                      <a:pt x="343" y="794"/>
                    </a:cubicBezTo>
                    <a:cubicBezTo>
                      <a:pt x="356" y="794"/>
                      <a:pt x="366" y="784"/>
                      <a:pt x="366" y="771"/>
                    </a:cubicBezTo>
                    <a:cubicBezTo>
                      <a:pt x="366" y="759"/>
                      <a:pt x="356" y="749"/>
                      <a:pt x="343" y="749"/>
                    </a:cubicBezTo>
                    <a:cubicBezTo>
                      <a:pt x="343" y="749"/>
                      <a:pt x="343" y="749"/>
                      <a:pt x="343" y="749"/>
                    </a:cubicBezTo>
                    <a:cubicBezTo>
                      <a:pt x="244" y="749"/>
                      <a:pt x="244" y="749"/>
                      <a:pt x="244" y="749"/>
                    </a:cubicBezTo>
                    <a:cubicBezTo>
                      <a:pt x="244" y="487"/>
                      <a:pt x="244" y="487"/>
                      <a:pt x="244" y="487"/>
                    </a:cubicBezTo>
                    <a:cubicBezTo>
                      <a:pt x="410" y="487"/>
                      <a:pt x="410" y="487"/>
                      <a:pt x="410" y="487"/>
                    </a:cubicBezTo>
                    <a:cubicBezTo>
                      <a:pt x="410" y="487"/>
                      <a:pt x="410" y="487"/>
                      <a:pt x="410" y="487"/>
                    </a:cubicBezTo>
                    <a:cubicBezTo>
                      <a:pt x="437" y="485"/>
                      <a:pt x="458" y="464"/>
                      <a:pt x="458" y="437"/>
                    </a:cubicBezTo>
                    <a:cubicBezTo>
                      <a:pt x="458" y="50"/>
                      <a:pt x="458" y="50"/>
                      <a:pt x="458" y="50"/>
                    </a:cubicBezTo>
                    <a:cubicBezTo>
                      <a:pt x="458" y="22"/>
                      <a:pt x="435" y="0"/>
                      <a:pt x="40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27" name="Oval 26"/>
              <p:cNvSpPr>
                <a:spLocks noChangeArrowheads="1"/>
              </p:cNvSpPr>
              <p:nvPr/>
            </p:nvSpPr>
            <p:spPr bwMode="auto">
              <a:xfrm>
                <a:off x="3259138"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28" name="Freeform 27"/>
              <p:cNvSpPr/>
              <p:nvPr/>
            </p:nvSpPr>
            <p:spPr bwMode="auto">
              <a:xfrm>
                <a:off x="2817813" y="2817813"/>
                <a:ext cx="749300" cy="1341438"/>
              </a:xfrm>
              <a:custGeom>
                <a:avLst/>
                <a:gdLst>
                  <a:gd name="T0" fmla="*/ 354 w 445"/>
                  <a:gd name="T1" fmla="*/ 0 h 796"/>
                  <a:gd name="T2" fmla="*/ 292 w 445"/>
                  <a:gd name="T3" fmla="*/ 24 h 796"/>
                  <a:gd name="T4" fmla="*/ 292 w 445"/>
                  <a:gd name="T5" fmla="*/ 24 h 796"/>
                  <a:gd name="T6" fmla="*/ 292 w 445"/>
                  <a:gd name="T7" fmla="*/ 24 h 796"/>
                  <a:gd name="T8" fmla="*/ 284 w 445"/>
                  <a:gd name="T9" fmla="*/ 32 h 796"/>
                  <a:gd name="T10" fmla="*/ 171 w 445"/>
                  <a:gd name="T11" fmla="*/ 148 h 796"/>
                  <a:gd name="T12" fmla="*/ 30 w 445"/>
                  <a:gd name="T13" fmla="*/ 148 h 796"/>
                  <a:gd name="T14" fmla="*/ 0 w 445"/>
                  <a:gd name="T15" fmla="*/ 178 h 796"/>
                  <a:gd name="T16" fmla="*/ 30 w 445"/>
                  <a:gd name="T17" fmla="*/ 208 h 796"/>
                  <a:gd name="T18" fmla="*/ 190 w 445"/>
                  <a:gd name="T19" fmla="*/ 208 h 796"/>
                  <a:gd name="T20" fmla="*/ 262 w 445"/>
                  <a:gd name="T21" fmla="*/ 135 h 796"/>
                  <a:gd name="T22" fmla="*/ 262 w 445"/>
                  <a:gd name="T23" fmla="*/ 348 h 796"/>
                  <a:gd name="T24" fmla="*/ 30 w 445"/>
                  <a:gd name="T25" fmla="*/ 348 h 796"/>
                  <a:gd name="T26" fmla="*/ 30 w 445"/>
                  <a:gd name="T27" fmla="*/ 348 h 796"/>
                  <a:gd name="T28" fmla="*/ 1 w 445"/>
                  <a:gd name="T29" fmla="*/ 377 h 796"/>
                  <a:gd name="T30" fmla="*/ 1 w 445"/>
                  <a:gd name="T31" fmla="*/ 378 h 796"/>
                  <a:gd name="T32" fmla="*/ 1 w 445"/>
                  <a:gd name="T33" fmla="*/ 378 h 796"/>
                  <a:gd name="T34" fmla="*/ 1 w 445"/>
                  <a:gd name="T35" fmla="*/ 747 h 796"/>
                  <a:gd name="T36" fmla="*/ 50 w 445"/>
                  <a:gd name="T37" fmla="*/ 796 h 796"/>
                  <a:gd name="T38" fmla="*/ 99 w 445"/>
                  <a:gd name="T39" fmla="*/ 747 h 796"/>
                  <a:gd name="T40" fmla="*/ 99 w 445"/>
                  <a:gd name="T41" fmla="*/ 456 h 796"/>
                  <a:gd name="T42" fmla="*/ 354 w 445"/>
                  <a:gd name="T43" fmla="*/ 456 h 796"/>
                  <a:gd name="T44" fmla="*/ 445 w 445"/>
                  <a:gd name="T45" fmla="*/ 364 h 796"/>
                  <a:gd name="T46" fmla="*/ 445 w 445"/>
                  <a:gd name="T47" fmla="*/ 92 h 796"/>
                  <a:gd name="T48" fmla="*/ 354 w 445"/>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796">
                    <a:moveTo>
                      <a:pt x="354" y="0"/>
                    </a:moveTo>
                    <a:cubicBezTo>
                      <a:pt x="330" y="0"/>
                      <a:pt x="309" y="9"/>
                      <a:pt x="292" y="24"/>
                    </a:cubicBezTo>
                    <a:cubicBezTo>
                      <a:pt x="292" y="24"/>
                      <a:pt x="292" y="24"/>
                      <a:pt x="292" y="24"/>
                    </a:cubicBezTo>
                    <a:cubicBezTo>
                      <a:pt x="292" y="24"/>
                      <a:pt x="292" y="24"/>
                      <a:pt x="292" y="24"/>
                    </a:cubicBezTo>
                    <a:cubicBezTo>
                      <a:pt x="289" y="26"/>
                      <a:pt x="287" y="29"/>
                      <a:pt x="284" y="32"/>
                    </a:cubicBezTo>
                    <a:cubicBezTo>
                      <a:pt x="171" y="148"/>
                      <a:pt x="171" y="148"/>
                      <a:pt x="171" y="148"/>
                    </a:cubicBezTo>
                    <a:cubicBezTo>
                      <a:pt x="30" y="148"/>
                      <a:pt x="30" y="148"/>
                      <a:pt x="30" y="148"/>
                    </a:cubicBezTo>
                    <a:cubicBezTo>
                      <a:pt x="13" y="148"/>
                      <a:pt x="0" y="161"/>
                      <a:pt x="0" y="178"/>
                    </a:cubicBezTo>
                    <a:cubicBezTo>
                      <a:pt x="0" y="195"/>
                      <a:pt x="13" y="208"/>
                      <a:pt x="30" y="208"/>
                    </a:cubicBezTo>
                    <a:cubicBezTo>
                      <a:pt x="190" y="208"/>
                      <a:pt x="190" y="208"/>
                      <a:pt x="190" y="208"/>
                    </a:cubicBezTo>
                    <a:cubicBezTo>
                      <a:pt x="262" y="135"/>
                      <a:pt x="262" y="135"/>
                      <a:pt x="262" y="135"/>
                    </a:cubicBezTo>
                    <a:cubicBezTo>
                      <a:pt x="262" y="348"/>
                      <a:pt x="262" y="348"/>
                      <a:pt x="262" y="348"/>
                    </a:cubicBezTo>
                    <a:cubicBezTo>
                      <a:pt x="30" y="348"/>
                      <a:pt x="30" y="348"/>
                      <a:pt x="30" y="348"/>
                    </a:cubicBezTo>
                    <a:cubicBezTo>
                      <a:pt x="30" y="348"/>
                      <a:pt x="30" y="348"/>
                      <a:pt x="30" y="348"/>
                    </a:cubicBezTo>
                    <a:cubicBezTo>
                      <a:pt x="14" y="348"/>
                      <a:pt x="1" y="361"/>
                      <a:pt x="1" y="377"/>
                    </a:cubicBezTo>
                    <a:cubicBezTo>
                      <a:pt x="1" y="378"/>
                      <a:pt x="1" y="378"/>
                      <a:pt x="1" y="378"/>
                    </a:cubicBezTo>
                    <a:cubicBezTo>
                      <a:pt x="1" y="378"/>
                      <a:pt x="1" y="378"/>
                      <a:pt x="1" y="378"/>
                    </a:cubicBezTo>
                    <a:cubicBezTo>
                      <a:pt x="1" y="747"/>
                      <a:pt x="1" y="747"/>
                      <a:pt x="1" y="747"/>
                    </a:cubicBezTo>
                    <a:cubicBezTo>
                      <a:pt x="1" y="774"/>
                      <a:pt x="23" y="796"/>
                      <a:pt x="50" y="796"/>
                    </a:cubicBezTo>
                    <a:cubicBezTo>
                      <a:pt x="77" y="796"/>
                      <a:pt x="99" y="774"/>
                      <a:pt x="99" y="747"/>
                    </a:cubicBezTo>
                    <a:cubicBezTo>
                      <a:pt x="99" y="456"/>
                      <a:pt x="99" y="456"/>
                      <a:pt x="99" y="456"/>
                    </a:cubicBezTo>
                    <a:cubicBezTo>
                      <a:pt x="354" y="456"/>
                      <a:pt x="354" y="456"/>
                      <a:pt x="354" y="456"/>
                    </a:cubicBezTo>
                    <a:cubicBezTo>
                      <a:pt x="404" y="456"/>
                      <a:pt x="445" y="415"/>
                      <a:pt x="445" y="364"/>
                    </a:cubicBezTo>
                    <a:cubicBezTo>
                      <a:pt x="445" y="92"/>
                      <a:pt x="445" y="92"/>
                      <a:pt x="445" y="92"/>
                    </a:cubicBezTo>
                    <a:cubicBezTo>
                      <a:pt x="445" y="41"/>
                      <a:pt x="404" y="0"/>
                      <a:pt x="3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grpSp>
        <p:grpSp>
          <p:nvGrpSpPr>
            <p:cNvPr id="1029" name="组合 1028"/>
            <p:cNvGrpSpPr/>
            <p:nvPr/>
          </p:nvGrpSpPr>
          <p:grpSpPr>
            <a:xfrm>
              <a:off x="917575" y="2078835"/>
              <a:ext cx="958850" cy="1814513"/>
              <a:chOff x="917575" y="2463800"/>
              <a:chExt cx="958850" cy="1814513"/>
            </a:xfrm>
            <a:solidFill>
              <a:schemeClr val="tx1">
                <a:lumMod val="75000"/>
                <a:lumOff val="25000"/>
              </a:schemeClr>
            </a:solidFill>
          </p:grpSpPr>
          <p:sp>
            <p:nvSpPr>
              <p:cNvPr id="29" name="Freeform 28"/>
              <p:cNvSpPr/>
              <p:nvPr/>
            </p:nvSpPr>
            <p:spPr bwMode="auto">
              <a:xfrm>
                <a:off x="917575" y="2941638"/>
                <a:ext cx="771525" cy="1336675"/>
              </a:xfrm>
              <a:custGeom>
                <a:avLst/>
                <a:gdLst>
                  <a:gd name="T0" fmla="*/ 50 w 458"/>
                  <a:gd name="T1" fmla="*/ 0 h 794"/>
                  <a:gd name="T2" fmla="*/ 100 w 458"/>
                  <a:gd name="T3" fmla="*/ 50 h 794"/>
                  <a:gd name="T4" fmla="*/ 100 w 458"/>
                  <a:gd name="T5" fmla="*/ 387 h 794"/>
                  <a:gd name="T6" fmla="*/ 408 w 458"/>
                  <a:gd name="T7" fmla="*/ 387 h 794"/>
                  <a:gd name="T8" fmla="*/ 458 w 458"/>
                  <a:gd name="T9" fmla="*/ 437 h 794"/>
                  <a:gd name="T10" fmla="*/ 408 w 458"/>
                  <a:gd name="T11" fmla="*/ 487 h 794"/>
                  <a:gd name="T12" fmla="*/ 241 w 458"/>
                  <a:gd name="T13" fmla="*/ 487 h 794"/>
                  <a:gd name="T14" fmla="*/ 241 w 458"/>
                  <a:gd name="T15" fmla="*/ 749 h 794"/>
                  <a:gd name="T16" fmla="*/ 358 w 458"/>
                  <a:gd name="T17" fmla="*/ 749 h 794"/>
                  <a:gd name="T18" fmla="*/ 358 w 458"/>
                  <a:gd name="T19" fmla="*/ 749 h 794"/>
                  <a:gd name="T20" fmla="*/ 358 w 458"/>
                  <a:gd name="T21" fmla="*/ 749 h 794"/>
                  <a:gd name="T22" fmla="*/ 381 w 458"/>
                  <a:gd name="T23" fmla="*/ 771 h 794"/>
                  <a:gd name="T24" fmla="*/ 358 w 458"/>
                  <a:gd name="T25" fmla="*/ 794 h 794"/>
                  <a:gd name="T26" fmla="*/ 358 w 458"/>
                  <a:gd name="T27" fmla="*/ 794 h 794"/>
                  <a:gd name="T28" fmla="*/ 358 w 458"/>
                  <a:gd name="T29" fmla="*/ 794 h 794"/>
                  <a:gd name="T30" fmla="*/ 114 w 458"/>
                  <a:gd name="T31" fmla="*/ 794 h 794"/>
                  <a:gd name="T32" fmla="*/ 114 w 458"/>
                  <a:gd name="T33" fmla="*/ 794 h 794"/>
                  <a:gd name="T34" fmla="*/ 92 w 458"/>
                  <a:gd name="T35" fmla="*/ 771 h 794"/>
                  <a:gd name="T36" fmla="*/ 114 w 458"/>
                  <a:gd name="T37" fmla="*/ 749 h 794"/>
                  <a:gd name="T38" fmla="*/ 114 w 458"/>
                  <a:gd name="T39" fmla="*/ 749 h 794"/>
                  <a:gd name="T40" fmla="*/ 214 w 458"/>
                  <a:gd name="T41" fmla="*/ 749 h 794"/>
                  <a:gd name="T42" fmla="*/ 214 w 458"/>
                  <a:gd name="T43" fmla="*/ 487 h 794"/>
                  <a:gd name="T44" fmla="*/ 47 w 458"/>
                  <a:gd name="T45" fmla="*/ 487 h 794"/>
                  <a:gd name="T46" fmla="*/ 47 w 458"/>
                  <a:gd name="T47" fmla="*/ 487 h 794"/>
                  <a:gd name="T48" fmla="*/ 0 w 458"/>
                  <a:gd name="T49" fmla="*/ 437 h 794"/>
                  <a:gd name="T50" fmla="*/ 0 w 458"/>
                  <a:gd name="T51" fmla="*/ 50 h 794"/>
                  <a:gd name="T52" fmla="*/ 50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50" y="0"/>
                    </a:moveTo>
                    <a:cubicBezTo>
                      <a:pt x="77" y="0"/>
                      <a:pt x="100" y="22"/>
                      <a:pt x="100" y="50"/>
                    </a:cubicBezTo>
                    <a:cubicBezTo>
                      <a:pt x="100" y="387"/>
                      <a:pt x="100" y="387"/>
                      <a:pt x="100" y="387"/>
                    </a:cubicBezTo>
                    <a:cubicBezTo>
                      <a:pt x="408" y="387"/>
                      <a:pt x="408" y="387"/>
                      <a:pt x="408" y="387"/>
                    </a:cubicBezTo>
                    <a:cubicBezTo>
                      <a:pt x="435" y="387"/>
                      <a:pt x="458" y="409"/>
                      <a:pt x="458" y="437"/>
                    </a:cubicBezTo>
                    <a:cubicBezTo>
                      <a:pt x="458" y="464"/>
                      <a:pt x="435" y="487"/>
                      <a:pt x="408" y="487"/>
                    </a:cubicBezTo>
                    <a:cubicBezTo>
                      <a:pt x="241" y="487"/>
                      <a:pt x="241" y="487"/>
                      <a:pt x="241" y="487"/>
                    </a:cubicBezTo>
                    <a:cubicBezTo>
                      <a:pt x="241" y="749"/>
                      <a:pt x="241" y="749"/>
                      <a:pt x="241" y="749"/>
                    </a:cubicBezTo>
                    <a:cubicBezTo>
                      <a:pt x="358" y="749"/>
                      <a:pt x="358" y="749"/>
                      <a:pt x="358" y="749"/>
                    </a:cubicBezTo>
                    <a:cubicBezTo>
                      <a:pt x="358" y="749"/>
                      <a:pt x="358" y="749"/>
                      <a:pt x="358" y="749"/>
                    </a:cubicBezTo>
                    <a:cubicBezTo>
                      <a:pt x="358" y="749"/>
                      <a:pt x="358" y="749"/>
                      <a:pt x="358" y="749"/>
                    </a:cubicBezTo>
                    <a:cubicBezTo>
                      <a:pt x="371" y="749"/>
                      <a:pt x="381" y="759"/>
                      <a:pt x="381" y="771"/>
                    </a:cubicBezTo>
                    <a:cubicBezTo>
                      <a:pt x="381" y="784"/>
                      <a:pt x="371" y="794"/>
                      <a:pt x="358" y="794"/>
                    </a:cubicBezTo>
                    <a:cubicBezTo>
                      <a:pt x="358" y="794"/>
                      <a:pt x="358" y="794"/>
                      <a:pt x="358" y="794"/>
                    </a:cubicBezTo>
                    <a:cubicBezTo>
                      <a:pt x="358" y="794"/>
                      <a:pt x="358" y="794"/>
                      <a:pt x="358" y="794"/>
                    </a:cubicBezTo>
                    <a:cubicBezTo>
                      <a:pt x="114" y="794"/>
                      <a:pt x="114" y="794"/>
                      <a:pt x="114" y="794"/>
                    </a:cubicBezTo>
                    <a:cubicBezTo>
                      <a:pt x="114" y="794"/>
                      <a:pt x="114" y="794"/>
                      <a:pt x="114" y="794"/>
                    </a:cubicBezTo>
                    <a:cubicBezTo>
                      <a:pt x="102" y="794"/>
                      <a:pt x="92" y="784"/>
                      <a:pt x="92" y="771"/>
                    </a:cubicBezTo>
                    <a:cubicBezTo>
                      <a:pt x="92" y="759"/>
                      <a:pt x="102" y="749"/>
                      <a:pt x="114" y="749"/>
                    </a:cubicBezTo>
                    <a:cubicBezTo>
                      <a:pt x="114" y="749"/>
                      <a:pt x="114" y="749"/>
                      <a:pt x="114" y="749"/>
                    </a:cubicBezTo>
                    <a:cubicBezTo>
                      <a:pt x="214" y="749"/>
                      <a:pt x="214" y="749"/>
                      <a:pt x="214" y="749"/>
                    </a:cubicBezTo>
                    <a:cubicBezTo>
                      <a:pt x="214" y="487"/>
                      <a:pt x="214" y="487"/>
                      <a:pt x="214" y="487"/>
                    </a:cubicBezTo>
                    <a:cubicBezTo>
                      <a:pt x="47" y="487"/>
                      <a:pt x="47" y="487"/>
                      <a:pt x="47" y="487"/>
                    </a:cubicBezTo>
                    <a:cubicBezTo>
                      <a:pt x="47" y="487"/>
                      <a:pt x="47" y="487"/>
                      <a:pt x="47" y="487"/>
                    </a:cubicBezTo>
                    <a:cubicBezTo>
                      <a:pt x="21" y="485"/>
                      <a:pt x="0" y="464"/>
                      <a:pt x="0" y="437"/>
                    </a:cubicBezTo>
                    <a:cubicBezTo>
                      <a:pt x="0" y="50"/>
                      <a:pt x="0" y="50"/>
                      <a:pt x="0" y="50"/>
                    </a:cubicBezTo>
                    <a:cubicBezTo>
                      <a:pt x="0" y="22"/>
                      <a:pt x="22" y="0"/>
                      <a:pt x="5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30" name="Oval 29"/>
              <p:cNvSpPr>
                <a:spLocks noChangeArrowheads="1"/>
              </p:cNvSpPr>
              <p:nvPr/>
            </p:nvSpPr>
            <p:spPr bwMode="auto">
              <a:xfrm>
                <a:off x="1133475"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31" name="Freeform 30"/>
              <p:cNvSpPr/>
              <p:nvPr/>
            </p:nvSpPr>
            <p:spPr bwMode="auto">
              <a:xfrm>
                <a:off x="1123950" y="2817813"/>
                <a:ext cx="752475" cy="1341438"/>
              </a:xfrm>
              <a:custGeom>
                <a:avLst/>
                <a:gdLst>
                  <a:gd name="T0" fmla="*/ 92 w 446"/>
                  <a:gd name="T1" fmla="*/ 0 h 796"/>
                  <a:gd name="T2" fmla="*/ 153 w 446"/>
                  <a:gd name="T3" fmla="*/ 24 h 796"/>
                  <a:gd name="T4" fmla="*/ 153 w 446"/>
                  <a:gd name="T5" fmla="*/ 24 h 796"/>
                  <a:gd name="T6" fmla="*/ 153 w 446"/>
                  <a:gd name="T7" fmla="*/ 24 h 796"/>
                  <a:gd name="T8" fmla="*/ 161 w 446"/>
                  <a:gd name="T9" fmla="*/ 32 h 796"/>
                  <a:gd name="T10" fmla="*/ 274 w 446"/>
                  <a:gd name="T11" fmla="*/ 148 h 796"/>
                  <a:gd name="T12" fmla="*/ 416 w 446"/>
                  <a:gd name="T13" fmla="*/ 148 h 796"/>
                  <a:gd name="T14" fmla="*/ 446 w 446"/>
                  <a:gd name="T15" fmla="*/ 178 h 796"/>
                  <a:gd name="T16" fmla="*/ 416 w 446"/>
                  <a:gd name="T17" fmla="*/ 208 h 796"/>
                  <a:gd name="T18" fmla="*/ 256 w 446"/>
                  <a:gd name="T19" fmla="*/ 208 h 796"/>
                  <a:gd name="T20" fmla="*/ 183 w 446"/>
                  <a:gd name="T21" fmla="*/ 135 h 796"/>
                  <a:gd name="T22" fmla="*/ 183 w 446"/>
                  <a:gd name="T23" fmla="*/ 348 h 796"/>
                  <a:gd name="T24" fmla="*/ 416 w 446"/>
                  <a:gd name="T25" fmla="*/ 348 h 796"/>
                  <a:gd name="T26" fmla="*/ 416 w 446"/>
                  <a:gd name="T27" fmla="*/ 348 h 796"/>
                  <a:gd name="T28" fmla="*/ 445 w 446"/>
                  <a:gd name="T29" fmla="*/ 377 h 796"/>
                  <a:gd name="T30" fmla="*/ 445 w 446"/>
                  <a:gd name="T31" fmla="*/ 378 h 796"/>
                  <a:gd name="T32" fmla="*/ 445 w 446"/>
                  <a:gd name="T33" fmla="*/ 378 h 796"/>
                  <a:gd name="T34" fmla="*/ 445 w 446"/>
                  <a:gd name="T35" fmla="*/ 747 h 796"/>
                  <a:gd name="T36" fmla="*/ 395 w 446"/>
                  <a:gd name="T37" fmla="*/ 796 h 796"/>
                  <a:gd name="T38" fmla="*/ 346 w 446"/>
                  <a:gd name="T39" fmla="*/ 747 h 796"/>
                  <a:gd name="T40" fmla="*/ 346 w 446"/>
                  <a:gd name="T41" fmla="*/ 456 h 796"/>
                  <a:gd name="T42" fmla="*/ 92 w 446"/>
                  <a:gd name="T43" fmla="*/ 456 h 796"/>
                  <a:gd name="T44" fmla="*/ 0 w 446"/>
                  <a:gd name="T45" fmla="*/ 364 h 796"/>
                  <a:gd name="T46" fmla="*/ 0 w 446"/>
                  <a:gd name="T47" fmla="*/ 92 h 796"/>
                  <a:gd name="T48" fmla="*/ 92 w 446"/>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6" h="796">
                    <a:moveTo>
                      <a:pt x="92" y="0"/>
                    </a:moveTo>
                    <a:cubicBezTo>
                      <a:pt x="115" y="0"/>
                      <a:pt x="137" y="9"/>
                      <a:pt x="153" y="24"/>
                    </a:cubicBezTo>
                    <a:cubicBezTo>
                      <a:pt x="153" y="24"/>
                      <a:pt x="153" y="24"/>
                      <a:pt x="153" y="24"/>
                    </a:cubicBezTo>
                    <a:cubicBezTo>
                      <a:pt x="153" y="24"/>
                      <a:pt x="153" y="24"/>
                      <a:pt x="153" y="24"/>
                    </a:cubicBezTo>
                    <a:cubicBezTo>
                      <a:pt x="156" y="26"/>
                      <a:pt x="159" y="29"/>
                      <a:pt x="161" y="32"/>
                    </a:cubicBezTo>
                    <a:cubicBezTo>
                      <a:pt x="274" y="148"/>
                      <a:pt x="274" y="148"/>
                      <a:pt x="274" y="148"/>
                    </a:cubicBezTo>
                    <a:cubicBezTo>
                      <a:pt x="416" y="148"/>
                      <a:pt x="416" y="148"/>
                      <a:pt x="416" y="148"/>
                    </a:cubicBezTo>
                    <a:cubicBezTo>
                      <a:pt x="432" y="148"/>
                      <a:pt x="446" y="161"/>
                      <a:pt x="446" y="178"/>
                    </a:cubicBezTo>
                    <a:cubicBezTo>
                      <a:pt x="446" y="195"/>
                      <a:pt x="432" y="208"/>
                      <a:pt x="416" y="208"/>
                    </a:cubicBezTo>
                    <a:cubicBezTo>
                      <a:pt x="256" y="208"/>
                      <a:pt x="256" y="208"/>
                      <a:pt x="256" y="208"/>
                    </a:cubicBezTo>
                    <a:cubicBezTo>
                      <a:pt x="183" y="135"/>
                      <a:pt x="183" y="135"/>
                      <a:pt x="183" y="135"/>
                    </a:cubicBezTo>
                    <a:cubicBezTo>
                      <a:pt x="183" y="348"/>
                      <a:pt x="183" y="348"/>
                      <a:pt x="183" y="348"/>
                    </a:cubicBezTo>
                    <a:cubicBezTo>
                      <a:pt x="416" y="348"/>
                      <a:pt x="416" y="348"/>
                      <a:pt x="416" y="348"/>
                    </a:cubicBezTo>
                    <a:cubicBezTo>
                      <a:pt x="416" y="348"/>
                      <a:pt x="416" y="348"/>
                      <a:pt x="416" y="348"/>
                    </a:cubicBezTo>
                    <a:cubicBezTo>
                      <a:pt x="432" y="348"/>
                      <a:pt x="445" y="361"/>
                      <a:pt x="445" y="377"/>
                    </a:cubicBezTo>
                    <a:cubicBezTo>
                      <a:pt x="445" y="378"/>
                      <a:pt x="445" y="378"/>
                      <a:pt x="445" y="378"/>
                    </a:cubicBezTo>
                    <a:cubicBezTo>
                      <a:pt x="445" y="378"/>
                      <a:pt x="445" y="378"/>
                      <a:pt x="445" y="378"/>
                    </a:cubicBezTo>
                    <a:cubicBezTo>
                      <a:pt x="445" y="747"/>
                      <a:pt x="445" y="747"/>
                      <a:pt x="445" y="747"/>
                    </a:cubicBezTo>
                    <a:cubicBezTo>
                      <a:pt x="445" y="774"/>
                      <a:pt x="423" y="796"/>
                      <a:pt x="395" y="796"/>
                    </a:cubicBezTo>
                    <a:cubicBezTo>
                      <a:pt x="368" y="796"/>
                      <a:pt x="346" y="774"/>
                      <a:pt x="346" y="747"/>
                    </a:cubicBezTo>
                    <a:cubicBezTo>
                      <a:pt x="346" y="456"/>
                      <a:pt x="346" y="456"/>
                      <a:pt x="346" y="456"/>
                    </a:cubicBezTo>
                    <a:cubicBezTo>
                      <a:pt x="92" y="456"/>
                      <a:pt x="92" y="456"/>
                      <a:pt x="92" y="456"/>
                    </a:cubicBezTo>
                    <a:cubicBezTo>
                      <a:pt x="41" y="456"/>
                      <a:pt x="0" y="415"/>
                      <a:pt x="0" y="364"/>
                    </a:cubicBezTo>
                    <a:cubicBezTo>
                      <a:pt x="0" y="92"/>
                      <a:pt x="0" y="92"/>
                      <a:pt x="0" y="92"/>
                    </a:cubicBezTo>
                    <a:cubicBezTo>
                      <a:pt x="0" y="41"/>
                      <a:pt x="41" y="0"/>
                      <a:pt x="9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grpSp>
        <p:sp>
          <p:nvSpPr>
            <p:cNvPr id="1024" name="Freeform 31"/>
            <p:cNvSpPr/>
            <p:nvPr/>
          </p:nvSpPr>
          <p:spPr bwMode="auto">
            <a:xfrm>
              <a:off x="952500" y="1467648"/>
              <a:ext cx="544513" cy="536575"/>
            </a:xfrm>
            <a:custGeom>
              <a:avLst/>
              <a:gdLst>
                <a:gd name="T0" fmla="*/ 323 w 323"/>
                <a:gd name="T1" fmla="*/ 130 h 318"/>
                <a:gd name="T2" fmla="*/ 161 w 323"/>
                <a:gd name="T3" fmla="*/ 0 h 318"/>
                <a:gd name="T4" fmla="*/ 0 w 323"/>
                <a:gd name="T5" fmla="*/ 130 h 318"/>
                <a:gd name="T6" fmla="*/ 161 w 323"/>
                <a:gd name="T7" fmla="*/ 261 h 318"/>
                <a:gd name="T8" fmla="*/ 179 w 323"/>
                <a:gd name="T9" fmla="*/ 260 h 318"/>
                <a:gd name="T10" fmla="*/ 244 w 323"/>
                <a:gd name="T11" fmla="*/ 318 h 318"/>
                <a:gd name="T12" fmla="*/ 244 w 323"/>
                <a:gd name="T13" fmla="*/ 242 h 318"/>
                <a:gd name="T14" fmla="*/ 323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323" y="130"/>
                  </a:moveTo>
                  <a:cubicBezTo>
                    <a:pt x="323" y="58"/>
                    <a:pt x="250" y="0"/>
                    <a:pt x="161" y="0"/>
                  </a:cubicBezTo>
                  <a:cubicBezTo>
                    <a:pt x="72" y="0"/>
                    <a:pt x="0" y="58"/>
                    <a:pt x="0" y="130"/>
                  </a:cubicBezTo>
                  <a:cubicBezTo>
                    <a:pt x="0" y="203"/>
                    <a:pt x="72" y="261"/>
                    <a:pt x="161" y="261"/>
                  </a:cubicBezTo>
                  <a:cubicBezTo>
                    <a:pt x="167" y="261"/>
                    <a:pt x="173" y="261"/>
                    <a:pt x="179" y="260"/>
                  </a:cubicBezTo>
                  <a:cubicBezTo>
                    <a:pt x="244" y="318"/>
                    <a:pt x="244" y="318"/>
                    <a:pt x="244" y="318"/>
                  </a:cubicBezTo>
                  <a:cubicBezTo>
                    <a:pt x="244" y="242"/>
                    <a:pt x="244" y="242"/>
                    <a:pt x="244" y="242"/>
                  </a:cubicBezTo>
                  <a:cubicBezTo>
                    <a:pt x="291" y="220"/>
                    <a:pt x="323" y="178"/>
                    <a:pt x="323" y="130"/>
                  </a:cubicBez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025" name="Freeform 32"/>
            <p:cNvSpPr/>
            <p:nvPr/>
          </p:nvSpPr>
          <p:spPr bwMode="auto">
            <a:xfrm>
              <a:off x="3197225" y="1467648"/>
              <a:ext cx="544513" cy="536575"/>
            </a:xfrm>
            <a:custGeom>
              <a:avLst/>
              <a:gdLst>
                <a:gd name="T0" fmla="*/ 0 w 323"/>
                <a:gd name="T1" fmla="*/ 130 h 318"/>
                <a:gd name="T2" fmla="*/ 161 w 323"/>
                <a:gd name="T3" fmla="*/ 0 h 318"/>
                <a:gd name="T4" fmla="*/ 323 w 323"/>
                <a:gd name="T5" fmla="*/ 130 h 318"/>
                <a:gd name="T6" fmla="*/ 161 w 323"/>
                <a:gd name="T7" fmla="*/ 261 h 318"/>
                <a:gd name="T8" fmla="*/ 143 w 323"/>
                <a:gd name="T9" fmla="*/ 260 h 318"/>
                <a:gd name="T10" fmla="*/ 78 w 323"/>
                <a:gd name="T11" fmla="*/ 318 h 318"/>
                <a:gd name="T12" fmla="*/ 78 w 323"/>
                <a:gd name="T13" fmla="*/ 242 h 318"/>
                <a:gd name="T14" fmla="*/ 0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0" y="130"/>
                  </a:moveTo>
                  <a:cubicBezTo>
                    <a:pt x="0" y="58"/>
                    <a:pt x="72" y="0"/>
                    <a:pt x="161" y="0"/>
                  </a:cubicBezTo>
                  <a:cubicBezTo>
                    <a:pt x="250" y="0"/>
                    <a:pt x="323" y="58"/>
                    <a:pt x="323" y="130"/>
                  </a:cubicBezTo>
                  <a:cubicBezTo>
                    <a:pt x="323" y="203"/>
                    <a:pt x="250" y="261"/>
                    <a:pt x="161" y="261"/>
                  </a:cubicBezTo>
                  <a:cubicBezTo>
                    <a:pt x="155" y="261"/>
                    <a:pt x="149" y="261"/>
                    <a:pt x="143" y="260"/>
                  </a:cubicBezTo>
                  <a:cubicBezTo>
                    <a:pt x="78" y="318"/>
                    <a:pt x="78" y="318"/>
                    <a:pt x="78" y="318"/>
                  </a:cubicBezTo>
                  <a:cubicBezTo>
                    <a:pt x="78" y="242"/>
                    <a:pt x="78" y="242"/>
                    <a:pt x="78" y="242"/>
                  </a:cubicBezTo>
                  <a:cubicBezTo>
                    <a:pt x="31" y="220"/>
                    <a:pt x="0" y="178"/>
                    <a:pt x="0" y="130"/>
                  </a:cubicBez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1026" name="Freeform 33"/>
            <p:cNvSpPr>
              <a:spLocks noEditPoints="1"/>
            </p:cNvSpPr>
            <p:nvPr/>
          </p:nvSpPr>
          <p:spPr bwMode="auto">
            <a:xfrm>
              <a:off x="3394075" y="1597823"/>
              <a:ext cx="149225" cy="188913"/>
            </a:xfrm>
            <a:custGeom>
              <a:avLst/>
              <a:gdLst>
                <a:gd name="T0" fmla="*/ 5 w 88"/>
                <a:gd name="T1" fmla="*/ 0 h 112"/>
                <a:gd name="T2" fmla="*/ 84 w 88"/>
                <a:gd name="T3" fmla="*/ 9 h 112"/>
                <a:gd name="T4" fmla="*/ 72 w 88"/>
                <a:gd name="T5" fmla="*/ 41 h 112"/>
                <a:gd name="T6" fmla="*/ 72 w 88"/>
                <a:gd name="T7" fmla="*/ 73 h 112"/>
                <a:gd name="T8" fmla="*/ 88 w 88"/>
                <a:gd name="T9" fmla="*/ 108 h 112"/>
                <a:gd name="T10" fmla="*/ 0 w 88"/>
                <a:gd name="T11" fmla="*/ 108 h 112"/>
                <a:gd name="T12" fmla="*/ 16 w 88"/>
                <a:gd name="T13" fmla="*/ 73 h 112"/>
                <a:gd name="T14" fmla="*/ 16 w 88"/>
                <a:gd name="T15" fmla="*/ 41 h 112"/>
                <a:gd name="T16" fmla="*/ 5 w 88"/>
                <a:gd name="T17" fmla="*/ 9 h 112"/>
                <a:gd name="T18" fmla="*/ 60 w 88"/>
                <a:gd name="T19" fmla="*/ 84 h 112"/>
                <a:gd name="T20" fmla="*/ 14 w 88"/>
                <a:gd name="T21" fmla="*/ 103 h 112"/>
                <a:gd name="T22" fmla="*/ 16 w 88"/>
                <a:gd name="T23" fmla="*/ 89 h 112"/>
                <a:gd name="T24" fmla="*/ 62 w 88"/>
                <a:gd name="T25" fmla="*/ 80 h 112"/>
                <a:gd name="T26" fmla="*/ 68 w 88"/>
                <a:gd name="T27" fmla="*/ 75 h 112"/>
                <a:gd name="T28" fmla="*/ 47 w 88"/>
                <a:gd name="T29" fmla="*/ 59 h 112"/>
                <a:gd name="T30" fmla="*/ 47 w 88"/>
                <a:gd name="T31" fmla="*/ 59 h 112"/>
                <a:gd name="T32" fmla="*/ 46 w 88"/>
                <a:gd name="T33" fmla="*/ 59 h 112"/>
                <a:gd name="T34" fmla="*/ 46 w 88"/>
                <a:gd name="T35" fmla="*/ 57 h 112"/>
                <a:gd name="T36" fmla="*/ 46 w 88"/>
                <a:gd name="T37" fmla="*/ 57 h 112"/>
                <a:gd name="T38" fmla="*/ 46 w 88"/>
                <a:gd name="T39" fmla="*/ 57 h 112"/>
                <a:gd name="T40" fmla="*/ 46 w 88"/>
                <a:gd name="T41" fmla="*/ 56 h 112"/>
                <a:gd name="T42" fmla="*/ 46 w 88"/>
                <a:gd name="T43" fmla="*/ 55 h 112"/>
                <a:gd name="T44" fmla="*/ 47 w 88"/>
                <a:gd name="T45" fmla="*/ 55 h 112"/>
                <a:gd name="T46" fmla="*/ 48 w 88"/>
                <a:gd name="T47" fmla="*/ 55 h 112"/>
                <a:gd name="T48" fmla="*/ 75 w 88"/>
                <a:gd name="T49" fmla="*/ 9 h 112"/>
                <a:gd name="T50" fmla="*/ 21 w 88"/>
                <a:gd name="T51" fmla="*/ 39 h 112"/>
                <a:gd name="T52" fmla="*/ 41 w 88"/>
                <a:gd name="T53" fmla="*/ 55 h 112"/>
                <a:gd name="T54" fmla="*/ 42 w 88"/>
                <a:gd name="T55" fmla="*/ 55 h 112"/>
                <a:gd name="T56" fmla="*/ 42 w 88"/>
                <a:gd name="T57" fmla="*/ 55 h 112"/>
                <a:gd name="T58" fmla="*/ 43 w 88"/>
                <a:gd name="T59" fmla="*/ 57 h 112"/>
                <a:gd name="T60" fmla="*/ 43 w 88"/>
                <a:gd name="T61" fmla="*/ 57 h 112"/>
                <a:gd name="T62" fmla="*/ 43 w 88"/>
                <a:gd name="T63" fmla="*/ 57 h 112"/>
                <a:gd name="T64" fmla="*/ 42 w 88"/>
                <a:gd name="T65" fmla="*/ 58 h 112"/>
                <a:gd name="T66" fmla="*/ 42 w 88"/>
                <a:gd name="T67" fmla="*/ 59 h 112"/>
                <a:gd name="T68" fmla="*/ 42 w 88"/>
                <a:gd name="T69" fmla="*/ 59 h 112"/>
                <a:gd name="T70" fmla="*/ 41 w 88"/>
                <a:gd name="T71" fmla="*/ 59 h 112"/>
                <a:gd name="T72" fmla="*/ 16 w 88"/>
                <a:gd name="T73" fmla="*/ 89 h 112"/>
                <a:gd name="T74" fmla="*/ 30 w 88"/>
                <a:gd name="T75" fmla="*/ 43 h 112"/>
                <a:gd name="T76" fmla="*/ 42 w 88"/>
                <a:gd name="T77" fmla="*/ 50 h 112"/>
                <a:gd name="T78" fmla="*/ 43 w 88"/>
                <a:gd name="T79" fmla="*/ 51 h 112"/>
                <a:gd name="T80" fmla="*/ 45 w 88"/>
                <a:gd name="T81" fmla="*/ 51 h 112"/>
                <a:gd name="T82" fmla="*/ 46 w 88"/>
                <a:gd name="T83" fmla="*/ 50 h 112"/>
                <a:gd name="T84" fmla="*/ 67 w 88"/>
                <a:gd name="T85" fmla="*/ 31 h 112"/>
                <a:gd name="T86" fmla="*/ 55 w 88"/>
                <a:gd name="T87" fmla="*/ 40 h 112"/>
                <a:gd name="T88" fmla="*/ 45 w 88"/>
                <a:gd name="T89" fmla="*/ 46 h 112"/>
                <a:gd name="T90" fmla="*/ 44 w 88"/>
                <a:gd name="T91" fmla="*/ 46 h 112"/>
                <a:gd name="T92" fmla="*/ 33 w 88"/>
                <a:gd name="T93" fmla="*/ 40 h 112"/>
                <a:gd name="T94" fmla="*/ 22 w 88"/>
                <a:gd name="T95" fmla="*/ 31 h 112"/>
                <a:gd name="T96" fmla="*/ 45 w 88"/>
                <a:gd name="T97" fmla="*/ 4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12">
                  <a:moveTo>
                    <a:pt x="5" y="9"/>
                  </a:moveTo>
                  <a:cubicBezTo>
                    <a:pt x="2" y="9"/>
                    <a:pt x="0" y="7"/>
                    <a:pt x="0" y="5"/>
                  </a:cubicBezTo>
                  <a:cubicBezTo>
                    <a:pt x="0" y="2"/>
                    <a:pt x="2" y="0"/>
                    <a:pt x="5" y="0"/>
                  </a:cubicBezTo>
                  <a:cubicBezTo>
                    <a:pt x="84" y="0"/>
                    <a:pt x="84" y="0"/>
                    <a:pt x="84" y="0"/>
                  </a:cubicBezTo>
                  <a:cubicBezTo>
                    <a:pt x="86" y="0"/>
                    <a:pt x="88" y="2"/>
                    <a:pt x="88" y="5"/>
                  </a:cubicBezTo>
                  <a:cubicBezTo>
                    <a:pt x="88" y="7"/>
                    <a:pt x="86" y="9"/>
                    <a:pt x="84" y="9"/>
                  </a:cubicBezTo>
                  <a:cubicBezTo>
                    <a:pt x="80" y="9"/>
                    <a:pt x="80" y="9"/>
                    <a:pt x="80" y="9"/>
                  </a:cubicBezTo>
                  <a:cubicBezTo>
                    <a:pt x="79" y="23"/>
                    <a:pt x="77" y="33"/>
                    <a:pt x="72" y="41"/>
                  </a:cubicBezTo>
                  <a:cubicBezTo>
                    <a:pt x="72" y="41"/>
                    <a:pt x="72" y="41"/>
                    <a:pt x="72" y="41"/>
                  </a:cubicBezTo>
                  <a:cubicBezTo>
                    <a:pt x="67" y="49"/>
                    <a:pt x="62" y="54"/>
                    <a:pt x="55" y="57"/>
                  </a:cubicBezTo>
                  <a:cubicBezTo>
                    <a:pt x="62" y="60"/>
                    <a:pt x="67" y="65"/>
                    <a:pt x="72" y="73"/>
                  </a:cubicBezTo>
                  <a:cubicBezTo>
                    <a:pt x="72" y="73"/>
                    <a:pt x="72" y="73"/>
                    <a:pt x="72" y="73"/>
                  </a:cubicBezTo>
                  <a:cubicBezTo>
                    <a:pt x="76" y="80"/>
                    <a:pt x="79" y="90"/>
                    <a:pt x="80" y="103"/>
                  </a:cubicBezTo>
                  <a:cubicBezTo>
                    <a:pt x="84" y="103"/>
                    <a:pt x="84" y="103"/>
                    <a:pt x="84" y="103"/>
                  </a:cubicBezTo>
                  <a:cubicBezTo>
                    <a:pt x="86" y="103"/>
                    <a:pt x="88" y="105"/>
                    <a:pt x="88" y="108"/>
                  </a:cubicBezTo>
                  <a:cubicBezTo>
                    <a:pt x="88" y="110"/>
                    <a:pt x="86" y="112"/>
                    <a:pt x="84" y="112"/>
                  </a:cubicBezTo>
                  <a:cubicBezTo>
                    <a:pt x="5" y="112"/>
                    <a:pt x="5" y="112"/>
                    <a:pt x="5" y="112"/>
                  </a:cubicBezTo>
                  <a:cubicBezTo>
                    <a:pt x="2" y="112"/>
                    <a:pt x="0" y="110"/>
                    <a:pt x="0" y="108"/>
                  </a:cubicBezTo>
                  <a:cubicBezTo>
                    <a:pt x="0" y="105"/>
                    <a:pt x="2" y="103"/>
                    <a:pt x="5" y="103"/>
                  </a:cubicBezTo>
                  <a:cubicBezTo>
                    <a:pt x="8" y="103"/>
                    <a:pt x="8" y="103"/>
                    <a:pt x="8" y="103"/>
                  </a:cubicBezTo>
                  <a:cubicBezTo>
                    <a:pt x="9" y="90"/>
                    <a:pt x="12" y="80"/>
                    <a:pt x="16" y="73"/>
                  </a:cubicBezTo>
                  <a:cubicBezTo>
                    <a:pt x="16" y="73"/>
                    <a:pt x="16" y="73"/>
                    <a:pt x="16" y="73"/>
                  </a:cubicBezTo>
                  <a:cubicBezTo>
                    <a:pt x="21" y="65"/>
                    <a:pt x="27" y="60"/>
                    <a:pt x="33" y="57"/>
                  </a:cubicBezTo>
                  <a:cubicBezTo>
                    <a:pt x="27" y="54"/>
                    <a:pt x="21" y="49"/>
                    <a:pt x="16" y="41"/>
                  </a:cubicBezTo>
                  <a:cubicBezTo>
                    <a:pt x="16" y="41"/>
                    <a:pt x="16" y="41"/>
                    <a:pt x="16" y="41"/>
                  </a:cubicBezTo>
                  <a:cubicBezTo>
                    <a:pt x="12" y="33"/>
                    <a:pt x="9" y="23"/>
                    <a:pt x="8" y="9"/>
                  </a:cubicBezTo>
                  <a:cubicBezTo>
                    <a:pt x="5" y="9"/>
                    <a:pt x="5" y="9"/>
                    <a:pt x="5" y="9"/>
                  </a:cubicBezTo>
                  <a:close/>
                  <a:moveTo>
                    <a:pt x="74" y="103"/>
                  </a:moveTo>
                  <a:cubicBezTo>
                    <a:pt x="74" y="103"/>
                    <a:pt x="74" y="103"/>
                    <a:pt x="74" y="103"/>
                  </a:cubicBezTo>
                  <a:cubicBezTo>
                    <a:pt x="72" y="94"/>
                    <a:pt x="66" y="88"/>
                    <a:pt x="60" y="84"/>
                  </a:cubicBezTo>
                  <a:cubicBezTo>
                    <a:pt x="55" y="81"/>
                    <a:pt x="50" y="80"/>
                    <a:pt x="44" y="80"/>
                  </a:cubicBezTo>
                  <a:cubicBezTo>
                    <a:pt x="39" y="80"/>
                    <a:pt x="33" y="81"/>
                    <a:pt x="28" y="84"/>
                  </a:cubicBezTo>
                  <a:cubicBezTo>
                    <a:pt x="22" y="88"/>
                    <a:pt x="17" y="94"/>
                    <a:pt x="14" y="103"/>
                  </a:cubicBezTo>
                  <a:cubicBezTo>
                    <a:pt x="74" y="103"/>
                    <a:pt x="74" y="103"/>
                    <a:pt x="74" y="103"/>
                  </a:cubicBezTo>
                  <a:close/>
                  <a:moveTo>
                    <a:pt x="16" y="89"/>
                  </a:moveTo>
                  <a:cubicBezTo>
                    <a:pt x="16" y="89"/>
                    <a:pt x="16" y="89"/>
                    <a:pt x="16" y="89"/>
                  </a:cubicBezTo>
                  <a:cubicBezTo>
                    <a:pt x="18" y="85"/>
                    <a:pt x="22" y="82"/>
                    <a:pt x="26" y="80"/>
                  </a:cubicBezTo>
                  <a:cubicBezTo>
                    <a:pt x="31" y="76"/>
                    <a:pt x="38" y="75"/>
                    <a:pt x="44" y="75"/>
                  </a:cubicBezTo>
                  <a:cubicBezTo>
                    <a:pt x="50" y="75"/>
                    <a:pt x="57" y="76"/>
                    <a:pt x="62" y="80"/>
                  </a:cubicBezTo>
                  <a:cubicBezTo>
                    <a:pt x="66" y="82"/>
                    <a:pt x="70" y="85"/>
                    <a:pt x="73" y="89"/>
                  </a:cubicBezTo>
                  <a:cubicBezTo>
                    <a:pt x="72" y="84"/>
                    <a:pt x="70" y="79"/>
                    <a:pt x="68" y="76"/>
                  </a:cubicBezTo>
                  <a:cubicBezTo>
                    <a:pt x="68" y="75"/>
                    <a:pt x="68" y="75"/>
                    <a:pt x="68" y="75"/>
                  </a:cubicBezTo>
                  <a:cubicBezTo>
                    <a:pt x="62" y="67"/>
                    <a:pt x="55" y="62"/>
                    <a:pt x="48"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6" y="59"/>
                    <a:pt x="46" y="59"/>
                    <a:pt x="46" y="59"/>
                  </a:cubicBezTo>
                  <a:cubicBezTo>
                    <a:pt x="46" y="59"/>
                    <a:pt x="46" y="59"/>
                    <a:pt x="46" y="59"/>
                  </a:cubicBezTo>
                  <a:cubicBezTo>
                    <a:pt x="46" y="59"/>
                    <a:pt x="46" y="59"/>
                    <a:pt x="46" y="59"/>
                  </a:cubicBezTo>
                  <a:cubicBezTo>
                    <a:pt x="46" y="58"/>
                    <a:pt x="46" y="58"/>
                    <a:pt x="46" y="58"/>
                  </a:cubicBezTo>
                  <a:cubicBezTo>
                    <a:pt x="46" y="58"/>
                    <a:pt x="46" y="58"/>
                    <a:pt x="46" y="58"/>
                  </a:cubicBezTo>
                  <a:cubicBezTo>
                    <a:pt x="46" y="58"/>
                    <a:pt x="46" y="58"/>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6"/>
                    <a:pt x="46" y="56"/>
                    <a:pt x="46" y="56"/>
                  </a:cubicBezTo>
                  <a:cubicBezTo>
                    <a:pt x="46" y="56"/>
                    <a:pt x="46" y="56"/>
                    <a:pt x="46" y="56"/>
                  </a:cubicBezTo>
                  <a:cubicBezTo>
                    <a:pt x="46" y="56"/>
                    <a:pt x="46" y="56"/>
                    <a:pt x="46" y="55"/>
                  </a:cubicBezTo>
                  <a:cubicBezTo>
                    <a:pt x="46" y="55"/>
                    <a:pt x="46" y="55"/>
                    <a:pt x="46" y="55"/>
                  </a:cubicBezTo>
                  <a:cubicBezTo>
                    <a:pt x="46" y="55"/>
                    <a:pt x="46" y="55"/>
                    <a:pt x="46" y="55"/>
                  </a:cubicBezTo>
                  <a:cubicBezTo>
                    <a:pt x="47" y="55"/>
                    <a:pt x="47" y="55"/>
                    <a:pt x="47" y="55"/>
                  </a:cubicBezTo>
                  <a:cubicBezTo>
                    <a:pt x="47" y="55"/>
                    <a:pt x="47" y="55"/>
                    <a:pt x="47" y="55"/>
                  </a:cubicBezTo>
                  <a:cubicBezTo>
                    <a:pt x="47" y="55"/>
                    <a:pt x="47" y="55"/>
                    <a:pt x="47" y="55"/>
                  </a:cubicBezTo>
                  <a:cubicBezTo>
                    <a:pt x="47" y="55"/>
                    <a:pt x="47" y="55"/>
                    <a:pt x="47" y="55"/>
                  </a:cubicBezTo>
                  <a:cubicBezTo>
                    <a:pt x="47" y="55"/>
                    <a:pt x="47" y="55"/>
                    <a:pt x="47" y="55"/>
                  </a:cubicBezTo>
                  <a:cubicBezTo>
                    <a:pt x="48" y="55"/>
                    <a:pt x="48" y="55"/>
                    <a:pt x="48" y="55"/>
                  </a:cubicBezTo>
                  <a:cubicBezTo>
                    <a:pt x="55" y="52"/>
                    <a:pt x="62" y="47"/>
                    <a:pt x="68" y="39"/>
                  </a:cubicBezTo>
                  <a:cubicBezTo>
                    <a:pt x="68" y="38"/>
                    <a:pt x="68" y="38"/>
                    <a:pt x="68" y="38"/>
                  </a:cubicBezTo>
                  <a:cubicBezTo>
                    <a:pt x="72" y="31"/>
                    <a:pt x="74" y="22"/>
                    <a:pt x="75" y="9"/>
                  </a:cubicBezTo>
                  <a:cubicBezTo>
                    <a:pt x="13" y="9"/>
                    <a:pt x="13" y="9"/>
                    <a:pt x="13" y="9"/>
                  </a:cubicBezTo>
                  <a:cubicBezTo>
                    <a:pt x="14" y="22"/>
                    <a:pt x="17" y="31"/>
                    <a:pt x="21" y="38"/>
                  </a:cubicBezTo>
                  <a:cubicBezTo>
                    <a:pt x="21" y="39"/>
                    <a:pt x="21" y="39"/>
                    <a:pt x="21" y="39"/>
                  </a:cubicBezTo>
                  <a:cubicBezTo>
                    <a:pt x="26" y="47"/>
                    <a:pt x="33" y="52"/>
                    <a:pt x="41" y="55"/>
                  </a:cubicBezTo>
                  <a:cubicBezTo>
                    <a:pt x="41" y="55"/>
                    <a:pt x="41" y="55"/>
                    <a:pt x="41" y="55"/>
                  </a:cubicBezTo>
                  <a:cubicBezTo>
                    <a:pt x="41" y="55"/>
                    <a:pt x="41" y="55"/>
                    <a:pt x="41" y="55"/>
                  </a:cubicBezTo>
                  <a:cubicBezTo>
                    <a:pt x="41" y="55"/>
                    <a:pt x="41"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6"/>
                    <a:pt x="42" y="56"/>
                    <a:pt x="42" y="56"/>
                  </a:cubicBezTo>
                  <a:cubicBezTo>
                    <a:pt x="42" y="56"/>
                    <a:pt x="42" y="56"/>
                    <a:pt x="42" y="56"/>
                  </a:cubicBezTo>
                  <a:cubicBezTo>
                    <a:pt x="42" y="56"/>
                    <a:pt x="42" y="56"/>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2" y="58"/>
                    <a:pt x="42" y="58"/>
                    <a:pt x="42" y="58"/>
                  </a:cubicBezTo>
                  <a:cubicBezTo>
                    <a:pt x="42" y="58"/>
                    <a:pt x="42" y="58"/>
                    <a:pt x="42" y="58"/>
                  </a:cubicBezTo>
                  <a:cubicBezTo>
                    <a:pt x="42" y="58"/>
                    <a:pt x="42" y="58"/>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1" y="59"/>
                    <a:pt x="41" y="59"/>
                    <a:pt x="41" y="59"/>
                  </a:cubicBezTo>
                  <a:cubicBezTo>
                    <a:pt x="41" y="59"/>
                    <a:pt x="41" y="59"/>
                    <a:pt x="41" y="59"/>
                  </a:cubicBezTo>
                  <a:cubicBezTo>
                    <a:pt x="41" y="59"/>
                    <a:pt x="41" y="59"/>
                    <a:pt x="41" y="59"/>
                  </a:cubicBezTo>
                  <a:cubicBezTo>
                    <a:pt x="33" y="62"/>
                    <a:pt x="26" y="67"/>
                    <a:pt x="21" y="75"/>
                  </a:cubicBezTo>
                  <a:cubicBezTo>
                    <a:pt x="21" y="76"/>
                    <a:pt x="21" y="76"/>
                    <a:pt x="21" y="76"/>
                  </a:cubicBezTo>
                  <a:cubicBezTo>
                    <a:pt x="19" y="79"/>
                    <a:pt x="17" y="84"/>
                    <a:pt x="16" y="89"/>
                  </a:cubicBezTo>
                  <a:close/>
                  <a:moveTo>
                    <a:pt x="22" y="31"/>
                  </a:moveTo>
                  <a:cubicBezTo>
                    <a:pt x="22" y="31"/>
                    <a:pt x="22" y="31"/>
                    <a:pt x="22" y="31"/>
                  </a:cubicBezTo>
                  <a:cubicBezTo>
                    <a:pt x="24" y="35"/>
                    <a:pt x="26" y="40"/>
                    <a:pt x="30" y="43"/>
                  </a:cubicBezTo>
                  <a:cubicBezTo>
                    <a:pt x="33" y="46"/>
                    <a:pt x="37" y="49"/>
                    <a:pt x="42" y="50"/>
                  </a:cubicBezTo>
                  <a:cubicBezTo>
                    <a:pt x="42" y="50"/>
                    <a:pt x="42" y="50"/>
                    <a:pt x="42" y="50"/>
                  </a:cubicBezTo>
                  <a:cubicBezTo>
                    <a:pt x="42" y="50"/>
                    <a:pt x="42" y="50"/>
                    <a:pt x="42" y="50"/>
                  </a:cubicBezTo>
                  <a:cubicBezTo>
                    <a:pt x="43" y="51"/>
                    <a:pt x="43" y="51"/>
                    <a:pt x="43" y="51"/>
                  </a:cubicBezTo>
                  <a:cubicBezTo>
                    <a:pt x="43" y="51"/>
                    <a:pt x="43" y="51"/>
                    <a:pt x="43" y="51"/>
                  </a:cubicBezTo>
                  <a:cubicBezTo>
                    <a:pt x="43" y="51"/>
                    <a:pt x="43" y="51"/>
                    <a:pt x="43" y="51"/>
                  </a:cubicBezTo>
                  <a:cubicBezTo>
                    <a:pt x="44" y="51"/>
                    <a:pt x="44" y="51"/>
                    <a:pt x="44" y="51"/>
                  </a:cubicBezTo>
                  <a:cubicBezTo>
                    <a:pt x="44" y="51"/>
                    <a:pt x="45" y="51"/>
                    <a:pt x="45" y="51"/>
                  </a:cubicBezTo>
                  <a:cubicBezTo>
                    <a:pt x="45" y="51"/>
                    <a:pt x="45" y="51"/>
                    <a:pt x="45" y="51"/>
                  </a:cubicBezTo>
                  <a:cubicBezTo>
                    <a:pt x="46" y="50"/>
                    <a:pt x="46" y="50"/>
                    <a:pt x="46" y="50"/>
                  </a:cubicBezTo>
                  <a:cubicBezTo>
                    <a:pt x="46" y="50"/>
                    <a:pt x="46" y="50"/>
                    <a:pt x="46" y="50"/>
                  </a:cubicBezTo>
                  <a:cubicBezTo>
                    <a:pt x="46" y="50"/>
                    <a:pt x="46" y="50"/>
                    <a:pt x="46" y="50"/>
                  </a:cubicBezTo>
                  <a:cubicBezTo>
                    <a:pt x="51" y="49"/>
                    <a:pt x="55" y="46"/>
                    <a:pt x="59" y="43"/>
                  </a:cubicBezTo>
                  <a:cubicBezTo>
                    <a:pt x="59" y="43"/>
                    <a:pt x="59" y="43"/>
                    <a:pt x="59" y="43"/>
                  </a:cubicBezTo>
                  <a:cubicBezTo>
                    <a:pt x="62" y="40"/>
                    <a:pt x="65" y="35"/>
                    <a:pt x="67" y="31"/>
                  </a:cubicBezTo>
                  <a:cubicBezTo>
                    <a:pt x="67" y="29"/>
                    <a:pt x="66" y="28"/>
                    <a:pt x="65" y="27"/>
                  </a:cubicBezTo>
                  <a:cubicBezTo>
                    <a:pt x="64" y="27"/>
                    <a:pt x="62" y="27"/>
                    <a:pt x="62" y="29"/>
                  </a:cubicBezTo>
                  <a:cubicBezTo>
                    <a:pt x="60" y="33"/>
                    <a:pt x="58" y="37"/>
                    <a:pt x="55" y="40"/>
                  </a:cubicBezTo>
                  <a:cubicBezTo>
                    <a:pt x="52" y="42"/>
                    <a:pt x="49" y="44"/>
                    <a:pt x="45" y="46"/>
                  </a:cubicBezTo>
                  <a:cubicBezTo>
                    <a:pt x="45" y="46"/>
                    <a:pt x="45" y="46"/>
                    <a:pt x="45" y="46"/>
                  </a:cubicBezTo>
                  <a:cubicBezTo>
                    <a:pt x="45" y="46"/>
                    <a:pt x="45" y="46"/>
                    <a:pt x="45" y="46"/>
                  </a:cubicBezTo>
                  <a:cubicBezTo>
                    <a:pt x="44" y="46"/>
                    <a:pt x="44" y="46"/>
                    <a:pt x="44" y="46"/>
                  </a:cubicBezTo>
                  <a:cubicBezTo>
                    <a:pt x="44" y="46"/>
                    <a:pt x="44" y="46"/>
                    <a:pt x="44" y="46"/>
                  </a:cubicBezTo>
                  <a:cubicBezTo>
                    <a:pt x="44" y="46"/>
                    <a:pt x="44" y="46"/>
                    <a:pt x="44" y="46"/>
                  </a:cubicBezTo>
                  <a:cubicBezTo>
                    <a:pt x="44" y="46"/>
                    <a:pt x="44" y="46"/>
                    <a:pt x="44" y="46"/>
                  </a:cubicBezTo>
                  <a:cubicBezTo>
                    <a:pt x="44" y="46"/>
                    <a:pt x="44" y="46"/>
                    <a:pt x="44" y="46"/>
                  </a:cubicBezTo>
                  <a:cubicBezTo>
                    <a:pt x="39" y="44"/>
                    <a:pt x="36" y="42"/>
                    <a:pt x="33" y="40"/>
                  </a:cubicBezTo>
                  <a:cubicBezTo>
                    <a:pt x="30" y="37"/>
                    <a:pt x="28" y="33"/>
                    <a:pt x="27" y="29"/>
                  </a:cubicBezTo>
                  <a:cubicBezTo>
                    <a:pt x="26" y="27"/>
                    <a:pt x="25" y="27"/>
                    <a:pt x="23" y="27"/>
                  </a:cubicBezTo>
                  <a:cubicBezTo>
                    <a:pt x="22" y="28"/>
                    <a:pt x="21" y="29"/>
                    <a:pt x="22" y="31"/>
                  </a:cubicBezTo>
                  <a:close/>
                  <a:moveTo>
                    <a:pt x="45" y="46"/>
                  </a:moveTo>
                  <a:cubicBezTo>
                    <a:pt x="45" y="46"/>
                    <a:pt x="45" y="46"/>
                    <a:pt x="45" y="46"/>
                  </a:cubicBezTo>
                  <a:cubicBezTo>
                    <a:pt x="45" y="46"/>
                    <a:pt x="45" y="46"/>
                    <a:pt x="45" y="46"/>
                  </a:cubicBezTo>
                  <a:cubicBezTo>
                    <a:pt x="45" y="46"/>
                    <a:pt x="45" y="46"/>
                    <a:pt x="45" y="4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1027" name="Freeform 34"/>
            <p:cNvSpPr>
              <a:spLocks noEditPoints="1"/>
            </p:cNvSpPr>
            <p:nvPr/>
          </p:nvSpPr>
          <p:spPr bwMode="auto">
            <a:xfrm>
              <a:off x="1130300" y="1604173"/>
              <a:ext cx="187325" cy="176213"/>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grpSp>
      <p:sp>
        <p:nvSpPr>
          <p:cNvPr id="40" name="Freeform 8"/>
          <p:cNvSpPr/>
          <p:nvPr/>
        </p:nvSpPr>
        <p:spPr bwMode="auto">
          <a:xfrm>
            <a:off x="-11388" y="25456"/>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41" name="Freeform 9"/>
          <p:cNvSpPr/>
          <p:nvPr/>
        </p:nvSpPr>
        <p:spPr bwMode="auto">
          <a:xfrm>
            <a:off x="121775" y="325651"/>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rgbClr val="1D9A78"/>
          </a:solidFill>
          <a:ln>
            <a:noFill/>
          </a:ln>
        </p:spPr>
        <p:txBody>
          <a:bodyPr vert="horz" wrap="square" lIns="121906" tIns="60953" rIns="121906" bIns="60953" numCol="1" anchor="t" anchorCtr="0" compatLnSpc="1"/>
          <a:lstStyle/>
          <a:p>
            <a:endParaRPr lang="zh-CN" altLang="en-US" sz="2400"/>
          </a:p>
        </p:txBody>
      </p:sp>
      <p:sp>
        <p:nvSpPr>
          <p:cNvPr id="42" name="Rectangle 18"/>
          <p:cNvSpPr>
            <a:spLocks noChangeArrowheads="1"/>
          </p:cNvSpPr>
          <p:nvPr/>
        </p:nvSpPr>
        <p:spPr bwMode="auto">
          <a:xfrm>
            <a:off x="606600" y="285024"/>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活动</a:t>
            </a:r>
            <a:r>
              <a:rPr lang="zh-CN" altLang="en-US" sz="2666" b="1" dirty="0">
                <a:solidFill>
                  <a:schemeClr val="accent2"/>
                </a:solidFill>
                <a:latin typeface="Impact" pitchFamily="34" charset="0"/>
                <a:ea typeface="微软雅黑" pitchFamily="34" charset="-122"/>
                <a:cs typeface="宋体" pitchFamily="2" charset="-122"/>
              </a:rPr>
              <a:t>描述</a:t>
            </a:r>
            <a:endParaRPr lang="en-US" altLang="zh-CN" sz="2666" b="1" dirty="0">
              <a:solidFill>
                <a:schemeClr val="accent2"/>
              </a:solidFill>
              <a:latin typeface="Impact" pitchFamily="34" charset="0"/>
              <a:ea typeface="微软雅黑" pitchFamily="34" charset="-122"/>
              <a:cs typeface="宋体" pitchFamily="2" charset="-122"/>
            </a:endParaRPr>
          </a:p>
        </p:txBody>
      </p:sp>
      <p:sp>
        <p:nvSpPr>
          <p:cNvPr id="35" name="Rectangle 20"/>
          <p:cNvSpPr>
            <a:spLocks noChangeArrowheads="1"/>
          </p:cNvSpPr>
          <p:nvPr/>
        </p:nvSpPr>
        <p:spPr bwMode="auto">
          <a:xfrm>
            <a:off x="897231" y="1793803"/>
            <a:ext cx="3952418" cy="8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333" dirty="0">
                <a:latin typeface="微软雅黑" panose="020B0503020204020204" pitchFamily="34" charset="-122"/>
                <a:ea typeface="微软雅黑" panose="020B0503020204020204" pitchFamily="34" charset="-122"/>
              </a:rPr>
              <a:t>       通过设计宣传折页，学习</a:t>
            </a:r>
            <a:r>
              <a:rPr lang="en-US" altLang="zh-CN" sz="1333" dirty="0">
                <a:latin typeface="微软雅黑" panose="020B0503020204020204" pitchFamily="34" charset="-122"/>
                <a:ea typeface="微软雅黑" panose="020B0503020204020204" pitchFamily="34" charset="-122"/>
              </a:rPr>
              <a:t>DM </a:t>
            </a:r>
            <a:r>
              <a:rPr lang="zh-CN" altLang="en-US" sz="1333" dirty="0">
                <a:latin typeface="微软雅黑" panose="020B0503020204020204" pitchFamily="34" charset="-122"/>
                <a:ea typeface="微软雅黑" panose="020B0503020204020204" pitchFamily="34" charset="-122"/>
              </a:rPr>
              <a:t>折页设计的方法和创意技巧，了解折页的折叠方法、折页设计的尺寸、设计方法和版式设计的技巧。</a:t>
            </a:r>
          </a:p>
        </p:txBody>
      </p:sp>
    </p:spTree>
    <p:extLst>
      <p:ext uri="{BB962C8B-B14F-4D97-AF65-F5344CB8AC3E}">
        <p14:creationId xmlns:p14="http://schemas.microsoft.com/office/powerpoint/2010/main" val="2760416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anim calcmode="lin" valueType="num">
                                      <p:cBhvr>
                                        <p:cTn id="25" dur="500" fill="hold"/>
                                        <p:tgtEl>
                                          <p:spTgt spid="35"/>
                                        </p:tgtEl>
                                        <p:attrNameLst>
                                          <p:attrName>ppt_x</p:attrName>
                                        </p:attrNameLst>
                                      </p:cBhvr>
                                      <p:tavLst>
                                        <p:tav tm="0">
                                          <p:val>
                                            <p:strVal val="#ppt_x"/>
                                          </p:val>
                                        </p:tav>
                                        <p:tav tm="100000">
                                          <p:val>
                                            <p:strVal val="#ppt_x"/>
                                          </p:val>
                                        </p:tav>
                                      </p:tavLst>
                                    </p:anim>
                                    <p:anim calcmode="lin" valueType="num">
                                      <p:cBhvr>
                                        <p:cTn id="26" dur="500" fill="hold"/>
                                        <p:tgtEl>
                                          <p:spTgt spid="3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200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500"/>
                                        <p:tgtEl>
                                          <p:spTgt spid="1033"/>
                                        </p:tgtEl>
                                      </p:cBhvr>
                                    </p:animEffect>
                                    <p:anim calcmode="lin" valueType="num">
                                      <p:cBhvr>
                                        <p:cTn id="30" dur="500" fill="hold"/>
                                        <p:tgtEl>
                                          <p:spTgt spid="1033"/>
                                        </p:tgtEl>
                                        <p:attrNameLst>
                                          <p:attrName>ppt_x</p:attrName>
                                        </p:attrNameLst>
                                      </p:cBhvr>
                                      <p:tavLst>
                                        <p:tav tm="0">
                                          <p:val>
                                            <p:strVal val="#ppt_x"/>
                                          </p:val>
                                        </p:tav>
                                        <p:tav tm="100000">
                                          <p:val>
                                            <p:strVal val="#ppt_x"/>
                                          </p:val>
                                        </p:tav>
                                      </p:tavLst>
                                    </p:anim>
                                    <p:anim calcmode="lin" valueType="num">
                                      <p:cBhvr>
                                        <p:cTn id="31" dur="500" fill="hold"/>
                                        <p:tgtEl>
                                          <p:spTgt spid="1033"/>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200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0" grpId="0" animBg="1"/>
      <p:bldP spid="40" grpId="1" animBg="1"/>
      <p:bldP spid="41" grpId="0" animBg="1"/>
      <p:bldP spid="41" grpId="1" animBg="1"/>
      <p:bldP spid="42"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9812" y="-43932"/>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3" name="Freeform 9"/>
          <p:cNvSpPr/>
          <p:nvPr/>
        </p:nvSpPr>
        <p:spPr bwMode="auto">
          <a:xfrm>
            <a:off x="142975" y="256263"/>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4" name="Rectangle 18"/>
          <p:cNvSpPr>
            <a:spLocks noChangeArrowheads="1"/>
          </p:cNvSpPr>
          <p:nvPr/>
        </p:nvSpPr>
        <p:spPr bwMode="auto">
          <a:xfrm>
            <a:off x="627800" y="215636"/>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工作</a:t>
            </a:r>
            <a:r>
              <a:rPr lang="zh-CN" altLang="en-US" sz="2666" b="1" dirty="0">
                <a:solidFill>
                  <a:schemeClr val="accent2"/>
                </a:solidFill>
                <a:latin typeface="Impact" pitchFamily="34" charset="0"/>
                <a:ea typeface="微软雅黑" pitchFamily="34" charset="-122"/>
                <a:cs typeface="宋体" pitchFamily="2" charset="-122"/>
              </a:rPr>
              <a:t>环境</a:t>
            </a:r>
            <a:endParaRPr lang="en-US" altLang="zh-CN" sz="2666" b="1" dirty="0">
              <a:solidFill>
                <a:schemeClr val="accent2"/>
              </a:solidFill>
              <a:latin typeface="Impact" pitchFamily="34" charset="0"/>
              <a:ea typeface="微软雅黑" pitchFamily="34" charset="-122"/>
              <a:cs typeface="宋体" pitchFamily="2" charset="-122"/>
            </a:endParaRPr>
          </a:p>
        </p:txBody>
      </p:sp>
      <p:pic>
        <p:nvPicPr>
          <p:cNvPr id="7" name="图片 6">
            <a:extLst>
              <a:ext uri="{FF2B5EF4-FFF2-40B4-BE49-F238E27FC236}">
                <a16:creationId xmlns:a16="http://schemas.microsoft.com/office/drawing/2014/main" id="{3B331924-3F2A-5842-5400-00E7BC83CD4B}"/>
              </a:ext>
            </a:extLst>
          </p:cNvPr>
          <p:cNvPicPr>
            <a:picLocks noChangeAspect="1"/>
          </p:cNvPicPr>
          <p:nvPr/>
        </p:nvPicPr>
        <p:blipFill>
          <a:blip r:embed="rId2"/>
          <a:stretch>
            <a:fillRect/>
          </a:stretch>
        </p:blipFill>
        <p:spPr>
          <a:xfrm>
            <a:off x="1079919" y="1127873"/>
            <a:ext cx="6980985" cy="379840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extLst>
              <a:ext uri="{28A0092B-C50C-407E-A947-70E740481C1C}">
                <a14:useLocalDpi xmlns:a14="http://schemas.microsoft.com/office/drawing/2010/main" val="0"/>
              </a:ext>
            </a:extLst>
          </a:blip>
          <a:srcRect t="482" r="27428"/>
          <a:stretch>
            <a:fillRect/>
          </a:stretch>
        </p:blipFill>
        <p:spPr>
          <a:xfrm>
            <a:off x="232293" y="735504"/>
            <a:ext cx="3997594" cy="3997594"/>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4711" y="-5865"/>
            <a:ext cx="429733" cy="85796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121906" tIns="60953" rIns="121906" bIns="60953" numCol="1" anchor="t" anchorCtr="0" compatLnSpc="1"/>
          <a:lstStyle/>
          <a:p>
            <a:endParaRPr lang="zh-CN" altLang="en-US" sz="2400"/>
          </a:p>
        </p:txBody>
      </p:sp>
      <p:sp>
        <p:nvSpPr>
          <p:cNvPr id="41" name="Freeform 9"/>
          <p:cNvSpPr/>
          <p:nvPr/>
        </p:nvSpPr>
        <p:spPr bwMode="auto">
          <a:xfrm>
            <a:off x="128455" y="294330"/>
            <a:ext cx="288117" cy="57727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121906" tIns="60953" rIns="121906" bIns="60953" numCol="1" anchor="t" anchorCtr="0" compatLnSpc="1"/>
          <a:lstStyle/>
          <a:p>
            <a:endParaRPr lang="zh-CN" altLang="en-US" sz="2400"/>
          </a:p>
        </p:txBody>
      </p:sp>
      <p:sp>
        <p:nvSpPr>
          <p:cNvPr id="42" name="Rectangle 18"/>
          <p:cNvSpPr>
            <a:spLocks noChangeArrowheads="1"/>
          </p:cNvSpPr>
          <p:nvPr/>
        </p:nvSpPr>
        <p:spPr bwMode="auto">
          <a:xfrm>
            <a:off x="613279" y="253703"/>
            <a:ext cx="1365758" cy="41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666" b="1" dirty="0">
                <a:solidFill>
                  <a:schemeClr val="accent1"/>
                </a:solidFill>
                <a:latin typeface="Impact" pitchFamily="34" charset="0"/>
                <a:ea typeface="微软雅黑" pitchFamily="34" charset="-122"/>
                <a:cs typeface="宋体" pitchFamily="2" charset="-122"/>
              </a:rPr>
              <a:t>相关</a:t>
            </a:r>
            <a:r>
              <a:rPr lang="zh-CN" altLang="en-US" sz="2666" b="1" dirty="0">
                <a:solidFill>
                  <a:schemeClr val="accent2"/>
                </a:solidFill>
                <a:latin typeface="Impact" pitchFamily="34" charset="0"/>
                <a:ea typeface="微软雅黑" pitchFamily="34" charset="-122"/>
                <a:cs typeface="宋体" pitchFamily="2" charset="-122"/>
              </a:rPr>
              <a:t>知识</a:t>
            </a:r>
            <a:endParaRPr lang="en-US" altLang="zh-CN" sz="2666"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5177" y="1387761"/>
            <a:ext cx="850614" cy="85061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5" name="Freeform 24"/>
          <p:cNvSpPr>
            <a:spLocks noEditPoints="1"/>
          </p:cNvSpPr>
          <p:nvPr/>
        </p:nvSpPr>
        <p:spPr bwMode="auto">
          <a:xfrm>
            <a:off x="291800" y="1672693"/>
            <a:ext cx="297368" cy="280761"/>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120" name="Rectangle 24"/>
          <p:cNvSpPr>
            <a:spLocks noChangeArrowheads="1"/>
          </p:cNvSpPr>
          <p:nvPr/>
        </p:nvSpPr>
        <p:spPr bwMode="auto">
          <a:xfrm>
            <a:off x="5050422" y="1827254"/>
            <a:ext cx="3647518" cy="160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667"/>
              </a:spcBef>
              <a:buClr>
                <a:schemeClr val="tx1">
                  <a:lumMod val="75000"/>
                  <a:lumOff val="25000"/>
                </a:schemeClr>
              </a:buClr>
            </a:pPr>
            <a:r>
              <a:rPr lang="zh-CN" altLang="en-US" sz="1333" b="1" dirty="0">
                <a:latin typeface="微软雅黑" panose="020B0503020204020204" pitchFamily="34" charset="-122"/>
                <a:ea typeface="微软雅黑" panose="020B0503020204020204" pitchFamily="34" charset="-122"/>
              </a:rPr>
              <a:t>（</a:t>
            </a:r>
            <a:r>
              <a:rPr lang="en-US" altLang="zh-CN" sz="1333" b="1" dirty="0">
                <a:latin typeface="微软雅黑" panose="020B0503020204020204" pitchFamily="34" charset="-122"/>
                <a:ea typeface="微软雅黑" panose="020B0503020204020204" pitchFamily="34" charset="-122"/>
              </a:rPr>
              <a:t>1</a:t>
            </a:r>
            <a:r>
              <a:rPr lang="zh-CN" altLang="en-US" sz="1333" b="1" dirty="0">
                <a:latin typeface="微软雅黑" panose="020B0503020204020204" pitchFamily="34" charset="-122"/>
                <a:ea typeface="微软雅黑" panose="020B0503020204020204" pitchFamily="34" charset="-122"/>
              </a:rPr>
              <a:t>）折页。</a:t>
            </a:r>
          </a:p>
          <a:p>
            <a:pPr marL="228561" indent="-228561">
              <a:lnSpc>
                <a:spcPct val="150000"/>
              </a:lnSpc>
              <a:spcBef>
                <a:spcPts val="667"/>
              </a:spcBef>
              <a:buClr>
                <a:schemeClr val="tx1">
                  <a:lumMod val="75000"/>
                  <a:lumOff val="25000"/>
                </a:schemeClr>
              </a:buClr>
              <a:buFont typeface="Wingdings" pitchFamily="2" charset="2"/>
              <a:buChar char="n"/>
            </a:pPr>
            <a:r>
              <a:rPr lang="zh-CN" altLang="en-US" sz="1333" dirty="0">
                <a:latin typeface="微软雅黑" panose="020B0503020204020204" pitchFamily="34" charset="-122"/>
                <a:ea typeface="微软雅黑" panose="020B0503020204020204" pitchFamily="34" charset="-122"/>
              </a:rPr>
              <a:t>宣传折页（</a:t>
            </a:r>
            <a:r>
              <a:rPr lang="en-US" altLang="zh-CN" sz="1333" dirty="0">
                <a:latin typeface="微软雅黑" panose="020B0503020204020204" pitchFamily="34" charset="-122"/>
                <a:ea typeface="微软雅黑" panose="020B0503020204020204" pitchFamily="34" charset="-122"/>
              </a:rPr>
              <a:t>Poster Foldout</a:t>
            </a:r>
            <a:r>
              <a:rPr lang="zh-CN" altLang="en-US" sz="1333" dirty="0">
                <a:latin typeface="微软雅黑" panose="020B0503020204020204" pitchFamily="34" charset="-122"/>
                <a:ea typeface="微软雅黑" panose="020B0503020204020204" pitchFamily="34" charset="-122"/>
              </a:rPr>
              <a:t>）是由单张彩页折叠形成的一种纸制媒介。</a:t>
            </a:r>
            <a:endParaRPr lang="en-US" altLang="zh-CN" sz="1333" dirty="0">
              <a:latin typeface="微软雅黑" panose="020B0503020204020204" pitchFamily="34" charset="-122"/>
              <a:ea typeface="微软雅黑" panose="020B0503020204020204" pitchFamily="34" charset="-122"/>
            </a:endParaRPr>
          </a:p>
          <a:p>
            <a:pPr marL="228561" indent="-228561">
              <a:lnSpc>
                <a:spcPct val="120000"/>
              </a:lnSpc>
              <a:spcBef>
                <a:spcPts val="667"/>
              </a:spcBef>
              <a:buClr>
                <a:schemeClr val="tx1">
                  <a:lumMod val="75000"/>
                  <a:lumOff val="25000"/>
                </a:schemeClr>
              </a:buClr>
              <a:buFont typeface="Wingdings" pitchFamily="2" charset="2"/>
              <a:buChar char="n"/>
            </a:pPr>
            <a:endParaRPr lang="en-US" altLang="zh-CN" sz="1333" dirty="0">
              <a:latin typeface="微软雅黑" panose="020B0503020204020204" pitchFamily="34" charset="-122"/>
              <a:ea typeface="微软雅黑" panose="020B0503020204020204" pitchFamily="34" charset="-122"/>
            </a:endParaRPr>
          </a:p>
          <a:p>
            <a:pPr marL="228561" indent="-228561">
              <a:lnSpc>
                <a:spcPct val="120000"/>
              </a:lnSpc>
              <a:spcBef>
                <a:spcPts val="667"/>
              </a:spcBef>
              <a:buClr>
                <a:schemeClr val="tx1">
                  <a:lumMod val="75000"/>
                  <a:lumOff val="25000"/>
                </a:schemeClr>
              </a:buClr>
              <a:buFont typeface="Wingdings" pitchFamily="2" charset="2"/>
              <a:buChar char="n"/>
            </a:pPr>
            <a:endParaRPr lang="en-US" altLang="zh-CN" sz="1333" dirty="0">
              <a:latin typeface="微软雅黑" panose="020B0503020204020204" pitchFamily="34" charset="-122"/>
              <a:ea typeface="微软雅黑" panose="020B0503020204020204" pitchFamily="34" charset="-122"/>
            </a:endParaRPr>
          </a:p>
        </p:txBody>
      </p:sp>
      <p:sp>
        <p:nvSpPr>
          <p:cNvPr id="121" name="菱形 120"/>
          <p:cNvSpPr/>
          <p:nvPr/>
        </p:nvSpPr>
        <p:spPr>
          <a:xfrm>
            <a:off x="3720340" y="1528140"/>
            <a:ext cx="850614" cy="85061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6" name="Freeform 26"/>
          <p:cNvSpPr>
            <a:spLocks noEditPoints="1"/>
          </p:cNvSpPr>
          <p:nvPr/>
        </p:nvSpPr>
        <p:spPr bwMode="auto">
          <a:xfrm>
            <a:off x="3999426" y="1806540"/>
            <a:ext cx="292441" cy="293814"/>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123" name="菱形 122"/>
          <p:cNvSpPr/>
          <p:nvPr/>
        </p:nvSpPr>
        <p:spPr>
          <a:xfrm>
            <a:off x="440483" y="2570956"/>
            <a:ext cx="2412265" cy="241226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4" name="Freeform 21"/>
          <p:cNvSpPr>
            <a:spLocks noEditPoints="1"/>
          </p:cNvSpPr>
          <p:nvPr/>
        </p:nvSpPr>
        <p:spPr bwMode="auto">
          <a:xfrm>
            <a:off x="1486433" y="3292991"/>
            <a:ext cx="320366" cy="327485"/>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06" tIns="60953" rIns="121906" bIns="60953" numCol="1" anchor="t" anchorCtr="0" compatLnSpc="1"/>
          <a:lstStyle/>
          <a:p>
            <a:endParaRPr lang="zh-CN" altLang="en-US" sz="2400"/>
          </a:p>
        </p:txBody>
      </p:sp>
      <p:sp>
        <p:nvSpPr>
          <p:cNvPr id="118" name="Rectangle 24"/>
          <p:cNvSpPr>
            <a:spLocks noChangeArrowheads="1"/>
          </p:cNvSpPr>
          <p:nvPr/>
        </p:nvSpPr>
        <p:spPr bwMode="auto">
          <a:xfrm>
            <a:off x="907468" y="3844320"/>
            <a:ext cx="1478296" cy="31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400"/>
              </a:spcBef>
            </a:pPr>
            <a:r>
              <a:rPr lang="zh-CN" altLang="en-US" sz="1866" b="1" dirty="0">
                <a:solidFill>
                  <a:schemeClr val="bg1"/>
                </a:solidFill>
                <a:latin typeface="微软雅黑" panose="020B0503020204020204" pitchFamily="34" charset="-122"/>
                <a:ea typeface="微软雅黑" panose="020B0503020204020204" pitchFamily="34" charset="-122"/>
              </a:rPr>
              <a:t>认识折页</a:t>
            </a:r>
            <a:endParaRPr lang="en-US" altLang="zh-CN" sz="1866"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622993" y="4175543"/>
            <a:ext cx="233018" cy="46687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lstStyle/>
          <a:p>
            <a:endParaRPr lang="zh-CN" altLang="en-US" sz="2400"/>
          </a:p>
        </p:txBody>
      </p:sp>
      <p:sp>
        <p:nvSpPr>
          <p:cNvPr id="125" name="Freeform 7"/>
          <p:cNvSpPr/>
          <p:nvPr/>
        </p:nvSpPr>
        <p:spPr bwMode="auto">
          <a:xfrm>
            <a:off x="1199242" y="2285774"/>
            <a:ext cx="238792" cy="47672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121906" tIns="60953" rIns="121906" bIns="60953" numCol="1" anchor="t" anchorCtr="0" compatLnSpc="1"/>
          <a:lstStyle/>
          <a:p>
            <a:endParaRPr lang="zh-CN" altLang="en-US" sz="2400"/>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19"/>
                                            </p:tgtEl>
                                            <p:attrNameLst>
                                              <p:attrName>style.visibility</p:attrName>
                                            </p:attrNameLst>
                                          </p:cBhvr>
                                          <p:to>
                                            <p:strVal val="visible"/>
                                          </p:to>
                                        </p:set>
                                        <p:animEffect transition="in" filter="wheel(1)">
                                          <p:cBhvr>
                                            <p:cTn id="36" dur="500"/>
                                            <p:tgtEl>
                                              <p:spTgt spid="19"/>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14:bounceEnd="60000">
                                          <p:cBhvr additive="base">
                                            <p:cTn id="74"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19"/>
                                            </p:tgtEl>
                                            <p:attrNameLst>
                                              <p:attrName>style.visibility</p:attrName>
                                            </p:attrNameLst>
                                          </p:cBhvr>
                                          <p:to>
                                            <p:strVal val="visible"/>
                                          </p:to>
                                        </p:set>
                                        <p:animEffect transition="in" filter="wheel(1)">
                                          <p:cBhvr>
                                            <p:cTn id="36" dur="500"/>
                                            <p:tgtEl>
                                              <p:spTgt spid="19"/>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cBhvr additive="base">
                                            <p:cTn id="74" dur="500" fill="hold"/>
                                            <p:tgtEl>
                                              <p:spTgt spid="120"/>
                                            </p:tgtEl>
                                            <p:attrNameLst>
                                              <p:attrName>ppt_x</p:attrName>
                                            </p:attrNameLst>
                                          </p:cBhvr>
                                          <p:tavLst>
                                            <p:tav tm="0">
                                              <p:val>
                                                <p:strVal val="1+#ppt_w/2"/>
                                              </p:val>
                                            </p:tav>
                                            <p:tav tm="100000">
                                              <p:val>
                                                <p:strVal val="#ppt_x"/>
                                              </p:val>
                                            </p:tav>
                                          </p:tavLst>
                                        </p:anim>
                                        <p:anim calcmode="lin" valueType="num">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1968</TotalTime>
  <Words>517</Words>
  <Application>Microsoft Office PowerPoint</Application>
  <PresentationFormat>自定义</PresentationFormat>
  <Paragraphs>53</Paragraphs>
  <Slides>34</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34</vt:i4>
      </vt:variant>
    </vt:vector>
  </HeadingPairs>
  <TitlesOfParts>
    <vt:vector size="41" baseType="lpstr">
      <vt:lpstr>微软雅黑</vt:lpstr>
      <vt:lpstr>Arial</vt:lpstr>
      <vt:lpstr>Calibri</vt:lpstr>
      <vt:lpstr>Calibri Light</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ma chong</cp:lastModifiedBy>
  <cp:revision>197</cp:revision>
  <dcterms:created xsi:type="dcterms:W3CDTF">2016-02-29T06:04:00Z</dcterms:created>
  <dcterms:modified xsi:type="dcterms:W3CDTF">2023-03-11T05:46:15Z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