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6" r:id="rId3"/>
    <p:sldId id="267" r:id="rId4"/>
    <p:sldId id="259" r:id="rId5"/>
    <p:sldId id="258" r:id="rId6"/>
    <p:sldId id="257" r:id="rId7"/>
    <p:sldId id="304" r:id="rId8"/>
    <p:sldId id="263" r:id="rId9"/>
    <p:sldId id="271" r:id="rId10"/>
    <p:sldId id="334" r:id="rId11"/>
    <p:sldId id="331" r:id="rId12"/>
    <p:sldId id="315" r:id="rId13"/>
    <p:sldId id="335" r:id="rId14"/>
    <p:sldId id="320" r:id="rId15"/>
  </p:sldIdLst>
  <p:sldSz cx="9144000" cy="5143500" type="screen16x9"/>
  <p:notesSz cx="6858000" cy="9144000"/>
  <p:defaultTextStyle>
    <a:defPPr>
      <a:defRPr lang="zh-CN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198" userDrawn="1">
          <p15:clr>
            <a:srgbClr val="A4A3A4"/>
          </p15:clr>
        </p15:guide>
        <p15:guide id="3" orient="horz" pos="1685">
          <p15:clr>
            <a:srgbClr val="A4A3A4"/>
          </p15:clr>
        </p15:guide>
        <p15:guide id="4" pos="29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A78"/>
    <a:srgbClr val="8BC145"/>
    <a:srgbClr val="558ED5"/>
    <a:srgbClr val="53585E"/>
    <a:srgbClr val="EEEFF3"/>
    <a:srgbClr val="F6D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3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773" y="62"/>
      </p:cViewPr>
      <p:guideLst>
        <p:guide orient="horz" pos="1684"/>
        <p:guide pos="2198"/>
        <p:guide orient="horz" pos="1685"/>
        <p:guide pos="29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FF-D539-45A2-81CA-66B921DD8D52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4456-EB52-4577-819A-4B7EA6F602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841773"/>
            <a:ext cx="7772400" cy="17907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9"/>
            <a:ext cx="6858000" cy="1241821"/>
          </a:xfrm>
        </p:spPr>
        <p:txBody>
          <a:bodyPr/>
          <a:lstStyle>
            <a:lvl1pPr marL="0" indent="0" algn="ctr">
              <a:buNone/>
              <a:defRPr sz="2100"/>
            </a:lvl1pPr>
            <a:lvl2pPr marL="408183" indent="0" algn="ctr">
              <a:buNone/>
              <a:defRPr sz="1800"/>
            </a:lvl2pPr>
            <a:lvl3pPr marL="816364" indent="0" algn="ctr">
              <a:buNone/>
              <a:defRPr sz="1600"/>
            </a:lvl3pPr>
            <a:lvl4pPr marL="1224547" indent="0" algn="ctr">
              <a:buNone/>
              <a:defRPr sz="1400"/>
            </a:lvl4pPr>
            <a:lvl5pPr marL="1632728" indent="0" algn="ctr">
              <a:buNone/>
              <a:defRPr sz="1400"/>
            </a:lvl5pPr>
            <a:lvl6pPr marL="2040911" indent="0" algn="ctr">
              <a:buNone/>
              <a:defRPr sz="1400"/>
            </a:lvl6pPr>
            <a:lvl7pPr marL="2449092" indent="0" algn="ctr">
              <a:buNone/>
              <a:defRPr sz="1400"/>
            </a:lvl7pPr>
            <a:lvl8pPr marL="2857275" indent="0" algn="ctr">
              <a:buNone/>
              <a:defRPr sz="1400"/>
            </a:lvl8pPr>
            <a:lvl9pPr marL="3265457" indent="0" algn="ctr">
              <a:buNone/>
              <a:defRPr sz="14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1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6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3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7335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1160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85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3869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6698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6804248" y="4862430"/>
            <a:ext cx="187459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www.yourwebsite.com</a:t>
            </a:r>
            <a:endParaRPr lang="zh-CN" altLang="en-US" sz="10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菱形 7"/>
          <p:cNvSpPr/>
          <p:nvPr userDrawn="1"/>
        </p:nvSpPr>
        <p:spPr>
          <a:xfrm>
            <a:off x="8709229" y="4802082"/>
            <a:ext cx="238246" cy="238318"/>
          </a:xfrm>
          <a:prstGeom prst="diamond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251520" y="4862430"/>
            <a:ext cx="17552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0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yourmail@business.com</a:t>
            </a:r>
            <a:endParaRPr lang="zh-CN" altLang="en-US" sz="10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灯片编号占位符 5"/>
          <p:cNvSpPr txBox="1"/>
          <p:nvPr userDrawn="1"/>
        </p:nvSpPr>
        <p:spPr>
          <a:xfrm>
            <a:off x="8649857" y="4856357"/>
            <a:ext cx="360041" cy="144060"/>
          </a:xfrm>
          <a:prstGeom prst="rect">
            <a:avLst/>
          </a:prstGeom>
        </p:spPr>
        <p:txBody>
          <a:bodyPr lIns="108878" tIns="0" rIns="108878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6567833-4B14-40FE-AE92-49CC326BF8AB}" type="slidenum">
              <a:rPr lang="zh-CN" altLang="en-US" sz="1000">
                <a:solidFill>
                  <a:srgbClr val="53585E"/>
                </a:solidFill>
                <a:latin typeface="+mn-lt"/>
                <a:cs typeface="Arial" pitchFamily="34" charset="0"/>
              </a:rPr>
              <a:t>‹#›</a:t>
            </a:fld>
            <a:endParaRPr lang="zh-CN" altLang="en-US" sz="1000" dirty="0">
              <a:solidFill>
                <a:srgbClr val="53585E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8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81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6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45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09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90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7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5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1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9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3" indent="0">
              <a:buNone/>
              <a:defRPr sz="1800" b="1"/>
            </a:lvl2pPr>
            <a:lvl3pPr marL="816364" indent="0">
              <a:buNone/>
              <a:defRPr sz="1600" b="1"/>
            </a:lvl3pPr>
            <a:lvl4pPr marL="1224547" indent="0">
              <a:buNone/>
              <a:defRPr sz="1400" b="1"/>
            </a:lvl4pPr>
            <a:lvl5pPr marL="1632728" indent="0">
              <a:buNone/>
              <a:defRPr sz="1400" b="1"/>
            </a:lvl5pPr>
            <a:lvl6pPr marL="2040911" indent="0">
              <a:buNone/>
              <a:defRPr sz="1400" b="1"/>
            </a:lvl6pPr>
            <a:lvl7pPr marL="2449092" indent="0">
              <a:buNone/>
              <a:defRPr sz="1400" b="1"/>
            </a:lvl7pPr>
            <a:lvl8pPr marL="2857275" indent="0">
              <a:buNone/>
              <a:defRPr sz="1400" b="1"/>
            </a:lvl8pPr>
            <a:lvl9pPr marL="3265457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2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3" indent="0">
              <a:buNone/>
              <a:defRPr sz="1800" b="1"/>
            </a:lvl2pPr>
            <a:lvl3pPr marL="816364" indent="0">
              <a:buNone/>
              <a:defRPr sz="1600" b="1"/>
            </a:lvl3pPr>
            <a:lvl4pPr marL="1224547" indent="0">
              <a:buNone/>
              <a:defRPr sz="1400" b="1"/>
            </a:lvl4pPr>
            <a:lvl5pPr marL="1632728" indent="0">
              <a:buNone/>
              <a:defRPr sz="1400" b="1"/>
            </a:lvl5pPr>
            <a:lvl6pPr marL="2040911" indent="0">
              <a:buNone/>
              <a:defRPr sz="1400" b="1"/>
            </a:lvl6pPr>
            <a:lvl7pPr marL="2449092" indent="0">
              <a:buNone/>
              <a:defRPr sz="1400" b="1"/>
            </a:lvl7pPr>
            <a:lvl8pPr marL="2857275" indent="0">
              <a:buNone/>
              <a:defRPr sz="1400" b="1"/>
            </a:lvl8pPr>
            <a:lvl9pPr marL="3265457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2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3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4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0"/>
            <a:ext cx="4629150" cy="36552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183" indent="0">
              <a:buNone/>
              <a:defRPr sz="1300"/>
            </a:lvl2pPr>
            <a:lvl3pPr marL="816364" indent="0">
              <a:buNone/>
              <a:defRPr sz="1100"/>
            </a:lvl3pPr>
            <a:lvl4pPr marL="1224547" indent="0">
              <a:buNone/>
              <a:defRPr sz="900"/>
            </a:lvl4pPr>
            <a:lvl5pPr marL="1632728" indent="0">
              <a:buNone/>
              <a:defRPr sz="900"/>
            </a:lvl5pPr>
            <a:lvl6pPr marL="2040911" indent="0">
              <a:buNone/>
              <a:defRPr sz="900"/>
            </a:lvl6pPr>
            <a:lvl7pPr marL="2449092" indent="0">
              <a:buNone/>
              <a:defRPr sz="900"/>
            </a:lvl7pPr>
            <a:lvl8pPr marL="2857275" indent="0">
              <a:buNone/>
              <a:defRPr sz="900"/>
            </a:lvl8pPr>
            <a:lvl9pPr marL="326545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7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740570"/>
            <a:ext cx="4629150" cy="3655219"/>
          </a:xfrm>
        </p:spPr>
        <p:txBody>
          <a:bodyPr anchor="t"/>
          <a:lstStyle>
            <a:lvl1pPr marL="0" indent="0">
              <a:buNone/>
              <a:defRPr sz="2900"/>
            </a:lvl1pPr>
            <a:lvl2pPr marL="408183" indent="0">
              <a:buNone/>
              <a:defRPr sz="2500"/>
            </a:lvl2pPr>
            <a:lvl3pPr marL="816364" indent="0">
              <a:buNone/>
              <a:defRPr sz="2100"/>
            </a:lvl3pPr>
            <a:lvl4pPr marL="1224547" indent="0">
              <a:buNone/>
              <a:defRPr sz="1800"/>
            </a:lvl4pPr>
            <a:lvl5pPr marL="1632728" indent="0">
              <a:buNone/>
              <a:defRPr sz="1800"/>
            </a:lvl5pPr>
            <a:lvl6pPr marL="2040911" indent="0">
              <a:buNone/>
              <a:defRPr sz="1800"/>
            </a:lvl6pPr>
            <a:lvl7pPr marL="2449092" indent="0">
              <a:buNone/>
              <a:defRPr sz="1800"/>
            </a:lvl7pPr>
            <a:lvl8pPr marL="2857275" indent="0">
              <a:buNone/>
              <a:defRPr sz="1800"/>
            </a:lvl8pPr>
            <a:lvl9pPr marL="3265457" indent="0">
              <a:buNone/>
              <a:defRPr sz="18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183" indent="0">
              <a:buNone/>
              <a:defRPr sz="1300"/>
            </a:lvl2pPr>
            <a:lvl3pPr marL="816364" indent="0">
              <a:buNone/>
              <a:defRPr sz="1100"/>
            </a:lvl3pPr>
            <a:lvl4pPr marL="1224547" indent="0">
              <a:buNone/>
              <a:defRPr sz="900"/>
            </a:lvl4pPr>
            <a:lvl5pPr marL="1632728" indent="0">
              <a:buNone/>
              <a:defRPr sz="900"/>
            </a:lvl5pPr>
            <a:lvl6pPr marL="2040911" indent="0">
              <a:buNone/>
              <a:defRPr sz="900"/>
            </a:lvl6pPr>
            <a:lvl7pPr marL="2449092" indent="0">
              <a:buNone/>
              <a:defRPr sz="900"/>
            </a:lvl7pPr>
            <a:lvl8pPr marL="2857275" indent="0">
              <a:buNone/>
              <a:defRPr sz="900"/>
            </a:lvl8pPr>
            <a:lvl9pPr marL="326545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6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3"/>
          </a:xfrm>
          <a:prstGeom prst="rect">
            <a:avLst/>
          </a:prstGeom>
        </p:spPr>
        <p:txBody>
          <a:bodyPr vert="horz" lIns="108878" tIns="54439" rIns="108878" bIns="5443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108878" tIns="54439" rIns="108878" bIns="5443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3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099" cy="273843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3843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5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50" r:id="rId17"/>
  </p:sldLayoutIdLst>
  <p:txStyles>
    <p:titleStyle>
      <a:lvl1pPr algn="l" defTabSz="816364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91" indent="-204091" algn="l" defTabSz="816364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273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55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38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20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02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84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66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49" indent="-204091" algn="l" defTabSz="81636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3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4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47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28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1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92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5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57" algn="l" defTabSz="8163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-12722" y="-7940"/>
            <a:ext cx="3408789" cy="5160968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-12722" y="2134259"/>
            <a:ext cx="585386" cy="87657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2608900" y="1563326"/>
            <a:ext cx="774142" cy="115927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950805" y="2090603"/>
            <a:ext cx="629218" cy="945599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283999" y="2123435"/>
            <a:ext cx="385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项目一  </a:t>
            </a:r>
            <a:r>
              <a:rPr lang="zh-CN" altLang="en-US" sz="2800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撰写创意策划书</a:t>
            </a:r>
            <a:endParaRPr lang="en-US" altLang="zh-CN" sz="2800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284000" y="2744036"/>
            <a:ext cx="3852000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284000" y="2827882"/>
            <a:ext cx="3851999" cy="17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1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1000" b="1" dirty="0">
                <a:solidFill>
                  <a:srgbClr val="8BC14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任务一  文化类设计创意策划    </a:t>
            </a:r>
            <a:r>
              <a:rPr lang="zh-CN" altLang="en-US" sz="11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 </a:t>
            </a:r>
            <a:r>
              <a:rPr lang="zh-CN" altLang="en-US" sz="10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任务二 艺术类设计创意策划</a:t>
            </a:r>
          </a:p>
        </p:txBody>
      </p:sp>
      <p:sp>
        <p:nvSpPr>
          <p:cNvPr id="11" name="菱形 10"/>
          <p:cNvSpPr/>
          <p:nvPr/>
        </p:nvSpPr>
        <p:spPr>
          <a:xfrm>
            <a:off x="1368462" y="3166510"/>
            <a:ext cx="2713577" cy="2035340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37067" y="4228445"/>
            <a:ext cx="2713577" cy="2035340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774716" y="4228445"/>
            <a:ext cx="2713577" cy="2035340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426077" y="1609187"/>
            <a:ext cx="3494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学习单元一  平面设计创意</a:t>
            </a:r>
            <a:endParaRPr lang="en-US" altLang="zh-CN" sz="24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3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4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6" grpId="0"/>
          <p:bldP spid="19" grpId="0" animBg="1"/>
          <p:bldP spid="10" grpId="0"/>
          <p:bldP spid="11" grpId="0" animBg="1"/>
          <p:bldP spid="12" grpId="0" animBg="1"/>
          <p:bldP spid="15" grpId="0" animBg="1"/>
          <p:bldP spid="15" grpId="1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3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4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6" grpId="0"/>
          <p:bldP spid="19" grpId="0" animBg="1"/>
          <p:bldP spid="10" grpId="0"/>
          <p:bldP spid="11" grpId="0" animBg="1"/>
          <p:bldP spid="12" grpId="0" animBg="1"/>
          <p:bldP spid="15" grpId="0" animBg="1"/>
          <p:bldP spid="15" grpId="1" animBg="1"/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5" t="419" r="28900" b="1123"/>
          <a:stretch>
            <a:fillRect/>
          </a:stretch>
        </p:blipFill>
        <p:spPr>
          <a:xfrm>
            <a:off x="232368" y="1194571"/>
            <a:ext cx="3998983" cy="2999468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-5096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28113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3111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5182" y="1683977"/>
            <a:ext cx="850909" cy="63823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291901" y="1897762"/>
            <a:ext cx="297472" cy="21066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5052171" y="2130643"/>
            <a:ext cx="393685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）整体风格美观大方。</a:t>
            </a:r>
          </a:p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）版式设计突出重点。</a:t>
            </a:r>
          </a:p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）封面设计与内页设计的风格相统一。</a:t>
            </a:r>
          </a:p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）创意策划书的设计与制作体现个人风格与特点。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721632" y="1789306"/>
            <a:ext cx="850909" cy="638231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000815" y="1998195"/>
            <a:ext cx="292542" cy="220454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440637" y="2571750"/>
            <a:ext cx="2413102" cy="180996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486949" y="2936411"/>
            <a:ext cx="320477" cy="245718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907783" y="3378540"/>
            <a:ext cx="1478809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57"/>
              </a:spcBef>
            </a:pPr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创意策划书撰写的要求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623210" y="3775701"/>
            <a:ext cx="233099" cy="3503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199653" y="2357768"/>
            <a:ext cx="238875" cy="35769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65042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-5096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28113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3111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554638" y="699172"/>
            <a:ext cx="5553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）制作手绘策划书，如图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1-1-23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99289" y="1056818"/>
            <a:ext cx="6071377" cy="3994389"/>
            <a:chOff x="1124206" y="1028697"/>
            <a:chExt cx="4552479" cy="399315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206" y="1028697"/>
              <a:ext cx="4552479" cy="3674464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2697368" y="4744940"/>
              <a:ext cx="1234668" cy="276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1-1-23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手绘策划书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0962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7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2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1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3210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18208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554638" y="659905"/>
            <a:ext cx="5553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）手绘策划书案例如图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1-1-24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1-1-25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883378" y="1017241"/>
            <a:ext cx="5520796" cy="4059370"/>
            <a:chOff x="1142554" y="1016927"/>
            <a:chExt cx="4139639" cy="405811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1121" y="1016927"/>
              <a:ext cx="1287747" cy="176882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9106" y="1016928"/>
              <a:ext cx="2313033" cy="176882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2554" y="2938497"/>
              <a:ext cx="2150391" cy="171409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0206" y="2938497"/>
              <a:ext cx="1781987" cy="1706889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2498044" y="4798131"/>
              <a:ext cx="1580836" cy="276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1-1-24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手绘策划书案例一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31725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1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3210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18208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554638" y="659905"/>
            <a:ext cx="5553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）手绘策划书案例如图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1-1-24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1-1-25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21427" y="1275350"/>
            <a:ext cx="8392099" cy="3517663"/>
            <a:chOff x="315997" y="1274956"/>
            <a:chExt cx="6292618" cy="35165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997" y="1274956"/>
              <a:ext cx="3056682" cy="2952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5671" y="1274956"/>
              <a:ext cx="3132944" cy="295200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2580233" y="4514620"/>
              <a:ext cx="1580836" cy="276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1-1-25 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手绘策划书案例二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920436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-12722" y="-7940"/>
            <a:ext cx="3408789" cy="5160968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-12722" y="2134259"/>
            <a:ext cx="585386" cy="87657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2608900" y="1563326"/>
            <a:ext cx="774142" cy="115927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950805" y="2090603"/>
            <a:ext cx="629218" cy="945599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172688" y="2101658"/>
            <a:ext cx="453306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感谢</a:t>
            </a:r>
            <a:r>
              <a: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各位观看</a:t>
            </a:r>
            <a:endParaRPr lang="en-US" altLang="zh-CN" sz="3300" b="1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172688" y="2675838"/>
            <a:ext cx="3568044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78" tIns="54439" rIns="108878" bIns="5443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368462" y="3166510"/>
            <a:ext cx="2713577" cy="2035340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37067" y="4228445"/>
            <a:ext cx="2713577" cy="2035340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774716" y="4228445"/>
            <a:ext cx="2713577" cy="2035340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12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/>
      <p:bldP spid="19" grpId="0" animBg="1"/>
      <p:bldP spid="11" grpId="0" animBg="1"/>
      <p:bldP spid="12" grpId="0" animBg="1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 b="41892"/>
          <a:stretch/>
        </p:blipFill>
        <p:spPr>
          <a:xfrm>
            <a:off x="1" y="-1435"/>
            <a:ext cx="9144000" cy="221307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29" y="0"/>
            <a:ext cx="9143072" cy="2211598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8"/>
          <p:cNvSpPr/>
          <p:nvPr/>
        </p:nvSpPr>
        <p:spPr bwMode="auto">
          <a:xfrm>
            <a:off x="-4175" y="199707"/>
            <a:ext cx="1588969" cy="237947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" name="Freeform 9"/>
          <p:cNvSpPr/>
          <p:nvPr/>
        </p:nvSpPr>
        <p:spPr bwMode="auto">
          <a:xfrm>
            <a:off x="790309" y="1420557"/>
            <a:ext cx="622292" cy="93519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5" name="Freeform 9"/>
          <p:cNvSpPr/>
          <p:nvPr/>
        </p:nvSpPr>
        <p:spPr bwMode="auto">
          <a:xfrm>
            <a:off x="4080910" y="1687224"/>
            <a:ext cx="205938" cy="309489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011349" y="1204721"/>
            <a:ext cx="148758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9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项目分析</a:t>
            </a:r>
            <a:endParaRPr lang="en-US" altLang="zh-CN" sz="29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737543" y="2716688"/>
            <a:ext cx="326511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本项目主要任务是通过学习不同的创意构思方法，了解不同方法在不同设计领域中的具体运用，并结合材料把不同的创意方法运用到设计中去。</a:t>
            </a:r>
          </a:p>
          <a:p>
            <a:pPr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项目以工作过程为导向，以“文化类中的文化衫、艺术类中的面具”为载体，通过创意思维模式和设计思路，对图形进行变形、重组，并运用一定的表现手法进行描绘。科学地学习“形象思维”“循环思维”“发散思维”“图形同构”等图形创意形式，引导学生做好设计的前期工作。根据不同类别材料的不同特性，选择材料并对材料进行加工，完成样品的制作并撰写创意策划书。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956088" y="2720239"/>
            <a:ext cx="3791912" cy="229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04131" indent="-204131" algn="just" fontAlgn="base">
              <a:lnSpc>
                <a:spcPct val="130000"/>
              </a:lnSpc>
              <a:spcBef>
                <a:spcPts val="714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任务一：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化类设计创意策划。通过对文化类中“文化衫”项目为载体，有效地开发学生的“形象创意思维”“循环思维”和“发散思维”，培养学生对图形创意的变形重组能力。完成创意草图的绘制和创意策划书的撰写，并根据文化衫材料的特性以及文化衫主题需要，选择材料，对材料进行加工，并对文化衫进行创意制作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04131" indent="-204131" algn="just" fontAlgn="base">
              <a:lnSpc>
                <a:spcPct val="130000"/>
              </a:lnSpc>
              <a:spcBef>
                <a:spcPts val="714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：艺术类设计创意策划。以“面具设计”项目为载体，有效地开发学生“图形同构”的创意力和对图形创意的变形重组能力。完成创意草图的绘制和撰写创意策划书，根据面具材料的特性以及面具主题需要，选择材料，对材料进行加工，并对面具进行创意制作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292944" y="2355750"/>
            <a:ext cx="444603" cy="268474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 rot="10800000">
            <a:off x="4035713" y="4229328"/>
            <a:ext cx="444603" cy="268474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/>
          <p:bldP spid="9" grpId="0"/>
          <p:bldP spid="10" grpId="0"/>
          <p:bldP spid="13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/>
          <p:bldP spid="9" grpId="0"/>
          <p:bldP spid="10" grpId="0"/>
          <p:bldP spid="13" grpId="0" animBg="1"/>
          <p:bldP spid="1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62781" y="5"/>
            <a:ext cx="6481220" cy="5143500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24000" y="273386"/>
            <a:ext cx="1538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项目工作单</a:t>
            </a:r>
            <a:endParaRPr lang="en-US" altLang="zh-CN" sz="24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7702342" y="407655"/>
            <a:ext cx="579282" cy="87055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8796452" y="2315292"/>
            <a:ext cx="342519" cy="51291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000" y="642718"/>
            <a:ext cx="4925310" cy="42678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9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17"/>
            <a:ext cx="9143647" cy="516391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-7647"/>
            <a:ext cx="9144000" cy="5151147"/>
          </a:xfrm>
          <a:prstGeom prst="rect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397941" y="3724106"/>
            <a:ext cx="3876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任务一  文化类设计创意策划</a:t>
            </a:r>
          </a:p>
        </p:txBody>
      </p:sp>
      <p:sp>
        <p:nvSpPr>
          <p:cNvPr id="6" name="Freeform 9"/>
          <p:cNvSpPr/>
          <p:nvPr/>
        </p:nvSpPr>
        <p:spPr bwMode="auto">
          <a:xfrm>
            <a:off x="5820289" y="3817863"/>
            <a:ext cx="91993" cy="13824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205874" y="3676026"/>
            <a:ext cx="0" cy="42337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466085" y="3732572"/>
            <a:ext cx="528530" cy="319897"/>
            <a:chOff x="-3743325" y="2247900"/>
            <a:chExt cx="822326" cy="663576"/>
          </a:xfrm>
          <a:solidFill>
            <a:schemeClr val="bg1"/>
          </a:solidFill>
        </p:grpSpPr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3743325" y="2247900"/>
              <a:ext cx="588963" cy="660400"/>
            </a:xfrm>
            <a:custGeom>
              <a:avLst/>
              <a:gdLst>
                <a:gd name="T0" fmla="*/ 156 w 157"/>
                <a:gd name="T1" fmla="*/ 168 h 176"/>
                <a:gd name="T2" fmla="*/ 100 w 157"/>
                <a:gd name="T3" fmla="*/ 96 h 176"/>
                <a:gd name="T4" fmla="*/ 102 w 157"/>
                <a:gd name="T5" fmla="*/ 94 h 176"/>
                <a:gd name="T6" fmla="*/ 108 w 157"/>
                <a:gd name="T7" fmla="*/ 90 h 176"/>
                <a:gd name="T8" fmla="*/ 114 w 157"/>
                <a:gd name="T9" fmla="*/ 86 h 176"/>
                <a:gd name="T10" fmla="*/ 121 w 157"/>
                <a:gd name="T11" fmla="*/ 77 h 176"/>
                <a:gd name="T12" fmla="*/ 123 w 157"/>
                <a:gd name="T13" fmla="*/ 72 h 176"/>
                <a:gd name="T14" fmla="*/ 124 w 157"/>
                <a:gd name="T15" fmla="*/ 71 h 176"/>
                <a:gd name="T16" fmla="*/ 128 w 157"/>
                <a:gd name="T17" fmla="*/ 50 h 176"/>
                <a:gd name="T18" fmla="*/ 78 w 157"/>
                <a:gd name="T19" fmla="*/ 0 h 176"/>
                <a:gd name="T20" fmla="*/ 78 w 157"/>
                <a:gd name="T21" fmla="*/ 0 h 176"/>
                <a:gd name="T22" fmla="*/ 78 w 157"/>
                <a:gd name="T23" fmla="*/ 0 h 176"/>
                <a:gd name="T24" fmla="*/ 28 w 157"/>
                <a:gd name="T25" fmla="*/ 50 h 176"/>
                <a:gd name="T26" fmla="*/ 56 w 157"/>
                <a:gd name="T27" fmla="*/ 96 h 176"/>
                <a:gd name="T28" fmla="*/ 0 w 157"/>
                <a:gd name="T29" fmla="*/ 168 h 176"/>
                <a:gd name="T30" fmla="*/ 0 w 157"/>
                <a:gd name="T31" fmla="*/ 169 h 176"/>
                <a:gd name="T32" fmla="*/ 0 w 157"/>
                <a:gd name="T33" fmla="*/ 169 h 176"/>
                <a:gd name="T34" fmla="*/ 1 w 157"/>
                <a:gd name="T35" fmla="*/ 172 h 176"/>
                <a:gd name="T36" fmla="*/ 7 w 157"/>
                <a:gd name="T37" fmla="*/ 176 h 176"/>
                <a:gd name="T38" fmla="*/ 13 w 157"/>
                <a:gd name="T39" fmla="*/ 172 h 176"/>
                <a:gd name="T40" fmla="*/ 13 w 157"/>
                <a:gd name="T41" fmla="*/ 170 h 176"/>
                <a:gd name="T42" fmla="*/ 14 w 157"/>
                <a:gd name="T43" fmla="*/ 169 h 176"/>
                <a:gd name="T44" fmla="*/ 13 w 157"/>
                <a:gd name="T45" fmla="*/ 168 h 176"/>
                <a:gd name="T46" fmla="*/ 13 w 157"/>
                <a:gd name="T47" fmla="*/ 165 h 176"/>
                <a:gd name="T48" fmla="*/ 14 w 157"/>
                <a:gd name="T49" fmla="*/ 163 h 176"/>
                <a:gd name="T50" fmla="*/ 14 w 157"/>
                <a:gd name="T51" fmla="*/ 163 h 176"/>
                <a:gd name="T52" fmla="*/ 39 w 157"/>
                <a:gd name="T53" fmla="*/ 119 h 176"/>
                <a:gd name="T54" fmla="*/ 40 w 157"/>
                <a:gd name="T55" fmla="*/ 119 h 176"/>
                <a:gd name="T56" fmla="*/ 40 w 157"/>
                <a:gd name="T57" fmla="*/ 119 h 176"/>
                <a:gd name="T58" fmla="*/ 68 w 157"/>
                <a:gd name="T59" fmla="*/ 107 h 176"/>
                <a:gd name="T60" fmla="*/ 68 w 157"/>
                <a:gd name="T61" fmla="*/ 106 h 176"/>
                <a:gd name="T62" fmla="*/ 73 w 157"/>
                <a:gd name="T63" fmla="*/ 106 h 176"/>
                <a:gd name="T64" fmla="*/ 77 w 157"/>
                <a:gd name="T65" fmla="*/ 106 h 176"/>
                <a:gd name="T66" fmla="*/ 78 w 157"/>
                <a:gd name="T67" fmla="*/ 106 h 176"/>
                <a:gd name="T68" fmla="*/ 85 w 157"/>
                <a:gd name="T69" fmla="*/ 106 h 176"/>
                <a:gd name="T70" fmla="*/ 85 w 157"/>
                <a:gd name="T71" fmla="*/ 106 h 176"/>
                <a:gd name="T72" fmla="*/ 143 w 157"/>
                <a:gd name="T73" fmla="*/ 163 h 176"/>
                <a:gd name="T74" fmla="*/ 143 w 157"/>
                <a:gd name="T75" fmla="*/ 163 h 176"/>
                <a:gd name="T76" fmla="*/ 143 w 157"/>
                <a:gd name="T77" fmla="*/ 165 h 176"/>
                <a:gd name="T78" fmla="*/ 143 w 157"/>
                <a:gd name="T79" fmla="*/ 168 h 176"/>
                <a:gd name="T80" fmla="*/ 143 w 157"/>
                <a:gd name="T81" fmla="*/ 169 h 176"/>
                <a:gd name="T82" fmla="*/ 143 w 157"/>
                <a:gd name="T83" fmla="*/ 170 h 176"/>
                <a:gd name="T84" fmla="*/ 143 w 157"/>
                <a:gd name="T85" fmla="*/ 172 h 176"/>
                <a:gd name="T86" fmla="*/ 150 w 157"/>
                <a:gd name="T87" fmla="*/ 176 h 176"/>
                <a:gd name="T88" fmla="*/ 156 w 157"/>
                <a:gd name="T89" fmla="*/ 172 h 176"/>
                <a:gd name="T90" fmla="*/ 157 w 157"/>
                <a:gd name="T91" fmla="*/ 169 h 176"/>
                <a:gd name="T92" fmla="*/ 157 w 157"/>
                <a:gd name="T93" fmla="*/ 169 h 176"/>
                <a:gd name="T94" fmla="*/ 156 w 157"/>
                <a:gd name="T95" fmla="*/ 168 h 176"/>
                <a:gd name="T96" fmla="*/ 41 w 157"/>
                <a:gd name="T97" fmla="*/ 50 h 176"/>
                <a:gd name="T98" fmla="*/ 78 w 157"/>
                <a:gd name="T99" fmla="*/ 13 h 176"/>
                <a:gd name="T100" fmla="*/ 115 w 157"/>
                <a:gd name="T101" fmla="*/ 50 h 176"/>
                <a:gd name="T102" fmla="*/ 78 w 157"/>
                <a:gd name="T103" fmla="*/ 87 h 176"/>
                <a:gd name="T104" fmla="*/ 41 w 157"/>
                <a:gd name="T105" fmla="*/ 5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76">
                  <a:moveTo>
                    <a:pt x="156" y="168"/>
                  </a:moveTo>
                  <a:cubicBezTo>
                    <a:pt x="155" y="134"/>
                    <a:pt x="132" y="105"/>
                    <a:pt x="100" y="96"/>
                  </a:cubicBezTo>
                  <a:cubicBezTo>
                    <a:pt x="101" y="95"/>
                    <a:pt x="102" y="94"/>
                    <a:pt x="102" y="94"/>
                  </a:cubicBezTo>
                  <a:cubicBezTo>
                    <a:pt x="104" y="93"/>
                    <a:pt x="108" y="91"/>
                    <a:pt x="108" y="90"/>
                  </a:cubicBezTo>
                  <a:cubicBezTo>
                    <a:pt x="110" y="89"/>
                    <a:pt x="113" y="86"/>
                    <a:pt x="114" y="86"/>
                  </a:cubicBezTo>
                  <a:cubicBezTo>
                    <a:pt x="115" y="84"/>
                    <a:pt x="120" y="78"/>
                    <a:pt x="121" y="77"/>
                  </a:cubicBezTo>
                  <a:cubicBezTo>
                    <a:pt x="122" y="75"/>
                    <a:pt x="123" y="74"/>
                    <a:pt x="123" y="72"/>
                  </a:cubicBezTo>
                  <a:cubicBezTo>
                    <a:pt x="124" y="72"/>
                    <a:pt x="124" y="71"/>
                    <a:pt x="124" y="71"/>
                  </a:cubicBezTo>
                  <a:cubicBezTo>
                    <a:pt x="127" y="65"/>
                    <a:pt x="128" y="58"/>
                    <a:pt x="128" y="50"/>
                  </a:cubicBezTo>
                  <a:cubicBezTo>
                    <a:pt x="128" y="23"/>
                    <a:pt x="106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0"/>
                    <a:pt x="28" y="23"/>
                    <a:pt x="28" y="50"/>
                  </a:cubicBezTo>
                  <a:cubicBezTo>
                    <a:pt x="28" y="70"/>
                    <a:pt x="40" y="87"/>
                    <a:pt x="56" y="96"/>
                  </a:cubicBezTo>
                  <a:cubicBezTo>
                    <a:pt x="25" y="105"/>
                    <a:pt x="1" y="134"/>
                    <a:pt x="0" y="168"/>
                  </a:cubicBezTo>
                  <a:cubicBezTo>
                    <a:pt x="0" y="168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0"/>
                    <a:pt x="0" y="171"/>
                    <a:pt x="1" y="172"/>
                  </a:cubicBezTo>
                  <a:cubicBezTo>
                    <a:pt x="2" y="174"/>
                    <a:pt x="4" y="176"/>
                    <a:pt x="7" y="176"/>
                  </a:cubicBezTo>
                  <a:cubicBezTo>
                    <a:pt x="10" y="176"/>
                    <a:pt x="12" y="174"/>
                    <a:pt x="13" y="172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4" y="169"/>
                    <a:pt x="14" y="169"/>
                  </a:cubicBezTo>
                  <a:cubicBezTo>
                    <a:pt x="14" y="168"/>
                    <a:pt x="13" y="168"/>
                    <a:pt x="13" y="168"/>
                  </a:cubicBezTo>
                  <a:cubicBezTo>
                    <a:pt x="13" y="167"/>
                    <a:pt x="13" y="166"/>
                    <a:pt x="13" y="165"/>
                  </a:cubicBezTo>
                  <a:cubicBezTo>
                    <a:pt x="13" y="164"/>
                    <a:pt x="14" y="164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6" y="145"/>
                    <a:pt x="25" y="130"/>
                    <a:pt x="39" y="119"/>
                  </a:cubicBezTo>
                  <a:cubicBezTo>
                    <a:pt x="39" y="119"/>
                    <a:pt x="39" y="119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13"/>
                    <a:pt x="57" y="108"/>
                    <a:pt x="68" y="107"/>
                  </a:cubicBezTo>
                  <a:cubicBezTo>
                    <a:pt x="68" y="107"/>
                    <a:pt x="68" y="106"/>
                    <a:pt x="68" y="106"/>
                  </a:cubicBezTo>
                  <a:cubicBezTo>
                    <a:pt x="70" y="106"/>
                    <a:pt x="71" y="106"/>
                    <a:pt x="73" y="106"/>
                  </a:cubicBezTo>
                  <a:cubicBezTo>
                    <a:pt x="74" y="106"/>
                    <a:pt x="75" y="106"/>
                    <a:pt x="77" y="106"/>
                  </a:cubicBezTo>
                  <a:cubicBezTo>
                    <a:pt x="77" y="106"/>
                    <a:pt x="78" y="106"/>
                    <a:pt x="78" y="106"/>
                  </a:cubicBezTo>
                  <a:cubicBezTo>
                    <a:pt x="80" y="106"/>
                    <a:pt x="83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115" y="109"/>
                    <a:pt x="139" y="133"/>
                    <a:pt x="143" y="163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4"/>
                    <a:pt x="143" y="164"/>
                    <a:pt x="143" y="165"/>
                  </a:cubicBezTo>
                  <a:cubicBezTo>
                    <a:pt x="143" y="166"/>
                    <a:pt x="143" y="167"/>
                    <a:pt x="143" y="168"/>
                  </a:cubicBez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3" y="169"/>
                    <a:pt x="143" y="170"/>
                  </a:cubicBezTo>
                  <a:cubicBezTo>
                    <a:pt x="143" y="170"/>
                    <a:pt x="143" y="171"/>
                    <a:pt x="143" y="172"/>
                  </a:cubicBezTo>
                  <a:cubicBezTo>
                    <a:pt x="145" y="174"/>
                    <a:pt x="147" y="176"/>
                    <a:pt x="150" y="176"/>
                  </a:cubicBezTo>
                  <a:cubicBezTo>
                    <a:pt x="152" y="176"/>
                    <a:pt x="155" y="174"/>
                    <a:pt x="156" y="172"/>
                  </a:cubicBezTo>
                  <a:cubicBezTo>
                    <a:pt x="156" y="171"/>
                    <a:pt x="156" y="170"/>
                    <a:pt x="157" y="169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57" y="169"/>
                    <a:pt x="157" y="168"/>
                    <a:pt x="156" y="168"/>
                  </a:cubicBezTo>
                  <a:close/>
                  <a:moveTo>
                    <a:pt x="41" y="50"/>
                  </a:moveTo>
                  <a:cubicBezTo>
                    <a:pt x="41" y="30"/>
                    <a:pt x="58" y="13"/>
                    <a:pt x="78" y="13"/>
                  </a:cubicBezTo>
                  <a:cubicBezTo>
                    <a:pt x="99" y="13"/>
                    <a:pt x="115" y="30"/>
                    <a:pt x="115" y="50"/>
                  </a:cubicBezTo>
                  <a:cubicBezTo>
                    <a:pt x="115" y="71"/>
                    <a:pt x="99" y="87"/>
                    <a:pt x="78" y="87"/>
                  </a:cubicBezTo>
                  <a:cubicBezTo>
                    <a:pt x="58" y="87"/>
                    <a:pt x="41" y="71"/>
                    <a:pt x="4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-3236912" y="2255838"/>
              <a:ext cx="315913" cy="655638"/>
            </a:xfrm>
            <a:custGeom>
              <a:avLst/>
              <a:gdLst>
                <a:gd name="T0" fmla="*/ 84 w 84"/>
                <a:gd name="T1" fmla="*/ 168 h 175"/>
                <a:gd name="T2" fmla="*/ 28 w 84"/>
                <a:gd name="T3" fmla="*/ 95 h 175"/>
                <a:gd name="T4" fmla="*/ 56 w 84"/>
                <a:gd name="T5" fmla="*/ 50 h 175"/>
                <a:gd name="T6" fmla="*/ 6 w 84"/>
                <a:gd name="T7" fmla="*/ 0 h 175"/>
                <a:gd name="T8" fmla="*/ 6 w 84"/>
                <a:gd name="T9" fmla="*/ 0 h 175"/>
                <a:gd name="T10" fmla="*/ 0 w 84"/>
                <a:gd name="T11" fmla="*/ 7 h 175"/>
                <a:gd name="T12" fmla="*/ 6 w 84"/>
                <a:gd name="T13" fmla="*/ 13 h 175"/>
                <a:gd name="T14" fmla="*/ 6 w 84"/>
                <a:gd name="T15" fmla="*/ 13 h 175"/>
                <a:gd name="T16" fmla="*/ 7 w 84"/>
                <a:gd name="T17" fmla="*/ 13 h 175"/>
                <a:gd name="T18" fmla="*/ 7 w 84"/>
                <a:gd name="T19" fmla="*/ 13 h 175"/>
                <a:gd name="T20" fmla="*/ 7 w 84"/>
                <a:gd name="T21" fmla="*/ 13 h 175"/>
                <a:gd name="T22" fmla="*/ 43 w 84"/>
                <a:gd name="T23" fmla="*/ 50 h 175"/>
                <a:gd name="T24" fmla="*/ 10 w 84"/>
                <a:gd name="T25" fmla="*/ 89 h 175"/>
                <a:gd name="T26" fmla="*/ 10 w 84"/>
                <a:gd name="T27" fmla="*/ 89 h 175"/>
                <a:gd name="T28" fmla="*/ 6 w 84"/>
                <a:gd name="T29" fmla="*/ 91 h 175"/>
                <a:gd name="T30" fmla="*/ 3 w 84"/>
                <a:gd name="T31" fmla="*/ 97 h 175"/>
                <a:gd name="T32" fmla="*/ 6 w 84"/>
                <a:gd name="T33" fmla="*/ 103 h 175"/>
                <a:gd name="T34" fmla="*/ 12 w 84"/>
                <a:gd name="T35" fmla="*/ 106 h 175"/>
                <a:gd name="T36" fmla="*/ 12 w 84"/>
                <a:gd name="T37" fmla="*/ 106 h 175"/>
                <a:gd name="T38" fmla="*/ 12 w 84"/>
                <a:gd name="T39" fmla="*/ 106 h 175"/>
                <a:gd name="T40" fmla="*/ 16 w 84"/>
                <a:gd name="T41" fmla="*/ 106 h 175"/>
                <a:gd name="T42" fmla="*/ 17 w 84"/>
                <a:gd name="T43" fmla="*/ 106 h 175"/>
                <a:gd name="T44" fmla="*/ 45 w 84"/>
                <a:gd name="T45" fmla="*/ 118 h 175"/>
                <a:gd name="T46" fmla="*/ 45 w 84"/>
                <a:gd name="T47" fmla="*/ 118 h 175"/>
                <a:gd name="T48" fmla="*/ 46 w 84"/>
                <a:gd name="T49" fmla="*/ 119 h 175"/>
                <a:gd name="T50" fmla="*/ 71 w 84"/>
                <a:gd name="T51" fmla="*/ 163 h 175"/>
                <a:gd name="T52" fmla="*/ 71 w 84"/>
                <a:gd name="T53" fmla="*/ 163 h 175"/>
                <a:gd name="T54" fmla="*/ 71 w 84"/>
                <a:gd name="T55" fmla="*/ 165 h 175"/>
                <a:gd name="T56" fmla="*/ 71 w 84"/>
                <a:gd name="T57" fmla="*/ 168 h 175"/>
                <a:gd name="T58" fmla="*/ 71 w 84"/>
                <a:gd name="T59" fmla="*/ 168 h 175"/>
                <a:gd name="T60" fmla="*/ 71 w 84"/>
                <a:gd name="T61" fmla="*/ 169 h 175"/>
                <a:gd name="T62" fmla="*/ 71 w 84"/>
                <a:gd name="T63" fmla="*/ 171 h 175"/>
                <a:gd name="T64" fmla="*/ 78 w 84"/>
                <a:gd name="T65" fmla="*/ 175 h 175"/>
                <a:gd name="T66" fmla="*/ 84 w 84"/>
                <a:gd name="T67" fmla="*/ 171 h 175"/>
                <a:gd name="T68" fmla="*/ 84 w 84"/>
                <a:gd name="T69" fmla="*/ 169 h 175"/>
                <a:gd name="T70" fmla="*/ 84 w 84"/>
                <a:gd name="T71" fmla="*/ 168 h 175"/>
                <a:gd name="T72" fmla="*/ 84 w 84"/>
                <a:gd name="T73" fmla="*/ 16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75">
                  <a:moveTo>
                    <a:pt x="84" y="168"/>
                  </a:moveTo>
                  <a:cubicBezTo>
                    <a:pt x="83" y="133"/>
                    <a:pt x="60" y="105"/>
                    <a:pt x="28" y="95"/>
                  </a:cubicBezTo>
                  <a:cubicBezTo>
                    <a:pt x="45" y="87"/>
                    <a:pt x="56" y="70"/>
                    <a:pt x="56" y="50"/>
                  </a:cubicBezTo>
                  <a:cubicBezTo>
                    <a:pt x="56" y="22"/>
                    <a:pt x="3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7" y="14"/>
                    <a:pt x="43" y="30"/>
                    <a:pt x="43" y="50"/>
                  </a:cubicBezTo>
                  <a:cubicBezTo>
                    <a:pt x="43" y="69"/>
                    <a:pt x="29" y="86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9"/>
                    <a:pt x="7" y="90"/>
                    <a:pt x="6" y="91"/>
                  </a:cubicBezTo>
                  <a:cubicBezTo>
                    <a:pt x="4" y="93"/>
                    <a:pt x="3" y="95"/>
                    <a:pt x="3" y="97"/>
                  </a:cubicBezTo>
                  <a:cubicBezTo>
                    <a:pt x="3" y="100"/>
                    <a:pt x="4" y="102"/>
                    <a:pt x="6" y="103"/>
                  </a:cubicBezTo>
                  <a:cubicBezTo>
                    <a:pt x="8" y="105"/>
                    <a:pt x="10" y="105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3" y="106"/>
                    <a:pt x="15" y="106"/>
                    <a:pt x="16" y="106"/>
                  </a:cubicBezTo>
                  <a:cubicBezTo>
                    <a:pt x="16" y="106"/>
                    <a:pt x="17" y="106"/>
                    <a:pt x="17" y="106"/>
                  </a:cubicBezTo>
                  <a:cubicBezTo>
                    <a:pt x="27" y="108"/>
                    <a:pt x="37" y="112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9"/>
                    <a:pt x="46" y="119"/>
                  </a:cubicBezTo>
                  <a:cubicBezTo>
                    <a:pt x="59" y="129"/>
                    <a:pt x="69" y="145"/>
                    <a:pt x="71" y="163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3"/>
                    <a:pt x="71" y="164"/>
                    <a:pt x="71" y="165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70"/>
                    <a:pt x="71" y="171"/>
                    <a:pt x="71" y="171"/>
                  </a:cubicBezTo>
                  <a:cubicBezTo>
                    <a:pt x="72" y="174"/>
                    <a:pt x="75" y="175"/>
                    <a:pt x="78" y="175"/>
                  </a:cubicBezTo>
                  <a:cubicBezTo>
                    <a:pt x="80" y="175"/>
                    <a:pt x="83" y="174"/>
                    <a:pt x="84" y="171"/>
                  </a:cubicBezTo>
                  <a:cubicBezTo>
                    <a:pt x="84" y="171"/>
                    <a:pt x="84" y="170"/>
                    <a:pt x="84" y="169"/>
                  </a:cubicBezTo>
                  <a:cubicBezTo>
                    <a:pt x="84" y="169"/>
                    <a:pt x="84" y="169"/>
                    <a:pt x="84" y="168"/>
                  </a:cubicBezTo>
                  <a:cubicBezTo>
                    <a:pt x="84" y="168"/>
                    <a:pt x="84" y="168"/>
                    <a:pt x="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-3190875" y="2652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993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134203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619200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19201" y="1842935"/>
            <a:ext cx="356871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以“文化衫”项目为载体，有效地开发学生的“形象创意思维”“循环思维”和“发散思维”等思维方式和关于图形创意的变形重组能力。完成创意草图的绘制和创意策划书的撰写，根据文化衫材料的特性以及文化衫主题需要，选择材料，对材料进行加工，并对文化衫进行创意制作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4557514" y="1491417"/>
            <a:ext cx="4431670" cy="20816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6216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139425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24424" y="194755"/>
            <a:ext cx="4065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活动</a:t>
            </a: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2  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撰写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文化衫创意策划书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0" y="1318899"/>
            <a:ext cx="4299750" cy="3225061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7" name="Freeform 9"/>
          <p:cNvSpPr/>
          <p:nvPr/>
        </p:nvSpPr>
        <p:spPr bwMode="auto">
          <a:xfrm>
            <a:off x="3782435" y="2374911"/>
            <a:ext cx="358462" cy="53870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8" name="Freeform 9"/>
          <p:cNvSpPr/>
          <p:nvPr/>
        </p:nvSpPr>
        <p:spPr bwMode="auto">
          <a:xfrm>
            <a:off x="1538557" y="3940327"/>
            <a:ext cx="358462" cy="53870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2960800" y="1163144"/>
            <a:ext cx="5306737" cy="398036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3531256" y="1581776"/>
            <a:ext cx="96032" cy="720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3904403" y="1511175"/>
            <a:ext cx="10086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活动描述</a:t>
            </a:r>
          </a:p>
        </p:txBody>
      </p:sp>
      <p:sp>
        <p:nvSpPr>
          <p:cNvPr id="30" name="椭圆 29"/>
          <p:cNvSpPr/>
          <p:nvPr/>
        </p:nvSpPr>
        <p:spPr>
          <a:xfrm>
            <a:off x="4480601" y="2295515"/>
            <a:ext cx="96032" cy="720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4853742" y="2233373"/>
            <a:ext cx="14514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工作环境</a:t>
            </a:r>
          </a:p>
        </p:txBody>
      </p:sp>
      <p:sp>
        <p:nvSpPr>
          <p:cNvPr id="35" name="椭圆 34"/>
          <p:cNvSpPr/>
          <p:nvPr/>
        </p:nvSpPr>
        <p:spPr>
          <a:xfrm>
            <a:off x="5440170" y="3012861"/>
            <a:ext cx="96032" cy="720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5813317" y="2963655"/>
            <a:ext cx="26999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相关知识</a:t>
            </a:r>
          </a:p>
        </p:txBody>
      </p:sp>
      <p:sp>
        <p:nvSpPr>
          <p:cNvPr id="39" name="椭圆 38"/>
          <p:cNvSpPr/>
          <p:nvPr/>
        </p:nvSpPr>
        <p:spPr>
          <a:xfrm>
            <a:off x="6396082" y="3730774"/>
            <a:ext cx="96032" cy="720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769227" y="3681568"/>
            <a:ext cx="26999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活动实施</a:t>
            </a:r>
          </a:p>
        </p:txBody>
      </p:sp>
      <p:sp>
        <p:nvSpPr>
          <p:cNvPr id="25" name="Freeform 7"/>
          <p:cNvSpPr/>
          <p:nvPr/>
        </p:nvSpPr>
        <p:spPr bwMode="auto">
          <a:xfrm>
            <a:off x="484664" y="2573732"/>
            <a:ext cx="477751" cy="715395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16" grpId="0" animBg="1"/>
      <p:bldP spid="17" grpId="0" animBg="1"/>
      <p:bldP spid="17" grpId="1" animBg="1"/>
      <p:bldP spid="18" grpId="0" animBg="1"/>
      <p:bldP spid="18" grpId="1" animBg="1"/>
      <p:bldP spid="22" grpId="0" animBg="1"/>
      <p:bldP spid="24" grpId="0"/>
      <p:bldP spid="30" grpId="0" animBg="1"/>
      <p:bldP spid="32" grpId="0"/>
      <p:bldP spid="35" grpId="0" animBg="1"/>
      <p:bldP spid="37" grpId="0"/>
      <p:bldP spid="39" grpId="0" animBg="1"/>
      <p:bldP spid="41" grpId="0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1"/>
          <p:cNvSpPr/>
          <p:nvPr/>
        </p:nvSpPr>
        <p:spPr>
          <a:xfrm>
            <a:off x="2843600" y="332315"/>
            <a:ext cx="6319686" cy="4811189"/>
          </a:xfrm>
          <a:custGeom>
            <a:avLst/>
            <a:gdLst/>
            <a:ahLst/>
            <a:cxnLst/>
            <a:rect l="l" t="t" r="r" b="b"/>
            <a:pathLst>
              <a:path w="4738667" h="4809705">
                <a:moveTo>
                  <a:pt x="4738667" y="0"/>
                </a:moveTo>
                <a:lnTo>
                  <a:pt x="4738667" y="1029020"/>
                </a:lnTo>
                <a:lnTo>
                  <a:pt x="1013823" y="4809705"/>
                </a:lnTo>
                <a:lnTo>
                  <a:pt x="0" y="48097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grpSp>
        <p:nvGrpSpPr>
          <p:cNvPr id="1033" name="组合 1032"/>
          <p:cNvGrpSpPr/>
          <p:nvPr/>
        </p:nvGrpSpPr>
        <p:grpSpPr>
          <a:xfrm>
            <a:off x="5603559" y="1568266"/>
            <a:ext cx="2869168" cy="1825830"/>
            <a:chOff x="917575" y="1467648"/>
            <a:chExt cx="2859088" cy="2425700"/>
          </a:xfrm>
        </p:grpSpPr>
        <p:grpSp>
          <p:nvGrpSpPr>
            <p:cNvPr id="1028" name="组合 1027"/>
            <p:cNvGrpSpPr/>
            <p:nvPr/>
          </p:nvGrpSpPr>
          <p:grpSpPr>
            <a:xfrm>
              <a:off x="1563688" y="1586710"/>
              <a:ext cx="1566863" cy="2306638"/>
              <a:chOff x="1563688" y="1971675"/>
              <a:chExt cx="1566863" cy="23066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2198688" y="1971675"/>
                <a:ext cx="296863" cy="2968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563688" y="2301875"/>
                <a:ext cx="1566863" cy="1976438"/>
              </a:xfrm>
              <a:custGeom>
                <a:avLst/>
                <a:gdLst>
                  <a:gd name="T0" fmla="*/ 896 w 930"/>
                  <a:gd name="T1" fmla="*/ 538 h 1173"/>
                  <a:gd name="T2" fmla="*/ 674 w 930"/>
                  <a:gd name="T3" fmla="*/ 538 h 1173"/>
                  <a:gd name="T4" fmla="*/ 581 w 930"/>
                  <a:gd name="T5" fmla="*/ 538 h 1173"/>
                  <a:gd name="T6" fmla="*/ 581 w 930"/>
                  <a:gd name="T7" fmla="*/ 147 h 1173"/>
                  <a:gd name="T8" fmla="*/ 622 w 930"/>
                  <a:gd name="T9" fmla="*/ 147 h 1173"/>
                  <a:gd name="T10" fmla="*/ 622 w 930"/>
                  <a:gd name="T11" fmla="*/ 408 h 1173"/>
                  <a:gd name="T12" fmla="*/ 622 w 930"/>
                  <a:gd name="T13" fmla="*/ 408 h 1173"/>
                  <a:gd name="T14" fmla="*/ 657 w 930"/>
                  <a:gd name="T15" fmla="*/ 444 h 1173"/>
                  <a:gd name="T16" fmla="*/ 692 w 930"/>
                  <a:gd name="T17" fmla="*/ 408 h 1173"/>
                  <a:gd name="T18" fmla="*/ 692 w 930"/>
                  <a:gd name="T19" fmla="*/ 408 h 1173"/>
                  <a:gd name="T20" fmla="*/ 692 w 930"/>
                  <a:gd name="T21" fmla="*/ 61 h 1173"/>
                  <a:gd name="T22" fmla="*/ 631 w 930"/>
                  <a:gd name="T23" fmla="*/ 0 h 1173"/>
                  <a:gd name="T24" fmla="*/ 528 w 930"/>
                  <a:gd name="T25" fmla="*/ 0 h 1173"/>
                  <a:gd name="T26" fmla="*/ 499 w 930"/>
                  <a:gd name="T27" fmla="*/ 138 h 1173"/>
                  <a:gd name="T28" fmla="*/ 495 w 930"/>
                  <a:gd name="T29" fmla="*/ 138 h 1173"/>
                  <a:gd name="T30" fmla="*/ 467 w 930"/>
                  <a:gd name="T31" fmla="*/ 60 h 1173"/>
                  <a:gd name="T32" fmla="*/ 484 w 930"/>
                  <a:gd name="T33" fmla="*/ 43 h 1173"/>
                  <a:gd name="T34" fmla="*/ 462 w 930"/>
                  <a:gd name="T35" fmla="*/ 21 h 1173"/>
                  <a:gd name="T36" fmla="*/ 439 w 930"/>
                  <a:gd name="T37" fmla="*/ 43 h 1173"/>
                  <a:gd name="T38" fmla="*/ 457 w 930"/>
                  <a:gd name="T39" fmla="*/ 60 h 1173"/>
                  <a:gd name="T40" fmla="*/ 433 w 930"/>
                  <a:gd name="T41" fmla="*/ 138 h 1173"/>
                  <a:gd name="T42" fmla="*/ 428 w 930"/>
                  <a:gd name="T43" fmla="*/ 138 h 1173"/>
                  <a:gd name="T44" fmla="*/ 392 w 930"/>
                  <a:gd name="T45" fmla="*/ 0 h 1173"/>
                  <a:gd name="T46" fmla="*/ 298 w 930"/>
                  <a:gd name="T47" fmla="*/ 0 h 1173"/>
                  <a:gd name="T48" fmla="*/ 237 w 930"/>
                  <a:gd name="T49" fmla="*/ 61 h 1173"/>
                  <a:gd name="T50" fmla="*/ 237 w 930"/>
                  <a:gd name="T51" fmla="*/ 408 h 1173"/>
                  <a:gd name="T52" fmla="*/ 237 w 930"/>
                  <a:gd name="T53" fmla="*/ 408 h 1173"/>
                  <a:gd name="T54" fmla="*/ 272 w 930"/>
                  <a:gd name="T55" fmla="*/ 444 h 1173"/>
                  <a:gd name="T56" fmla="*/ 308 w 930"/>
                  <a:gd name="T57" fmla="*/ 408 h 1173"/>
                  <a:gd name="T58" fmla="*/ 308 w 930"/>
                  <a:gd name="T59" fmla="*/ 408 h 1173"/>
                  <a:gd name="T60" fmla="*/ 308 w 930"/>
                  <a:gd name="T61" fmla="*/ 147 h 1173"/>
                  <a:gd name="T62" fmla="*/ 348 w 930"/>
                  <a:gd name="T63" fmla="*/ 147 h 1173"/>
                  <a:gd name="T64" fmla="*/ 348 w 930"/>
                  <a:gd name="T65" fmla="*/ 538 h 1173"/>
                  <a:gd name="T66" fmla="*/ 255 w 930"/>
                  <a:gd name="T67" fmla="*/ 538 h 1173"/>
                  <a:gd name="T68" fmla="*/ 34 w 930"/>
                  <a:gd name="T69" fmla="*/ 538 h 1173"/>
                  <a:gd name="T70" fmla="*/ 0 w 930"/>
                  <a:gd name="T71" fmla="*/ 572 h 1173"/>
                  <a:gd name="T72" fmla="*/ 34 w 930"/>
                  <a:gd name="T73" fmla="*/ 606 h 1173"/>
                  <a:gd name="T74" fmla="*/ 255 w 930"/>
                  <a:gd name="T75" fmla="*/ 606 h 1173"/>
                  <a:gd name="T76" fmla="*/ 255 w 930"/>
                  <a:gd name="T77" fmla="*/ 1121 h 1173"/>
                  <a:gd name="T78" fmla="*/ 207 w 930"/>
                  <a:gd name="T79" fmla="*/ 1121 h 1173"/>
                  <a:gd name="T80" fmla="*/ 181 w 930"/>
                  <a:gd name="T81" fmla="*/ 1147 h 1173"/>
                  <a:gd name="T82" fmla="*/ 207 w 930"/>
                  <a:gd name="T83" fmla="*/ 1173 h 1173"/>
                  <a:gd name="T84" fmla="*/ 255 w 930"/>
                  <a:gd name="T85" fmla="*/ 1173 h 1173"/>
                  <a:gd name="T86" fmla="*/ 666 w 930"/>
                  <a:gd name="T87" fmla="*/ 1173 h 1173"/>
                  <a:gd name="T88" fmla="*/ 674 w 930"/>
                  <a:gd name="T89" fmla="*/ 1173 h 1173"/>
                  <a:gd name="T90" fmla="*/ 722 w 930"/>
                  <a:gd name="T91" fmla="*/ 1173 h 1173"/>
                  <a:gd name="T92" fmla="*/ 748 w 930"/>
                  <a:gd name="T93" fmla="*/ 1147 h 1173"/>
                  <a:gd name="T94" fmla="*/ 722 w 930"/>
                  <a:gd name="T95" fmla="*/ 1121 h 1173"/>
                  <a:gd name="T96" fmla="*/ 674 w 930"/>
                  <a:gd name="T97" fmla="*/ 1121 h 1173"/>
                  <a:gd name="T98" fmla="*/ 674 w 930"/>
                  <a:gd name="T99" fmla="*/ 606 h 1173"/>
                  <a:gd name="T100" fmla="*/ 896 w 930"/>
                  <a:gd name="T101" fmla="*/ 606 h 1173"/>
                  <a:gd name="T102" fmla="*/ 930 w 930"/>
                  <a:gd name="T103" fmla="*/ 572 h 1173"/>
                  <a:gd name="T104" fmla="*/ 896 w 930"/>
                  <a:gd name="T105" fmla="*/ 538 h 1173"/>
                  <a:gd name="T106" fmla="*/ 484 w 930"/>
                  <a:gd name="T107" fmla="*/ 538 h 1173"/>
                  <a:gd name="T108" fmla="*/ 445 w 930"/>
                  <a:gd name="T109" fmla="*/ 538 h 1173"/>
                  <a:gd name="T110" fmla="*/ 445 w 930"/>
                  <a:gd name="T111" fmla="*/ 456 h 1173"/>
                  <a:gd name="T112" fmla="*/ 484 w 930"/>
                  <a:gd name="T113" fmla="*/ 456 h 1173"/>
                  <a:gd name="T114" fmla="*/ 484 w 930"/>
                  <a:gd name="T115" fmla="*/ 538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0" h="1173">
                    <a:moveTo>
                      <a:pt x="896" y="538"/>
                    </a:moveTo>
                    <a:cubicBezTo>
                      <a:pt x="674" y="538"/>
                      <a:pt x="674" y="538"/>
                      <a:pt x="674" y="538"/>
                    </a:cubicBezTo>
                    <a:cubicBezTo>
                      <a:pt x="581" y="538"/>
                      <a:pt x="581" y="538"/>
                      <a:pt x="581" y="538"/>
                    </a:cubicBezTo>
                    <a:cubicBezTo>
                      <a:pt x="581" y="147"/>
                      <a:pt x="581" y="147"/>
                      <a:pt x="581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28"/>
                      <a:pt x="638" y="444"/>
                      <a:pt x="657" y="444"/>
                    </a:cubicBezTo>
                    <a:cubicBezTo>
                      <a:pt x="677" y="444"/>
                      <a:pt x="692" y="428"/>
                      <a:pt x="692" y="408"/>
                    </a:cubicBezTo>
                    <a:cubicBezTo>
                      <a:pt x="692" y="408"/>
                      <a:pt x="692" y="408"/>
                      <a:pt x="692" y="408"/>
                    </a:cubicBezTo>
                    <a:cubicBezTo>
                      <a:pt x="692" y="61"/>
                      <a:pt x="692" y="61"/>
                      <a:pt x="692" y="61"/>
                    </a:cubicBezTo>
                    <a:cubicBezTo>
                      <a:pt x="692" y="27"/>
                      <a:pt x="665" y="0"/>
                      <a:pt x="631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499" y="138"/>
                      <a:pt x="499" y="138"/>
                      <a:pt x="499" y="138"/>
                    </a:cubicBezTo>
                    <a:cubicBezTo>
                      <a:pt x="495" y="138"/>
                      <a:pt x="495" y="138"/>
                      <a:pt x="495" y="138"/>
                    </a:cubicBezTo>
                    <a:cubicBezTo>
                      <a:pt x="467" y="60"/>
                      <a:pt x="467" y="60"/>
                      <a:pt x="467" y="60"/>
                    </a:cubicBezTo>
                    <a:cubicBezTo>
                      <a:pt x="484" y="43"/>
                      <a:pt x="484" y="43"/>
                      <a:pt x="484" y="43"/>
                    </a:cubicBezTo>
                    <a:cubicBezTo>
                      <a:pt x="462" y="21"/>
                      <a:pt x="462" y="21"/>
                      <a:pt x="462" y="21"/>
                    </a:cubicBezTo>
                    <a:cubicBezTo>
                      <a:pt x="439" y="43"/>
                      <a:pt x="439" y="43"/>
                      <a:pt x="439" y="43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33" y="138"/>
                      <a:pt x="433" y="138"/>
                      <a:pt x="433" y="138"/>
                    </a:cubicBezTo>
                    <a:cubicBezTo>
                      <a:pt x="428" y="138"/>
                      <a:pt x="428" y="138"/>
                      <a:pt x="428" y="138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64" y="0"/>
                      <a:pt x="237" y="27"/>
                      <a:pt x="237" y="61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28"/>
                      <a:pt x="253" y="444"/>
                      <a:pt x="272" y="444"/>
                    </a:cubicBezTo>
                    <a:cubicBezTo>
                      <a:pt x="292" y="444"/>
                      <a:pt x="308" y="428"/>
                      <a:pt x="308" y="408"/>
                    </a:cubicBez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08" y="147"/>
                      <a:pt x="308" y="147"/>
                      <a:pt x="308" y="147"/>
                    </a:cubicBezTo>
                    <a:cubicBezTo>
                      <a:pt x="348" y="147"/>
                      <a:pt x="348" y="147"/>
                      <a:pt x="348" y="147"/>
                    </a:cubicBezTo>
                    <a:cubicBezTo>
                      <a:pt x="348" y="538"/>
                      <a:pt x="348" y="538"/>
                      <a:pt x="348" y="538"/>
                    </a:cubicBezTo>
                    <a:cubicBezTo>
                      <a:pt x="255" y="538"/>
                      <a:pt x="255" y="538"/>
                      <a:pt x="255" y="538"/>
                    </a:cubicBezTo>
                    <a:cubicBezTo>
                      <a:pt x="34" y="538"/>
                      <a:pt x="34" y="538"/>
                      <a:pt x="34" y="538"/>
                    </a:cubicBezTo>
                    <a:cubicBezTo>
                      <a:pt x="15" y="538"/>
                      <a:pt x="0" y="553"/>
                      <a:pt x="0" y="572"/>
                    </a:cubicBezTo>
                    <a:cubicBezTo>
                      <a:pt x="0" y="591"/>
                      <a:pt x="15" y="606"/>
                      <a:pt x="34" y="606"/>
                    </a:cubicBezTo>
                    <a:cubicBezTo>
                      <a:pt x="255" y="606"/>
                      <a:pt x="255" y="606"/>
                      <a:pt x="255" y="606"/>
                    </a:cubicBezTo>
                    <a:cubicBezTo>
                      <a:pt x="255" y="1121"/>
                      <a:pt x="255" y="1121"/>
                      <a:pt x="255" y="1121"/>
                    </a:cubicBezTo>
                    <a:cubicBezTo>
                      <a:pt x="207" y="1121"/>
                      <a:pt x="207" y="1121"/>
                      <a:pt x="207" y="1121"/>
                    </a:cubicBezTo>
                    <a:cubicBezTo>
                      <a:pt x="193" y="1121"/>
                      <a:pt x="181" y="1133"/>
                      <a:pt x="181" y="1147"/>
                    </a:cubicBezTo>
                    <a:cubicBezTo>
                      <a:pt x="181" y="1161"/>
                      <a:pt x="193" y="1173"/>
                      <a:pt x="207" y="1173"/>
                    </a:cubicBezTo>
                    <a:cubicBezTo>
                      <a:pt x="255" y="1173"/>
                      <a:pt x="255" y="1173"/>
                      <a:pt x="255" y="1173"/>
                    </a:cubicBezTo>
                    <a:cubicBezTo>
                      <a:pt x="666" y="1173"/>
                      <a:pt x="666" y="1173"/>
                      <a:pt x="666" y="1173"/>
                    </a:cubicBezTo>
                    <a:cubicBezTo>
                      <a:pt x="674" y="1173"/>
                      <a:pt x="674" y="1173"/>
                      <a:pt x="674" y="1173"/>
                    </a:cubicBezTo>
                    <a:cubicBezTo>
                      <a:pt x="722" y="1173"/>
                      <a:pt x="722" y="1173"/>
                      <a:pt x="722" y="1173"/>
                    </a:cubicBezTo>
                    <a:cubicBezTo>
                      <a:pt x="737" y="1173"/>
                      <a:pt x="748" y="1161"/>
                      <a:pt x="748" y="1147"/>
                    </a:cubicBezTo>
                    <a:cubicBezTo>
                      <a:pt x="748" y="1133"/>
                      <a:pt x="737" y="1121"/>
                      <a:pt x="722" y="1121"/>
                    </a:cubicBezTo>
                    <a:cubicBezTo>
                      <a:pt x="674" y="1121"/>
                      <a:pt x="674" y="1121"/>
                      <a:pt x="674" y="1121"/>
                    </a:cubicBezTo>
                    <a:cubicBezTo>
                      <a:pt x="674" y="606"/>
                      <a:pt x="674" y="606"/>
                      <a:pt x="674" y="606"/>
                    </a:cubicBezTo>
                    <a:cubicBezTo>
                      <a:pt x="896" y="606"/>
                      <a:pt x="896" y="606"/>
                      <a:pt x="896" y="606"/>
                    </a:cubicBezTo>
                    <a:cubicBezTo>
                      <a:pt x="915" y="606"/>
                      <a:pt x="930" y="591"/>
                      <a:pt x="930" y="572"/>
                    </a:cubicBezTo>
                    <a:cubicBezTo>
                      <a:pt x="930" y="553"/>
                      <a:pt x="915" y="538"/>
                      <a:pt x="896" y="538"/>
                    </a:cubicBezTo>
                    <a:close/>
                    <a:moveTo>
                      <a:pt x="484" y="538"/>
                    </a:moveTo>
                    <a:cubicBezTo>
                      <a:pt x="445" y="538"/>
                      <a:pt x="445" y="538"/>
                      <a:pt x="445" y="538"/>
                    </a:cubicBezTo>
                    <a:cubicBezTo>
                      <a:pt x="445" y="456"/>
                      <a:pt x="445" y="456"/>
                      <a:pt x="445" y="456"/>
                    </a:cubicBezTo>
                    <a:cubicBezTo>
                      <a:pt x="484" y="456"/>
                      <a:pt x="484" y="456"/>
                      <a:pt x="484" y="456"/>
                    </a:cubicBezTo>
                    <a:lnTo>
                      <a:pt x="484" y="5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30" name="组合 1029"/>
            <p:cNvGrpSpPr/>
            <p:nvPr/>
          </p:nvGrpSpPr>
          <p:grpSpPr>
            <a:xfrm>
              <a:off x="2817813" y="2078835"/>
              <a:ext cx="958850" cy="1814513"/>
              <a:chOff x="2817813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3005138" y="2941638"/>
                <a:ext cx="771525" cy="1336675"/>
              </a:xfrm>
              <a:custGeom>
                <a:avLst/>
                <a:gdLst>
                  <a:gd name="T0" fmla="*/ 408 w 458"/>
                  <a:gd name="T1" fmla="*/ 0 h 794"/>
                  <a:gd name="T2" fmla="*/ 358 w 458"/>
                  <a:gd name="T3" fmla="*/ 50 h 794"/>
                  <a:gd name="T4" fmla="*/ 358 w 458"/>
                  <a:gd name="T5" fmla="*/ 387 h 794"/>
                  <a:gd name="T6" fmla="*/ 50 w 458"/>
                  <a:gd name="T7" fmla="*/ 387 h 794"/>
                  <a:gd name="T8" fmla="*/ 0 w 458"/>
                  <a:gd name="T9" fmla="*/ 437 h 794"/>
                  <a:gd name="T10" fmla="*/ 50 w 458"/>
                  <a:gd name="T11" fmla="*/ 487 h 794"/>
                  <a:gd name="T12" fmla="*/ 216 w 458"/>
                  <a:gd name="T13" fmla="*/ 487 h 794"/>
                  <a:gd name="T14" fmla="*/ 216 w 458"/>
                  <a:gd name="T15" fmla="*/ 749 h 794"/>
                  <a:gd name="T16" fmla="*/ 99 w 458"/>
                  <a:gd name="T17" fmla="*/ 749 h 794"/>
                  <a:gd name="T18" fmla="*/ 99 w 458"/>
                  <a:gd name="T19" fmla="*/ 749 h 794"/>
                  <a:gd name="T20" fmla="*/ 99 w 458"/>
                  <a:gd name="T21" fmla="*/ 749 h 794"/>
                  <a:gd name="T22" fmla="*/ 77 w 458"/>
                  <a:gd name="T23" fmla="*/ 771 h 794"/>
                  <a:gd name="T24" fmla="*/ 99 w 458"/>
                  <a:gd name="T25" fmla="*/ 794 h 794"/>
                  <a:gd name="T26" fmla="*/ 99 w 458"/>
                  <a:gd name="T27" fmla="*/ 794 h 794"/>
                  <a:gd name="T28" fmla="*/ 99 w 458"/>
                  <a:gd name="T29" fmla="*/ 794 h 794"/>
                  <a:gd name="T30" fmla="*/ 343 w 458"/>
                  <a:gd name="T31" fmla="*/ 794 h 794"/>
                  <a:gd name="T32" fmla="*/ 343 w 458"/>
                  <a:gd name="T33" fmla="*/ 794 h 794"/>
                  <a:gd name="T34" fmla="*/ 366 w 458"/>
                  <a:gd name="T35" fmla="*/ 771 h 794"/>
                  <a:gd name="T36" fmla="*/ 343 w 458"/>
                  <a:gd name="T37" fmla="*/ 749 h 794"/>
                  <a:gd name="T38" fmla="*/ 343 w 458"/>
                  <a:gd name="T39" fmla="*/ 749 h 794"/>
                  <a:gd name="T40" fmla="*/ 244 w 458"/>
                  <a:gd name="T41" fmla="*/ 749 h 794"/>
                  <a:gd name="T42" fmla="*/ 244 w 458"/>
                  <a:gd name="T43" fmla="*/ 487 h 794"/>
                  <a:gd name="T44" fmla="*/ 410 w 458"/>
                  <a:gd name="T45" fmla="*/ 487 h 794"/>
                  <a:gd name="T46" fmla="*/ 410 w 458"/>
                  <a:gd name="T47" fmla="*/ 487 h 794"/>
                  <a:gd name="T48" fmla="*/ 458 w 458"/>
                  <a:gd name="T49" fmla="*/ 437 h 794"/>
                  <a:gd name="T50" fmla="*/ 458 w 458"/>
                  <a:gd name="T51" fmla="*/ 50 h 794"/>
                  <a:gd name="T52" fmla="*/ 408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408" y="0"/>
                    </a:moveTo>
                    <a:cubicBezTo>
                      <a:pt x="380" y="0"/>
                      <a:pt x="358" y="22"/>
                      <a:pt x="358" y="50"/>
                    </a:cubicBezTo>
                    <a:cubicBezTo>
                      <a:pt x="358" y="387"/>
                      <a:pt x="358" y="387"/>
                      <a:pt x="358" y="387"/>
                    </a:cubicBezTo>
                    <a:cubicBezTo>
                      <a:pt x="50" y="387"/>
                      <a:pt x="50" y="387"/>
                      <a:pt x="50" y="387"/>
                    </a:cubicBezTo>
                    <a:cubicBezTo>
                      <a:pt x="22" y="387"/>
                      <a:pt x="0" y="409"/>
                      <a:pt x="0" y="437"/>
                    </a:cubicBezTo>
                    <a:cubicBezTo>
                      <a:pt x="0" y="464"/>
                      <a:pt x="22" y="487"/>
                      <a:pt x="50" y="487"/>
                    </a:cubicBezTo>
                    <a:cubicBezTo>
                      <a:pt x="216" y="487"/>
                      <a:pt x="216" y="487"/>
                      <a:pt x="216" y="487"/>
                    </a:cubicBezTo>
                    <a:cubicBezTo>
                      <a:pt x="216" y="749"/>
                      <a:pt x="216" y="749"/>
                      <a:pt x="216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87" y="749"/>
                      <a:pt x="77" y="759"/>
                      <a:pt x="77" y="771"/>
                    </a:cubicBezTo>
                    <a:cubicBezTo>
                      <a:pt x="77" y="784"/>
                      <a:pt x="87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56" y="794"/>
                      <a:pt x="366" y="784"/>
                      <a:pt x="366" y="771"/>
                    </a:cubicBezTo>
                    <a:cubicBezTo>
                      <a:pt x="366" y="759"/>
                      <a:pt x="356" y="749"/>
                      <a:pt x="343" y="749"/>
                    </a:cubicBezTo>
                    <a:cubicBezTo>
                      <a:pt x="343" y="749"/>
                      <a:pt x="343" y="749"/>
                      <a:pt x="343" y="749"/>
                    </a:cubicBezTo>
                    <a:cubicBezTo>
                      <a:pt x="244" y="749"/>
                      <a:pt x="244" y="749"/>
                      <a:pt x="244" y="749"/>
                    </a:cubicBezTo>
                    <a:cubicBezTo>
                      <a:pt x="244" y="487"/>
                      <a:pt x="244" y="487"/>
                      <a:pt x="244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37" y="485"/>
                      <a:pt x="458" y="464"/>
                      <a:pt x="458" y="437"/>
                    </a:cubicBezTo>
                    <a:cubicBezTo>
                      <a:pt x="458" y="50"/>
                      <a:pt x="458" y="50"/>
                      <a:pt x="458" y="50"/>
                    </a:cubicBezTo>
                    <a:cubicBezTo>
                      <a:pt x="458" y="22"/>
                      <a:pt x="435" y="0"/>
                      <a:pt x="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259138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817813" y="2817813"/>
                <a:ext cx="749300" cy="1341438"/>
              </a:xfrm>
              <a:custGeom>
                <a:avLst/>
                <a:gdLst>
                  <a:gd name="T0" fmla="*/ 354 w 445"/>
                  <a:gd name="T1" fmla="*/ 0 h 796"/>
                  <a:gd name="T2" fmla="*/ 292 w 445"/>
                  <a:gd name="T3" fmla="*/ 24 h 796"/>
                  <a:gd name="T4" fmla="*/ 292 w 445"/>
                  <a:gd name="T5" fmla="*/ 24 h 796"/>
                  <a:gd name="T6" fmla="*/ 292 w 445"/>
                  <a:gd name="T7" fmla="*/ 24 h 796"/>
                  <a:gd name="T8" fmla="*/ 284 w 445"/>
                  <a:gd name="T9" fmla="*/ 32 h 796"/>
                  <a:gd name="T10" fmla="*/ 171 w 445"/>
                  <a:gd name="T11" fmla="*/ 148 h 796"/>
                  <a:gd name="T12" fmla="*/ 30 w 445"/>
                  <a:gd name="T13" fmla="*/ 148 h 796"/>
                  <a:gd name="T14" fmla="*/ 0 w 445"/>
                  <a:gd name="T15" fmla="*/ 178 h 796"/>
                  <a:gd name="T16" fmla="*/ 30 w 445"/>
                  <a:gd name="T17" fmla="*/ 208 h 796"/>
                  <a:gd name="T18" fmla="*/ 190 w 445"/>
                  <a:gd name="T19" fmla="*/ 208 h 796"/>
                  <a:gd name="T20" fmla="*/ 262 w 445"/>
                  <a:gd name="T21" fmla="*/ 135 h 796"/>
                  <a:gd name="T22" fmla="*/ 262 w 445"/>
                  <a:gd name="T23" fmla="*/ 348 h 796"/>
                  <a:gd name="T24" fmla="*/ 30 w 445"/>
                  <a:gd name="T25" fmla="*/ 348 h 796"/>
                  <a:gd name="T26" fmla="*/ 30 w 445"/>
                  <a:gd name="T27" fmla="*/ 348 h 796"/>
                  <a:gd name="T28" fmla="*/ 1 w 445"/>
                  <a:gd name="T29" fmla="*/ 377 h 796"/>
                  <a:gd name="T30" fmla="*/ 1 w 445"/>
                  <a:gd name="T31" fmla="*/ 378 h 796"/>
                  <a:gd name="T32" fmla="*/ 1 w 445"/>
                  <a:gd name="T33" fmla="*/ 378 h 796"/>
                  <a:gd name="T34" fmla="*/ 1 w 445"/>
                  <a:gd name="T35" fmla="*/ 747 h 796"/>
                  <a:gd name="T36" fmla="*/ 50 w 445"/>
                  <a:gd name="T37" fmla="*/ 796 h 796"/>
                  <a:gd name="T38" fmla="*/ 99 w 445"/>
                  <a:gd name="T39" fmla="*/ 747 h 796"/>
                  <a:gd name="T40" fmla="*/ 99 w 445"/>
                  <a:gd name="T41" fmla="*/ 456 h 796"/>
                  <a:gd name="T42" fmla="*/ 354 w 445"/>
                  <a:gd name="T43" fmla="*/ 456 h 796"/>
                  <a:gd name="T44" fmla="*/ 445 w 445"/>
                  <a:gd name="T45" fmla="*/ 364 h 796"/>
                  <a:gd name="T46" fmla="*/ 445 w 445"/>
                  <a:gd name="T47" fmla="*/ 92 h 796"/>
                  <a:gd name="T48" fmla="*/ 354 w 445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5" h="796">
                    <a:moveTo>
                      <a:pt x="354" y="0"/>
                    </a:moveTo>
                    <a:cubicBezTo>
                      <a:pt x="330" y="0"/>
                      <a:pt x="309" y="9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89" y="26"/>
                      <a:pt x="287" y="29"/>
                      <a:pt x="284" y="32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13" y="148"/>
                      <a:pt x="0" y="161"/>
                      <a:pt x="0" y="178"/>
                    </a:cubicBezTo>
                    <a:cubicBezTo>
                      <a:pt x="0" y="195"/>
                      <a:pt x="13" y="208"/>
                      <a:pt x="30" y="208"/>
                    </a:cubicBezTo>
                    <a:cubicBezTo>
                      <a:pt x="190" y="208"/>
                      <a:pt x="190" y="208"/>
                      <a:pt x="190" y="208"/>
                    </a:cubicBez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14" y="348"/>
                      <a:pt x="1" y="361"/>
                      <a:pt x="1" y="377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747"/>
                      <a:pt x="1" y="747"/>
                      <a:pt x="1" y="747"/>
                    </a:cubicBezTo>
                    <a:cubicBezTo>
                      <a:pt x="1" y="774"/>
                      <a:pt x="23" y="796"/>
                      <a:pt x="50" y="796"/>
                    </a:cubicBezTo>
                    <a:cubicBezTo>
                      <a:pt x="77" y="796"/>
                      <a:pt x="99" y="774"/>
                      <a:pt x="99" y="747"/>
                    </a:cubicBezTo>
                    <a:cubicBezTo>
                      <a:pt x="99" y="456"/>
                      <a:pt x="99" y="456"/>
                      <a:pt x="99" y="456"/>
                    </a:cubicBezTo>
                    <a:cubicBezTo>
                      <a:pt x="354" y="456"/>
                      <a:pt x="354" y="456"/>
                      <a:pt x="354" y="456"/>
                    </a:cubicBezTo>
                    <a:cubicBezTo>
                      <a:pt x="404" y="456"/>
                      <a:pt x="445" y="415"/>
                      <a:pt x="445" y="364"/>
                    </a:cubicBezTo>
                    <a:cubicBezTo>
                      <a:pt x="445" y="92"/>
                      <a:pt x="445" y="92"/>
                      <a:pt x="445" y="92"/>
                    </a:cubicBezTo>
                    <a:cubicBezTo>
                      <a:pt x="445" y="41"/>
                      <a:pt x="404" y="0"/>
                      <a:pt x="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29" name="组合 1028"/>
            <p:cNvGrpSpPr/>
            <p:nvPr/>
          </p:nvGrpSpPr>
          <p:grpSpPr>
            <a:xfrm>
              <a:off x="917575" y="2078835"/>
              <a:ext cx="958850" cy="1814513"/>
              <a:chOff x="917575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28"/>
              <p:cNvSpPr/>
              <p:nvPr/>
            </p:nvSpPr>
            <p:spPr bwMode="auto">
              <a:xfrm>
                <a:off x="917575" y="2941638"/>
                <a:ext cx="771525" cy="1336675"/>
              </a:xfrm>
              <a:custGeom>
                <a:avLst/>
                <a:gdLst>
                  <a:gd name="T0" fmla="*/ 50 w 458"/>
                  <a:gd name="T1" fmla="*/ 0 h 794"/>
                  <a:gd name="T2" fmla="*/ 100 w 458"/>
                  <a:gd name="T3" fmla="*/ 50 h 794"/>
                  <a:gd name="T4" fmla="*/ 100 w 458"/>
                  <a:gd name="T5" fmla="*/ 387 h 794"/>
                  <a:gd name="T6" fmla="*/ 408 w 458"/>
                  <a:gd name="T7" fmla="*/ 387 h 794"/>
                  <a:gd name="T8" fmla="*/ 458 w 458"/>
                  <a:gd name="T9" fmla="*/ 437 h 794"/>
                  <a:gd name="T10" fmla="*/ 408 w 458"/>
                  <a:gd name="T11" fmla="*/ 487 h 794"/>
                  <a:gd name="T12" fmla="*/ 241 w 458"/>
                  <a:gd name="T13" fmla="*/ 487 h 794"/>
                  <a:gd name="T14" fmla="*/ 241 w 458"/>
                  <a:gd name="T15" fmla="*/ 749 h 794"/>
                  <a:gd name="T16" fmla="*/ 358 w 458"/>
                  <a:gd name="T17" fmla="*/ 749 h 794"/>
                  <a:gd name="T18" fmla="*/ 358 w 458"/>
                  <a:gd name="T19" fmla="*/ 749 h 794"/>
                  <a:gd name="T20" fmla="*/ 358 w 458"/>
                  <a:gd name="T21" fmla="*/ 749 h 794"/>
                  <a:gd name="T22" fmla="*/ 381 w 458"/>
                  <a:gd name="T23" fmla="*/ 771 h 794"/>
                  <a:gd name="T24" fmla="*/ 358 w 458"/>
                  <a:gd name="T25" fmla="*/ 794 h 794"/>
                  <a:gd name="T26" fmla="*/ 358 w 458"/>
                  <a:gd name="T27" fmla="*/ 794 h 794"/>
                  <a:gd name="T28" fmla="*/ 358 w 458"/>
                  <a:gd name="T29" fmla="*/ 794 h 794"/>
                  <a:gd name="T30" fmla="*/ 114 w 458"/>
                  <a:gd name="T31" fmla="*/ 794 h 794"/>
                  <a:gd name="T32" fmla="*/ 114 w 458"/>
                  <a:gd name="T33" fmla="*/ 794 h 794"/>
                  <a:gd name="T34" fmla="*/ 92 w 458"/>
                  <a:gd name="T35" fmla="*/ 771 h 794"/>
                  <a:gd name="T36" fmla="*/ 114 w 458"/>
                  <a:gd name="T37" fmla="*/ 749 h 794"/>
                  <a:gd name="T38" fmla="*/ 114 w 458"/>
                  <a:gd name="T39" fmla="*/ 749 h 794"/>
                  <a:gd name="T40" fmla="*/ 214 w 458"/>
                  <a:gd name="T41" fmla="*/ 749 h 794"/>
                  <a:gd name="T42" fmla="*/ 214 w 458"/>
                  <a:gd name="T43" fmla="*/ 487 h 794"/>
                  <a:gd name="T44" fmla="*/ 47 w 458"/>
                  <a:gd name="T45" fmla="*/ 487 h 794"/>
                  <a:gd name="T46" fmla="*/ 47 w 458"/>
                  <a:gd name="T47" fmla="*/ 487 h 794"/>
                  <a:gd name="T48" fmla="*/ 0 w 458"/>
                  <a:gd name="T49" fmla="*/ 437 h 794"/>
                  <a:gd name="T50" fmla="*/ 0 w 458"/>
                  <a:gd name="T51" fmla="*/ 50 h 794"/>
                  <a:gd name="T52" fmla="*/ 50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50" y="0"/>
                    </a:moveTo>
                    <a:cubicBezTo>
                      <a:pt x="77" y="0"/>
                      <a:pt x="100" y="22"/>
                      <a:pt x="100" y="50"/>
                    </a:cubicBezTo>
                    <a:cubicBezTo>
                      <a:pt x="100" y="387"/>
                      <a:pt x="100" y="387"/>
                      <a:pt x="100" y="387"/>
                    </a:cubicBezTo>
                    <a:cubicBezTo>
                      <a:pt x="408" y="387"/>
                      <a:pt x="408" y="387"/>
                      <a:pt x="408" y="387"/>
                    </a:cubicBezTo>
                    <a:cubicBezTo>
                      <a:pt x="435" y="387"/>
                      <a:pt x="458" y="409"/>
                      <a:pt x="458" y="437"/>
                    </a:cubicBezTo>
                    <a:cubicBezTo>
                      <a:pt x="458" y="464"/>
                      <a:pt x="435" y="487"/>
                      <a:pt x="408" y="487"/>
                    </a:cubicBezTo>
                    <a:cubicBezTo>
                      <a:pt x="241" y="487"/>
                      <a:pt x="241" y="487"/>
                      <a:pt x="241" y="487"/>
                    </a:cubicBezTo>
                    <a:cubicBezTo>
                      <a:pt x="241" y="749"/>
                      <a:pt x="241" y="749"/>
                      <a:pt x="241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71" y="749"/>
                      <a:pt x="381" y="759"/>
                      <a:pt x="381" y="771"/>
                    </a:cubicBezTo>
                    <a:cubicBezTo>
                      <a:pt x="381" y="784"/>
                      <a:pt x="371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02" y="794"/>
                      <a:pt x="92" y="784"/>
                      <a:pt x="92" y="771"/>
                    </a:cubicBezTo>
                    <a:cubicBezTo>
                      <a:pt x="92" y="759"/>
                      <a:pt x="102" y="749"/>
                      <a:pt x="114" y="749"/>
                    </a:cubicBezTo>
                    <a:cubicBezTo>
                      <a:pt x="114" y="749"/>
                      <a:pt x="114" y="749"/>
                      <a:pt x="114" y="749"/>
                    </a:cubicBezTo>
                    <a:cubicBezTo>
                      <a:pt x="214" y="749"/>
                      <a:pt x="214" y="749"/>
                      <a:pt x="214" y="749"/>
                    </a:cubicBezTo>
                    <a:cubicBezTo>
                      <a:pt x="214" y="487"/>
                      <a:pt x="214" y="487"/>
                      <a:pt x="214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21" y="485"/>
                      <a:pt x="0" y="464"/>
                      <a:pt x="0" y="43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1133475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1123950" y="2817813"/>
                <a:ext cx="752475" cy="1341438"/>
              </a:xfrm>
              <a:custGeom>
                <a:avLst/>
                <a:gdLst>
                  <a:gd name="T0" fmla="*/ 92 w 446"/>
                  <a:gd name="T1" fmla="*/ 0 h 796"/>
                  <a:gd name="T2" fmla="*/ 153 w 446"/>
                  <a:gd name="T3" fmla="*/ 24 h 796"/>
                  <a:gd name="T4" fmla="*/ 153 w 446"/>
                  <a:gd name="T5" fmla="*/ 24 h 796"/>
                  <a:gd name="T6" fmla="*/ 153 w 446"/>
                  <a:gd name="T7" fmla="*/ 24 h 796"/>
                  <a:gd name="T8" fmla="*/ 161 w 446"/>
                  <a:gd name="T9" fmla="*/ 32 h 796"/>
                  <a:gd name="T10" fmla="*/ 274 w 446"/>
                  <a:gd name="T11" fmla="*/ 148 h 796"/>
                  <a:gd name="T12" fmla="*/ 416 w 446"/>
                  <a:gd name="T13" fmla="*/ 148 h 796"/>
                  <a:gd name="T14" fmla="*/ 446 w 446"/>
                  <a:gd name="T15" fmla="*/ 178 h 796"/>
                  <a:gd name="T16" fmla="*/ 416 w 446"/>
                  <a:gd name="T17" fmla="*/ 208 h 796"/>
                  <a:gd name="T18" fmla="*/ 256 w 446"/>
                  <a:gd name="T19" fmla="*/ 208 h 796"/>
                  <a:gd name="T20" fmla="*/ 183 w 446"/>
                  <a:gd name="T21" fmla="*/ 135 h 796"/>
                  <a:gd name="T22" fmla="*/ 183 w 446"/>
                  <a:gd name="T23" fmla="*/ 348 h 796"/>
                  <a:gd name="T24" fmla="*/ 416 w 446"/>
                  <a:gd name="T25" fmla="*/ 348 h 796"/>
                  <a:gd name="T26" fmla="*/ 416 w 446"/>
                  <a:gd name="T27" fmla="*/ 348 h 796"/>
                  <a:gd name="T28" fmla="*/ 445 w 446"/>
                  <a:gd name="T29" fmla="*/ 377 h 796"/>
                  <a:gd name="T30" fmla="*/ 445 w 446"/>
                  <a:gd name="T31" fmla="*/ 378 h 796"/>
                  <a:gd name="T32" fmla="*/ 445 w 446"/>
                  <a:gd name="T33" fmla="*/ 378 h 796"/>
                  <a:gd name="T34" fmla="*/ 445 w 446"/>
                  <a:gd name="T35" fmla="*/ 747 h 796"/>
                  <a:gd name="T36" fmla="*/ 395 w 446"/>
                  <a:gd name="T37" fmla="*/ 796 h 796"/>
                  <a:gd name="T38" fmla="*/ 346 w 446"/>
                  <a:gd name="T39" fmla="*/ 747 h 796"/>
                  <a:gd name="T40" fmla="*/ 346 w 446"/>
                  <a:gd name="T41" fmla="*/ 456 h 796"/>
                  <a:gd name="T42" fmla="*/ 92 w 446"/>
                  <a:gd name="T43" fmla="*/ 456 h 796"/>
                  <a:gd name="T44" fmla="*/ 0 w 446"/>
                  <a:gd name="T45" fmla="*/ 364 h 796"/>
                  <a:gd name="T46" fmla="*/ 0 w 446"/>
                  <a:gd name="T47" fmla="*/ 92 h 796"/>
                  <a:gd name="T48" fmla="*/ 92 w 446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6" h="796">
                    <a:moveTo>
                      <a:pt x="92" y="0"/>
                    </a:moveTo>
                    <a:cubicBezTo>
                      <a:pt x="115" y="0"/>
                      <a:pt x="137" y="9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6" y="26"/>
                      <a:pt x="159" y="29"/>
                      <a:pt x="161" y="32"/>
                    </a:cubicBezTo>
                    <a:cubicBezTo>
                      <a:pt x="274" y="148"/>
                      <a:pt x="274" y="148"/>
                      <a:pt x="274" y="148"/>
                    </a:cubicBezTo>
                    <a:cubicBezTo>
                      <a:pt x="416" y="148"/>
                      <a:pt x="416" y="148"/>
                      <a:pt x="416" y="148"/>
                    </a:cubicBezTo>
                    <a:cubicBezTo>
                      <a:pt x="432" y="148"/>
                      <a:pt x="446" y="161"/>
                      <a:pt x="446" y="178"/>
                    </a:cubicBezTo>
                    <a:cubicBezTo>
                      <a:pt x="446" y="195"/>
                      <a:pt x="432" y="208"/>
                      <a:pt x="416" y="208"/>
                    </a:cubicBezTo>
                    <a:cubicBezTo>
                      <a:pt x="256" y="208"/>
                      <a:pt x="256" y="208"/>
                      <a:pt x="256" y="208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32" y="348"/>
                      <a:pt x="445" y="361"/>
                      <a:pt x="445" y="377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747"/>
                      <a:pt x="445" y="747"/>
                      <a:pt x="445" y="747"/>
                    </a:cubicBezTo>
                    <a:cubicBezTo>
                      <a:pt x="445" y="774"/>
                      <a:pt x="423" y="796"/>
                      <a:pt x="395" y="796"/>
                    </a:cubicBezTo>
                    <a:cubicBezTo>
                      <a:pt x="368" y="796"/>
                      <a:pt x="346" y="774"/>
                      <a:pt x="346" y="747"/>
                    </a:cubicBezTo>
                    <a:cubicBezTo>
                      <a:pt x="346" y="456"/>
                      <a:pt x="346" y="456"/>
                      <a:pt x="346" y="456"/>
                    </a:cubicBezTo>
                    <a:cubicBezTo>
                      <a:pt x="92" y="456"/>
                      <a:pt x="92" y="456"/>
                      <a:pt x="92" y="456"/>
                    </a:cubicBezTo>
                    <a:cubicBezTo>
                      <a:pt x="41" y="456"/>
                      <a:pt x="0" y="415"/>
                      <a:pt x="0" y="36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41"/>
                      <a:pt x="41" y="0"/>
                      <a:pt x="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24" name="Freeform 31"/>
            <p:cNvSpPr/>
            <p:nvPr/>
          </p:nvSpPr>
          <p:spPr bwMode="auto">
            <a:xfrm>
              <a:off x="952500" y="1467648"/>
              <a:ext cx="544513" cy="536575"/>
            </a:xfrm>
            <a:custGeom>
              <a:avLst/>
              <a:gdLst>
                <a:gd name="T0" fmla="*/ 323 w 323"/>
                <a:gd name="T1" fmla="*/ 130 h 318"/>
                <a:gd name="T2" fmla="*/ 161 w 323"/>
                <a:gd name="T3" fmla="*/ 0 h 318"/>
                <a:gd name="T4" fmla="*/ 0 w 323"/>
                <a:gd name="T5" fmla="*/ 130 h 318"/>
                <a:gd name="T6" fmla="*/ 161 w 323"/>
                <a:gd name="T7" fmla="*/ 261 h 318"/>
                <a:gd name="T8" fmla="*/ 179 w 323"/>
                <a:gd name="T9" fmla="*/ 260 h 318"/>
                <a:gd name="T10" fmla="*/ 244 w 323"/>
                <a:gd name="T11" fmla="*/ 318 h 318"/>
                <a:gd name="T12" fmla="*/ 244 w 323"/>
                <a:gd name="T13" fmla="*/ 242 h 318"/>
                <a:gd name="T14" fmla="*/ 323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323" y="130"/>
                  </a:moveTo>
                  <a:cubicBezTo>
                    <a:pt x="323" y="58"/>
                    <a:pt x="250" y="0"/>
                    <a:pt x="161" y="0"/>
                  </a:cubicBezTo>
                  <a:cubicBezTo>
                    <a:pt x="72" y="0"/>
                    <a:pt x="0" y="58"/>
                    <a:pt x="0" y="130"/>
                  </a:cubicBezTo>
                  <a:cubicBezTo>
                    <a:pt x="0" y="203"/>
                    <a:pt x="72" y="261"/>
                    <a:pt x="161" y="261"/>
                  </a:cubicBezTo>
                  <a:cubicBezTo>
                    <a:pt x="167" y="261"/>
                    <a:pt x="173" y="261"/>
                    <a:pt x="179" y="260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91" y="220"/>
                    <a:pt x="323" y="178"/>
                    <a:pt x="323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2"/>
            <p:cNvSpPr/>
            <p:nvPr/>
          </p:nvSpPr>
          <p:spPr bwMode="auto">
            <a:xfrm>
              <a:off x="3197225" y="1467648"/>
              <a:ext cx="544513" cy="536575"/>
            </a:xfrm>
            <a:custGeom>
              <a:avLst/>
              <a:gdLst>
                <a:gd name="T0" fmla="*/ 0 w 323"/>
                <a:gd name="T1" fmla="*/ 130 h 318"/>
                <a:gd name="T2" fmla="*/ 161 w 323"/>
                <a:gd name="T3" fmla="*/ 0 h 318"/>
                <a:gd name="T4" fmla="*/ 323 w 323"/>
                <a:gd name="T5" fmla="*/ 130 h 318"/>
                <a:gd name="T6" fmla="*/ 161 w 323"/>
                <a:gd name="T7" fmla="*/ 261 h 318"/>
                <a:gd name="T8" fmla="*/ 143 w 323"/>
                <a:gd name="T9" fmla="*/ 260 h 318"/>
                <a:gd name="T10" fmla="*/ 78 w 323"/>
                <a:gd name="T11" fmla="*/ 318 h 318"/>
                <a:gd name="T12" fmla="*/ 78 w 323"/>
                <a:gd name="T13" fmla="*/ 242 h 318"/>
                <a:gd name="T14" fmla="*/ 0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0" y="130"/>
                  </a:moveTo>
                  <a:cubicBezTo>
                    <a:pt x="0" y="58"/>
                    <a:pt x="72" y="0"/>
                    <a:pt x="161" y="0"/>
                  </a:cubicBezTo>
                  <a:cubicBezTo>
                    <a:pt x="250" y="0"/>
                    <a:pt x="323" y="58"/>
                    <a:pt x="323" y="130"/>
                  </a:cubicBezTo>
                  <a:cubicBezTo>
                    <a:pt x="323" y="203"/>
                    <a:pt x="250" y="261"/>
                    <a:pt x="161" y="261"/>
                  </a:cubicBezTo>
                  <a:cubicBezTo>
                    <a:pt x="155" y="261"/>
                    <a:pt x="149" y="261"/>
                    <a:pt x="143" y="260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31" y="220"/>
                    <a:pt x="0" y="178"/>
                    <a:pt x="0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33"/>
            <p:cNvSpPr>
              <a:spLocks noEditPoints="1"/>
            </p:cNvSpPr>
            <p:nvPr/>
          </p:nvSpPr>
          <p:spPr bwMode="auto">
            <a:xfrm>
              <a:off x="3394075" y="1597823"/>
              <a:ext cx="149225" cy="188913"/>
            </a:xfrm>
            <a:custGeom>
              <a:avLst/>
              <a:gdLst>
                <a:gd name="T0" fmla="*/ 5 w 88"/>
                <a:gd name="T1" fmla="*/ 0 h 112"/>
                <a:gd name="T2" fmla="*/ 84 w 88"/>
                <a:gd name="T3" fmla="*/ 9 h 112"/>
                <a:gd name="T4" fmla="*/ 72 w 88"/>
                <a:gd name="T5" fmla="*/ 41 h 112"/>
                <a:gd name="T6" fmla="*/ 72 w 88"/>
                <a:gd name="T7" fmla="*/ 73 h 112"/>
                <a:gd name="T8" fmla="*/ 88 w 88"/>
                <a:gd name="T9" fmla="*/ 108 h 112"/>
                <a:gd name="T10" fmla="*/ 0 w 88"/>
                <a:gd name="T11" fmla="*/ 108 h 112"/>
                <a:gd name="T12" fmla="*/ 16 w 88"/>
                <a:gd name="T13" fmla="*/ 73 h 112"/>
                <a:gd name="T14" fmla="*/ 16 w 88"/>
                <a:gd name="T15" fmla="*/ 41 h 112"/>
                <a:gd name="T16" fmla="*/ 5 w 88"/>
                <a:gd name="T17" fmla="*/ 9 h 112"/>
                <a:gd name="T18" fmla="*/ 60 w 88"/>
                <a:gd name="T19" fmla="*/ 84 h 112"/>
                <a:gd name="T20" fmla="*/ 14 w 88"/>
                <a:gd name="T21" fmla="*/ 103 h 112"/>
                <a:gd name="T22" fmla="*/ 16 w 88"/>
                <a:gd name="T23" fmla="*/ 89 h 112"/>
                <a:gd name="T24" fmla="*/ 62 w 88"/>
                <a:gd name="T25" fmla="*/ 80 h 112"/>
                <a:gd name="T26" fmla="*/ 68 w 88"/>
                <a:gd name="T27" fmla="*/ 75 h 112"/>
                <a:gd name="T28" fmla="*/ 47 w 88"/>
                <a:gd name="T29" fmla="*/ 59 h 112"/>
                <a:gd name="T30" fmla="*/ 47 w 88"/>
                <a:gd name="T31" fmla="*/ 59 h 112"/>
                <a:gd name="T32" fmla="*/ 46 w 88"/>
                <a:gd name="T33" fmla="*/ 59 h 112"/>
                <a:gd name="T34" fmla="*/ 46 w 88"/>
                <a:gd name="T35" fmla="*/ 57 h 112"/>
                <a:gd name="T36" fmla="*/ 46 w 88"/>
                <a:gd name="T37" fmla="*/ 57 h 112"/>
                <a:gd name="T38" fmla="*/ 46 w 88"/>
                <a:gd name="T39" fmla="*/ 57 h 112"/>
                <a:gd name="T40" fmla="*/ 46 w 88"/>
                <a:gd name="T41" fmla="*/ 56 h 112"/>
                <a:gd name="T42" fmla="*/ 46 w 88"/>
                <a:gd name="T43" fmla="*/ 55 h 112"/>
                <a:gd name="T44" fmla="*/ 47 w 88"/>
                <a:gd name="T45" fmla="*/ 55 h 112"/>
                <a:gd name="T46" fmla="*/ 48 w 88"/>
                <a:gd name="T47" fmla="*/ 55 h 112"/>
                <a:gd name="T48" fmla="*/ 75 w 88"/>
                <a:gd name="T49" fmla="*/ 9 h 112"/>
                <a:gd name="T50" fmla="*/ 21 w 88"/>
                <a:gd name="T51" fmla="*/ 39 h 112"/>
                <a:gd name="T52" fmla="*/ 41 w 88"/>
                <a:gd name="T53" fmla="*/ 55 h 112"/>
                <a:gd name="T54" fmla="*/ 42 w 88"/>
                <a:gd name="T55" fmla="*/ 55 h 112"/>
                <a:gd name="T56" fmla="*/ 42 w 88"/>
                <a:gd name="T57" fmla="*/ 55 h 112"/>
                <a:gd name="T58" fmla="*/ 43 w 88"/>
                <a:gd name="T59" fmla="*/ 57 h 112"/>
                <a:gd name="T60" fmla="*/ 43 w 88"/>
                <a:gd name="T61" fmla="*/ 57 h 112"/>
                <a:gd name="T62" fmla="*/ 43 w 88"/>
                <a:gd name="T63" fmla="*/ 57 h 112"/>
                <a:gd name="T64" fmla="*/ 42 w 88"/>
                <a:gd name="T65" fmla="*/ 58 h 112"/>
                <a:gd name="T66" fmla="*/ 42 w 88"/>
                <a:gd name="T67" fmla="*/ 59 h 112"/>
                <a:gd name="T68" fmla="*/ 42 w 88"/>
                <a:gd name="T69" fmla="*/ 59 h 112"/>
                <a:gd name="T70" fmla="*/ 41 w 88"/>
                <a:gd name="T71" fmla="*/ 59 h 112"/>
                <a:gd name="T72" fmla="*/ 16 w 88"/>
                <a:gd name="T73" fmla="*/ 89 h 112"/>
                <a:gd name="T74" fmla="*/ 30 w 88"/>
                <a:gd name="T75" fmla="*/ 43 h 112"/>
                <a:gd name="T76" fmla="*/ 42 w 88"/>
                <a:gd name="T77" fmla="*/ 50 h 112"/>
                <a:gd name="T78" fmla="*/ 43 w 88"/>
                <a:gd name="T79" fmla="*/ 51 h 112"/>
                <a:gd name="T80" fmla="*/ 45 w 88"/>
                <a:gd name="T81" fmla="*/ 51 h 112"/>
                <a:gd name="T82" fmla="*/ 46 w 88"/>
                <a:gd name="T83" fmla="*/ 50 h 112"/>
                <a:gd name="T84" fmla="*/ 67 w 88"/>
                <a:gd name="T85" fmla="*/ 31 h 112"/>
                <a:gd name="T86" fmla="*/ 55 w 88"/>
                <a:gd name="T87" fmla="*/ 40 h 112"/>
                <a:gd name="T88" fmla="*/ 45 w 88"/>
                <a:gd name="T89" fmla="*/ 46 h 112"/>
                <a:gd name="T90" fmla="*/ 44 w 88"/>
                <a:gd name="T91" fmla="*/ 46 h 112"/>
                <a:gd name="T92" fmla="*/ 33 w 88"/>
                <a:gd name="T93" fmla="*/ 40 h 112"/>
                <a:gd name="T94" fmla="*/ 22 w 88"/>
                <a:gd name="T95" fmla="*/ 31 h 112"/>
                <a:gd name="T96" fmla="*/ 45 w 88"/>
                <a:gd name="T97" fmla="*/ 4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12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5"/>
                  </a:cubicBezTo>
                  <a:cubicBezTo>
                    <a:pt x="88" y="7"/>
                    <a:pt x="86" y="9"/>
                    <a:pt x="8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23"/>
                    <a:pt x="77" y="33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7" y="49"/>
                    <a:pt x="62" y="54"/>
                    <a:pt x="55" y="57"/>
                  </a:cubicBezTo>
                  <a:cubicBezTo>
                    <a:pt x="62" y="60"/>
                    <a:pt x="67" y="65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6" y="80"/>
                    <a:pt x="79" y="90"/>
                    <a:pt x="80" y="103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6" y="103"/>
                    <a:pt x="88" y="105"/>
                    <a:pt x="88" y="108"/>
                  </a:cubicBezTo>
                  <a:cubicBezTo>
                    <a:pt x="88" y="110"/>
                    <a:pt x="86" y="112"/>
                    <a:pt x="8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0"/>
                    <a:pt x="0" y="108"/>
                  </a:cubicBezTo>
                  <a:cubicBezTo>
                    <a:pt x="0" y="105"/>
                    <a:pt x="2" y="103"/>
                    <a:pt x="5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9" y="90"/>
                    <a:pt x="12" y="80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1" y="65"/>
                    <a:pt x="27" y="60"/>
                    <a:pt x="33" y="57"/>
                  </a:cubicBezTo>
                  <a:cubicBezTo>
                    <a:pt x="27" y="54"/>
                    <a:pt x="21" y="49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2" y="33"/>
                    <a:pt x="9" y="23"/>
                    <a:pt x="8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74" y="103"/>
                  </a:moveTo>
                  <a:cubicBezTo>
                    <a:pt x="74" y="103"/>
                    <a:pt x="74" y="103"/>
                    <a:pt x="74" y="103"/>
                  </a:cubicBezTo>
                  <a:cubicBezTo>
                    <a:pt x="72" y="94"/>
                    <a:pt x="66" y="88"/>
                    <a:pt x="60" y="84"/>
                  </a:cubicBezTo>
                  <a:cubicBezTo>
                    <a:pt x="55" y="81"/>
                    <a:pt x="50" y="80"/>
                    <a:pt x="44" y="80"/>
                  </a:cubicBezTo>
                  <a:cubicBezTo>
                    <a:pt x="39" y="80"/>
                    <a:pt x="33" y="81"/>
                    <a:pt x="28" y="84"/>
                  </a:cubicBezTo>
                  <a:cubicBezTo>
                    <a:pt x="22" y="88"/>
                    <a:pt x="17" y="94"/>
                    <a:pt x="14" y="103"/>
                  </a:cubicBezTo>
                  <a:cubicBezTo>
                    <a:pt x="74" y="103"/>
                    <a:pt x="74" y="103"/>
                    <a:pt x="74" y="103"/>
                  </a:cubicBezTo>
                  <a:close/>
                  <a:moveTo>
                    <a:pt x="16" y="89"/>
                  </a:moveTo>
                  <a:cubicBezTo>
                    <a:pt x="16" y="89"/>
                    <a:pt x="16" y="89"/>
                    <a:pt x="16" y="89"/>
                  </a:cubicBezTo>
                  <a:cubicBezTo>
                    <a:pt x="18" y="85"/>
                    <a:pt x="22" y="82"/>
                    <a:pt x="26" y="80"/>
                  </a:cubicBezTo>
                  <a:cubicBezTo>
                    <a:pt x="31" y="76"/>
                    <a:pt x="38" y="75"/>
                    <a:pt x="44" y="75"/>
                  </a:cubicBezTo>
                  <a:cubicBezTo>
                    <a:pt x="50" y="75"/>
                    <a:pt x="57" y="76"/>
                    <a:pt x="62" y="80"/>
                  </a:cubicBezTo>
                  <a:cubicBezTo>
                    <a:pt x="66" y="82"/>
                    <a:pt x="70" y="85"/>
                    <a:pt x="73" y="89"/>
                  </a:cubicBezTo>
                  <a:cubicBezTo>
                    <a:pt x="72" y="84"/>
                    <a:pt x="70" y="79"/>
                    <a:pt x="68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2" y="67"/>
                    <a:pt x="55" y="62"/>
                    <a:pt x="48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5" y="52"/>
                    <a:pt x="62" y="47"/>
                    <a:pt x="68" y="39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2" y="31"/>
                    <a:pt x="74" y="22"/>
                    <a:pt x="7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22"/>
                    <a:pt x="17" y="31"/>
                    <a:pt x="21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6" y="47"/>
                    <a:pt x="33" y="52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3" y="62"/>
                    <a:pt x="26" y="67"/>
                    <a:pt x="21" y="75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9" y="79"/>
                    <a:pt x="17" y="84"/>
                    <a:pt x="16" y="89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4" y="35"/>
                    <a:pt x="26" y="40"/>
                    <a:pt x="30" y="43"/>
                  </a:cubicBezTo>
                  <a:cubicBezTo>
                    <a:pt x="33" y="46"/>
                    <a:pt x="37" y="49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1" y="49"/>
                    <a:pt x="55" y="46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2" y="40"/>
                    <a:pt x="65" y="35"/>
                    <a:pt x="67" y="31"/>
                  </a:cubicBezTo>
                  <a:cubicBezTo>
                    <a:pt x="67" y="29"/>
                    <a:pt x="66" y="28"/>
                    <a:pt x="65" y="27"/>
                  </a:cubicBezTo>
                  <a:cubicBezTo>
                    <a:pt x="64" y="27"/>
                    <a:pt x="62" y="27"/>
                    <a:pt x="62" y="29"/>
                  </a:cubicBezTo>
                  <a:cubicBezTo>
                    <a:pt x="60" y="33"/>
                    <a:pt x="58" y="37"/>
                    <a:pt x="55" y="40"/>
                  </a:cubicBezTo>
                  <a:cubicBezTo>
                    <a:pt x="52" y="42"/>
                    <a:pt x="49" y="44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39" y="44"/>
                    <a:pt x="36" y="42"/>
                    <a:pt x="33" y="40"/>
                  </a:cubicBezTo>
                  <a:cubicBezTo>
                    <a:pt x="30" y="37"/>
                    <a:pt x="28" y="33"/>
                    <a:pt x="27" y="29"/>
                  </a:cubicBezTo>
                  <a:cubicBezTo>
                    <a:pt x="26" y="27"/>
                    <a:pt x="25" y="27"/>
                    <a:pt x="23" y="27"/>
                  </a:cubicBezTo>
                  <a:cubicBezTo>
                    <a:pt x="22" y="28"/>
                    <a:pt x="21" y="29"/>
                    <a:pt x="22" y="31"/>
                  </a:cubicBezTo>
                  <a:close/>
                  <a:moveTo>
                    <a:pt x="45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4"/>
            <p:cNvSpPr>
              <a:spLocks noEditPoints="1"/>
            </p:cNvSpPr>
            <p:nvPr/>
          </p:nvSpPr>
          <p:spPr bwMode="auto">
            <a:xfrm>
              <a:off x="1130300" y="1604173"/>
              <a:ext cx="187325" cy="176213"/>
            </a:xfrm>
            <a:custGeom>
              <a:avLst/>
              <a:gdLst>
                <a:gd name="T0" fmla="*/ 5 w 112"/>
                <a:gd name="T1" fmla="*/ 57 h 105"/>
                <a:gd name="T2" fmla="*/ 13 w 112"/>
                <a:gd name="T3" fmla="*/ 9 h 105"/>
                <a:gd name="T4" fmla="*/ 22 w 112"/>
                <a:gd name="T5" fmla="*/ 0 h 105"/>
                <a:gd name="T6" fmla="*/ 97 w 112"/>
                <a:gd name="T7" fmla="*/ 3 h 105"/>
                <a:gd name="T8" fmla="*/ 100 w 112"/>
                <a:gd name="T9" fmla="*/ 9 h 105"/>
                <a:gd name="T10" fmla="*/ 108 w 112"/>
                <a:gd name="T11" fmla="*/ 57 h 105"/>
                <a:gd name="T12" fmla="*/ 112 w 112"/>
                <a:gd name="T13" fmla="*/ 61 h 105"/>
                <a:gd name="T14" fmla="*/ 108 w 112"/>
                <a:gd name="T15" fmla="*/ 105 h 105"/>
                <a:gd name="T16" fmla="*/ 5 w 112"/>
                <a:gd name="T17" fmla="*/ 105 h 105"/>
                <a:gd name="T18" fmla="*/ 0 w 112"/>
                <a:gd name="T19" fmla="*/ 100 h 105"/>
                <a:gd name="T20" fmla="*/ 5 w 112"/>
                <a:gd name="T21" fmla="*/ 57 h 105"/>
                <a:gd name="T22" fmla="*/ 18 w 112"/>
                <a:gd name="T23" fmla="*/ 57 h 105"/>
                <a:gd name="T24" fmla="*/ 34 w 112"/>
                <a:gd name="T25" fmla="*/ 61 h 105"/>
                <a:gd name="T26" fmla="*/ 56 w 112"/>
                <a:gd name="T27" fmla="*/ 79 h 105"/>
                <a:gd name="T28" fmla="*/ 78 w 112"/>
                <a:gd name="T29" fmla="*/ 61 h 105"/>
                <a:gd name="T30" fmla="*/ 83 w 112"/>
                <a:gd name="T31" fmla="*/ 57 h 105"/>
                <a:gd name="T32" fmla="*/ 95 w 112"/>
                <a:gd name="T33" fmla="*/ 9 h 105"/>
                <a:gd name="T34" fmla="*/ 93 w 112"/>
                <a:gd name="T35" fmla="*/ 6 h 105"/>
                <a:gd name="T36" fmla="*/ 22 w 112"/>
                <a:gd name="T37" fmla="*/ 5 h 105"/>
                <a:gd name="T38" fmla="*/ 18 w 112"/>
                <a:gd name="T39" fmla="*/ 9 h 105"/>
                <a:gd name="T40" fmla="*/ 32 w 112"/>
                <a:gd name="T41" fmla="*/ 35 h 105"/>
                <a:gd name="T42" fmla="*/ 49 w 112"/>
                <a:gd name="T43" fmla="*/ 52 h 105"/>
                <a:gd name="T44" fmla="*/ 55 w 112"/>
                <a:gd name="T45" fmla="*/ 52 h 105"/>
                <a:gd name="T46" fmla="*/ 86 w 112"/>
                <a:gd name="T47" fmla="*/ 21 h 105"/>
                <a:gd name="T48" fmla="*/ 80 w 112"/>
                <a:gd name="T49" fmla="*/ 15 h 105"/>
                <a:gd name="T50" fmla="*/ 38 w 112"/>
                <a:gd name="T51" fmla="*/ 29 h 105"/>
                <a:gd name="T52" fmla="*/ 32 w 112"/>
                <a:gd name="T53" fmla="*/ 35 h 105"/>
                <a:gd name="T54" fmla="*/ 27 w 112"/>
                <a:gd name="T55" fmla="*/ 66 h 105"/>
                <a:gd name="T56" fmla="*/ 9 w 112"/>
                <a:gd name="T57" fmla="*/ 96 h 105"/>
                <a:gd name="T58" fmla="*/ 103 w 112"/>
                <a:gd name="T59" fmla="*/ 66 h 105"/>
                <a:gd name="T60" fmla="*/ 76 w 112"/>
                <a:gd name="T61" fmla="*/ 81 h 105"/>
                <a:gd name="T62" fmla="*/ 36 w 112"/>
                <a:gd name="T63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05">
                  <a:moveTo>
                    <a:pt x="5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4" y="4"/>
                    <a:pt x="15" y="3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5" y="1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9" y="4"/>
                    <a:pt x="100" y="7"/>
                    <a:pt x="100" y="9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0" y="57"/>
                    <a:pt x="112" y="59"/>
                    <a:pt x="112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3"/>
                    <a:pt x="110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3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2" y="57"/>
                    <a:pt x="5" y="57"/>
                  </a:cubicBezTo>
                  <a:close/>
                  <a:moveTo>
                    <a:pt x="18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5" y="66"/>
                    <a:pt x="38" y="71"/>
                    <a:pt x="42" y="74"/>
                  </a:cubicBezTo>
                  <a:cubicBezTo>
                    <a:pt x="46" y="77"/>
                    <a:pt x="51" y="79"/>
                    <a:pt x="56" y="79"/>
                  </a:cubicBezTo>
                  <a:cubicBezTo>
                    <a:pt x="62" y="79"/>
                    <a:pt x="67" y="77"/>
                    <a:pt x="71" y="74"/>
                  </a:cubicBezTo>
                  <a:cubicBezTo>
                    <a:pt x="75" y="71"/>
                    <a:pt x="77" y="66"/>
                    <a:pt x="78" y="61"/>
                  </a:cubicBezTo>
                  <a:cubicBezTo>
                    <a:pt x="79" y="59"/>
                    <a:pt x="81" y="57"/>
                    <a:pt x="83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5"/>
                    <a:pt x="91" y="5"/>
                    <a:pt x="9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32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1" y="53"/>
                    <a:pt x="53" y="5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7" y="19"/>
                    <a:pt x="87" y="17"/>
                    <a:pt x="86" y="15"/>
                  </a:cubicBezTo>
                  <a:cubicBezTo>
                    <a:pt x="84" y="13"/>
                    <a:pt x="81" y="13"/>
                    <a:pt x="80" y="1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27"/>
                    <a:pt x="34" y="27"/>
                    <a:pt x="32" y="29"/>
                  </a:cubicBezTo>
                  <a:cubicBezTo>
                    <a:pt x="30" y="30"/>
                    <a:pt x="30" y="33"/>
                    <a:pt x="32" y="35"/>
                  </a:cubicBezTo>
                  <a:close/>
                  <a:moveTo>
                    <a:pt x="27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4" y="72"/>
                    <a:pt x="81" y="77"/>
                    <a:pt x="76" y="81"/>
                  </a:cubicBezTo>
                  <a:cubicBezTo>
                    <a:pt x="71" y="85"/>
                    <a:pt x="64" y="88"/>
                    <a:pt x="56" y="88"/>
                  </a:cubicBezTo>
                  <a:cubicBezTo>
                    <a:pt x="49" y="88"/>
                    <a:pt x="42" y="85"/>
                    <a:pt x="36" y="81"/>
                  </a:cubicBezTo>
                  <a:cubicBezTo>
                    <a:pt x="32" y="77"/>
                    <a:pt x="28" y="72"/>
                    <a:pt x="27" y="6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8"/>
          <p:cNvSpPr/>
          <p:nvPr/>
        </p:nvSpPr>
        <p:spPr bwMode="auto">
          <a:xfrm>
            <a:off x="1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3210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8208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描述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618209" y="1379622"/>
            <a:ext cx="39537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了解创意策划书的案例，掌握创意策划书的撰写，完成文化衫创意策划书的撰写。</a:t>
            </a:r>
          </a:p>
        </p:txBody>
      </p:sp>
    </p:spTree>
    <p:extLst>
      <p:ext uri="{BB962C8B-B14F-4D97-AF65-F5344CB8AC3E}">
        <p14:creationId xmlns:p14="http://schemas.microsoft.com/office/powerpoint/2010/main" val="276041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40" grpId="1" animBg="1"/>
      <p:bldP spid="41" grpId="0" animBg="1"/>
      <p:bldP spid="41" grpId="1" animBg="1"/>
      <p:bldP spid="4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1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133210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18208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工作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环境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091836" y="1203176"/>
            <a:ext cx="960329" cy="72030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400" dirty="0"/>
          </a:p>
        </p:txBody>
      </p:sp>
      <p:cxnSp>
        <p:nvCxnSpPr>
          <p:cNvPr id="8" name="直接连接符 7"/>
          <p:cNvCxnSpPr>
            <a:stCxn id="6" idx="2"/>
            <a:endCxn id="23" idx="0"/>
          </p:cNvCxnSpPr>
          <p:nvPr/>
        </p:nvCxnSpPr>
        <p:spPr>
          <a:xfrm>
            <a:off x="4571999" y="1923482"/>
            <a:ext cx="0" cy="165996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1"/>
          </p:cNvCxnSpPr>
          <p:nvPr/>
        </p:nvCxnSpPr>
        <p:spPr>
          <a:xfrm flipH="1">
            <a:off x="3707704" y="1563326"/>
            <a:ext cx="3841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46558" y="1074779"/>
            <a:ext cx="3169084" cy="2806645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13" name="直接连接符 12"/>
          <p:cNvCxnSpPr/>
          <p:nvPr/>
        </p:nvCxnSpPr>
        <p:spPr>
          <a:xfrm>
            <a:off x="461012" y="1563326"/>
            <a:ext cx="295859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461011" y="1301552"/>
            <a:ext cx="1902232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环境要求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461012" y="1636934"/>
            <a:ext cx="2958594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配备有多媒体设备的专业课教室。</a:t>
            </a:r>
          </a:p>
        </p:txBody>
      </p:sp>
      <p:sp>
        <p:nvSpPr>
          <p:cNvPr id="23" name="菱形 22"/>
          <p:cNvSpPr/>
          <p:nvPr/>
        </p:nvSpPr>
        <p:spPr>
          <a:xfrm>
            <a:off x="4091836" y="3583446"/>
            <a:ext cx="960329" cy="72030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4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5052162" y="3943596"/>
            <a:ext cx="3841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620820" y="2002160"/>
            <a:ext cx="3169084" cy="25930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cxnSp>
        <p:nvCxnSpPr>
          <p:cNvPr id="27" name="直接连接符 26"/>
          <p:cNvCxnSpPr/>
          <p:nvPr/>
        </p:nvCxnSpPr>
        <p:spPr>
          <a:xfrm>
            <a:off x="5735271" y="3943596"/>
            <a:ext cx="295859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735271" y="3681821"/>
            <a:ext cx="1902232" cy="2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所需工具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735271" y="4017204"/>
            <a:ext cx="2958594" cy="5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铅笔、橡皮、速写本、乳胶、彩笔、马克笔等。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33"/>
          <a:stretch/>
        </p:blipFill>
        <p:spPr>
          <a:xfrm>
            <a:off x="5713746" y="2170424"/>
            <a:ext cx="2980119" cy="134313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9" y="1996078"/>
            <a:ext cx="2957099" cy="16626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6" grpId="0" animBg="1"/>
      <p:bldP spid="9" grpId="0" animBg="1"/>
      <p:bldP spid="14" grpId="0"/>
      <p:bldP spid="15" grpId="0"/>
      <p:bldP spid="23" grpId="0" animBg="1"/>
      <p:bldP spid="25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5" t="419" r="28900" b="1123"/>
          <a:stretch>
            <a:fillRect/>
          </a:stretch>
        </p:blipFill>
        <p:spPr>
          <a:xfrm>
            <a:off x="232368" y="1194571"/>
            <a:ext cx="3998983" cy="2999468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-5096" y="0"/>
            <a:ext cx="429882" cy="643747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28113" y="225241"/>
            <a:ext cx="288217" cy="433140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613111" y="194755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4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4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5182" y="1683977"/>
            <a:ext cx="850909" cy="63823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291901" y="1897762"/>
            <a:ext cx="297472" cy="21066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5052171" y="2130643"/>
            <a:ext cx="36487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04131" indent="-204131">
              <a:lnSpc>
                <a:spcPct val="150000"/>
              </a:lnSpc>
              <a:spcBef>
                <a:spcPts val="595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划书即对某个未来的活动或者事件进行策划，并展现给读者的文本；策划书是目标规划的文字书，是实现目标的指路灯。撰写策划书就是用现有的知识开发想象力，在可以得到资源的条件下，尽可能最快地达到目标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721632" y="1789306"/>
            <a:ext cx="850909" cy="638231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000815" y="1998195"/>
            <a:ext cx="292542" cy="220454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440637" y="2571750"/>
            <a:ext cx="2413102" cy="180996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486949" y="2936411"/>
            <a:ext cx="320477" cy="245718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907783" y="3378541"/>
            <a:ext cx="1478809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57"/>
              </a:spcBef>
            </a:pP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广告策划书</a:t>
            </a:r>
            <a:endParaRPr lang="en-US" altLang="zh-CN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623210" y="3775701"/>
            <a:ext cx="233099" cy="3503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199653" y="2357768"/>
            <a:ext cx="238875" cy="35769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08878" tIns="54439" rIns="108878" bIns="54439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1717</TotalTime>
  <Words>652</Words>
  <Application>Microsoft Office PowerPoint</Application>
  <PresentationFormat>全屏显示(16:9)</PresentationFormat>
  <Paragraphs>43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Impact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ma chong</cp:lastModifiedBy>
  <cp:revision>162</cp:revision>
  <dcterms:created xsi:type="dcterms:W3CDTF">2016-02-29T06:04:00Z</dcterms:created>
  <dcterms:modified xsi:type="dcterms:W3CDTF">2023-03-11T03:13:25Z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