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18"/>
  </p:notesMasterIdLst>
  <p:handoutMasterIdLst>
    <p:handoutMasterId r:id="rId19"/>
  </p:handoutMasterIdLst>
  <p:sldIdLst>
    <p:sldId id="537" r:id="rId2"/>
    <p:sldId id="473" r:id="rId3"/>
    <p:sldId id="528" r:id="rId4"/>
    <p:sldId id="529" r:id="rId5"/>
    <p:sldId id="532" r:id="rId6"/>
    <p:sldId id="531" r:id="rId7"/>
    <p:sldId id="538" r:id="rId8"/>
    <p:sldId id="591" r:id="rId9"/>
    <p:sldId id="533" r:id="rId10"/>
    <p:sldId id="592" r:id="rId11"/>
    <p:sldId id="593" r:id="rId12"/>
    <p:sldId id="584" r:id="rId13"/>
    <p:sldId id="594" r:id="rId14"/>
    <p:sldId id="595" r:id="rId15"/>
    <p:sldId id="596" r:id="rId16"/>
    <p:sldId id="448" r:id="rId17"/>
  </p:sldIdLst>
  <p:sldSz cx="12190413" cy="6858000"/>
  <p:notesSz cx="6858000" cy="9144000"/>
  <p:custDataLst>
    <p:tags r:id="rId20"/>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 jing" initials="r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F"/>
    <a:srgbClr val="F6F7F6"/>
    <a:srgbClr val="993300"/>
    <a:srgbClr val="FF9933"/>
    <a:srgbClr val="FAFFFF"/>
    <a:srgbClr val="504E64"/>
    <a:srgbClr val="FAFAFA"/>
    <a:srgbClr val="0DE8C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autoAdjust="0"/>
    <p:restoredTop sz="94660" autoAdjust="0"/>
  </p:normalViewPr>
  <p:slideViewPr>
    <p:cSldViewPr>
      <p:cViewPr varScale="1">
        <p:scale>
          <a:sx n="112" d="100"/>
          <a:sy n="112" d="100"/>
        </p:scale>
        <p:origin x="-444" y="-84"/>
      </p:cViewPr>
      <p:guideLst>
        <p:guide orient="horz" pos="1131"/>
        <p:guide pos="3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34" y="-90"/>
      </p:cViewPr>
      <p:guideLst>
        <p:guide orient="horz" pos="2810"/>
        <p:guide pos="215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B077353-EE02-4F54-944F-C75BD23FC783}" type="datetimeFigureOut">
              <a:rPr lang="zh-CN" altLang="en-US"/>
              <a:t>2019/12/8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705C79E-35B9-4AD3-A52C-209C3191F8D3}" type="slidenum">
              <a:rPr lang="zh-CN" altLang="en-US"/>
              <a:t>‹#›</a:t>
            </a:fld>
            <a:endParaRPr lang="zh-CN" altLang="en-US"/>
          </a:p>
        </p:txBody>
      </p:sp>
    </p:spTree>
    <p:extLst>
      <p:ext uri="{BB962C8B-B14F-4D97-AF65-F5344CB8AC3E}">
        <p14:creationId xmlns:p14="http://schemas.microsoft.com/office/powerpoint/2010/main" val="2226037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4BC5409-FE04-49A8-968F-740FF713DDA9}" type="datetimeFigureOut">
              <a:rPr lang="zh-CN" altLang="en-US"/>
              <a:t>2019/12/8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2277BA13-FDA9-4E09-B1D3-DE77EDA82DFA}" type="slidenum">
              <a:rPr lang="zh-CN" altLang="en-US"/>
              <a:t>‹#›</a:t>
            </a:fld>
            <a:endParaRPr lang="zh-CN" altLang="en-US"/>
          </a:p>
        </p:txBody>
      </p:sp>
    </p:spTree>
    <p:extLst>
      <p:ext uri="{BB962C8B-B14F-4D97-AF65-F5344CB8AC3E}">
        <p14:creationId xmlns:p14="http://schemas.microsoft.com/office/powerpoint/2010/main" val="12964988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p:spPr>
      </p:sp>
      <p:sp>
        <p:nvSpPr>
          <p:cNvPr id="2765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2" name="灯片编号占位符 2"/>
          <p:cNvSpPr>
            <a:spLocks noGrp="1"/>
          </p:cNvSpPr>
          <p:nvPr>
            <p:ph type="sldNum" sz="quarter" idx="5"/>
          </p:nvPr>
        </p:nvSpPr>
        <p:spPr bwMode="auto">
          <a:noFill/>
          <a:ln>
            <a:miter lim="800000"/>
          </a:ln>
        </p:spPr>
        <p:txBody>
          <a:bodyPr wrap="square" numCol="1" anchorCtr="0" compatLnSpc="1"/>
          <a:lstStyle/>
          <a:p>
            <a:fld id="{D7996E4C-4E70-4800-82D4-5C356AEF5C4F}" type="slidenum">
              <a:rPr lang="zh-CN" altLang="en-US" smtClean="0">
                <a:latin typeface="Arial" panose="020B0604020202020204" pitchFamily="34" charset="0"/>
                <a:ea typeface="宋体" panose="02010600030101010101" pitchFamily="2" charset="-122"/>
              </a:rPr>
              <a:t>0</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 name="灯片编号占位符 2"/>
          <p:cNvSpPr>
            <a:spLocks noGrp="1"/>
          </p:cNvSpPr>
          <p:nvPr>
            <p:ph type="sldNum" sz="quarter" idx="5"/>
          </p:nvPr>
        </p:nvSpPr>
        <p:spPr/>
        <p:txBody>
          <a:bodyPr/>
          <a:lstStyle/>
          <a:p>
            <a:pPr>
              <a:defRPr/>
            </a:pPr>
            <a:fld id="{27D30F97-8698-48D1-88AC-E1B66FE3DFF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 name="灯片编号占位符 2"/>
          <p:cNvSpPr>
            <a:spLocks noGrp="1"/>
          </p:cNvSpPr>
          <p:nvPr>
            <p:ph type="sldNum" sz="quarter" idx="5"/>
          </p:nvPr>
        </p:nvSpPr>
        <p:spPr/>
        <p:txBody>
          <a:bodyPr/>
          <a:lstStyle/>
          <a:p>
            <a:pPr>
              <a:defRPr/>
            </a:pPr>
            <a:fld id="{27D30F97-8698-48D1-88AC-E1B66FE3DFF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bwMode="auto">
          <a:noFill/>
          <a:ln>
            <a:solidFill>
              <a:srgbClr val="000000"/>
            </a:solidFill>
            <a:miter lim="800000"/>
          </a:ln>
        </p:spPr>
      </p:sp>
      <p:sp>
        <p:nvSpPr>
          <p:cNvPr id="8601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 name="灯片编号占位符 2"/>
          <p:cNvSpPr>
            <a:spLocks noGrp="1"/>
          </p:cNvSpPr>
          <p:nvPr>
            <p:ph type="sldNum" sz="quarter" idx="5"/>
          </p:nvPr>
        </p:nvSpPr>
        <p:spPr/>
        <p:txBody>
          <a:bodyPr/>
          <a:lstStyle/>
          <a:p>
            <a:pPr>
              <a:defRPr/>
            </a:pPr>
            <a:fld id="{03F2CECE-2761-4D88-A32C-F8CC3C96A89A}"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noFill/>
          <a:ln>
            <a:solidFill>
              <a:srgbClr val="000000"/>
            </a:solidFill>
            <a:miter lim="800000"/>
          </a:ln>
        </p:spPr>
      </p:sp>
      <p:sp>
        <p:nvSpPr>
          <p:cNvPr id="2253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 name="灯片编号占位符 2"/>
          <p:cNvSpPr>
            <a:spLocks noGrp="1"/>
          </p:cNvSpPr>
          <p:nvPr>
            <p:ph type="sldNum" sz="quarter" idx="5"/>
          </p:nvPr>
        </p:nvSpPr>
        <p:spPr/>
        <p:txBody>
          <a:bodyPr/>
          <a:lstStyle/>
          <a:p>
            <a:pPr>
              <a:defRPr/>
            </a:pPr>
            <a:fld id="{DF112475-DCF3-4342-88CD-6DD8B809F714}" type="slidenum">
              <a:rPr lang="zh-CN" altLang="en-US" smtClean="0"/>
              <a:t>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 name="灯片编号占位符 2"/>
          <p:cNvSpPr>
            <a:spLocks noGrp="1"/>
          </p:cNvSpPr>
          <p:nvPr>
            <p:ph type="sldNum" sz="quarter" idx="5"/>
          </p:nvPr>
        </p:nvSpPr>
        <p:spPr/>
        <p:txBody>
          <a:bodyPr/>
          <a:lstStyle/>
          <a:p>
            <a:pPr>
              <a:defRPr/>
            </a:pPr>
            <a:fld id="{27D30F97-8698-48D1-88AC-E1B66FE3DFFB}" type="slidenum">
              <a:rPr lang="zh-CN" altLang="en-US" smtClean="0"/>
              <a:t>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 name="灯片编号占位符 2"/>
          <p:cNvSpPr>
            <a:spLocks noGrp="1"/>
          </p:cNvSpPr>
          <p:nvPr>
            <p:ph type="sldNum" sz="quarter" idx="5"/>
          </p:nvPr>
        </p:nvSpPr>
        <p:spPr/>
        <p:txBody>
          <a:bodyPr/>
          <a:lstStyle/>
          <a:p>
            <a:pPr>
              <a:defRPr/>
            </a:pPr>
            <a:fld id="{27D30F97-8698-48D1-88AC-E1B66FE3DFFB}" type="slidenum">
              <a:rPr lang="zh-CN" altLang="en-US" smtClean="0"/>
              <a:t>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 name="灯片编号占位符 2"/>
          <p:cNvSpPr>
            <a:spLocks noGrp="1"/>
          </p:cNvSpPr>
          <p:nvPr>
            <p:ph type="sldNum" sz="quarter" idx="5"/>
          </p:nvPr>
        </p:nvSpPr>
        <p:spPr/>
        <p:txBody>
          <a:bodyPr/>
          <a:lstStyle/>
          <a:p>
            <a:pPr>
              <a:defRPr/>
            </a:pPr>
            <a:fld id="{27D30F97-8698-48D1-88AC-E1B66FE3DFFB}" type="slidenum">
              <a:rPr lang="zh-CN" altLang="en-US" smtClean="0"/>
              <a:t>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 name="灯片编号占位符 2"/>
          <p:cNvSpPr>
            <a:spLocks noGrp="1"/>
          </p:cNvSpPr>
          <p:nvPr>
            <p:ph type="sldNum" sz="quarter" idx="5"/>
          </p:nvPr>
        </p:nvSpPr>
        <p:spPr/>
        <p:txBody>
          <a:bodyPr/>
          <a:lstStyle/>
          <a:p>
            <a:pPr>
              <a:defRPr/>
            </a:pPr>
            <a:fld id="{27D30F97-8698-48D1-88AC-E1B66FE3DFFB}" type="slidenum">
              <a:rPr lang="zh-CN" altLang="en-US" smtClean="0"/>
              <a:t>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 name="灯片编号占位符 2"/>
          <p:cNvSpPr>
            <a:spLocks noGrp="1"/>
          </p:cNvSpPr>
          <p:nvPr>
            <p:ph type="sldNum" sz="quarter" idx="5"/>
          </p:nvPr>
        </p:nvSpPr>
        <p:spPr/>
        <p:txBody>
          <a:bodyPr/>
          <a:lstStyle/>
          <a:p>
            <a:pPr>
              <a:defRPr/>
            </a:pPr>
            <a:fld id="{27D30F97-8698-48D1-88AC-E1B66FE3DFFB}" type="slidenum">
              <a:rPr lang="zh-CN" altLang="en-US" smtClean="0"/>
              <a:t>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 name="灯片编号占位符 2"/>
          <p:cNvSpPr>
            <a:spLocks noGrp="1"/>
          </p:cNvSpPr>
          <p:nvPr>
            <p:ph type="sldNum" sz="quarter" idx="5"/>
          </p:nvPr>
        </p:nvSpPr>
        <p:spPr/>
        <p:txBody>
          <a:bodyPr/>
          <a:lstStyle/>
          <a:p>
            <a:pPr>
              <a:defRPr/>
            </a:pPr>
            <a:fld id="{27D30F97-8698-48D1-88AC-E1B66FE3DFF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 name="灯片编号占位符 2"/>
          <p:cNvSpPr>
            <a:spLocks noGrp="1"/>
          </p:cNvSpPr>
          <p:nvPr>
            <p:ph type="sldNum" sz="quarter" idx="5"/>
          </p:nvPr>
        </p:nvSpPr>
        <p:spPr/>
        <p:txBody>
          <a:bodyPr/>
          <a:lstStyle/>
          <a:p>
            <a:pPr>
              <a:defRPr/>
            </a:pPr>
            <a:fld id="{27D30F97-8698-48D1-88AC-E1B66FE3DFF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63D4461C-3DE8-459F-AD18-06C083DC8EC5}" type="datetime1">
              <a:rPr lang="zh-CN" altLang="en-US" smtClean="0"/>
              <a:t>2019/12/8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E6A9398-2D15-42D6-AD12-CBBD38931453}" type="slidenum">
              <a:rPr lang="zh-CN" altLang="en-US"/>
              <a:t>‹#›</a:t>
            </a:fld>
            <a:endParaRPr lang="zh-CN" altLang="en-US"/>
          </a:p>
        </p:txBody>
      </p:sp>
    </p:spTree>
  </p:cSld>
  <p:clrMapOvr>
    <a:masterClrMapping/>
  </p:clrMapOvr>
  <p:transition advClick="0" advTm="3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F89353A-A46D-4BA6-9874-B6F000ACEB64}" type="datetime1">
              <a:rPr lang="zh-CN" altLang="en-US" smtClean="0"/>
              <a:t>2019/12/8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4C25217-E876-479A-A117-1CDC7C551310}" type="slidenum">
              <a:rPr lang="zh-CN" altLang="en-US"/>
              <a:t>‹#›</a:t>
            </a:fld>
            <a:endParaRPr lang="zh-CN" altLang="en-US"/>
          </a:p>
        </p:txBody>
      </p:sp>
    </p:spTree>
  </p:cSld>
  <p:clrMapOvr>
    <a:masterClrMapping/>
  </p:clrMapOvr>
  <p:transition advClick="0" advTm="3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BE6CF6CB-F2FB-4320-845F-003C21EC3D9A}" type="datetime1">
              <a:rPr lang="zh-CN" altLang="en-US" smtClean="0"/>
              <a:t>2019/12/8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230F8D9-6BBE-4787-A285-2A2EC3EAFF64}" type="slidenum">
              <a:rPr lang="zh-CN" altLang="en-US"/>
              <a:t>‹#›</a:t>
            </a:fld>
            <a:endParaRPr lang="zh-CN" altLang="en-US"/>
          </a:p>
        </p:txBody>
      </p:sp>
    </p:spTree>
  </p:cSld>
  <p:clrMapOvr>
    <a:masterClrMapping/>
  </p:clrMapOvr>
  <p:transition advClick="0" advTm="3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22DAC64-B205-4604-9ABC-A49B1C4A07D9}" type="datetime1">
              <a:rPr lang="zh-CN" altLang="en-US" smtClean="0"/>
              <a:t>2019/12/8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08D7FCD-7151-4F18-8C03-98D9A479168E}" type="slidenum">
              <a:rPr lang="zh-CN" altLang="en-US"/>
              <a:t>‹#›</a:t>
            </a:fld>
            <a:endParaRPr lang="zh-CN" altLang="en-US"/>
          </a:p>
        </p:txBody>
      </p:sp>
    </p:spTree>
  </p:cSld>
  <p:clrMapOvr>
    <a:masterClrMapping/>
  </p:clrMapOvr>
  <p:transition advClick="0" advTm="3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8487154-3B74-4E3F-A3AA-BCCA4DC44059}" type="datetime1">
              <a:rPr lang="zh-CN" altLang="en-US" smtClean="0"/>
              <a:t>2019/12/8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038DB86-770D-4D87-A6C1-9C9F82E62D43}" type="slidenum">
              <a:rPr lang="zh-CN" altLang="en-US"/>
              <a:t>‹#›</a:t>
            </a:fld>
            <a:endParaRPr lang="zh-CN" altLang="en-US"/>
          </a:p>
        </p:txBody>
      </p:sp>
    </p:spTree>
  </p:cSld>
  <p:clrMapOvr>
    <a:masterClrMapping/>
  </p:clrMapOvr>
  <p:transition advClick="0" advTm="3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6A4F8AA5-FA6B-4DB4-9B01-CADF224C6B6C}" type="datetime1">
              <a:rPr lang="zh-CN" altLang="en-US" smtClean="0"/>
              <a:t>2019/12/8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139CB7C-6515-4ED9-92A5-7354E8768848}" type="slidenum">
              <a:rPr lang="zh-CN" altLang="en-US"/>
              <a:t>‹#›</a:t>
            </a:fld>
            <a:endParaRPr lang="zh-CN" altLang="en-US"/>
          </a:p>
        </p:txBody>
      </p:sp>
    </p:spTree>
  </p:cSld>
  <p:clrMapOvr>
    <a:masterClrMapping/>
  </p:clrMapOvr>
  <p:transition advClick="0" advTm="3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EA08E3FF-B34E-41CD-821D-3AF87CC45FB9}" type="datetime1">
              <a:rPr lang="zh-CN" altLang="en-US" smtClean="0"/>
              <a:t>2019/12/8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10519BC-8F19-4119-BACC-D13955E32C89}" type="slidenum">
              <a:rPr lang="zh-CN" altLang="en-US"/>
              <a:t>‹#›</a:t>
            </a:fld>
            <a:endParaRPr lang="zh-CN" altLang="en-US"/>
          </a:p>
        </p:txBody>
      </p:sp>
    </p:spTree>
  </p:cSld>
  <p:clrMapOvr>
    <a:masterClrMapping/>
  </p:clrMapOvr>
  <p:transition advClick="0" advTm="3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D634C0BF-74F5-43D7-A1C7-2D75D02E3A7F}" type="datetime1">
              <a:rPr lang="zh-CN" altLang="en-US" smtClean="0"/>
              <a:t>2019/12/8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14A4BF-E487-4951-B7B5-6DD076B2C338}" type="slidenum">
              <a:rPr lang="zh-CN" altLang="en-US"/>
              <a:t>‹#›</a:t>
            </a:fld>
            <a:endParaRPr lang="zh-CN" altLang="en-US"/>
          </a:p>
        </p:txBody>
      </p:sp>
    </p:spTree>
  </p:cSld>
  <p:clrMapOvr>
    <a:masterClrMapping/>
  </p:clrMapOvr>
  <p:transition advClick="0" advTm="3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smtClean="0"/>
            </a:lvl1pPr>
          </a:lstStyle>
          <a:p>
            <a:pPr>
              <a:defRPr/>
            </a:pPr>
            <a:fld id="{9A8E3EBF-A956-4B92-858A-9B5552AF8F8D}" type="datetime1">
              <a:rPr lang="zh-CN" altLang="en-US" smtClean="0"/>
              <a:t>2019/12/8</a:t>
            </a:fld>
            <a:endParaRPr lang="zh-CN" altLang="en-US"/>
          </a:p>
        </p:txBody>
      </p:sp>
    </p:spTree>
  </p:cSld>
  <p:clrMapOvr>
    <a:masterClrMapping/>
  </p:clrMapOvr>
  <p:transition advClick="0" advTm="3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67B1B61-B78F-44D8-B31E-E39BB3F48469}" type="datetime1">
              <a:rPr lang="zh-CN" altLang="en-US" smtClean="0"/>
              <a:t>2019/12/8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819564E-EE05-4A9B-B4B2-4A8BB64E4136}" type="slidenum">
              <a:rPr lang="zh-CN" altLang="en-US"/>
              <a:t>‹#›</a:t>
            </a:fld>
            <a:endParaRPr lang="zh-CN" altLang="en-US"/>
          </a:p>
        </p:txBody>
      </p:sp>
    </p:spTree>
  </p:cSld>
  <p:clrMapOvr>
    <a:masterClrMapping/>
  </p:clrMapOvr>
  <p:transition advClick="0" advTm="3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44540E3-B5ED-484F-BEC0-2508E5C08389}" type="datetime1">
              <a:rPr lang="zh-CN" altLang="en-US" smtClean="0"/>
              <a:t>2019/12/8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B5BE4BF-9833-4A11-B91B-7719E7056854}" type="slidenum">
              <a:rPr lang="zh-CN" altLang="en-US"/>
              <a:t>‹#›</a:t>
            </a:fld>
            <a:endParaRPr lang="zh-CN" altLang="en-US"/>
          </a:p>
        </p:txBody>
      </p:sp>
    </p:spTree>
  </p:cSld>
  <p:clrMapOvr>
    <a:masterClrMapping/>
  </p:clrMapOvr>
  <p:transition advClick="0" advTm="3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1213"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71213"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D23D748-172D-4700-9149-0DAD3CEA968A}" type="datetime1">
              <a:rPr lang="zh-CN" altLang="en-US" smtClean="0"/>
              <a:t>2019/12/8</a:t>
            </a:fld>
            <a:endParaRPr lang="zh-CN" altLang="en-US"/>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773E4CB-D398-4D6C-9DE9-52D92DB6DF99}"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pull/>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759754" y="2062163"/>
            <a:ext cx="4431723" cy="3022600"/>
          </a:xfrm>
          <a:prstGeom prst="rect">
            <a:avLst/>
          </a:prstGeom>
          <a:noFill/>
          <a:ln w="9525">
            <a:noFill/>
            <a:miter lim="800000"/>
            <a:headEnd/>
            <a:tailEnd/>
          </a:ln>
        </p:spPr>
      </p:pic>
      <p:grpSp>
        <p:nvGrpSpPr>
          <p:cNvPr id="2" name="组合 8"/>
          <p:cNvGrpSpPr/>
          <p:nvPr/>
        </p:nvGrpSpPr>
        <p:grpSpPr bwMode="auto">
          <a:xfrm>
            <a:off x="6383035" y="1557338"/>
            <a:ext cx="4852886" cy="4824412"/>
            <a:chOff x="6383237" y="1556793"/>
            <a:chExt cx="4853065" cy="4824535"/>
          </a:xfrm>
        </p:grpSpPr>
        <p:sp>
          <p:nvSpPr>
            <p:cNvPr id="19" name="矩形 18"/>
            <p:cNvSpPr/>
            <p:nvPr/>
          </p:nvSpPr>
          <p:spPr>
            <a:xfrm>
              <a:off x="6383237" y="3023680"/>
              <a:ext cx="4853065"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矩形 19"/>
            <p:cNvSpPr/>
            <p:nvPr/>
          </p:nvSpPr>
          <p:spPr>
            <a:xfrm>
              <a:off x="6383237" y="4077807"/>
              <a:ext cx="4853065" cy="444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a:xfrm rot="5400000">
              <a:off x="5423666" y="3911118"/>
              <a:ext cx="4753096" cy="444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a:xfrm rot="5400000">
              <a:off x="6828503" y="4162478"/>
              <a:ext cx="4248258" cy="465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5400000">
              <a:off x="7908687" y="4162743"/>
              <a:ext cx="4392724" cy="444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1" name="矩形 30"/>
          <p:cNvSpPr/>
          <p:nvPr/>
        </p:nvSpPr>
        <p:spPr>
          <a:xfrm>
            <a:off x="11352322" y="2205039"/>
            <a:ext cx="838091" cy="1025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矩形 31"/>
          <p:cNvSpPr/>
          <p:nvPr/>
        </p:nvSpPr>
        <p:spPr>
          <a:xfrm>
            <a:off x="308728" y="2071678"/>
            <a:ext cx="6526950" cy="30241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4" name="矩形 33"/>
          <p:cNvSpPr/>
          <p:nvPr/>
        </p:nvSpPr>
        <p:spPr>
          <a:xfrm>
            <a:off x="10129049" y="4122739"/>
            <a:ext cx="1073011" cy="962025"/>
          </a:xfrm>
          <a:prstGeom prst="rect">
            <a:avLst/>
          </a:prstGeom>
          <a:solidFill>
            <a:schemeClr val="accent2">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a:off x="6749173" y="4122739"/>
            <a:ext cx="1028566" cy="962025"/>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5" name="矩形 34"/>
          <p:cNvSpPr/>
          <p:nvPr/>
        </p:nvSpPr>
        <p:spPr>
          <a:xfrm>
            <a:off x="7824299" y="2055814"/>
            <a:ext cx="1104756" cy="962025"/>
          </a:xfrm>
          <a:prstGeom prst="rect">
            <a:avLst/>
          </a:prstGeom>
          <a:solidFill>
            <a:schemeClr val="accent1">
              <a:lumMod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81" name="标题 4"/>
          <p:cNvSpPr txBox="1">
            <a:spLocks noChangeArrowheads="1"/>
          </p:cNvSpPr>
          <p:nvPr/>
        </p:nvSpPr>
        <p:spPr bwMode="auto">
          <a:xfrm>
            <a:off x="-97354" y="3881438"/>
            <a:ext cx="5513200" cy="268287"/>
          </a:xfrm>
          <a:prstGeom prst="rect">
            <a:avLst/>
          </a:prstGeom>
          <a:noFill/>
          <a:ln w="9525">
            <a:noFill/>
            <a:miter lim="800000"/>
          </a:ln>
        </p:spPr>
        <p:txBody>
          <a:bodyPr anchor="ctr"/>
          <a:lstStyle/>
          <a:p>
            <a:pPr lvl="1"/>
            <a:endParaRPr lang="en-US" altLang="zh-CN">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1352322" y="2043114"/>
            <a:ext cx="838091" cy="1025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zh-CN" altLang="en-US"/>
          </a:p>
        </p:txBody>
      </p:sp>
      <p:pic>
        <p:nvPicPr>
          <p:cNvPr id="11" name="图片 10"/>
          <p:cNvPicPr>
            <a:picLocks noChangeAspect="1"/>
          </p:cNvPicPr>
          <p:nvPr/>
        </p:nvPicPr>
        <p:blipFill>
          <a:blip r:embed="rId4" cstate="print"/>
          <a:srcRect/>
          <a:stretch>
            <a:fillRect/>
          </a:stretch>
        </p:blipFill>
        <p:spPr bwMode="auto">
          <a:xfrm>
            <a:off x="8975616" y="836613"/>
            <a:ext cx="1224046" cy="1223962"/>
          </a:xfrm>
          <a:prstGeom prst="rect">
            <a:avLst/>
          </a:prstGeom>
          <a:noFill/>
          <a:ln w="9525">
            <a:noFill/>
            <a:miter lim="800000"/>
            <a:headEnd/>
            <a:tailEnd/>
          </a:ln>
        </p:spPr>
      </p:pic>
      <p:grpSp>
        <p:nvGrpSpPr>
          <p:cNvPr id="4" name="组合 6"/>
          <p:cNvGrpSpPr/>
          <p:nvPr/>
        </p:nvGrpSpPr>
        <p:grpSpPr bwMode="auto">
          <a:xfrm>
            <a:off x="190475" y="1412875"/>
            <a:ext cx="2016921" cy="3170238"/>
            <a:chOff x="-169490" y="1609060"/>
            <a:chExt cx="2016224" cy="3170099"/>
          </a:xfrm>
        </p:grpSpPr>
        <p:sp>
          <p:nvSpPr>
            <p:cNvPr id="3" name="TextBox 2"/>
            <p:cNvSpPr txBox="1"/>
            <p:nvPr/>
          </p:nvSpPr>
          <p:spPr>
            <a:xfrm>
              <a:off x="-169490" y="1609060"/>
              <a:ext cx="1656562" cy="3170099"/>
            </a:xfrm>
            <a:prstGeom prst="rect">
              <a:avLst/>
            </a:prstGeom>
            <a:noFill/>
          </p:spPr>
          <p:txBody>
            <a:bodyPr>
              <a:spAutoFit/>
            </a:bodyPr>
            <a:lstStyle/>
            <a:p>
              <a:pPr>
                <a:defRPr/>
              </a:pPr>
              <a:endParaRPr lang="zh-CN" altLang="en-US" sz="20000" dirty="0">
                <a:solidFill>
                  <a:schemeClr val="bg1">
                    <a:lumMod val="75000"/>
                  </a:schemeClr>
                </a:solidFill>
                <a:latin typeface="Arial Black" panose="020B0A04020102020204" pitchFamily="34" charset="0"/>
                <a:ea typeface="方正舒体" pitchFamily="2" charset="-122"/>
                <a:cs typeface="Arial Unicode MS" pitchFamily="34" charset="-122"/>
              </a:endParaRPr>
            </a:p>
          </p:txBody>
        </p:sp>
        <p:sp>
          <p:nvSpPr>
            <p:cNvPr id="5" name="TextBox 4"/>
            <p:cNvSpPr txBox="1"/>
            <p:nvPr/>
          </p:nvSpPr>
          <p:spPr>
            <a:xfrm>
              <a:off x="1387635" y="3607635"/>
              <a:ext cx="459099" cy="523852"/>
            </a:xfrm>
            <a:prstGeom prst="rect">
              <a:avLst/>
            </a:prstGeom>
            <a:noFill/>
          </p:spPr>
          <p:txBody>
            <a:bodyPr>
              <a:spAutoFit/>
            </a:bodyPr>
            <a:lstStyle/>
            <a:p>
              <a:pPr>
                <a:defRPr/>
              </a:pPr>
              <a:endParaRPr lang="zh-CN" altLang="en-US" sz="280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bwMode="auto">
          <a:xfrm>
            <a:off x="1318545" y="2183538"/>
            <a:ext cx="5257116" cy="1619557"/>
            <a:chOff x="1846825" y="2106090"/>
            <a:chExt cx="5256584" cy="1619189"/>
          </a:xfrm>
        </p:grpSpPr>
        <p:sp>
          <p:nvSpPr>
            <p:cNvPr id="23" name="TextBox 22"/>
            <p:cNvSpPr txBox="1">
              <a:spLocks noChangeArrowheads="1"/>
            </p:cNvSpPr>
            <p:nvPr/>
          </p:nvSpPr>
          <p:spPr bwMode="auto">
            <a:xfrm>
              <a:off x="1846825" y="2106090"/>
              <a:ext cx="5256584" cy="1198608"/>
            </a:xfrm>
            <a:prstGeom prst="rect">
              <a:avLst/>
            </a:prstGeom>
            <a:noFill/>
            <a:ln w="9525">
              <a:noFill/>
              <a:miter lim="800000"/>
            </a:ln>
          </p:spPr>
          <p:txBody>
            <a:bodyPr>
              <a:spAutoFit/>
            </a:bodyPr>
            <a:lstStyle/>
            <a:p>
              <a:pPr algn="ctr">
                <a:defRPr/>
              </a:pPr>
              <a:endParaRPr lang="en-US" altLang="zh-CN" sz="3600" dirty="0">
                <a:solidFill>
                  <a:schemeClr val="bg1"/>
                </a:solidFill>
                <a:latin typeface="AvantGarde Md BT"/>
                <a:ea typeface="微软雅黑" panose="020B0503020204020204" pitchFamily="34" charset="-122"/>
              </a:endParaRPr>
            </a:p>
            <a:p>
              <a:pPr algn="ctr">
                <a:defRPr/>
              </a:pPr>
              <a:r>
                <a:rPr lang="zh-CN" altLang="en-US" sz="3600" dirty="0">
                  <a:solidFill>
                    <a:srgbClr val="FFC000"/>
                  </a:solidFill>
                  <a:latin typeface="AvantGarde Md BT"/>
                  <a:ea typeface="微软雅黑" panose="020B0503020204020204" pitchFamily="34" charset="-122"/>
                </a:rPr>
                <a:t>任务</a:t>
              </a:r>
              <a:r>
                <a:rPr lang="en-US" altLang="zh-CN" sz="3600" dirty="0">
                  <a:solidFill>
                    <a:srgbClr val="FFC000"/>
                  </a:solidFill>
                  <a:latin typeface="AvantGarde Md BT"/>
                  <a:ea typeface="微软雅黑" panose="020B0503020204020204" pitchFamily="34" charset="-122"/>
                </a:rPr>
                <a:t>0602</a:t>
              </a:r>
              <a:r>
                <a:rPr lang="zh-CN" altLang="zh-CN" sz="3600" dirty="0">
                  <a:solidFill>
                    <a:srgbClr val="FFC000"/>
                  </a:solidFill>
                  <a:latin typeface="AvantGarde Md BT"/>
                </a:rPr>
                <a:t>铺贴壁纸</a:t>
              </a:r>
              <a:r>
                <a:rPr lang="en-US" altLang="zh-CN" sz="3600" dirty="0">
                  <a:solidFill>
                    <a:srgbClr val="FFC000"/>
                  </a:solidFill>
                  <a:latin typeface="AvantGarde Md BT"/>
                  <a:ea typeface="微软雅黑" panose="020B0503020204020204" pitchFamily="34" charset="-122"/>
                </a:rPr>
                <a:t>                               </a:t>
              </a:r>
              <a:endParaRPr lang="en-US" altLang="zh-CN" sz="3600" dirty="0">
                <a:solidFill>
                  <a:schemeClr val="bg1">
                    <a:lumMod val="50000"/>
                  </a:schemeClr>
                </a:solidFill>
                <a:latin typeface="AvantGarde Md BT"/>
                <a:ea typeface="微软雅黑" panose="020B0503020204020204" pitchFamily="34" charset="-122"/>
              </a:endParaRPr>
            </a:p>
          </p:txBody>
        </p:sp>
        <p:sp>
          <p:nvSpPr>
            <p:cNvPr id="8" name="矩形 7"/>
            <p:cNvSpPr/>
            <p:nvPr/>
          </p:nvSpPr>
          <p:spPr>
            <a:xfrm>
              <a:off x="2881602" y="3356031"/>
              <a:ext cx="184712" cy="369248"/>
            </a:xfrm>
            <a:prstGeom prst="rect">
              <a:avLst/>
            </a:prstGeom>
          </p:spPr>
          <p:txBody>
            <a:bodyPr wrap="none">
              <a:spAutoFit/>
            </a:bodyPr>
            <a:lstStyle/>
            <a:p>
              <a:pPr>
                <a:defRPr/>
              </a:pP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6" name="TextBox 25"/>
          <p:cNvSpPr txBox="1">
            <a:spLocks noChangeArrowheads="1"/>
          </p:cNvSpPr>
          <p:nvPr/>
        </p:nvSpPr>
        <p:spPr bwMode="auto">
          <a:xfrm>
            <a:off x="1968244" y="2032001"/>
            <a:ext cx="4649712" cy="460375"/>
          </a:xfrm>
          <a:prstGeom prst="rect">
            <a:avLst/>
          </a:prstGeom>
          <a:noFill/>
          <a:ln w="9525">
            <a:noFill/>
            <a:miter lim="800000"/>
          </a:ln>
        </p:spPr>
        <p:txBody>
          <a:bodyPr>
            <a:spAutoFit/>
          </a:bodyPr>
          <a:lstStyle/>
          <a:p>
            <a:pPr algn="ctr">
              <a:defRPr/>
            </a:pPr>
            <a:r>
              <a:rPr lang="en-US" altLang="zh-CN" sz="2400" dirty="0">
                <a:solidFill>
                  <a:schemeClr val="bg1">
                    <a:lumMod val="85000"/>
                  </a:schemeClr>
                </a:solidFill>
                <a:latin typeface="微软雅黑" panose="020B0503020204020204" pitchFamily="34" charset="-122"/>
                <a:ea typeface="微软雅黑" panose="020B0503020204020204" pitchFamily="34" charset="-122"/>
              </a:rPr>
              <a:t>《</a:t>
            </a:r>
            <a:r>
              <a:rPr lang="zh-CN" altLang="en-US" sz="2400" dirty="0">
                <a:solidFill>
                  <a:schemeClr val="bg1">
                    <a:lumMod val="85000"/>
                  </a:schemeClr>
                </a:solidFill>
                <a:latin typeface="微软雅黑" panose="020B0503020204020204" pitchFamily="34" charset="-122"/>
                <a:ea typeface="微软雅黑" panose="020B0503020204020204" pitchFamily="34" charset="-122"/>
              </a:rPr>
              <a:t>建筑装饰工程施工</a:t>
            </a:r>
            <a:r>
              <a:rPr lang="en-US" altLang="zh-CN" sz="2400" dirty="0">
                <a:solidFill>
                  <a:schemeClr val="bg1">
                    <a:lumMod val="85000"/>
                  </a:schemeClr>
                </a:solidFill>
                <a:latin typeface="微软雅黑" panose="020B0503020204020204" pitchFamily="34" charset="-122"/>
                <a:ea typeface="微软雅黑" panose="020B0503020204020204" pitchFamily="34" charset="-122"/>
              </a:rPr>
              <a:t>》</a:t>
            </a:r>
          </a:p>
        </p:txBody>
      </p:sp>
    </p:spTree>
  </p:cSld>
  <p:clrMapOvr>
    <a:masterClrMapping/>
  </p:clrMapOvr>
  <p:transition spd="slow" advClick="0" advTm="88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 calcmode="lin" valueType="num">
                                      <p:cBhvr>
                                        <p:cTn id="13" dur="500" fill="hold"/>
                                        <p:tgtEl>
                                          <p:spTgt spid="1026"/>
                                        </p:tgtEl>
                                        <p:attrNameLst>
                                          <p:attrName>style.rotation</p:attrName>
                                        </p:attrNameLst>
                                      </p:cBhvr>
                                      <p:tavLst>
                                        <p:tav tm="0">
                                          <p:val>
                                            <p:fltVal val="90"/>
                                          </p:val>
                                        </p:tav>
                                        <p:tav tm="100000">
                                          <p:val>
                                            <p:fltVal val="0"/>
                                          </p:val>
                                        </p:tav>
                                      </p:tavLst>
                                    </p:anim>
                                    <p:animEffect transition="in" filter="fade">
                                      <p:cBhvr>
                                        <p:cTn id="14" dur="500"/>
                                        <p:tgtEl>
                                          <p:spTgt spid="10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41" presetClass="entr" presetSubtype="0" fill="hold" grpId="0" nodeType="withEffect" nodePh="1">
                                  <p:stCondLst>
                                    <p:cond delay="0"/>
                                  </p:stCondLst>
                                  <p:endCondLst>
                                    <p:cond evt="begin" delay="0">
                                      <p:tn val="21"/>
                                    </p:cond>
                                  </p:endCondLst>
                                  <p:iterate type="lt">
                                    <p:tmPct val="10000"/>
                                  </p:iterate>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1"/>
                                        </p:tgtEl>
                                        <p:attrNameLst>
                                          <p:attrName>ppt_y</p:attrName>
                                        </p:attrNameLst>
                                      </p:cBhvr>
                                      <p:tavLst>
                                        <p:tav tm="0">
                                          <p:val>
                                            <p:strVal val="#ppt_y"/>
                                          </p:val>
                                        </p:tav>
                                        <p:tav tm="100000">
                                          <p:val>
                                            <p:strVal val="#ppt_y"/>
                                          </p:val>
                                        </p:tav>
                                      </p:tavLst>
                                    </p:anim>
                                    <p:anim calcmode="lin" valueType="num">
                                      <p:cBhvr>
                                        <p:cTn id="25"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1"/>
                                        </p:tgtEl>
                                      </p:cBhvr>
                                    </p:animEffect>
                                  </p:childTnLst>
                                </p:cTn>
                              </p:par>
                              <p:par>
                                <p:cTn id="28" presetID="21" presetClass="entr" presetSubtype="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500"/>
                                        <p:tgtEl>
                                          <p:spTgt spid="11"/>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 calcmode="lin" valueType="num">
                                      <p:cBhvr>
                                        <p:cTn id="38" dur="500" fill="hold"/>
                                        <p:tgtEl>
                                          <p:spTgt spid="34"/>
                                        </p:tgtEl>
                                        <p:attrNameLst>
                                          <p:attrName>style.rotation</p:attrName>
                                        </p:attrNameLst>
                                      </p:cBhvr>
                                      <p:tavLst>
                                        <p:tav tm="0">
                                          <p:val>
                                            <p:fltVal val="90"/>
                                          </p:val>
                                        </p:tav>
                                        <p:tav tm="100000">
                                          <p:val>
                                            <p:fltVal val="0"/>
                                          </p:val>
                                        </p:tav>
                                      </p:tavLst>
                                    </p:anim>
                                    <p:animEffect transition="in" filter="fade">
                                      <p:cBhvr>
                                        <p:cTn id="39" dur="500"/>
                                        <p:tgtEl>
                                          <p:spTgt spid="34"/>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 calcmode="lin" valueType="num">
                                      <p:cBhvr>
                                        <p:cTn id="44" dur="500" fill="hold"/>
                                        <p:tgtEl>
                                          <p:spTgt spid="33"/>
                                        </p:tgtEl>
                                        <p:attrNameLst>
                                          <p:attrName>style.rotation</p:attrName>
                                        </p:attrNameLst>
                                      </p:cBhvr>
                                      <p:tavLst>
                                        <p:tav tm="0">
                                          <p:val>
                                            <p:fltVal val="90"/>
                                          </p:val>
                                        </p:tav>
                                        <p:tav tm="100000">
                                          <p:val>
                                            <p:fltVal val="0"/>
                                          </p:val>
                                        </p:tav>
                                      </p:tavLst>
                                    </p:anim>
                                    <p:animEffect transition="in" filter="fade">
                                      <p:cBhvr>
                                        <p:cTn id="45" dur="500"/>
                                        <p:tgtEl>
                                          <p:spTgt spid="3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 calcmode="lin" valueType="num">
                                      <p:cBhvr>
                                        <p:cTn id="50" dur="500" fill="hold"/>
                                        <p:tgtEl>
                                          <p:spTgt spid="35"/>
                                        </p:tgtEl>
                                        <p:attrNameLst>
                                          <p:attrName>style.rotation</p:attrName>
                                        </p:attrNameLst>
                                      </p:cBhvr>
                                      <p:tavLst>
                                        <p:tav tm="0">
                                          <p:val>
                                            <p:fltVal val="90"/>
                                          </p:val>
                                        </p:tav>
                                        <p:tav tm="100000">
                                          <p:val>
                                            <p:fltVal val="0"/>
                                          </p:val>
                                        </p:tav>
                                      </p:tavLst>
                                    </p:anim>
                                    <p:animEffect transition="in" filter="fade">
                                      <p:cBhvr>
                                        <p:cTn id="51" dur="500"/>
                                        <p:tgtEl>
                                          <p:spTgt spid="35"/>
                                        </p:tgtEl>
                                      </p:cBhvr>
                                    </p:animEffect>
                                  </p:childTnLst>
                                </p:cTn>
                              </p:par>
                              <p:par>
                                <p:cTn id="52" presetID="42"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anim calcmode="lin" valueType="num">
                                      <p:cBhvr>
                                        <p:cTn id="55" dur="500" fill="hold"/>
                                        <p:tgtEl>
                                          <p:spTgt spid="4"/>
                                        </p:tgtEl>
                                        <p:attrNameLst>
                                          <p:attrName>ppt_x</p:attrName>
                                        </p:attrNameLst>
                                      </p:cBhvr>
                                      <p:tavLst>
                                        <p:tav tm="0">
                                          <p:val>
                                            <p:strVal val="#ppt_x"/>
                                          </p:val>
                                        </p:tav>
                                        <p:tav tm="100000">
                                          <p:val>
                                            <p:strVal val="#ppt_x"/>
                                          </p:val>
                                        </p:tav>
                                      </p:tavLst>
                                    </p:anim>
                                    <p:anim calcmode="lin" valueType="num">
                                      <p:cBhvr>
                                        <p:cTn id="56" dur="500" fill="hold"/>
                                        <p:tgtEl>
                                          <p:spTgt spid="4"/>
                                        </p:tgtEl>
                                        <p:attrNameLst>
                                          <p:attrName>ppt_y</p:attrName>
                                        </p:attrNameLst>
                                      </p:cBhvr>
                                      <p:tavLst>
                                        <p:tav tm="0">
                                          <p:val>
                                            <p:strVal val="#ppt_y+.1"/>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3" grpId="0" animBg="1"/>
      <p:bldP spid="35" grpId="0" animBg="1"/>
      <p:bldP spid="81" grpId="0"/>
      <p:bldP spid="24" grpId="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0" name="矩形 149"/>
          <p:cNvSpPr/>
          <p:nvPr/>
        </p:nvSpPr>
        <p:spPr>
          <a:xfrm>
            <a:off x="-96838" y="6178550"/>
            <a:ext cx="15049501" cy="7064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96838" y="6251575"/>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5" name="矩形 14"/>
          <p:cNvSpPr/>
          <p:nvPr/>
        </p:nvSpPr>
        <p:spPr>
          <a:xfrm>
            <a:off x="5775760" y="6270159"/>
            <a:ext cx="391454"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9</a:t>
            </a:r>
            <a:endParaRPr lang="zh-CN" altLang="en-US" sz="2800" b="1" spc="50" dirty="0">
              <a:ln w="13500">
                <a:solidFill>
                  <a:schemeClr val="accent1">
                    <a:shade val="2500"/>
                    <a:alpha val="6500"/>
                  </a:schemeClr>
                </a:solidFill>
                <a:prstDash val="solid"/>
              </a:ln>
              <a:solidFill>
                <a:schemeClr val="bg1">
                  <a:alpha val="95000"/>
                </a:schemeClr>
              </a:solidFill>
            </a:endParaRPr>
          </a:p>
        </p:txBody>
      </p:sp>
      <p:pic>
        <p:nvPicPr>
          <p:cNvPr id="18" name="Picture 7" descr="0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90537" y="113007"/>
            <a:ext cx="2786082" cy="1948451"/>
          </a:xfrm>
          <a:prstGeom prst="rect">
            <a:avLst/>
          </a:prstGeom>
          <a:noFill/>
          <a:effectLst>
            <a:outerShdw dist="107763" dir="2700000" algn="ctr" rotWithShape="0">
              <a:srgbClr val="808080"/>
            </a:outerShdw>
          </a:effectLst>
        </p:spPr>
      </p:pic>
      <p:sp>
        <p:nvSpPr>
          <p:cNvPr id="19" name="Text Box 10"/>
          <p:cNvSpPr txBox="1">
            <a:spLocks noChangeArrowheads="1"/>
          </p:cNvSpPr>
          <p:nvPr/>
        </p:nvSpPr>
        <p:spPr bwMode="auto">
          <a:xfrm>
            <a:off x="1872741" y="856597"/>
            <a:ext cx="30226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二、施工过程</a:t>
            </a:r>
            <a:endParaRPr lang="en-US" altLang="zh-CN" sz="2400" b="1" dirty="0"/>
          </a:p>
        </p:txBody>
      </p:sp>
      <p:sp>
        <p:nvSpPr>
          <p:cNvPr id="22529" name="矩形 14337"/>
          <p:cNvSpPr/>
          <p:nvPr/>
        </p:nvSpPr>
        <p:spPr>
          <a:xfrm>
            <a:off x="527685" y="2693670"/>
            <a:ext cx="5001895" cy="1014730"/>
          </a:xfrm>
          <a:prstGeom prst="rect">
            <a:avLst/>
          </a:prstGeom>
          <a:noFill/>
          <a:ln w="9525">
            <a:noFill/>
          </a:ln>
        </p:spPr>
        <p:txBody>
          <a:bodyPr wrap="square" anchor="ctr">
            <a:spAutoFit/>
          </a:bodyPr>
          <a:lstStyle/>
          <a:p>
            <a:r>
              <a:rPr lang="en-US" altLang="zh-CN" sz="2000" dirty="0">
                <a:latin typeface="黑体" panose="02010600030101010101" charset="-122"/>
                <a:ea typeface="黑体" panose="02010600030101010101" charset="-122"/>
              </a:rPr>
              <a:t>  </a:t>
            </a:r>
            <a:r>
              <a:rPr lang="en-US" altLang="zh-CN" sz="2000" dirty="0" smtClean="0">
                <a:latin typeface="黑体" panose="02010600030101010101" charset="-122"/>
                <a:ea typeface="黑体" panose="02010600030101010101" charset="-122"/>
              </a:rPr>
              <a:t>  </a:t>
            </a:r>
            <a:r>
              <a:rPr lang="zh-CN" altLang="en-US" sz="2000" dirty="0" smtClean="0">
                <a:latin typeface="黑体" panose="02010600030101010101" charset="-122"/>
                <a:ea typeface="黑体" panose="02010600030101010101" charset="-122"/>
                <a:sym typeface="+mn-ea"/>
              </a:rPr>
              <a:t>如果</a:t>
            </a:r>
            <a:r>
              <a:rPr lang="zh-CN" altLang="en-US" sz="2000" dirty="0">
                <a:latin typeface="黑体" panose="02010600030101010101" charset="-122"/>
                <a:ea typeface="黑体" panose="02010600030101010101" charset="-122"/>
                <a:sym typeface="+mn-ea"/>
              </a:rPr>
              <a:t>壁纸、墙布带花纹图案应按照墙体长度裁割出需要的壁纸数量并且注意编号、对花。</a:t>
            </a:r>
            <a:r>
              <a:rPr lang="en-US" altLang="zh-CN" sz="2000" dirty="0">
                <a:latin typeface="Times New Roman" panose="02020603050405020304" pitchFamily="2" charset="0"/>
                <a:ea typeface="宋体" panose="02010600030101010101" pitchFamily="2" charset="-122"/>
              </a:rPr>
              <a:t> </a:t>
            </a:r>
          </a:p>
        </p:txBody>
      </p:sp>
      <p:pic>
        <p:nvPicPr>
          <p:cNvPr id="3" name="图片 2" descr="2575416349"/>
          <p:cNvPicPr>
            <a:picLocks noChangeAspect="1"/>
          </p:cNvPicPr>
          <p:nvPr/>
        </p:nvPicPr>
        <p:blipFill>
          <a:blip r:embed="rId4"/>
          <a:stretch>
            <a:fillRect/>
          </a:stretch>
        </p:blipFill>
        <p:spPr>
          <a:xfrm>
            <a:off x="5928995" y="1737995"/>
            <a:ext cx="5069205" cy="3382645"/>
          </a:xfrm>
          <a:prstGeom prst="rect">
            <a:avLst/>
          </a:prstGeom>
        </p:spPr>
      </p:pic>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0" name="矩形 149"/>
          <p:cNvSpPr/>
          <p:nvPr/>
        </p:nvSpPr>
        <p:spPr>
          <a:xfrm>
            <a:off x="-96838" y="6178550"/>
            <a:ext cx="15049501" cy="7064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317" y="6269990"/>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18" name="Picture 7" descr="0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90537" y="113007"/>
            <a:ext cx="2786082" cy="1948451"/>
          </a:xfrm>
          <a:prstGeom prst="rect">
            <a:avLst/>
          </a:prstGeom>
          <a:noFill/>
          <a:effectLst>
            <a:outerShdw dist="107763" dir="2700000" algn="ctr" rotWithShape="0">
              <a:srgbClr val="808080"/>
            </a:outerShdw>
          </a:effectLst>
        </p:spPr>
      </p:pic>
      <p:sp>
        <p:nvSpPr>
          <p:cNvPr id="19" name="Text Box 10"/>
          <p:cNvSpPr txBox="1">
            <a:spLocks noChangeArrowheads="1"/>
          </p:cNvSpPr>
          <p:nvPr/>
        </p:nvSpPr>
        <p:spPr bwMode="auto">
          <a:xfrm>
            <a:off x="1990851" y="856597"/>
            <a:ext cx="30226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二、施工过程</a:t>
            </a:r>
            <a:endParaRPr lang="en-US" altLang="zh-CN" sz="2400" b="1" dirty="0"/>
          </a:p>
        </p:txBody>
      </p:sp>
      <p:sp>
        <p:nvSpPr>
          <p:cNvPr id="24577" name="矩形 16385"/>
          <p:cNvSpPr/>
          <p:nvPr/>
        </p:nvSpPr>
        <p:spPr>
          <a:xfrm>
            <a:off x="1162685" y="1609090"/>
            <a:ext cx="5908040" cy="4276725"/>
          </a:xfrm>
          <a:prstGeom prst="rect">
            <a:avLst/>
          </a:prstGeom>
          <a:noFill/>
          <a:ln w="9525">
            <a:noFill/>
          </a:ln>
        </p:spPr>
        <p:txBody>
          <a:bodyPr wrap="square" anchor="ctr">
            <a:spAutoFit/>
          </a:bodyPr>
          <a:lstStyle/>
          <a:p>
            <a:r>
              <a:rPr lang="en-US" altLang="zh-CN" sz="3200" dirty="0">
                <a:solidFill>
                  <a:schemeClr val="accent2">
                    <a:lumMod val="75000"/>
                  </a:schemeClr>
                </a:solidFill>
                <a:latin typeface="黑体" panose="02010600030101010101" charset="-122"/>
                <a:ea typeface="黑体" panose="02010600030101010101" charset="-122"/>
              </a:rPr>
              <a:t>3.</a:t>
            </a:r>
            <a:r>
              <a:rPr lang="zh-CN" altLang="en-US" sz="3200" dirty="0">
                <a:solidFill>
                  <a:schemeClr val="accent2">
                    <a:lumMod val="75000"/>
                  </a:schemeClr>
                </a:solidFill>
                <a:latin typeface="黑体" panose="02010600030101010101" charset="-122"/>
                <a:ea typeface="黑体" panose="02010600030101010101" charset="-122"/>
              </a:rPr>
              <a:t>刷胶：</a:t>
            </a:r>
          </a:p>
          <a:p>
            <a:r>
              <a:rPr lang="zh-CN" altLang="en-US" sz="2400" dirty="0" smtClean="0">
                <a:latin typeface="黑体" panose="02010600030101010101" charset="-122"/>
                <a:ea typeface="黑体" panose="02010600030101010101" charset="-122"/>
              </a:rPr>
              <a:t>    壁纸</a:t>
            </a:r>
            <a:r>
              <a:rPr lang="zh-CN" altLang="en-US" sz="2400" dirty="0">
                <a:latin typeface="黑体" panose="02010600030101010101" charset="-122"/>
                <a:ea typeface="黑体" panose="02010600030101010101" charset="-122"/>
              </a:rPr>
              <a:t>背面和墙面都应涂刷粘接剂，刷胶应薄厚均匀，墙面刷胶宽度应比壁纸宽</a:t>
            </a:r>
            <a:r>
              <a:rPr lang="en-US" altLang="zh-CN" sz="2400" dirty="0">
                <a:latin typeface="黑体" panose="02010600030101010101" charset="-122"/>
                <a:ea typeface="黑体" panose="02010600030101010101" charset="-122"/>
              </a:rPr>
              <a:t>50mm</a:t>
            </a:r>
            <a:r>
              <a:rPr lang="zh-CN" altLang="en-US" sz="2400" dirty="0">
                <a:latin typeface="黑体" panose="02010600030101010101" charset="-122"/>
                <a:ea typeface="黑体" panose="02010600030101010101" charset="-122"/>
              </a:rPr>
              <a:t>，墙面阴角处应增刷</a:t>
            </a:r>
            <a:r>
              <a:rPr lang="en-US" altLang="zh-CN" sz="2400" dirty="0">
                <a:latin typeface="黑体" panose="02010600030101010101" charset="-122"/>
                <a:ea typeface="黑体" panose="02010600030101010101" charset="-122"/>
              </a:rPr>
              <a:t>1</a:t>
            </a:r>
            <a:r>
              <a:rPr lang="zh-CN" altLang="en-US" sz="2400" dirty="0">
                <a:latin typeface="黑体" panose="02010600030101010101" charset="-122"/>
                <a:ea typeface="黑体" panose="02010600030101010101" charset="-122"/>
              </a:rPr>
              <a:t>～</a:t>
            </a:r>
            <a:r>
              <a:rPr lang="en-US" altLang="zh-CN" sz="2400" dirty="0">
                <a:latin typeface="黑体" panose="02010600030101010101" charset="-122"/>
                <a:ea typeface="黑体" panose="02010600030101010101" charset="-122"/>
              </a:rPr>
              <a:t>2</a:t>
            </a:r>
            <a:r>
              <a:rPr lang="zh-CN" altLang="en-US" sz="2400" dirty="0">
                <a:latin typeface="黑体" panose="02010600030101010101" charset="-122"/>
                <a:ea typeface="黑体" panose="02010600030101010101" charset="-122"/>
              </a:rPr>
              <a:t>遍胶粘剂。一般采用专用胶粘剂；若现场调制粘接剂，需要通过</a:t>
            </a:r>
            <a:r>
              <a:rPr lang="en-US" altLang="zh-CN" sz="2400" dirty="0">
                <a:latin typeface="黑体" panose="02010600030101010101" charset="-122"/>
                <a:ea typeface="黑体" panose="02010600030101010101" charset="-122"/>
              </a:rPr>
              <a:t>400</a:t>
            </a:r>
            <a:r>
              <a:rPr lang="zh-CN" altLang="en-US" sz="2400" dirty="0">
                <a:latin typeface="黑体" panose="02010600030101010101" charset="-122"/>
                <a:ea typeface="黑体" panose="02010600030101010101" charset="-122"/>
              </a:rPr>
              <a:t>孔</a:t>
            </a:r>
            <a:r>
              <a:rPr lang="en-US" altLang="zh-CN" sz="2400" dirty="0">
                <a:latin typeface="黑体" panose="02010600030101010101" charset="-122"/>
                <a:ea typeface="黑体" panose="02010600030101010101" charset="-122"/>
              </a:rPr>
              <a:t>/cm3</a:t>
            </a:r>
            <a:r>
              <a:rPr lang="zh-CN" altLang="en-US" sz="2400" dirty="0">
                <a:latin typeface="黑体" panose="02010600030101010101" charset="-122"/>
                <a:ea typeface="黑体" panose="02010600030101010101" charset="-122"/>
              </a:rPr>
              <a:t>筛子过滤，除去胶中的疙瘩和杂质，调制出的胶液应在当日用完。裱贴玻璃纤维墙布和无纺墙布时，背面不能刷胶粘剂，中俑将胶粘剂刷在基层上。因为墙布有细小孔隙，胶粘剂会印透表面而出现胶痕，影响美观</a:t>
            </a:r>
          </a:p>
        </p:txBody>
      </p:sp>
      <p:pic>
        <p:nvPicPr>
          <p:cNvPr id="24579" name="图片 16387" descr="IMG_1651"/>
          <p:cNvPicPr>
            <a:picLocks noChangeAspect="1"/>
          </p:cNvPicPr>
          <p:nvPr/>
        </p:nvPicPr>
        <p:blipFill>
          <a:blip r:embed="rId4"/>
          <a:stretch>
            <a:fillRect/>
          </a:stretch>
        </p:blipFill>
        <p:spPr>
          <a:xfrm>
            <a:off x="9093200" y="3371850"/>
            <a:ext cx="2741613" cy="2806700"/>
          </a:xfrm>
          <a:prstGeom prst="rect">
            <a:avLst/>
          </a:prstGeom>
          <a:noFill/>
          <a:ln w="9525">
            <a:noFill/>
          </a:ln>
        </p:spPr>
      </p:pic>
      <p:sp>
        <p:nvSpPr>
          <p:cNvPr id="24581" name="右箭头 16389"/>
          <p:cNvSpPr/>
          <p:nvPr/>
        </p:nvSpPr>
        <p:spPr>
          <a:xfrm>
            <a:off x="10348595" y="2061210"/>
            <a:ext cx="576263" cy="6477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pic>
        <p:nvPicPr>
          <p:cNvPr id="24582" name="图片 16390" descr="IMG_1653"/>
          <p:cNvPicPr>
            <a:picLocks noChangeAspect="1"/>
          </p:cNvPicPr>
          <p:nvPr/>
        </p:nvPicPr>
        <p:blipFill>
          <a:blip r:embed="rId5"/>
          <a:stretch>
            <a:fillRect/>
          </a:stretch>
        </p:blipFill>
        <p:spPr>
          <a:xfrm>
            <a:off x="7235825" y="444500"/>
            <a:ext cx="2741613" cy="2792413"/>
          </a:xfrm>
          <a:prstGeom prst="rect">
            <a:avLst/>
          </a:prstGeom>
          <a:noFill/>
          <a:ln w="9525">
            <a:noFill/>
          </a:ln>
        </p:spPr>
      </p:pic>
      <p:sp>
        <p:nvSpPr>
          <p:cNvPr id="11" name="矩形 10"/>
          <p:cNvSpPr/>
          <p:nvPr/>
        </p:nvSpPr>
        <p:spPr>
          <a:xfrm>
            <a:off x="5672366" y="6270159"/>
            <a:ext cx="598242"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10</a:t>
            </a:r>
            <a:endParaRPr lang="zh-CN" altLang="en-US" sz="2800" b="1" spc="50" dirty="0">
              <a:ln w="13500">
                <a:solidFill>
                  <a:schemeClr val="accent1">
                    <a:shade val="2500"/>
                    <a:alpha val="6500"/>
                  </a:schemeClr>
                </a:solidFill>
                <a:prstDash val="solid"/>
              </a:ln>
              <a:solidFill>
                <a:schemeClr val="bg1">
                  <a:alpha val="95000"/>
                </a:schemeClr>
              </a:solidFill>
            </a:endParaRPr>
          </a:p>
        </p:txBody>
      </p:sp>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0" name="矩形 149"/>
          <p:cNvSpPr/>
          <p:nvPr/>
        </p:nvSpPr>
        <p:spPr>
          <a:xfrm>
            <a:off x="-96838" y="6178550"/>
            <a:ext cx="15049501" cy="7064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79058" y="6272530"/>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18" name="Picture 7" descr="0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90537" y="113007"/>
            <a:ext cx="2786082" cy="1948451"/>
          </a:xfrm>
          <a:prstGeom prst="rect">
            <a:avLst/>
          </a:prstGeom>
          <a:noFill/>
          <a:effectLst>
            <a:outerShdw dist="107763" dir="2700000" algn="ctr" rotWithShape="0">
              <a:srgbClr val="808080"/>
            </a:outerShdw>
          </a:effectLst>
        </p:spPr>
      </p:pic>
      <p:sp>
        <p:nvSpPr>
          <p:cNvPr id="19" name="Text Box 10"/>
          <p:cNvSpPr txBox="1">
            <a:spLocks noChangeArrowheads="1"/>
          </p:cNvSpPr>
          <p:nvPr/>
        </p:nvSpPr>
        <p:spPr bwMode="auto">
          <a:xfrm>
            <a:off x="1872741" y="856597"/>
            <a:ext cx="30226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二、施工过程</a:t>
            </a:r>
            <a:endParaRPr lang="en-US" altLang="zh-CN" sz="2400" b="1" dirty="0"/>
          </a:p>
        </p:txBody>
      </p:sp>
      <p:sp>
        <p:nvSpPr>
          <p:cNvPr id="25601" name="矩形 17409"/>
          <p:cNvSpPr/>
          <p:nvPr/>
        </p:nvSpPr>
        <p:spPr>
          <a:xfrm>
            <a:off x="2138680" y="1255554"/>
            <a:ext cx="8135938" cy="2061210"/>
          </a:xfrm>
          <a:prstGeom prst="rect">
            <a:avLst/>
          </a:prstGeom>
          <a:noFill/>
          <a:ln w="9525">
            <a:noFill/>
          </a:ln>
        </p:spPr>
        <p:txBody>
          <a:bodyPr anchor="ctr">
            <a:spAutoFit/>
          </a:bodyPr>
          <a:lstStyle/>
          <a:p>
            <a:r>
              <a:rPr lang="en-US" altLang="zh-CN" sz="3200" b="1" dirty="0">
                <a:solidFill>
                  <a:schemeClr val="accent2">
                    <a:lumMod val="75000"/>
                  </a:schemeClr>
                </a:solidFill>
                <a:latin typeface="黑体" panose="02010600030101010101" charset="-122"/>
                <a:ea typeface="黑体" panose="02010600030101010101" charset="-122"/>
              </a:rPr>
              <a:t>4.</a:t>
            </a:r>
            <a:r>
              <a:rPr lang="zh-CN" altLang="en-US" sz="3200" b="1" dirty="0">
                <a:solidFill>
                  <a:schemeClr val="accent2">
                    <a:lumMod val="75000"/>
                  </a:schemeClr>
                </a:solidFill>
                <a:latin typeface="黑体" panose="02010600030101010101" charset="-122"/>
                <a:ea typeface="黑体" panose="02010600030101010101" charset="-122"/>
              </a:rPr>
              <a:t>裱</a:t>
            </a:r>
            <a:r>
              <a:rPr lang="zh-CN" altLang="en-US" sz="3200" dirty="0">
                <a:solidFill>
                  <a:schemeClr val="accent2">
                    <a:lumMod val="75000"/>
                  </a:schemeClr>
                </a:solidFill>
                <a:latin typeface="黑体" panose="02010600030101010101" charset="-122"/>
                <a:ea typeface="黑体" panose="02010600030101010101" charset="-122"/>
              </a:rPr>
              <a:t>糊：</a:t>
            </a:r>
          </a:p>
          <a:p>
            <a:r>
              <a:rPr lang="zh-CN" altLang="en-US" sz="2400" dirty="0" smtClean="0">
                <a:latin typeface="黑体" panose="02010600030101010101" charset="-122"/>
                <a:ea typeface="黑体" panose="02010600030101010101" charset="-122"/>
              </a:rPr>
              <a:t>    裱糊</a:t>
            </a:r>
            <a:r>
              <a:rPr lang="zh-CN" altLang="en-US" sz="2400" dirty="0">
                <a:latin typeface="黑体" panose="02010600030101010101" charset="-122"/>
                <a:ea typeface="黑体" panose="02010600030101010101" charset="-122"/>
              </a:rPr>
              <a:t>壁纸时，首先要垂直，后对花纹拼缝，再用刮板用力抹压平整。原则：是先垂直面后水平面，先细部后大面。贴垂直面时先上后下，贴水平面时先高后低。</a:t>
            </a:r>
            <a:br>
              <a:rPr lang="zh-CN" altLang="en-US" sz="2400" dirty="0">
                <a:latin typeface="黑体" panose="02010600030101010101" charset="-122"/>
                <a:ea typeface="黑体" panose="02010600030101010101" charset="-122"/>
              </a:rPr>
            </a:br>
            <a:endParaRPr lang="zh-CN" altLang="en-US" sz="2400" dirty="0">
              <a:latin typeface="黑体" panose="02010600030101010101" charset="-122"/>
              <a:ea typeface="黑体" panose="02010600030101010101" charset="-122"/>
            </a:endParaRPr>
          </a:p>
        </p:txBody>
      </p:sp>
      <p:pic>
        <p:nvPicPr>
          <p:cNvPr id="25603" name="图片 17411" descr="IMG_1654"/>
          <p:cNvPicPr>
            <a:picLocks noChangeAspect="1"/>
          </p:cNvPicPr>
          <p:nvPr/>
        </p:nvPicPr>
        <p:blipFill>
          <a:blip r:embed="rId4"/>
          <a:stretch>
            <a:fillRect/>
          </a:stretch>
        </p:blipFill>
        <p:spPr>
          <a:xfrm>
            <a:off x="2211705" y="3082290"/>
            <a:ext cx="2200275" cy="2934970"/>
          </a:xfrm>
          <a:prstGeom prst="rect">
            <a:avLst/>
          </a:prstGeom>
          <a:noFill/>
          <a:ln w="9525">
            <a:noFill/>
          </a:ln>
        </p:spPr>
      </p:pic>
      <p:pic>
        <p:nvPicPr>
          <p:cNvPr id="25604" name="图片 17412" descr="IMG_1656"/>
          <p:cNvPicPr>
            <a:picLocks noChangeAspect="1"/>
          </p:cNvPicPr>
          <p:nvPr/>
        </p:nvPicPr>
        <p:blipFill>
          <a:blip r:embed="rId5"/>
          <a:stretch>
            <a:fillRect/>
          </a:stretch>
        </p:blipFill>
        <p:spPr>
          <a:xfrm>
            <a:off x="5215255" y="3069590"/>
            <a:ext cx="2209800" cy="2947670"/>
          </a:xfrm>
          <a:prstGeom prst="rect">
            <a:avLst/>
          </a:prstGeom>
          <a:noFill/>
          <a:ln w="9525">
            <a:noFill/>
          </a:ln>
        </p:spPr>
      </p:pic>
      <p:pic>
        <p:nvPicPr>
          <p:cNvPr id="25605" name="图片 17413" descr="IMG_1658"/>
          <p:cNvPicPr>
            <a:picLocks noChangeAspect="1"/>
          </p:cNvPicPr>
          <p:nvPr/>
        </p:nvPicPr>
        <p:blipFill>
          <a:blip r:embed="rId6"/>
          <a:stretch>
            <a:fillRect/>
          </a:stretch>
        </p:blipFill>
        <p:spPr>
          <a:xfrm>
            <a:off x="8277225" y="3104515"/>
            <a:ext cx="2172335" cy="2896870"/>
          </a:xfrm>
          <a:prstGeom prst="rect">
            <a:avLst/>
          </a:prstGeom>
          <a:noFill/>
          <a:ln w="9525">
            <a:noFill/>
          </a:ln>
        </p:spPr>
      </p:pic>
      <p:sp>
        <p:nvSpPr>
          <p:cNvPr id="25606" name="右箭头 17414"/>
          <p:cNvSpPr/>
          <p:nvPr/>
        </p:nvSpPr>
        <p:spPr>
          <a:xfrm>
            <a:off x="4340543" y="3975418"/>
            <a:ext cx="576262" cy="6477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25607" name="右箭头 17415"/>
          <p:cNvSpPr/>
          <p:nvPr/>
        </p:nvSpPr>
        <p:spPr>
          <a:xfrm>
            <a:off x="7364730" y="3975418"/>
            <a:ext cx="576263" cy="6477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17417" name="矩形 17416"/>
          <p:cNvSpPr/>
          <p:nvPr/>
        </p:nvSpPr>
        <p:spPr>
          <a:xfrm>
            <a:off x="1060767" y="5517232"/>
            <a:ext cx="1150938" cy="366713"/>
          </a:xfrm>
          <a:prstGeom prst="rect">
            <a:avLst/>
          </a:prstGeom>
          <a:noFill/>
          <a:ln w="9525">
            <a:noFill/>
          </a:ln>
        </p:spPr>
        <p:txBody>
          <a:bodyPr>
            <a:spAutoFit/>
          </a:bodyPr>
          <a:lstStyle/>
          <a:p>
            <a:pPr fontAlgn="base"/>
            <a:r>
              <a:rPr lang="zh-CN" altLang="en-US" strike="noStrike" noProof="1">
                <a:effectLst>
                  <a:outerShdw blurRad="38100" dist="38100" dir="2700000">
                    <a:srgbClr val="C0C0C0"/>
                  </a:outerShdw>
                </a:effectLst>
                <a:latin typeface="黑体" panose="02010600030101010101" charset="-122"/>
                <a:ea typeface="黑体" panose="02010600030101010101" charset="-122"/>
                <a:cs typeface="+mn-cs"/>
              </a:rPr>
              <a:t>从上至下</a:t>
            </a:r>
            <a:endParaRPr lang="zh-CN" altLang="en-US" strike="noStrike" noProof="1">
              <a:effectLst>
                <a:outerShdw blurRad="38100" dist="38100" dir="2700000">
                  <a:srgbClr val="C0C0C0"/>
                </a:outerShdw>
              </a:effectLst>
              <a:latin typeface="黑体" panose="02010600030101010101" charset="-122"/>
              <a:ea typeface="黑体" panose="02010600030101010101" charset="-122"/>
            </a:endParaRPr>
          </a:p>
        </p:txBody>
      </p:sp>
      <p:sp>
        <p:nvSpPr>
          <p:cNvPr id="17418" name="矩形 17417"/>
          <p:cNvSpPr/>
          <p:nvPr/>
        </p:nvSpPr>
        <p:spPr>
          <a:xfrm>
            <a:off x="9695606" y="5333875"/>
            <a:ext cx="2087563" cy="366713"/>
          </a:xfrm>
          <a:prstGeom prst="rect">
            <a:avLst/>
          </a:prstGeom>
          <a:noFill/>
          <a:ln w="9525">
            <a:noFill/>
          </a:ln>
        </p:spPr>
        <p:txBody>
          <a:bodyPr>
            <a:spAutoFit/>
          </a:bodyPr>
          <a:lstStyle/>
          <a:p>
            <a:pPr fontAlgn="base"/>
            <a:r>
              <a:rPr lang="zh-CN" altLang="en-US" strike="noStrike" noProof="1">
                <a:effectLst>
                  <a:outerShdw blurRad="38100" dist="38100" dir="2700000">
                    <a:srgbClr val="C0C0C0"/>
                  </a:outerShdw>
                </a:effectLst>
                <a:latin typeface="黑体" panose="02010600030101010101" charset="-122"/>
                <a:ea typeface="黑体" panose="02010600030101010101" charset="-122"/>
                <a:cs typeface="+mn-cs"/>
              </a:rPr>
              <a:t>剪裁顶面多余墙纸</a:t>
            </a:r>
            <a:endParaRPr lang="zh-CN" altLang="en-US" strike="noStrike" noProof="1">
              <a:effectLst>
                <a:outerShdw blurRad="38100" dist="38100" dir="2700000">
                  <a:srgbClr val="C0C0C0"/>
                </a:outerShdw>
              </a:effectLst>
              <a:latin typeface="黑体" panose="02010600030101010101" charset="-122"/>
              <a:ea typeface="黑体" panose="02010600030101010101" charset="-122"/>
            </a:endParaRPr>
          </a:p>
        </p:txBody>
      </p:sp>
      <p:sp>
        <p:nvSpPr>
          <p:cNvPr id="17419" name="矩形 17418"/>
          <p:cNvSpPr/>
          <p:nvPr/>
        </p:nvSpPr>
        <p:spPr>
          <a:xfrm>
            <a:off x="4895386" y="5634672"/>
            <a:ext cx="2376488" cy="366713"/>
          </a:xfrm>
          <a:prstGeom prst="rect">
            <a:avLst/>
          </a:prstGeom>
          <a:noFill/>
          <a:ln w="9525">
            <a:noFill/>
          </a:ln>
        </p:spPr>
        <p:txBody>
          <a:bodyPr>
            <a:spAutoFit/>
          </a:bodyPr>
          <a:lstStyle/>
          <a:p>
            <a:pPr fontAlgn="base"/>
            <a:r>
              <a:rPr lang="zh-CN" altLang="en-US" strike="noStrike" noProof="1">
                <a:effectLst>
                  <a:outerShdw blurRad="38100" dist="38100" dir="2700000">
                    <a:srgbClr val="C0C0C0"/>
                  </a:outerShdw>
                </a:effectLst>
                <a:latin typeface="黑体" panose="02010600030101010101" charset="-122"/>
                <a:ea typeface="黑体" panose="02010600030101010101" charset="-122"/>
                <a:cs typeface="+mn-cs"/>
              </a:rPr>
              <a:t>红外线找水平</a:t>
            </a:r>
            <a:r>
              <a:rPr lang="en-US" altLang="zh-CN" strike="noStrike" noProof="1">
                <a:effectLst>
                  <a:outerShdw blurRad="38100" dist="38100" dir="2700000">
                    <a:srgbClr val="C0C0C0"/>
                  </a:outerShdw>
                </a:effectLst>
                <a:latin typeface="黑体" panose="02010600030101010101" charset="-122"/>
                <a:ea typeface="黑体" panose="02010600030101010101" charset="-122"/>
                <a:cs typeface="+mn-cs"/>
              </a:rPr>
              <a:t>/</a:t>
            </a:r>
            <a:r>
              <a:rPr lang="zh-CN" altLang="en-US" strike="noStrike" noProof="1">
                <a:effectLst>
                  <a:outerShdw blurRad="38100" dist="38100" dir="2700000">
                    <a:srgbClr val="C0C0C0"/>
                  </a:outerShdw>
                </a:effectLst>
                <a:latin typeface="黑体" panose="02010600030101010101" charset="-122"/>
                <a:ea typeface="黑体" panose="02010600030101010101" charset="-122"/>
                <a:cs typeface="+mn-cs"/>
              </a:rPr>
              <a:t>垂直线</a:t>
            </a:r>
            <a:endParaRPr lang="zh-CN" altLang="en-US" strike="noStrike" noProof="1">
              <a:effectLst>
                <a:outerShdw blurRad="38100" dist="38100" dir="2700000">
                  <a:srgbClr val="C0C0C0"/>
                </a:outerShdw>
              </a:effectLst>
              <a:latin typeface="黑体" panose="02010600030101010101" charset="-122"/>
              <a:ea typeface="黑体" panose="02010600030101010101" charset="-122"/>
            </a:endParaRPr>
          </a:p>
        </p:txBody>
      </p:sp>
      <p:sp>
        <p:nvSpPr>
          <p:cNvPr id="16" name="矩形 15"/>
          <p:cNvSpPr/>
          <p:nvPr/>
        </p:nvSpPr>
        <p:spPr>
          <a:xfrm>
            <a:off x="5682273" y="6270159"/>
            <a:ext cx="578428"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11</a:t>
            </a:r>
            <a:endParaRPr lang="zh-CN" altLang="en-US" sz="2800" b="1" spc="50" dirty="0">
              <a:ln w="13500">
                <a:solidFill>
                  <a:schemeClr val="accent1">
                    <a:shade val="2500"/>
                    <a:alpha val="6500"/>
                  </a:schemeClr>
                </a:solidFill>
                <a:prstDash val="solid"/>
              </a:ln>
              <a:solidFill>
                <a:schemeClr val="bg1">
                  <a:alpha val="95000"/>
                </a:schemeClr>
              </a:solidFill>
            </a:endParaRPr>
          </a:p>
        </p:txBody>
      </p:sp>
    </p:spTree>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838" y="6251575"/>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6625" name="矩形 18433"/>
          <p:cNvSpPr/>
          <p:nvPr/>
        </p:nvSpPr>
        <p:spPr>
          <a:xfrm>
            <a:off x="694606" y="548680"/>
            <a:ext cx="8424862" cy="2738120"/>
          </a:xfrm>
          <a:prstGeom prst="rect">
            <a:avLst/>
          </a:prstGeom>
          <a:noFill/>
          <a:ln w="9525">
            <a:noFill/>
          </a:ln>
        </p:spPr>
        <p:txBody>
          <a:bodyPr anchor="ctr">
            <a:spAutoFit/>
          </a:bodyPr>
          <a:lstStyle/>
          <a:p>
            <a:r>
              <a:rPr lang="en-US" altLang="zh-CN" sz="2800" b="1" dirty="0">
                <a:solidFill>
                  <a:schemeClr val="accent2">
                    <a:lumMod val="75000"/>
                  </a:schemeClr>
                </a:solidFill>
                <a:latin typeface="黑体" panose="02010600030101010101" charset="-122"/>
                <a:ea typeface="黑体" panose="02010600030101010101" charset="-122"/>
              </a:rPr>
              <a:t>5</a:t>
            </a:r>
            <a:r>
              <a:rPr lang="en-US" altLang="zh-CN" sz="2800" dirty="0">
                <a:solidFill>
                  <a:schemeClr val="accent2">
                    <a:lumMod val="75000"/>
                  </a:schemeClr>
                </a:solidFill>
                <a:latin typeface="黑体" panose="02010600030101010101" charset="-122"/>
                <a:ea typeface="黑体" panose="02010600030101010101" charset="-122"/>
              </a:rPr>
              <a:t>.</a:t>
            </a:r>
            <a:r>
              <a:rPr lang="zh-CN" altLang="en-US" sz="2800" dirty="0">
                <a:solidFill>
                  <a:schemeClr val="accent2">
                    <a:lumMod val="75000"/>
                  </a:schemeClr>
                </a:solidFill>
                <a:latin typeface="黑体" panose="02010600030101010101" charset="-122"/>
                <a:ea typeface="黑体" panose="02010600030101010101" charset="-122"/>
              </a:rPr>
              <a:t>无花纹、图案的壁纸：</a:t>
            </a:r>
          </a:p>
          <a:p>
            <a:r>
              <a:rPr lang="zh-CN" altLang="en-US" sz="2400" dirty="0" smtClean="0">
                <a:latin typeface="黑体" panose="02010600030101010101" charset="-122"/>
                <a:ea typeface="黑体" panose="02010600030101010101" charset="-122"/>
              </a:rPr>
              <a:t>    可</a:t>
            </a:r>
            <a:r>
              <a:rPr lang="zh-CN" altLang="en-US" sz="2400" dirty="0">
                <a:latin typeface="黑体" panose="02010600030101010101" charset="-122"/>
                <a:ea typeface="黑体" panose="02010600030101010101" charset="-122"/>
              </a:rPr>
              <a:t>采用搭接法裱糊，相邻两幅间可拼缝重叠</a:t>
            </a:r>
            <a:r>
              <a:rPr lang="en-US" altLang="zh-CN" sz="2400" dirty="0">
                <a:latin typeface="黑体" panose="02010600030101010101" charset="-122"/>
                <a:ea typeface="黑体" panose="02010600030101010101" charset="-122"/>
              </a:rPr>
              <a:t>30mm</a:t>
            </a:r>
            <a:r>
              <a:rPr lang="zh-CN" altLang="en-US" sz="2400" dirty="0">
                <a:latin typeface="黑体" panose="02010600030101010101" charset="-122"/>
                <a:ea typeface="黑体" panose="02010600030101010101" charset="-122"/>
              </a:rPr>
              <a:t>左右，并用直钢尺和活动剪刀自上而下，在重叠部分切断，撕下小条壁纸，用刮板从上而下均匀地赶胶，排出气泡，并及时用湿布擦掉多余胶，保证壁纸面干净。较厚的壁纸须用胶滚进行滚压赶平。注意：发泡壁纸、复合壁纸严禁使用刮板赶压，可采用毛巾、海绵或毛刷赶压，以避免赶压花型出现死褶。 </a:t>
            </a:r>
          </a:p>
        </p:txBody>
      </p:sp>
      <p:pic>
        <p:nvPicPr>
          <p:cNvPr id="26627" name="图片 18435" descr="IMG_1661"/>
          <p:cNvPicPr>
            <a:picLocks noChangeAspect="1"/>
          </p:cNvPicPr>
          <p:nvPr/>
        </p:nvPicPr>
        <p:blipFill>
          <a:blip r:embed="rId2"/>
          <a:stretch>
            <a:fillRect/>
          </a:stretch>
        </p:blipFill>
        <p:spPr>
          <a:xfrm>
            <a:off x="2086293" y="3472498"/>
            <a:ext cx="1831975" cy="2441575"/>
          </a:xfrm>
          <a:prstGeom prst="rect">
            <a:avLst/>
          </a:prstGeom>
          <a:noFill/>
          <a:ln w="9525">
            <a:noFill/>
          </a:ln>
        </p:spPr>
      </p:pic>
      <p:pic>
        <p:nvPicPr>
          <p:cNvPr id="26628" name="图片 18436" descr="IMG_1662"/>
          <p:cNvPicPr>
            <a:picLocks noChangeAspect="1"/>
          </p:cNvPicPr>
          <p:nvPr/>
        </p:nvPicPr>
        <p:blipFill>
          <a:blip r:embed="rId3"/>
          <a:stretch>
            <a:fillRect/>
          </a:stretch>
        </p:blipFill>
        <p:spPr>
          <a:xfrm>
            <a:off x="4318318" y="3472498"/>
            <a:ext cx="1831975" cy="2441575"/>
          </a:xfrm>
          <a:prstGeom prst="rect">
            <a:avLst/>
          </a:prstGeom>
          <a:noFill/>
          <a:ln w="9525">
            <a:noFill/>
          </a:ln>
        </p:spPr>
      </p:pic>
      <p:pic>
        <p:nvPicPr>
          <p:cNvPr id="26629" name="图片 18437" descr="IMG_1663"/>
          <p:cNvPicPr>
            <a:picLocks noChangeAspect="1"/>
          </p:cNvPicPr>
          <p:nvPr/>
        </p:nvPicPr>
        <p:blipFill>
          <a:blip r:embed="rId4"/>
          <a:stretch>
            <a:fillRect/>
          </a:stretch>
        </p:blipFill>
        <p:spPr>
          <a:xfrm>
            <a:off x="6439218" y="3472498"/>
            <a:ext cx="1831975" cy="2441575"/>
          </a:xfrm>
          <a:prstGeom prst="rect">
            <a:avLst/>
          </a:prstGeom>
          <a:noFill/>
          <a:ln w="9525">
            <a:noFill/>
          </a:ln>
        </p:spPr>
      </p:pic>
      <p:pic>
        <p:nvPicPr>
          <p:cNvPr id="26630" name="图片 18438" descr="IMG_1665"/>
          <p:cNvPicPr>
            <a:picLocks noChangeAspect="1"/>
          </p:cNvPicPr>
          <p:nvPr/>
        </p:nvPicPr>
        <p:blipFill>
          <a:blip r:embed="rId5"/>
          <a:stretch>
            <a:fillRect/>
          </a:stretch>
        </p:blipFill>
        <p:spPr>
          <a:xfrm>
            <a:off x="8566468" y="3472498"/>
            <a:ext cx="1831975" cy="2441575"/>
          </a:xfrm>
          <a:prstGeom prst="rect">
            <a:avLst/>
          </a:prstGeom>
          <a:noFill/>
          <a:ln w="9525">
            <a:noFill/>
          </a:ln>
        </p:spPr>
      </p:pic>
      <p:sp>
        <p:nvSpPr>
          <p:cNvPr id="18440" name="矩形 18439"/>
          <p:cNvSpPr/>
          <p:nvPr/>
        </p:nvSpPr>
        <p:spPr>
          <a:xfrm>
            <a:off x="2426653" y="5914073"/>
            <a:ext cx="1150938" cy="366713"/>
          </a:xfrm>
          <a:prstGeom prst="rect">
            <a:avLst/>
          </a:prstGeom>
          <a:noFill/>
          <a:ln w="9525">
            <a:noFill/>
          </a:ln>
        </p:spPr>
        <p:txBody>
          <a:bodyPr>
            <a:spAutoFit/>
          </a:bodyPr>
          <a:lstStyle/>
          <a:p>
            <a:pPr fontAlgn="base"/>
            <a:r>
              <a:rPr lang="zh-CN" altLang="en-US" strike="noStrike" noProof="1">
                <a:effectLst>
                  <a:outerShdw blurRad="38100" dist="38100" dir="2700000">
                    <a:srgbClr val="C0C0C0"/>
                  </a:outerShdw>
                </a:effectLst>
                <a:latin typeface="黑体" panose="02010600030101010101" charset="-122"/>
                <a:ea typeface="黑体" panose="02010600030101010101" charset="-122"/>
                <a:cs typeface="+mn-cs"/>
              </a:rPr>
              <a:t>从上至下</a:t>
            </a:r>
            <a:endParaRPr lang="zh-CN" altLang="en-US" strike="noStrike" noProof="1">
              <a:effectLst>
                <a:outerShdw blurRad="38100" dist="38100" dir="2700000">
                  <a:srgbClr val="C0C0C0"/>
                </a:outerShdw>
              </a:effectLst>
              <a:latin typeface="黑体" panose="02010600030101010101" charset="-122"/>
              <a:ea typeface="黑体" panose="02010600030101010101" charset="-122"/>
            </a:endParaRPr>
          </a:p>
        </p:txBody>
      </p:sp>
      <p:sp>
        <p:nvSpPr>
          <p:cNvPr id="26632" name="矩形 18440"/>
          <p:cNvSpPr/>
          <p:nvPr/>
        </p:nvSpPr>
        <p:spPr>
          <a:xfrm>
            <a:off x="4679950" y="5914708"/>
            <a:ext cx="1150938" cy="366712"/>
          </a:xfrm>
          <a:prstGeom prst="rect">
            <a:avLst/>
          </a:prstGeom>
          <a:noFill/>
          <a:ln w="9525">
            <a:noFill/>
          </a:ln>
        </p:spPr>
        <p:txBody>
          <a:bodyPr anchor="t">
            <a:spAutoFit/>
          </a:bodyPr>
          <a:lstStyle/>
          <a:p>
            <a:r>
              <a:rPr lang="zh-CN" altLang="en-US">
                <a:latin typeface="黑体" panose="02010600030101010101" charset="-122"/>
                <a:ea typeface="黑体" panose="02010600030101010101" charset="-122"/>
              </a:rPr>
              <a:t>刮平墙纸</a:t>
            </a:r>
          </a:p>
        </p:txBody>
      </p:sp>
      <p:sp>
        <p:nvSpPr>
          <p:cNvPr id="18442" name="矩形 18441"/>
          <p:cNvSpPr/>
          <p:nvPr/>
        </p:nvSpPr>
        <p:spPr>
          <a:xfrm>
            <a:off x="6767830" y="5914073"/>
            <a:ext cx="1150938" cy="366713"/>
          </a:xfrm>
          <a:prstGeom prst="rect">
            <a:avLst/>
          </a:prstGeom>
          <a:noFill/>
          <a:ln w="9525">
            <a:noFill/>
          </a:ln>
        </p:spPr>
        <p:txBody>
          <a:bodyPr>
            <a:spAutoFit/>
          </a:bodyPr>
          <a:lstStyle/>
          <a:p>
            <a:pPr fontAlgn="base"/>
            <a:r>
              <a:rPr lang="zh-CN" altLang="en-US" strike="noStrike" noProof="1">
                <a:effectLst>
                  <a:outerShdw blurRad="38100" dist="38100" dir="2700000">
                    <a:srgbClr val="C0C0C0"/>
                  </a:outerShdw>
                </a:effectLst>
                <a:latin typeface="黑体" panose="02010600030101010101" charset="-122"/>
                <a:ea typeface="黑体" panose="02010600030101010101" charset="-122"/>
                <a:cs typeface="+mn-cs"/>
              </a:rPr>
              <a:t>刮平墙纸</a:t>
            </a:r>
            <a:endParaRPr lang="zh-CN" altLang="en-US" strike="noStrike" noProof="1">
              <a:effectLst>
                <a:outerShdw blurRad="38100" dist="38100" dir="2700000">
                  <a:srgbClr val="C0C0C0"/>
                </a:outerShdw>
              </a:effectLst>
              <a:latin typeface="黑体" panose="02010600030101010101" charset="-122"/>
              <a:ea typeface="黑体" panose="02010600030101010101" charset="-122"/>
            </a:endParaRPr>
          </a:p>
        </p:txBody>
      </p:sp>
      <p:sp>
        <p:nvSpPr>
          <p:cNvPr id="18443" name="矩形 18442"/>
          <p:cNvSpPr/>
          <p:nvPr/>
        </p:nvSpPr>
        <p:spPr>
          <a:xfrm>
            <a:off x="8654098" y="5914708"/>
            <a:ext cx="1655763" cy="366713"/>
          </a:xfrm>
          <a:prstGeom prst="rect">
            <a:avLst/>
          </a:prstGeom>
          <a:noFill/>
          <a:ln w="9525">
            <a:noFill/>
          </a:ln>
        </p:spPr>
        <p:txBody>
          <a:bodyPr>
            <a:spAutoFit/>
          </a:bodyPr>
          <a:lstStyle/>
          <a:p>
            <a:pPr fontAlgn="base"/>
            <a:r>
              <a:rPr lang="zh-CN" altLang="en-US" strike="noStrike" noProof="1">
                <a:effectLst>
                  <a:outerShdw blurRad="38100" dist="38100" dir="2700000">
                    <a:srgbClr val="C0C0C0"/>
                  </a:outerShdw>
                </a:effectLst>
                <a:latin typeface="黑体" panose="02010600030101010101" charset="-122"/>
                <a:ea typeface="黑体" panose="02010600030101010101" charset="-122"/>
                <a:cs typeface="+mn-cs"/>
              </a:rPr>
              <a:t>裁剪多余墙纸</a:t>
            </a:r>
            <a:endParaRPr lang="zh-CN" altLang="en-US" strike="noStrike" noProof="1">
              <a:effectLst>
                <a:outerShdw blurRad="38100" dist="38100" dir="2700000">
                  <a:srgbClr val="C0C0C0"/>
                </a:outerShdw>
              </a:effectLst>
              <a:latin typeface="黑体" panose="02010600030101010101" charset="-122"/>
              <a:ea typeface="黑体" panose="02010600030101010101" charset="-122"/>
            </a:endParaRPr>
          </a:p>
        </p:txBody>
      </p:sp>
      <p:sp>
        <p:nvSpPr>
          <p:cNvPr id="26635" name="右箭头 18443"/>
          <p:cNvSpPr/>
          <p:nvPr/>
        </p:nvSpPr>
        <p:spPr>
          <a:xfrm>
            <a:off x="3742055" y="4480560"/>
            <a:ext cx="576263" cy="6477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26636" name="右箭头 18444"/>
          <p:cNvSpPr/>
          <p:nvPr/>
        </p:nvSpPr>
        <p:spPr>
          <a:xfrm>
            <a:off x="5831205" y="4480560"/>
            <a:ext cx="576263" cy="6477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26637" name="右箭头 18445"/>
          <p:cNvSpPr/>
          <p:nvPr/>
        </p:nvSpPr>
        <p:spPr>
          <a:xfrm>
            <a:off x="7918768" y="4480560"/>
            <a:ext cx="576262" cy="6477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5672366" y="6270159"/>
            <a:ext cx="598242"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12</a:t>
            </a:r>
            <a:endParaRPr lang="zh-CN" altLang="en-US" sz="2800" b="1" spc="50" dirty="0">
              <a:ln w="13500">
                <a:solidFill>
                  <a:schemeClr val="accent1">
                    <a:shade val="2500"/>
                    <a:alpha val="6500"/>
                  </a:schemeClr>
                </a:solidFill>
                <a:prstDash val="solid"/>
              </a:ln>
              <a:solidFill>
                <a:schemeClr val="bg1">
                  <a:alpha val="95000"/>
                </a:schemeClr>
              </a:solidFill>
            </a:endParaRPr>
          </a:p>
        </p:txBody>
      </p:sp>
    </p:spTree>
  </p:cSld>
  <p:clrMapOvr>
    <a:masterClrMapping/>
  </p:clrMapOvr>
  <p:transition advClick="0" advTm="3000">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838" y="6251575"/>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7649" name="矩形 19457"/>
          <p:cNvSpPr/>
          <p:nvPr/>
        </p:nvSpPr>
        <p:spPr>
          <a:xfrm>
            <a:off x="1516063" y="580231"/>
            <a:ext cx="8107535" cy="2368550"/>
          </a:xfrm>
          <a:prstGeom prst="rect">
            <a:avLst/>
          </a:prstGeom>
          <a:noFill/>
          <a:ln w="9525">
            <a:noFill/>
          </a:ln>
        </p:spPr>
        <p:txBody>
          <a:bodyPr wrap="square" anchor="ctr">
            <a:spAutoFit/>
          </a:bodyPr>
          <a:lstStyle/>
          <a:p>
            <a:r>
              <a:rPr lang="en-US" altLang="zh-CN" sz="2800" dirty="0">
                <a:solidFill>
                  <a:schemeClr val="accent2">
                    <a:lumMod val="75000"/>
                  </a:schemeClr>
                </a:solidFill>
                <a:latin typeface="黑体" panose="02010600030101010101" charset="-122"/>
                <a:ea typeface="黑体" panose="02010600030101010101" charset="-122"/>
              </a:rPr>
              <a:t>6</a:t>
            </a:r>
            <a:r>
              <a:rPr lang="zh-CN" altLang="en-US" sz="2800" dirty="0">
                <a:solidFill>
                  <a:schemeClr val="accent2">
                    <a:lumMod val="75000"/>
                  </a:schemeClr>
                </a:solidFill>
                <a:latin typeface="黑体" panose="02010600030101010101" charset="-122"/>
                <a:ea typeface="黑体" panose="02010600030101010101" charset="-122"/>
              </a:rPr>
              <a:t>、图案、花纹壁纸：</a:t>
            </a:r>
          </a:p>
          <a:p>
            <a:r>
              <a:rPr lang="zh-CN" altLang="en-US" sz="2400" dirty="0" smtClean="0">
                <a:latin typeface="黑体" panose="02010600030101010101" charset="-122"/>
                <a:ea typeface="黑体" panose="02010600030101010101" charset="-122"/>
              </a:rPr>
              <a:t>    为了</a:t>
            </a:r>
            <a:r>
              <a:rPr lang="zh-CN" altLang="en-US" sz="2400" dirty="0">
                <a:latin typeface="黑体" panose="02010600030101010101" charset="-122"/>
                <a:ea typeface="黑体" panose="02010600030101010101" charset="-122"/>
              </a:rPr>
              <a:t>保证图案的完整性和连续性，裱贴时采用拼接法，拼帖先对图案，后拼缝。</a:t>
            </a:r>
            <a:br>
              <a:rPr lang="zh-CN" altLang="en-US" sz="2400" dirty="0">
                <a:latin typeface="黑体" panose="02010600030101010101" charset="-122"/>
                <a:ea typeface="黑体" panose="02010600030101010101" charset="-122"/>
              </a:rPr>
            </a:br>
            <a:r>
              <a:rPr lang="zh-CN" altLang="en-US" sz="2400" dirty="0" smtClean="0">
                <a:latin typeface="黑体" panose="02010600030101010101" charset="-122"/>
                <a:ea typeface="黑体" panose="02010600030101010101" charset="-122"/>
              </a:rPr>
              <a:t>    壁纸</a:t>
            </a:r>
            <a:r>
              <a:rPr lang="zh-CN" altLang="en-US" sz="2400" dirty="0">
                <a:latin typeface="黑体" panose="02010600030101010101" charset="-122"/>
                <a:ea typeface="黑体" panose="02010600030101010101" charset="-122"/>
              </a:rPr>
              <a:t>裱糊时，在阴角处接缝搭接，阳角不能出现拼缝，应包角压实。保证直视</a:t>
            </a:r>
            <a:r>
              <a:rPr lang="en-US" altLang="zh-CN" sz="2400" dirty="0">
                <a:latin typeface="黑体" panose="02010600030101010101" charset="-122"/>
                <a:ea typeface="黑体" panose="02010600030101010101" charset="-122"/>
              </a:rPr>
              <a:t>1.5</a:t>
            </a:r>
            <a:r>
              <a:rPr lang="zh-CN" altLang="en-US" sz="2400" dirty="0">
                <a:latin typeface="黑体" panose="02010600030101010101" charset="-122"/>
                <a:ea typeface="黑体" panose="02010600030101010101" charset="-122"/>
              </a:rPr>
              <a:t>米处不显缝。对壁纸有色差的事先挑选调整后施工</a:t>
            </a:r>
            <a:r>
              <a:rPr lang="zh-CN" altLang="en-US" sz="2000" dirty="0">
                <a:latin typeface="黑体" panose="02010600030101010101" charset="-122"/>
                <a:ea typeface="黑体" panose="02010600030101010101" charset="-122"/>
              </a:rPr>
              <a:t>。 </a:t>
            </a:r>
          </a:p>
        </p:txBody>
      </p:sp>
      <p:pic>
        <p:nvPicPr>
          <p:cNvPr id="27651" name="图片 19459" descr="IMG_1667"/>
          <p:cNvPicPr>
            <a:picLocks noChangeAspect="1"/>
          </p:cNvPicPr>
          <p:nvPr/>
        </p:nvPicPr>
        <p:blipFill>
          <a:blip r:embed="rId2"/>
          <a:stretch>
            <a:fillRect/>
          </a:stretch>
        </p:blipFill>
        <p:spPr>
          <a:xfrm>
            <a:off x="2016125" y="3032125"/>
            <a:ext cx="2740025" cy="3168650"/>
          </a:xfrm>
          <a:prstGeom prst="rect">
            <a:avLst/>
          </a:prstGeom>
          <a:noFill/>
          <a:ln w="9525">
            <a:noFill/>
          </a:ln>
        </p:spPr>
      </p:pic>
      <p:pic>
        <p:nvPicPr>
          <p:cNvPr id="27652" name="图片 19460" descr="IMG_1668"/>
          <p:cNvPicPr>
            <a:picLocks noChangeAspect="1"/>
          </p:cNvPicPr>
          <p:nvPr/>
        </p:nvPicPr>
        <p:blipFill>
          <a:blip r:embed="rId3"/>
          <a:stretch>
            <a:fillRect/>
          </a:stretch>
        </p:blipFill>
        <p:spPr>
          <a:xfrm>
            <a:off x="6118225" y="3032125"/>
            <a:ext cx="2741613" cy="3168650"/>
          </a:xfrm>
          <a:prstGeom prst="rect">
            <a:avLst/>
          </a:prstGeom>
          <a:noFill/>
          <a:ln w="9525">
            <a:noFill/>
          </a:ln>
        </p:spPr>
      </p:pic>
      <p:sp>
        <p:nvSpPr>
          <p:cNvPr id="19462" name="矩形 19461"/>
          <p:cNvSpPr/>
          <p:nvPr/>
        </p:nvSpPr>
        <p:spPr>
          <a:xfrm>
            <a:off x="4743394" y="5733256"/>
            <a:ext cx="1150938" cy="366713"/>
          </a:xfrm>
          <a:prstGeom prst="rect">
            <a:avLst/>
          </a:prstGeom>
          <a:noFill/>
          <a:ln w="9525">
            <a:noFill/>
          </a:ln>
        </p:spPr>
        <p:txBody>
          <a:bodyPr>
            <a:spAutoFit/>
          </a:bodyPr>
          <a:lstStyle/>
          <a:p>
            <a:pPr fontAlgn="base"/>
            <a:r>
              <a:rPr lang="zh-CN" altLang="en-US" strike="noStrike" noProof="1">
                <a:effectLst>
                  <a:outerShdw blurRad="38100" dist="38100" dir="2700000">
                    <a:srgbClr val="C0C0C0"/>
                  </a:outerShdw>
                </a:effectLst>
                <a:latin typeface="黑体" panose="02010600030101010101" charset="-122"/>
                <a:ea typeface="黑体" panose="02010600030101010101" charset="-122"/>
                <a:cs typeface="+mn-cs"/>
              </a:rPr>
              <a:t>墙纸对花</a:t>
            </a:r>
            <a:endParaRPr lang="zh-CN" altLang="en-US" strike="noStrike" noProof="1">
              <a:effectLst>
                <a:outerShdw blurRad="38100" dist="38100" dir="2700000">
                  <a:srgbClr val="C0C0C0"/>
                </a:outerShdw>
              </a:effectLst>
              <a:latin typeface="黑体" panose="02010600030101010101" charset="-122"/>
              <a:ea typeface="黑体" panose="02010600030101010101" charset="-122"/>
            </a:endParaRPr>
          </a:p>
        </p:txBody>
      </p:sp>
      <p:sp>
        <p:nvSpPr>
          <p:cNvPr id="27654" name="右箭头 19462"/>
          <p:cNvSpPr/>
          <p:nvPr/>
        </p:nvSpPr>
        <p:spPr>
          <a:xfrm>
            <a:off x="5114925" y="4038600"/>
            <a:ext cx="576263" cy="6477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19464" name="矩形 19463"/>
          <p:cNvSpPr/>
          <p:nvPr/>
        </p:nvSpPr>
        <p:spPr>
          <a:xfrm>
            <a:off x="8967788" y="5661248"/>
            <a:ext cx="1657350" cy="366713"/>
          </a:xfrm>
          <a:prstGeom prst="rect">
            <a:avLst/>
          </a:prstGeom>
          <a:noFill/>
          <a:ln w="9525">
            <a:noFill/>
          </a:ln>
        </p:spPr>
        <p:txBody>
          <a:bodyPr>
            <a:spAutoFit/>
          </a:bodyPr>
          <a:lstStyle/>
          <a:p>
            <a:pPr fontAlgn="base"/>
            <a:r>
              <a:rPr lang="zh-CN" altLang="en-US" strike="noStrike" noProof="1">
                <a:effectLst>
                  <a:outerShdw blurRad="38100" dist="38100" dir="2700000">
                    <a:srgbClr val="C0C0C0"/>
                  </a:outerShdw>
                </a:effectLst>
                <a:latin typeface="黑体" panose="02010600030101010101" charset="-122"/>
                <a:ea typeface="黑体" panose="02010600030101010101" charset="-122"/>
                <a:cs typeface="+mn-cs"/>
              </a:rPr>
              <a:t>墙纸对花拼缝</a:t>
            </a:r>
            <a:endParaRPr lang="zh-CN" altLang="en-US" strike="noStrike" noProof="1">
              <a:effectLst>
                <a:outerShdw blurRad="38100" dist="38100" dir="2700000">
                  <a:srgbClr val="C0C0C0"/>
                </a:outerShdw>
              </a:effectLst>
              <a:latin typeface="黑体" panose="02010600030101010101" charset="-122"/>
              <a:ea typeface="黑体" panose="02010600030101010101" charset="-122"/>
            </a:endParaRPr>
          </a:p>
        </p:txBody>
      </p:sp>
      <p:sp>
        <p:nvSpPr>
          <p:cNvPr id="10" name="矩形 9"/>
          <p:cNvSpPr/>
          <p:nvPr/>
        </p:nvSpPr>
        <p:spPr>
          <a:xfrm>
            <a:off x="5672366" y="6270159"/>
            <a:ext cx="598242"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13</a:t>
            </a:r>
            <a:endParaRPr lang="zh-CN" altLang="en-US" sz="2800" b="1" spc="50" dirty="0">
              <a:ln w="13500">
                <a:solidFill>
                  <a:schemeClr val="accent1">
                    <a:shade val="2500"/>
                    <a:alpha val="6500"/>
                  </a:schemeClr>
                </a:solidFill>
                <a:prstDash val="solid"/>
              </a:ln>
              <a:solidFill>
                <a:schemeClr val="bg1">
                  <a:alpha val="95000"/>
                </a:schemeClr>
              </a:solidFill>
            </a:endParaRPr>
          </a:p>
        </p:txBody>
      </p:sp>
    </p:spTree>
  </p:cSld>
  <p:clrMapOvr>
    <a:masterClrMapping/>
  </p:clrMapOvr>
  <p:transition advClick="0" advTm="3000">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838" y="6251575"/>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8673" name="矩形 20481"/>
          <p:cNvSpPr/>
          <p:nvPr/>
        </p:nvSpPr>
        <p:spPr>
          <a:xfrm>
            <a:off x="1944688" y="512604"/>
            <a:ext cx="8280400" cy="2368550"/>
          </a:xfrm>
          <a:prstGeom prst="rect">
            <a:avLst/>
          </a:prstGeom>
          <a:noFill/>
          <a:ln w="9525">
            <a:noFill/>
          </a:ln>
        </p:spPr>
        <p:txBody>
          <a:bodyPr anchor="ctr">
            <a:spAutoFit/>
          </a:bodyPr>
          <a:lstStyle/>
          <a:p>
            <a:r>
              <a:rPr lang="en-US" altLang="zh-CN" sz="2800">
                <a:solidFill>
                  <a:schemeClr val="accent2">
                    <a:lumMod val="75000"/>
                  </a:schemeClr>
                </a:solidFill>
                <a:latin typeface="黑体" panose="02010600030101010101" charset="-122"/>
                <a:ea typeface="黑体" panose="02010600030101010101" charset="-122"/>
              </a:rPr>
              <a:t>7.</a:t>
            </a:r>
            <a:r>
              <a:rPr lang="zh-CN" altLang="en-US" sz="2800">
                <a:solidFill>
                  <a:schemeClr val="accent2">
                    <a:lumMod val="75000"/>
                  </a:schemeClr>
                </a:solidFill>
                <a:latin typeface="黑体" panose="02010600030101010101" charset="-122"/>
                <a:ea typeface="黑体" panose="02010600030101010101" charset="-122"/>
              </a:rPr>
              <a:t>饰面清理：</a:t>
            </a:r>
          </a:p>
          <a:p>
            <a:r>
              <a:rPr lang="zh-CN" altLang="en-US" sz="2400">
                <a:latin typeface="黑体" panose="02010600030101010101" charset="-122"/>
                <a:ea typeface="黑体" panose="02010600030101010101" charset="-122"/>
              </a:rPr>
              <a:t>表面的胶水、斑污要及时擦干净，各种翘角翘边应进行补胶，并用木棍或橡胶辊压实，有气泡处可先用注射针头排气，同时注入胶液，再用辊子压实。如表面有皱折时，可趁胶液不干时用湿毛巾轻拭纸面，使之湿润，舒展后壁纸轻刮，滚压赶平。</a:t>
            </a:r>
          </a:p>
        </p:txBody>
      </p:sp>
      <p:pic>
        <p:nvPicPr>
          <p:cNvPr id="28675" name="图片 20483" descr="IMG_1671"/>
          <p:cNvPicPr>
            <a:picLocks noChangeAspect="1"/>
          </p:cNvPicPr>
          <p:nvPr/>
        </p:nvPicPr>
        <p:blipFill>
          <a:blip r:embed="rId2"/>
          <a:stretch>
            <a:fillRect/>
          </a:stretch>
        </p:blipFill>
        <p:spPr>
          <a:xfrm>
            <a:off x="6865620" y="2999740"/>
            <a:ext cx="2500630" cy="3154045"/>
          </a:xfrm>
          <a:prstGeom prst="rect">
            <a:avLst/>
          </a:prstGeom>
          <a:noFill/>
          <a:ln w="9525">
            <a:noFill/>
          </a:ln>
        </p:spPr>
      </p:pic>
      <p:pic>
        <p:nvPicPr>
          <p:cNvPr id="28676" name="图片 20484" descr="IMG_1669"/>
          <p:cNvPicPr>
            <a:picLocks noChangeAspect="1"/>
          </p:cNvPicPr>
          <p:nvPr/>
        </p:nvPicPr>
        <p:blipFill>
          <a:blip r:embed="rId3"/>
          <a:stretch>
            <a:fillRect/>
          </a:stretch>
        </p:blipFill>
        <p:spPr>
          <a:xfrm>
            <a:off x="3131185" y="3118485"/>
            <a:ext cx="2412365" cy="3092450"/>
          </a:xfrm>
          <a:prstGeom prst="rect">
            <a:avLst/>
          </a:prstGeom>
          <a:noFill/>
          <a:ln w="9525">
            <a:noFill/>
          </a:ln>
        </p:spPr>
      </p:pic>
      <p:sp>
        <p:nvSpPr>
          <p:cNvPr id="28677" name="右箭头 20485"/>
          <p:cNvSpPr/>
          <p:nvPr/>
        </p:nvSpPr>
        <p:spPr>
          <a:xfrm>
            <a:off x="5832475" y="4064635"/>
            <a:ext cx="576263" cy="6477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20487" name="矩形 20486"/>
          <p:cNvSpPr/>
          <p:nvPr/>
        </p:nvSpPr>
        <p:spPr>
          <a:xfrm>
            <a:off x="5559484" y="5733256"/>
            <a:ext cx="1150938" cy="366713"/>
          </a:xfrm>
          <a:prstGeom prst="rect">
            <a:avLst/>
          </a:prstGeom>
          <a:noFill/>
          <a:ln w="9525">
            <a:noFill/>
          </a:ln>
        </p:spPr>
        <p:txBody>
          <a:bodyPr>
            <a:spAutoFit/>
          </a:bodyPr>
          <a:lstStyle/>
          <a:p>
            <a:pPr fontAlgn="base"/>
            <a:r>
              <a:rPr lang="zh-CN" altLang="en-US" strike="noStrike" noProof="1">
                <a:effectLst>
                  <a:outerShdw blurRad="38100" dist="38100" dir="2700000">
                    <a:srgbClr val="C0C0C0"/>
                  </a:outerShdw>
                </a:effectLst>
                <a:latin typeface="黑体" panose="02010600030101010101" charset="-122"/>
                <a:ea typeface="黑体" panose="02010600030101010101" charset="-122"/>
                <a:cs typeface="+mn-cs"/>
              </a:rPr>
              <a:t>墙纸对花</a:t>
            </a:r>
            <a:endParaRPr lang="zh-CN" altLang="en-US" strike="noStrike" noProof="1">
              <a:effectLst>
                <a:outerShdw blurRad="38100" dist="38100" dir="2700000">
                  <a:srgbClr val="C0C0C0"/>
                </a:outerShdw>
              </a:effectLst>
              <a:latin typeface="黑体" panose="02010600030101010101" charset="-122"/>
              <a:ea typeface="黑体" panose="02010600030101010101" charset="-122"/>
            </a:endParaRPr>
          </a:p>
        </p:txBody>
      </p:sp>
      <p:sp>
        <p:nvSpPr>
          <p:cNvPr id="20488" name="矩形 20487"/>
          <p:cNvSpPr/>
          <p:nvPr/>
        </p:nvSpPr>
        <p:spPr>
          <a:xfrm>
            <a:off x="9551590" y="5733255"/>
            <a:ext cx="1150938" cy="366713"/>
          </a:xfrm>
          <a:prstGeom prst="rect">
            <a:avLst/>
          </a:prstGeom>
          <a:noFill/>
          <a:ln w="9525">
            <a:noFill/>
          </a:ln>
        </p:spPr>
        <p:txBody>
          <a:bodyPr>
            <a:spAutoFit/>
          </a:bodyPr>
          <a:lstStyle/>
          <a:p>
            <a:pPr fontAlgn="base"/>
            <a:r>
              <a:rPr lang="zh-CN" altLang="en-US" strike="noStrike" noProof="1">
                <a:effectLst>
                  <a:outerShdw blurRad="38100" dist="38100" dir="2700000">
                    <a:srgbClr val="C0C0C0"/>
                  </a:outerShdw>
                </a:effectLst>
                <a:latin typeface="黑体" panose="02010600030101010101" charset="-122"/>
                <a:ea typeface="黑体" panose="02010600030101010101" charset="-122"/>
                <a:cs typeface="+mn-cs"/>
              </a:rPr>
              <a:t>清理胶水</a:t>
            </a:r>
            <a:endParaRPr lang="zh-CN" altLang="en-US" strike="noStrike" noProof="1">
              <a:effectLst>
                <a:outerShdw blurRad="38100" dist="38100" dir="2700000">
                  <a:srgbClr val="C0C0C0"/>
                </a:outerShdw>
              </a:effectLst>
              <a:latin typeface="黑体" panose="02010600030101010101" charset="-122"/>
              <a:ea typeface="黑体" panose="02010600030101010101" charset="-122"/>
            </a:endParaRPr>
          </a:p>
        </p:txBody>
      </p:sp>
      <p:sp>
        <p:nvSpPr>
          <p:cNvPr id="10" name="矩形 9"/>
          <p:cNvSpPr/>
          <p:nvPr/>
        </p:nvSpPr>
        <p:spPr>
          <a:xfrm>
            <a:off x="5672366" y="6270159"/>
            <a:ext cx="598242"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14</a:t>
            </a:r>
            <a:endParaRPr lang="zh-CN" altLang="en-US" sz="2800" b="1" spc="50" dirty="0">
              <a:ln w="13500">
                <a:solidFill>
                  <a:schemeClr val="accent1">
                    <a:shade val="2500"/>
                    <a:alpha val="6500"/>
                  </a:schemeClr>
                </a:solidFill>
                <a:prstDash val="solid"/>
              </a:ln>
              <a:solidFill>
                <a:schemeClr val="bg1">
                  <a:alpha val="95000"/>
                </a:schemeClr>
              </a:solidFill>
            </a:endParaRPr>
          </a:p>
        </p:txBody>
      </p:sp>
    </p:spTree>
  </p:cSld>
  <p:clrMapOvr>
    <a:masterClrMapping/>
  </p:clrMapOvr>
  <p:transition advClick="0" advTm="3000">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5" name="组合 4"/>
          <p:cNvGrpSpPr/>
          <p:nvPr/>
        </p:nvGrpSpPr>
        <p:grpSpPr bwMode="auto">
          <a:xfrm>
            <a:off x="-1724025" y="630456"/>
            <a:ext cx="13914438" cy="5616575"/>
            <a:chOff x="-1724078" y="765700"/>
            <a:chExt cx="13914491" cy="5615628"/>
          </a:xfrm>
        </p:grpSpPr>
        <p:grpSp>
          <p:nvGrpSpPr>
            <p:cNvPr id="85001" name="组合 1"/>
            <p:cNvGrpSpPr/>
            <p:nvPr/>
          </p:nvGrpSpPr>
          <p:grpSpPr bwMode="auto">
            <a:xfrm>
              <a:off x="-1724078" y="765700"/>
              <a:ext cx="13914491" cy="4319063"/>
              <a:chOff x="-1724078" y="765700"/>
              <a:chExt cx="13914491" cy="4319063"/>
            </a:xfrm>
          </p:grpSpPr>
          <p:sp>
            <p:nvSpPr>
              <p:cNvPr id="32" name="矩形 31"/>
              <p:cNvSpPr/>
              <p:nvPr/>
            </p:nvSpPr>
            <p:spPr>
              <a:xfrm>
                <a:off x="-46" y="2060882"/>
                <a:ext cx="6527825" cy="30236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85009" name="图片 5"/>
              <p:cNvPicPr>
                <a:picLocks noChangeAspect="1"/>
              </p:cNvPicPr>
              <p:nvPr/>
            </p:nvPicPr>
            <p:blipFill>
              <a:blip r:embed="rId3" cstate="print"/>
              <a:srcRect/>
              <a:stretch>
                <a:fillRect/>
              </a:stretch>
            </p:blipFill>
            <p:spPr bwMode="auto">
              <a:xfrm>
                <a:off x="6837136" y="2060575"/>
                <a:ext cx="4232728" cy="3024188"/>
              </a:xfrm>
              <a:prstGeom prst="rect">
                <a:avLst/>
              </a:prstGeom>
              <a:noFill/>
              <a:ln w="9525">
                <a:noFill/>
                <a:miter lim="800000"/>
                <a:headEnd/>
                <a:tailEnd/>
              </a:ln>
            </p:spPr>
          </p:pic>
          <p:sp>
            <p:nvSpPr>
              <p:cNvPr id="85010" name="标题 4"/>
              <p:cNvSpPr txBox="1">
                <a:spLocks noChangeArrowheads="1"/>
              </p:cNvSpPr>
              <p:nvPr/>
            </p:nvSpPr>
            <p:spPr bwMode="auto">
              <a:xfrm>
                <a:off x="-1724078" y="4816476"/>
                <a:ext cx="5513388" cy="268287"/>
              </a:xfrm>
              <a:prstGeom prst="rect">
                <a:avLst/>
              </a:prstGeom>
              <a:noFill/>
              <a:ln w="9525">
                <a:noFill/>
                <a:miter lim="800000"/>
              </a:ln>
            </p:spPr>
            <p:txBody>
              <a:bodyPr anchor="ctr"/>
              <a:lstStyle/>
              <a:p>
                <a:pPr lvl="1"/>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82" name="TextBox 59"/>
              <p:cNvSpPr>
                <a:spLocks noChangeArrowheads="1"/>
              </p:cNvSpPr>
              <p:nvPr/>
            </p:nvSpPr>
            <p:spPr bwMode="auto">
              <a:xfrm flipH="1">
                <a:off x="4006819" y="1197427"/>
                <a:ext cx="3119450" cy="399983"/>
              </a:xfrm>
              <a:prstGeom prst="rect">
                <a:avLst/>
              </a:prstGeom>
              <a:noFill/>
              <a:ln w="9525">
                <a:noFill/>
                <a:miter lim="800000"/>
              </a:ln>
            </p:spPr>
            <p:txBody>
              <a:bodyPr>
                <a:spAutoFit/>
              </a:bodyPr>
              <a:lstStyle/>
              <a:p>
                <a:pPr eaLnBrk="0" hangingPunct="0">
                  <a:defRPr/>
                </a:pPr>
                <a:endParaRPr lang="en-US" altLang="zh-CN" sz="2000" dirty="0">
                  <a:solidFill>
                    <a:schemeClr val="bg1">
                      <a:lumMod val="50000"/>
                    </a:schemeClr>
                  </a:solidFill>
                  <a:latin typeface="华文隶书" pitchFamily="2" charset="-122"/>
                  <a:ea typeface="华文隶书" pitchFamily="2" charset="-122"/>
                  <a:sym typeface="方正兰亭黑_GBK"/>
                </a:endParaRPr>
              </a:p>
            </p:txBody>
          </p:sp>
          <p:sp>
            <p:nvSpPr>
              <p:cNvPr id="24" name="矩形 23"/>
              <p:cNvSpPr/>
              <p:nvPr/>
            </p:nvSpPr>
            <p:spPr>
              <a:xfrm>
                <a:off x="11352210" y="2043423"/>
                <a:ext cx="838203" cy="30411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zh-CN" altLang="en-US"/>
              </a:p>
            </p:txBody>
          </p:sp>
          <p:pic>
            <p:nvPicPr>
              <p:cNvPr id="85013" name="图片 10"/>
              <p:cNvPicPr>
                <a:picLocks noChangeAspect="1"/>
              </p:cNvPicPr>
              <p:nvPr/>
            </p:nvPicPr>
            <p:blipFill>
              <a:blip r:embed="rId4" cstate="print"/>
              <a:srcRect/>
              <a:stretch>
                <a:fillRect/>
              </a:stretch>
            </p:blipFill>
            <p:spPr bwMode="auto">
              <a:xfrm>
                <a:off x="9263558" y="765700"/>
                <a:ext cx="1224136" cy="1222852"/>
              </a:xfrm>
              <a:prstGeom prst="rect">
                <a:avLst/>
              </a:prstGeom>
              <a:noFill/>
              <a:ln w="9525">
                <a:noFill/>
                <a:miter lim="800000"/>
                <a:headEnd/>
                <a:tailEnd/>
              </a:ln>
            </p:spPr>
          </p:pic>
        </p:grpSp>
        <p:grpSp>
          <p:nvGrpSpPr>
            <p:cNvPr id="85002" name="组合 8"/>
            <p:cNvGrpSpPr/>
            <p:nvPr/>
          </p:nvGrpSpPr>
          <p:grpSpPr bwMode="auto">
            <a:xfrm>
              <a:off x="6735764" y="1556916"/>
              <a:ext cx="4500562" cy="4824412"/>
              <a:chOff x="6735668" y="1556793"/>
              <a:chExt cx="4500634" cy="4824535"/>
            </a:xfrm>
          </p:grpSpPr>
          <p:sp>
            <p:nvSpPr>
              <p:cNvPr id="19" name="矩形 18"/>
              <p:cNvSpPr/>
              <p:nvPr/>
            </p:nvSpPr>
            <p:spPr>
              <a:xfrm>
                <a:off x="6735646" y="3022659"/>
                <a:ext cx="4500651" cy="460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矩形 19"/>
              <p:cNvSpPr/>
              <p:nvPr/>
            </p:nvSpPr>
            <p:spPr>
              <a:xfrm>
                <a:off x="6735646" y="4078196"/>
                <a:ext cx="4500651" cy="444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a:xfrm rot="5400000">
                <a:off x="5423144" y="3909941"/>
                <a:ext cx="4753882"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a:xfrm rot="5400000">
                <a:off x="6828069" y="4162317"/>
                <a:ext cx="4249129"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5400000">
                <a:off x="7908396" y="4161523"/>
                <a:ext cx="4393571" cy="460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0" name="TextBox 79"/>
          <p:cNvSpPr txBox="1">
            <a:spLocks noChangeArrowheads="1"/>
          </p:cNvSpPr>
          <p:nvPr/>
        </p:nvSpPr>
        <p:spPr bwMode="auto">
          <a:xfrm>
            <a:off x="1487488" y="2792413"/>
            <a:ext cx="5348287" cy="646331"/>
          </a:xfrm>
          <a:prstGeom prst="rect">
            <a:avLst/>
          </a:prstGeom>
          <a:noFill/>
          <a:ln w="9525">
            <a:noFill/>
            <a:miter lim="800000"/>
          </a:ln>
        </p:spPr>
        <p:txBody>
          <a:bodyPr>
            <a:spAutoFit/>
          </a:bodyPr>
          <a:lstStyle/>
          <a:p>
            <a:r>
              <a:rPr lang="zh-CN" altLang="en-US" sz="3600" b="1" dirty="0">
                <a:solidFill>
                  <a:srgbClr val="FFC000"/>
                </a:solidFill>
                <a:latin typeface="AvantGarde Md BT"/>
                <a:ea typeface="微软雅黑" panose="020B0503020204020204" pitchFamily="34" charset="-122"/>
              </a:rPr>
              <a:t>   </a:t>
            </a:r>
            <a:endParaRPr lang="en-US" altLang="zh-CN" sz="3600" b="1" dirty="0">
              <a:solidFill>
                <a:srgbClr val="FFC000"/>
              </a:solidFill>
              <a:latin typeface="AvantGarde Md BT"/>
              <a:ea typeface="微软雅黑" panose="020B0503020204020204" pitchFamily="34" charset="-122"/>
            </a:endParaRPr>
          </a:p>
        </p:txBody>
      </p:sp>
      <p:sp>
        <p:nvSpPr>
          <p:cNvPr id="8" name="矩形 7"/>
          <p:cNvSpPr/>
          <p:nvPr/>
        </p:nvSpPr>
        <p:spPr>
          <a:xfrm>
            <a:off x="1032658" y="2933919"/>
            <a:ext cx="4826000" cy="1508125"/>
          </a:xfrm>
          <a:prstGeom prst="rect">
            <a:avLst/>
          </a:prstGeom>
        </p:spPr>
        <p:txBody>
          <a:bodyPr wrap="none">
            <a:spAutoFit/>
          </a:bodyPr>
          <a:lstStyle/>
          <a:p>
            <a:pPr>
              <a:defRPr/>
            </a:pPr>
            <a:r>
              <a:rPr lang="en-US" altLang="zh-CN" sz="9200" dirty="0">
                <a:solidFill>
                  <a:schemeClr val="bg1">
                    <a:lumMod val="75000"/>
                  </a:schemeClr>
                </a:solidFill>
                <a:latin typeface="Stencil" pitchFamily="82" charset="0"/>
              </a:rPr>
              <a:t>Thanks</a:t>
            </a:r>
            <a:endParaRPr lang="zh-CN" altLang="en-US" sz="9200" dirty="0">
              <a:solidFill>
                <a:schemeClr val="bg1">
                  <a:lumMod val="75000"/>
                </a:schemeClr>
              </a:solidFill>
              <a:latin typeface="Stencil" pitchFamily="82" charset="0"/>
            </a:endParaRPr>
          </a:p>
        </p:txBody>
      </p:sp>
      <p:sp>
        <p:nvSpPr>
          <p:cNvPr id="23" name="矩形 22"/>
          <p:cNvSpPr/>
          <p:nvPr/>
        </p:nvSpPr>
        <p:spPr>
          <a:xfrm>
            <a:off x="10128250" y="4124325"/>
            <a:ext cx="941388" cy="960438"/>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6" name="矩形 25"/>
          <p:cNvSpPr/>
          <p:nvPr/>
        </p:nvSpPr>
        <p:spPr>
          <a:xfrm>
            <a:off x="8986838" y="2065338"/>
            <a:ext cx="1095375" cy="962025"/>
          </a:xfrm>
          <a:prstGeom prst="rect">
            <a:avLst/>
          </a:prstGeom>
          <a:solidFill>
            <a:schemeClr val="accent6">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Tree>
  </p:cSld>
  <p:clrMapOvr>
    <a:masterClrMapping/>
  </p:clrMapOvr>
  <p:transition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anim calcmode="lin" valueType="num">
                                      <p:cBhvr>
                                        <p:cTn id="13" dur="500" fill="hold"/>
                                        <p:tgtEl>
                                          <p:spTgt spid="80"/>
                                        </p:tgtEl>
                                        <p:attrNameLst>
                                          <p:attrName>ppt_x</p:attrName>
                                        </p:attrNameLst>
                                      </p:cBhvr>
                                      <p:tavLst>
                                        <p:tav tm="0">
                                          <p:val>
                                            <p:strVal val="#ppt_x"/>
                                          </p:val>
                                        </p:tav>
                                        <p:tav tm="100000">
                                          <p:val>
                                            <p:strVal val="#ppt_x"/>
                                          </p:val>
                                        </p:tav>
                                      </p:tavLst>
                                    </p:anim>
                                    <p:anim calcmode="lin" valueType="num">
                                      <p:cBhvr>
                                        <p:cTn id="14" dur="500" fill="hold"/>
                                        <p:tgtEl>
                                          <p:spTgt spid="80"/>
                                        </p:tgtEl>
                                        <p:attrNameLst>
                                          <p:attrName>ppt_y</p:attrName>
                                        </p:attrNameLst>
                                      </p:cBhvr>
                                      <p:tavLst>
                                        <p:tav tm="0">
                                          <p:val>
                                            <p:strVal val="#ppt_y+.1"/>
                                          </p:val>
                                        </p:tav>
                                        <p:tav tm="100000">
                                          <p:val>
                                            <p:strVal val="#ppt_y"/>
                                          </p:val>
                                        </p:tav>
                                      </p:tavLst>
                                    </p:anim>
                                  </p:childTnLst>
                                </p:cTn>
                              </p:par>
                              <p:par>
                                <p:cTn id="15" presetID="3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 calcmode="lin" valueType="num">
                                      <p:cBhvr>
                                        <p:cTn id="19" dur="500" fill="hold"/>
                                        <p:tgtEl>
                                          <p:spTgt spid="23"/>
                                        </p:tgtEl>
                                        <p:attrNameLst>
                                          <p:attrName>style.rotation</p:attrName>
                                        </p:attrNameLst>
                                      </p:cBhvr>
                                      <p:tavLst>
                                        <p:tav tm="0">
                                          <p:val>
                                            <p:fltVal val="90"/>
                                          </p:val>
                                        </p:tav>
                                        <p:tav tm="100000">
                                          <p:val>
                                            <p:fltVal val="0"/>
                                          </p:val>
                                        </p:tav>
                                      </p:tavLst>
                                    </p:anim>
                                    <p:animEffect transition="in" filter="fade">
                                      <p:cBhvr>
                                        <p:cTn id="20" dur="500"/>
                                        <p:tgtEl>
                                          <p:spTgt spid="23"/>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 calcmode="lin" valueType="num">
                                      <p:cBhvr>
                                        <p:cTn id="25" dur="500" fill="hold"/>
                                        <p:tgtEl>
                                          <p:spTgt spid="26"/>
                                        </p:tgtEl>
                                        <p:attrNameLst>
                                          <p:attrName>style.rotation</p:attrName>
                                        </p:attrNameLst>
                                      </p:cBhvr>
                                      <p:tavLst>
                                        <p:tav tm="0">
                                          <p:val>
                                            <p:fltVal val="90"/>
                                          </p:val>
                                        </p:tav>
                                        <p:tav tm="100000">
                                          <p:val>
                                            <p:fltVal val="0"/>
                                          </p:val>
                                        </p:tav>
                                      </p:tavLst>
                                    </p:anim>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3"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0" name="矩形 149"/>
          <p:cNvSpPr/>
          <p:nvPr/>
        </p:nvSpPr>
        <p:spPr>
          <a:xfrm>
            <a:off x="-96838" y="6178550"/>
            <a:ext cx="15049501" cy="7064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96838" y="6251575"/>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1509" name="TextBox 3"/>
          <p:cNvSpPr txBox="1">
            <a:spLocks noChangeArrowheads="1"/>
          </p:cNvSpPr>
          <p:nvPr/>
        </p:nvSpPr>
        <p:spPr bwMode="auto">
          <a:xfrm>
            <a:off x="1290638" y="673100"/>
            <a:ext cx="2355850" cy="523875"/>
          </a:xfrm>
          <a:prstGeom prst="rect">
            <a:avLst/>
          </a:prstGeom>
          <a:noFill/>
          <a:ln w="9525">
            <a:noFill/>
            <a:miter lim="800000"/>
          </a:ln>
        </p:spPr>
        <p:txBody>
          <a:bodyPr>
            <a:spAutoFit/>
          </a:bodyPr>
          <a:lstStyle/>
          <a:p>
            <a:r>
              <a:rPr lang="zh-CN" altLang="en-US" sz="2800">
                <a:solidFill>
                  <a:schemeClr val="tx2"/>
                </a:solidFill>
                <a:latin typeface="华文隶书"/>
                <a:ea typeface="华文隶书"/>
                <a:cs typeface="华文隶书"/>
              </a:rPr>
              <a:t>教学目标</a:t>
            </a:r>
          </a:p>
        </p:txBody>
      </p:sp>
      <p:sp>
        <p:nvSpPr>
          <p:cNvPr id="55" name="KSO_Shape"/>
          <p:cNvSpPr/>
          <p:nvPr/>
        </p:nvSpPr>
        <p:spPr bwMode="auto">
          <a:xfrm>
            <a:off x="400050" y="582613"/>
            <a:ext cx="671513" cy="62388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tx2"/>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705">
              <a:solidFill>
                <a:srgbClr val="1C666E"/>
              </a:solidFill>
              <a:latin typeface="+mn-lt"/>
              <a:ea typeface="宋体" panose="02010600030101010101" pitchFamily="2" charset="-122"/>
            </a:endParaRPr>
          </a:p>
        </p:txBody>
      </p:sp>
      <p:sp>
        <p:nvSpPr>
          <p:cNvPr id="6" name="矩形 5"/>
          <p:cNvSpPr/>
          <p:nvPr/>
        </p:nvSpPr>
        <p:spPr>
          <a:xfrm>
            <a:off x="1071563" y="1125538"/>
            <a:ext cx="3798887" cy="4445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2927350" y="765175"/>
            <a:ext cx="2095500" cy="368300"/>
          </a:xfrm>
          <a:prstGeom prst="rect">
            <a:avLst/>
          </a:prstGeom>
        </p:spPr>
        <p:txBody>
          <a:bodyPr wrap="none">
            <a:spAutoFit/>
          </a:bodyPr>
          <a:lstStyle/>
          <a:p>
            <a:pPr>
              <a:defRPr/>
            </a:pPr>
            <a:r>
              <a:rPr lang="en-US" altLang="zh-CN" dirty="0">
                <a:solidFill>
                  <a:schemeClr val="accent3">
                    <a:lumMod val="75000"/>
                  </a:schemeClr>
                </a:solidFill>
              </a:rPr>
              <a:t>Unit teaching goal </a:t>
            </a:r>
            <a:endParaRPr lang="zh-CN" altLang="en-US" dirty="0">
              <a:solidFill>
                <a:schemeClr val="accent3">
                  <a:lumMod val="75000"/>
                </a:schemeClr>
              </a:solidFill>
            </a:endParaRPr>
          </a:p>
        </p:txBody>
      </p:sp>
      <p:grpSp>
        <p:nvGrpSpPr>
          <p:cNvPr id="4" name="组合 3"/>
          <p:cNvGrpSpPr/>
          <p:nvPr/>
        </p:nvGrpSpPr>
        <p:grpSpPr>
          <a:xfrm>
            <a:off x="529939" y="1335776"/>
            <a:ext cx="3877248" cy="4528640"/>
            <a:chOff x="735806" y="1328010"/>
            <a:chExt cx="3877248" cy="4528640"/>
          </a:xfrm>
        </p:grpSpPr>
        <p:sp>
          <p:nvSpPr>
            <p:cNvPr id="20" name="矩形 19"/>
            <p:cNvSpPr/>
            <p:nvPr/>
          </p:nvSpPr>
          <p:spPr>
            <a:xfrm>
              <a:off x="812293" y="1587501"/>
              <a:ext cx="3338698" cy="41751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735806" y="1531590"/>
              <a:ext cx="3516323" cy="432506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1511" name="矩形 29"/>
            <p:cNvSpPr>
              <a:spLocks noChangeArrowheads="1"/>
            </p:cNvSpPr>
            <p:nvPr/>
          </p:nvSpPr>
          <p:spPr bwMode="auto">
            <a:xfrm>
              <a:off x="941673" y="1622549"/>
              <a:ext cx="3239889" cy="3322955"/>
            </a:xfrm>
            <a:prstGeom prst="rect">
              <a:avLst/>
            </a:prstGeom>
            <a:noFill/>
            <a:ln w="9525">
              <a:noFill/>
              <a:miter lim="800000"/>
            </a:ln>
          </p:spPr>
          <p:txBody>
            <a:bodyPr wrap="square">
              <a:spAutoFit/>
            </a:bodyPr>
            <a:lstStyle/>
            <a:p>
              <a:pPr>
                <a:lnSpc>
                  <a:spcPct val="150000"/>
                </a:lnSpc>
              </a:pPr>
              <a:r>
                <a:rPr lang="en-US" altLang="zh-CN" sz="2000" dirty="0">
                  <a:latin typeface="隶书"/>
                  <a:ea typeface="隶书"/>
                  <a:cs typeface="隶书"/>
                </a:rPr>
                <a:t>1.</a:t>
              </a:r>
              <a:r>
                <a:rPr lang="zh-CN" altLang="en-US" sz="2000" dirty="0">
                  <a:latin typeface="隶书"/>
                  <a:ea typeface="隶书"/>
                  <a:cs typeface="隶书"/>
                </a:rPr>
                <a:t>能够做施工前的准备工作</a:t>
              </a:r>
              <a:endParaRPr lang="en-US" altLang="zh-CN" sz="2000" dirty="0">
                <a:latin typeface="隶书"/>
                <a:ea typeface="隶书"/>
                <a:cs typeface="隶书"/>
              </a:endParaRPr>
            </a:p>
            <a:p>
              <a:pPr>
                <a:lnSpc>
                  <a:spcPct val="150000"/>
                </a:lnSpc>
              </a:pPr>
              <a:r>
                <a:rPr lang="en-US" altLang="zh-CN" sz="2000" dirty="0">
                  <a:latin typeface="隶书"/>
                  <a:ea typeface="隶书"/>
                  <a:cs typeface="隶书"/>
                </a:rPr>
                <a:t>2.</a:t>
              </a:r>
              <a:r>
                <a:rPr lang="zh-CN" altLang="en-US" sz="2000" dirty="0">
                  <a:latin typeface="隶书"/>
                  <a:ea typeface="隶书"/>
                  <a:cs typeface="隶书"/>
                </a:rPr>
                <a:t>能够熟练使用本单元所用装修工具；</a:t>
              </a:r>
              <a:endParaRPr lang="en-US" altLang="zh-CN" sz="2000" dirty="0">
                <a:latin typeface="隶书"/>
                <a:ea typeface="隶书"/>
                <a:cs typeface="隶书"/>
              </a:endParaRPr>
            </a:p>
            <a:p>
              <a:pPr>
                <a:lnSpc>
                  <a:spcPct val="150000"/>
                </a:lnSpc>
              </a:pPr>
              <a:r>
                <a:rPr lang="en-US" altLang="zh-CN" sz="2000" dirty="0">
                  <a:latin typeface="隶书"/>
                  <a:ea typeface="隶书"/>
                  <a:cs typeface="隶书"/>
                </a:rPr>
                <a:t>4.</a:t>
              </a:r>
              <a:r>
                <a:rPr lang="zh-CN" altLang="zh-CN" sz="2000" dirty="0">
                  <a:latin typeface="隶书"/>
                  <a:ea typeface="隶书"/>
                  <a:cs typeface="隶书"/>
                </a:rPr>
                <a:t>能够</a:t>
              </a:r>
              <a:r>
                <a:rPr lang="zh-CN" altLang="en-US" sz="2000" dirty="0">
                  <a:latin typeface="隶书"/>
                  <a:ea typeface="隶书"/>
                  <a:cs typeface="隶书"/>
                </a:rPr>
                <a:t>依据</a:t>
              </a:r>
              <a:r>
                <a:rPr lang="en-US" altLang="zh-CN" sz="2000" dirty="0">
                  <a:solidFill>
                    <a:srgbClr val="C00000"/>
                  </a:solidFill>
                  <a:latin typeface="隶书"/>
                  <a:ea typeface="隶书"/>
                  <a:cs typeface="隶书"/>
                </a:rPr>
                <a:t>《GB50327-2001</a:t>
              </a:r>
              <a:r>
                <a:rPr lang="zh-CN" altLang="en-US" sz="2000" dirty="0">
                  <a:solidFill>
                    <a:srgbClr val="C00000"/>
                  </a:solidFill>
                  <a:latin typeface="隶书"/>
                  <a:ea typeface="隶书"/>
                  <a:cs typeface="隶书"/>
                </a:rPr>
                <a:t>住宅装饰装修工程施工规范</a:t>
              </a:r>
              <a:r>
                <a:rPr lang="en-US" altLang="zh-CN" sz="2000" dirty="0">
                  <a:solidFill>
                    <a:srgbClr val="C00000"/>
                  </a:solidFill>
                  <a:latin typeface="隶书"/>
                  <a:ea typeface="隶书"/>
                  <a:cs typeface="隶书"/>
                </a:rPr>
                <a:t>》</a:t>
              </a:r>
              <a:r>
                <a:rPr lang="zh-CN" altLang="en-US" sz="2000" dirty="0">
                  <a:latin typeface="隶书"/>
                  <a:ea typeface="隶书"/>
                  <a:cs typeface="隶书"/>
                </a:rPr>
                <a:t>，完成壁纸贴面施工的各</a:t>
              </a:r>
              <a:r>
                <a:rPr lang="zh-CN" altLang="en-US" sz="2000">
                  <a:latin typeface="隶书"/>
                  <a:ea typeface="隶书"/>
                  <a:cs typeface="隶书"/>
                </a:rPr>
                <a:t>道</a:t>
              </a:r>
              <a:r>
                <a:rPr lang="zh-CN" altLang="en-US" sz="2000" smtClean="0">
                  <a:latin typeface="隶书"/>
                  <a:ea typeface="隶书"/>
                  <a:cs typeface="隶书"/>
                </a:rPr>
                <a:t>工序。</a:t>
              </a:r>
              <a:endParaRPr lang="en-US" altLang="zh-CN" sz="2000" dirty="0">
                <a:latin typeface="隶书"/>
                <a:ea typeface="隶书"/>
                <a:cs typeface="隶书"/>
              </a:endParaRPr>
            </a:p>
          </p:txBody>
        </p:sp>
        <p:sp>
          <p:nvSpPr>
            <p:cNvPr id="3" name="上凸带形 2"/>
            <p:cNvSpPr/>
            <p:nvPr/>
          </p:nvSpPr>
          <p:spPr>
            <a:xfrm>
              <a:off x="2278782" y="1328010"/>
              <a:ext cx="2334272" cy="372798"/>
            </a:xfrm>
            <a:prstGeom prst="ribbon2">
              <a:avLst>
                <a:gd name="adj1" fmla="val 16667"/>
                <a:gd name="adj2" fmla="val 69132"/>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latin typeface="微软雅黑" panose="020B0503020204020204" pitchFamily="34" charset="-122"/>
                  <a:ea typeface="微软雅黑" panose="020B0503020204020204" pitchFamily="34" charset="-122"/>
                </a:rPr>
                <a:t>能 力 目 标</a:t>
              </a:r>
            </a:p>
          </p:txBody>
        </p:sp>
      </p:grpSp>
      <p:sp>
        <p:nvSpPr>
          <p:cNvPr id="15" name="矩形 14"/>
          <p:cNvSpPr/>
          <p:nvPr/>
        </p:nvSpPr>
        <p:spPr>
          <a:xfrm>
            <a:off x="5708002" y="6266790"/>
            <a:ext cx="391454"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1</a:t>
            </a:r>
            <a:endParaRPr lang="zh-CN" altLang="en-US" sz="2800" b="1" spc="50" dirty="0">
              <a:ln w="13500">
                <a:solidFill>
                  <a:schemeClr val="accent1">
                    <a:shade val="2500"/>
                    <a:alpha val="6500"/>
                  </a:schemeClr>
                </a:solidFill>
                <a:prstDash val="solid"/>
              </a:ln>
              <a:solidFill>
                <a:schemeClr val="bg1">
                  <a:alpha val="95000"/>
                </a:schemeClr>
              </a:solidFill>
            </a:endParaRPr>
          </a:p>
        </p:txBody>
      </p:sp>
      <p:sp>
        <p:nvSpPr>
          <p:cNvPr id="19" name="矩形 18"/>
          <p:cNvSpPr/>
          <p:nvPr/>
        </p:nvSpPr>
        <p:spPr>
          <a:xfrm>
            <a:off x="5145869" y="1164732"/>
            <a:ext cx="3798887" cy="4445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9071759" y="1208965"/>
            <a:ext cx="3798887" cy="4445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grpSp>
        <p:nvGrpSpPr>
          <p:cNvPr id="29" name="组合 28"/>
          <p:cNvGrpSpPr/>
          <p:nvPr/>
        </p:nvGrpSpPr>
        <p:grpSpPr>
          <a:xfrm>
            <a:off x="8126382" y="1343308"/>
            <a:ext cx="3877248" cy="4528640"/>
            <a:chOff x="735806" y="1328010"/>
            <a:chExt cx="3877248" cy="4528640"/>
          </a:xfrm>
        </p:grpSpPr>
        <p:sp>
          <p:nvSpPr>
            <p:cNvPr id="30" name="矩形 29"/>
            <p:cNvSpPr/>
            <p:nvPr/>
          </p:nvSpPr>
          <p:spPr>
            <a:xfrm>
              <a:off x="812293" y="1587501"/>
              <a:ext cx="3338698" cy="41751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a:off x="735806" y="1531590"/>
              <a:ext cx="3516323" cy="432506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32" name="矩形 29"/>
            <p:cNvSpPr>
              <a:spLocks noChangeArrowheads="1"/>
            </p:cNvSpPr>
            <p:nvPr/>
          </p:nvSpPr>
          <p:spPr bwMode="auto">
            <a:xfrm>
              <a:off x="911102" y="1615017"/>
              <a:ext cx="3239889" cy="3170099"/>
            </a:xfrm>
            <a:prstGeom prst="rect">
              <a:avLst/>
            </a:prstGeom>
            <a:noFill/>
            <a:ln w="9525">
              <a:noFill/>
              <a:miter lim="800000"/>
            </a:ln>
          </p:spPr>
          <p:txBody>
            <a:bodyPr wrap="square">
              <a:spAutoFit/>
            </a:bodyPr>
            <a:lstStyle/>
            <a:p>
              <a:pPr>
                <a:lnSpc>
                  <a:spcPts val="3000"/>
                </a:lnSpc>
              </a:pPr>
              <a:r>
                <a:rPr lang="en-US" altLang="zh-CN" sz="2000" dirty="0">
                  <a:latin typeface="隶书"/>
                  <a:ea typeface="隶书"/>
                  <a:cs typeface="隶书"/>
                </a:rPr>
                <a:t>1.</a:t>
              </a:r>
              <a:r>
                <a:rPr lang="zh-CN" altLang="en-US" sz="2000" dirty="0">
                  <a:latin typeface="隶书"/>
                  <a:ea typeface="隶书"/>
                  <a:cs typeface="隶书"/>
                </a:rPr>
                <a:t>严格按规程使用装修工</a:t>
              </a:r>
              <a:r>
                <a:rPr lang="zh-CN" altLang="en-US" sz="2000" dirty="0" smtClean="0">
                  <a:latin typeface="隶书"/>
                  <a:ea typeface="隶书"/>
                  <a:cs typeface="隶书"/>
                </a:rPr>
                <a:t>机具</a:t>
              </a:r>
              <a:r>
                <a:rPr lang="en-US" altLang="zh-CN" sz="2000" dirty="0" smtClean="0">
                  <a:latin typeface="隶书"/>
                  <a:ea typeface="隶书"/>
                  <a:cs typeface="隶书"/>
                </a:rPr>
                <a:t>—</a:t>
              </a:r>
              <a:r>
                <a:rPr lang="zh-CN" altLang="en-US" sz="2000" dirty="0">
                  <a:solidFill>
                    <a:srgbClr val="C00000"/>
                  </a:solidFill>
                  <a:latin typeface="隶书"/>
                  <a:ea typeface="隶书"/>
                  <a:cs typeface="隶书"/>
                </a:rPr>
                <a:t>培养安全意识</a:t>
              </a:r>
              <a:r>
                <a:rPr lang="zh-CN" altLang="en-US" sz="2000" dirty="0">
                  <a:latin typeface="隶书"/>
                  <a:ea typeface="隶书"/>
                  <a:cs typeface="隶书"/>
                </a:rPr>
                <a:t>；</a:t>
              </a:r>
              <a:endParaRPr lang="en-US" altLang="zh-CN" sz="2000" dirty="0">
                <a:latin typeface="隶书"/>
                <a:ea typeface="隶书"/>
                <a:cs typeface="隶书"/>
              </a:endParaRPr>
            </a:p>
            <a:p>
              <a:pPr>
                <a:lnSpc>
                  <a:spcPts val="3000"/>
                </a:lnSpc>
              </a:pPr>
              <a:r>
                <a:rPr lang="en-US" altLang="zh-CN" sz="2000" dirty="0">
                  <a:latin typeface="隶书"/>
                  <a:ea typeface="隶书"/>
                  <a:cs typeface="隶书"/>
                </a:rPr>
                <a:t>2.</a:t>
              </a:r>
              <a:r>
                <a:rPr lang="zh-CN" altLang="en-US" sz="2000" dirty="0">
                  <a:latin typeface="隶书"/>
                  <a:ea typeface="隶书"/>
                  <a:cs typeface="隶书"/>
                </a:rPr>
                <a:t>严格执行</a:t>
              </a:r>
              <a:r>
                <a:rPr lang="zh-CN" altLang="en-US" sz="2000" dirty="0">
                  <a:latin typeface="隶书"/>
                  <a:ea typeface="隶书"/>
                  <a:cs typeface="隶书"/>
                  <a:sym typeface="+mn-ea"/>
                </a:rPr>
                <a:t>壁纸贴面</a:t>
              </a:r>
              <a:r>
                <a:rPr lang="zh-CN" altLang="en-US" sz="2000" dirty="0">
                  <a:latin typeface="隶书"/>
                  <a:ea typeface="隶书"/>
                  <a:cs typeface="隶书"/>
                </a:rPr>
                <a:t>施工工艺，确保施工</a:t>
              </a:r>
              <a:r>
                <a:rPr lang="zh-CN" altLang="en-US" sz="2000" dirty="0" smtClean="0">
                  <a:latin typeface="隶书"/>
                  <a:ea typeface="隶书"/>
                  <a:cs typeface="隶书"/>
                </a:rPr>
                <a:t>质量</a:t>
              </a:r>
              <a:r>
                <a:rPr lang="en-US" altLang="zh-CN" sz="2000" dirty="0" smtClean="0">
                  <a:latin typeface="隶书"/>
                  <a:ea typeface="隶书"/>
                  <a:cs typeface="隶书"/>
                </a:rPr>
                <a:t>—</a:t>
              </a:r>
              <a:r>
                <a:rPr lang="zh-CN" altLang="en-US" sz="2000" dirty="0">
                  <a:solidFill>
                    <a:srgbClr val="C00000"/>
                  </a:solidFill>
                  <a:latin typeface="隶书"/>
                  <a:ea typeface="隶书"/>
                  <a:cs typeface="隶书"/>
                </a:rPr>
                <a:t>培养责任意识、质量意识</a:t>
              </a:r>
              <a:r>
                <a:rPr lang="zh-CN" altLang="en-US" sz="2000" dirty="0">
                  <a:latin typeface="隶书"/>
                  <a:ea typeface="隶书"/>
                  <a:cs typeface="隶书"/>
                </a:rPr>
                <a:t>；</a:t>
              </a:r>
              <a:endParaRPr lang="en-US" altLang="zh-CN" sz="2000" dirty="0">
                <a:latin typeface="隶书"/>
                <a:ea typeface="隶书"/>
                <a:cs typeface="隶书"/>
              </a:endParaRPr>
            </a:p>
            <a:p>
              <a:pPr>
                <a:lnSpc>
                  <a:spcPts val="3000"/>
                </a:lnSpc>
              </a:pPr>
              <a:r>
                <a:rPr lang="en-US" altLang="zh-CN" sz="2000" dirty="0">
                  <a:latin typeface="隶书"/>
                  <a:ea typeface="隶书"/>
                  <a:cs typeface="隶书"/>
                </a:rPr>
                <a:t>3.</a:t>
              </a:r>
              <a:r>
                <a:rPr lang="zh-CN" altLang="en-US" sz="2000" dirty="0">
                  <a:latin typeface="隶书"/>
                  <a:ea typeface="隶书"/>
                  <a:cs typeface="隶书"/>
                </a:rPr>
                <a:t>施工现场材料堆放整齐、工具摆放</a:t>
              </a:r>
              <a:r>
                <a:rPr lang="zh-CN" altLang="en-US" sz="2000" dirty="0" smtClean="0">
                  <a:latin typeface="隶书"/>
                  <a:ea typeface="隶书"/>
                  <a:cs typeface="隶书"/>
                </a:rPr>
                <a:t>有序</a:t>
              </a:r>
              <a:r>
                <a:rPr lang="en-US" altLang="zh-CN" sz="2000" dirty="0" smtClean="0">
                  <a:latin typeface="隶书"/>
                  <a:ea typeface="隶书"/>
                  <a:cs typeface="隶书"/>
                </a:rPr>
                <a:t>—</a:t>
              </a:r>
              <a:r>
                <a:rPr lang="zh-CN" altLang="en-US" sz="2000" dirty="0">
                  <a:solidFill>
                    <a:srgbClr val="C00000"/>
                  </a:solidFill>
                  <a:latin typeface="隶书"/>
                  <a:ea typeface="隶书"/>
                  <a:cs typeface="隶书"/>
                </a:rPr>
                <a:t>注重维护公司企业</a:t>
              </a:r>
              <a:r>
                <a:rPr lang="zh-CN" altLang="en-US" sz="2000" dirty="0" smtClean="0">
                  <a:solidFill>
                    <a:srgbClr val="C00000"/>
                  </a:solidFill>
                  <a:latin typeface="隶书"/>
                  <a:ea typeface="隶书"/>
                  <a:cs typeface="隶书"/>
                </a:rPr>
                <a:t>形象。</a:t>
              </a:r>
              <a:endParaRPr lang="en-US" altLang="zh-CN" sz="2000" dirty="0">
                <a:latin typeface="隶书"/>
                <a:ea typeface="隶书"/>
                <a:cs typeface="隶书"/>
              </a:endParaRPr>
            </a:p>
          </p:txBody>
        </p:sp>
        <p:sp>
          <p:nvSpPr>
            <p:cNvPr id="33" name="上凸带形 32"/>
            <p:cNvSpPr/>
            <p:nvPr/>
          </p:nvSpPr>
          <p:spPr>
            <a:xfrm>
              <a:off x="2278782" y="1328010"/>
              <a:ext cx="2334272" cy="372798"/>
            </a:xfrm>
            <a:prstGeom prst="ribbon2">
              <a:avLst>
                <a:gd name="adj1" fmla="val 16667"/>
                <a:gd name="adj2" fmla="val 69132"/>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latin typeface="微软雅黑" panose="020B0503020204020204" pitchFamily="34" charset="-122"/>
                  <a:ea typeface="微软雅黑" panose="020B0503020204020204" pitchFamily="34" charset="-122"/>
                </a:rPr>
                <a:t>素质目 标</a:t>
              </a:r>
            </a:p>
          </p:txBody>
        </p:sp>
      </p:grpSp>
      <p:grpSp>
        <p:nvGrpSpPr>
          <p:cNvPr id="34" name="组合 33"/>
          <p:cNvGrpSpPr/>
          <p:nvPr/>
        </p:nvGrpSpPr>
        <p:grpSpPr>
          <a:xfrm>
            <a:off x="4325458" y="1334199"/>
            <a:ext cx="3877248" cy="4528640"/>
            <a:chOff x="735806" y="1328010"/>
            <a:chExt cx="3877248" cy="4528640"/>
          </a:xfrm>
        </p:grpSpPr>
        <p:sp>
          <p:nvSpPr>
            <p:cNvPr id="35" name="矩形 34"/>
            <p:cNvSpPr/>
            <p:nvPr/>
          </p:nvSpPr>
          <p:spPr>
            <a:xfrm>
              <a:off x="812293" y="1587501"/>
              <a:ext cx="3338698" cy="41751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735806" y="1531590"/>
              <a:ext cx="3516323" cy="432506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37" name="矩形 29"/>
            <p:cNvSpPr>
              <a:spLocks noChangeArrowheads="1"/>
            </p:cNvSpPr>
            <p:nvPr/>
          </p:nvSpPr>
          <p:spPr bwMode="auto">
            <a:xfrm>
              <a:off x="939487" y="1698633"/>
              <a:ext cx="3239889" cy="2861310"/>
            </a:xfrm>
            <a:prstGeom prst="rect">
              <a:avLst/>
            </a:prstGeom>
            <a:noFill/>
            <a:ln w="9525">
              <a:noFill/>
              <a:miter lim="800000"/>
            </a:ln>
          </p:spPr>
          <p:txBody>
            <a:bodyPr wrap="square">
              <a:spAutoFit/>
            </a:bodyPr>
            <a:lstStyle/>
            <a:p>
              <a:pPr>
                <a:lnSpc>
                  <a:spcPct val="150000"/>
                </a:lnSpc>
              </a:pPr>
              <a:r>
                <a:rPr lang="en-US" altLang="zh-CN" sz="2000" dirty="0">
                  <a:latin typeface="隶书"/>
                  <a:ea typeface="隶书"/>
                  <a:cs typeface="隶书"/>
                </a:rPr>
                <a:t>1.</a:t>
              </a:r>
              <a:r>
                <a:rPr lang="zh-CN" altLang="en-US" sz="2000" dirty="0">
                  <a:latin typeface="隶书"/>
                  <a:ea typeface="隶书"/>
                  <a:cs typeface="隶书"/>
                </a:rPr>
                <a:t>掌握块材</a:t>
              </a:r>
              <a:r>
                <a:rPr lang="zh-CN" altLang="en-US" sz="2000" dirty="0">
                  <a:latin typeface="隶书"/>
                  <a:ea typeface="隶书"/>
                  <a:cs typeface="隶书"/>
                  <a:sym typeface="+mn-ea"/>
                </a:rPr>
                <a:t>壁纸贴面</a:t>
              </a:r>
              <a:r>
                <a:rPr lang="zh-CN" altLang="en-US" sz="2000" dirty="0">
                  <a:latin typeface="隶书"/>
                  <a:ea typeface="隶书"/>
                  <a:cs typeface="隶书"/>
                </a:rPr>
                <a:t>施工的准备工作内容；</a:t>
              </a:r>
              <a:endParaRPr lang="en-US" altLang="zh-CN" sz="2000" dirty="0">
                <a:latin typeface="隶书"/>
                <a:ea typeface="隶书"/>
                <a:cs typeface="隶书"/>
              </a:endParaRPr>
            </a:p>
            <a:p>
              <a:pPr>
                <a:lnSpc>
                  <a:spcPct val="150000"/>
                </a:lnSpc>
              </a:pPr>
              <a:r>
                <a:rPr lang="en-US" altLang="zh-CN" sz="2000" dirty="0">
                  <a:latin typeface="隶书"/>
                  <a:ea typeface="隶书"/>
                  <a:cs typeface="隶书"/>
                </a:rPr>
                <a:t>2.</a:t>
              </a:r>
              <a:r>
                <a:rPr lang="zh-CN" altLang="zh-CN" sz="2000" dirty="0">
                  <a:latin typeface="隶书"/>
                  <a:ea typeface="隶书"/>
                  <a:cs typeface="隶书"/>
                </a:rPr>
                <a:t>掌握</a:t>
              </a:r>
              <a:r>
                <a:rPr lang="zh-CN" altLang="en-US" sz="2000" dirty="0">
                  <a:latin typeface="隶书"/>
                  <a:ea typeface="隶书"/>
                  <a:cs typeface="隶书"/>
                </a:rPr>
                <a:t>块材</a:t>
              </a:r>
              <a:r>
                <a:rPr lang="zh-CN" altLang="en-US" sz="2000" dirty="0">
                  <a:latin typeface="隶书"/>
                  <a:ea typeface="隶书"/>
                  <a:cs typeface="隶书"/>
                  <a:sym typeface="+mn-ea"/>
                </a:rPr>
                <a:t>壁纸贴面</a:t>
              </a:r>
              <a:r>
                <a:rPr lang="zh-CN" altLang="en-US" sz="2000" dirty="0">
                  <a:latin typeface="隶书"/>
                  <a:ea typeface="隶书"/>
                  <a:cs typeface="隶书"/>
                </a:rPr>
                <a:t>的施工程序；</a:t>
              </a:r>
              <a:endParaRPr lang="en-US" altLang="zh-CN" sz="2000" dirty="0">
                <a:latin typeface="隶书"/>
                <a:ea typeface="隶书"/>
                <a:cs typeface="隶书"/>
              </a:endParaRPr>
            </a:p>
            <a:p>
              <a:pPr>
                <a:lnSpc>
                  <a:spcPct val="150000"/>
                </a:lnSpc>
              </a:pPr>
              <a:r>
                <a:rPr lang="en-US" altLang="zh-CN" sz="2000" dirty="0">
                  <a:latin typeface="隶书"/>
                  <a:ea typeface="隶书"/>
                  <a:cs typeface="隶书"/>
                </a:rPr>
                <a:t>3.</a:t>
              </a:r>
              <a:r>
                <a:rPr lang="zh-CN" altLang="en-US" sz="2000" dirty="0">
                  <a:latin typeface="隶书"/>
                  <a:ea typeface="隶书"/>
                  <a:cs typeface="隶书"/>
                </a:rPr>
                <a:t>掌握楼</a:t>
              </a:r>
              <a:r>
                <a:rPr lang="zh-CN" altLang="en-US" sz="2000" dirty="0">
                  <a:latin typeface="隶书"/>
                  <a:ea typeface="隶书"/>
                  <a:cs typeface="隶书"/>
                  <a:sym typeface="+mn-ea"/>
                </a:rPr>
                <a:t>壁纸贴面</a:t>
              </a:r>
              <a:r>
                <a:rPr lang="zh-CN" altLang="en-US" sz="2000" dirty="0">
                  <a:latin typeface="隶书"/>
                  <a:ea typeface="隶书"/>
                  <a:cs typeface="隶书"/>
                </a:rPr>
                <a:t>施工质量控制</a:t>
              </a:r>
              <a:r>
                <a:rPr lang="zh-CN" altLang="en-US" sz="2000" dirty="0" smtClean="0">
                  <a:latin typeface="隶书"/>
                  <a:ea typeface="隶书"/>
                  <a:cs typeface="隶书"/>
                </a:rPr>
                <a:t>要点。</a:t>
              </a:r>
              <a:endParaRPr lang="en-US" altLang="zh-CN" sz="2000" dirty="0">
                <a:latin typeface="隶书"/>
                <a:ea typeface="隶书"/>
                <a:cs typeface="隶书"/>
              </a:endParaRPr>
            </a:p>
          </p:txBody>
        </p:sp>
        <p:sp>
          <p:nvSpPr>
            <p:cNvPr id="38" name="上凸带形 37"/>
            <p:cNvSpPr/>
            <p:nvPr/>
          </p:nvSpPr>
          <p:spPr>
            <a:xfrm>
              <a:off x="2278782" y="1328010"/>
              <a:ext cx="2334272" cy="372798"/>
            </a:xfrm>
            <a:prstGeom prst="ribbon2">
              <a:avLst>
                <a:gd name="adj1" fmla="val 16667"/>
                <a:gd name="adj2" fmla="val 69132"/>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latin typeface="微软雅黑" panose="020B0503020204020204" pitchFamily="34" charset="-122"/>
                  <a:ea typeface="微软雅黑" panose="020B0503020204020204" pitchFamily="34" charset="-122"/>
                </a:rPr>
                <a:t>知识目 标</a:t>
              </a:r>
            </a:p>
          </p:txBody>
        </p:sp>
      </p:grpSp>
    </p:spTree>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0" name="矩形 149"/>
          <p:cNvSpPr/>
          <p:nvPr/>
        </p:nvSpPr>
        <p:spPr>
          <a:xfrm>
            <a:off x="-96838" y="6178550"/>
            <a:ext cx="15049501" cy="7064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96838" y="6251575"/>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5" name="矩形 14"/>
          <p:cNvSpPr/>
          <p:nvPr/>
        </p:nvSpPr>
        <p:spPr>
          <a:xfrm>
            <a:off x="5775760" y="6270159"/>
            <a:ext cx="391454"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2</a:t>
            </a:r>
            <a:endParaRPr lang="zh-CN" altLang="en-US" sz="2800" b="1" spc="50" dirty="0">
              <a:ln w="13500">
                <a:solidFill>
                  <a:schemeClr val="accent1">
                    <a:shade val="2500"/>
                    <a:alpha val="6500"/>
                  </a:schemeClr>
                </a:solidFill>
                <a:prstDash val="solid"/>
              </a:ln>
              <a:solidFill>
                <a:schemeClr val="bg1">
                  <a:alpha val="95000"/>
                </a:schemeClr>
              </a:solidFill>
            </a:endParaRPr>
          </a:p>
        </p:txBody>
      </p:sp>
      <p:sp>
        <p:nvSpPr>
          <p:cNvPr id="16" name="Rectangle 3"/>
          <p:cNvSpPr txBox="1">
            <a:spLocks noChangeArrowheads="1"/>
          </p:cNvSpPr>
          <p:nvPr/>
        </p:nvSpPr>
        <p:spPr>
          <a:xfrm>
            <a:off x="1212850" y="44450"/>
            <a:ext cx="4213225" cy="532828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80000"/>
              </a:lnSpc>
              <a:buFontTx/>
              <a:buNone/>
            </a:pPr>
            <a:endParaRPr lang="en-US" altLang="zh-CN" sz="1600" b="1" dirty="0"/>
          </a:p>
          <a:p>
            <a:pPr eaLnBrk="1" hangingPunct="1">
              <a:lnSpc>
                <a:spcPct val="80000"/>
              </a:lnSpc>
              <a:buFontTx/>
              <a:buNone/>
            </a:pPr>
            <a:endParaRPr lang="zh-CN" altLang="en-US" sz="1600" b="1" dirty="0">
              <a:solidFill>
                <a:srgbClr val="540000"/>
              </a:solidFill>
            </a:endParaRPr>
          </a:p>
          <a:p>
            <a:pPr eaLnBrk="1" hangingPunct="1">
              <a:lnSpc>
                <a:spcPct val="80000"/>
              </a:lnSpc>
              <a:buFontTx/>
              <a:buNone/>
            </a:pPr>
            <a:endParaRPr lang="zh-CN" altLang="en-US" sz="1600" b="1" dirty="0"/>
          </a:p>
          <a:p>
            <a:pPr eaLnBrk="1" hangingPunct="1">
              <a:lnSpc>
                <a:spcPct val="80000"/>
              </a:lnSpc>
              <a:buFontTx/>
              <a:buNone/>
            </a:pPr>
            <a:r>
              <a:rPr lang="zh-CN" altLang="en-US" sz="1600" b="1" dirty="0"/>
              <a:t>      </a:t>
            </a:r>
          </a:p>
          <a:p>
            <a:pPr eaLnBrk="1" hangingPunct="1">
              <a:lnSpc>
                <a:spcPct val="80000"/>
              </a:lnSpc>
              <a:buFontTx/>
              <a:buNone/>
            </a:pPr>
            <a:r>
              <a:rPr lang="zh-CN" altLang="en-US" sz="1600" b="1" dirty="0"/>
              <a:t>     </a:t>
            </a:r>
          </a:p>
          <a:p>
            <a:pPr eaLnBrk="1" hangingPunct="1">
              <a:lnSpc>
                <a:spcPct val="150000"/>
              </a:lnSpc>
              <a:buFontTx/>
              <a:buNone/>
            </a:pPr>
            <a:endParaRPr lang="zh-CN" altLang="en-US" sz="2000" b="1" dirty="0"/>
          </a:p>
          <a:p>
            <a:pPr eaLnBrk="1" hangingPunct="1">
              <a:lnSpc>
                <a:spcPct val="150000"/>
              </a:lnSpc>
              <a:buFontTx/>
              <a:buNone/>
            </a:pPr>
            <a:endParaRPr lang="zh-CN" altLang="en-US" sz="2000" b="1" dirty="0"/>
          </a:p>
          <a:p>
            <a:pPr>
              <a:lnSpc>
                <a:spcPct val="90000"/>
              </a:lnSpc>
            </a:pPr>
            <a:r>
              <a:rPr lang="zh-CN" altLang="en-US" sz="2000" b="1" dirty="0"/>
              <a:t> </a:t>
            </a:r>
            <a:endParaRPr lang="zh-CN" altLang="en-US" sz="2000" dirty="0"/>
          </a:p>
          <a:p>
            <a:pPr eaLnBrk="1" hangingPunct="1">
              <a:lnSpc>
                <a:spcPct val="80000"/>
              </a:lnSpc>
              <a:buFontTx/>
              <a:buNone/>
            </a:pPr>
            <a:r>
              <a:rPr lang="zh-CN" altLang="en-US" sz="2000" dirty="0">
                <a:latin typeface="黑体" panose="02010600030101010101" charset="-122"/>
                <a:ea typeface="黑体" panose="02010600030101010101" charset="-122"/>
                <a:sym typeface="+mn-ea"/>
              </a:rPr>
              <a:t>（</a:t>
            </a:r>
            <a:r>
              <a:rPr lang="en-US" altLang="zh-CN" sz="2000" dirty="0">
                <a:latin typeface="黑体" panose="02010600030101010101" charset="-122"/>
                <a:ea typeface="黑体" panose="02010600030101010101" charset="-122"/>
                <a:sym typeface="+mn-ea"/>
              </a:rPr>
              <a:t>1</a:t>
            </a:r>
            <a:r>
              <a:rPr lang="zh-CN" altLang="en-US" sz="2000" dirty="0">
                <a:latin typeface="黑体" panose="02010600030101010101" charset="-122"/>
                <a:ea typeface="黑体" panose="02010600030101010101" charset="-122"/>
                <a:sym typeface="+mn-ea"/>
              </a:rPr>
              <a:t>）</a:t>
            </a:r>
            <a:r>
              <a:rPr lang="zh-CN" altLang="en-US" sz="2000" b="1" dirty="0">
                <a:latin typeface="宋体" panose="02010600030101010101" pitchFamily="2" charset="-122"/>
                <a:ea typeface="宋体" panose="02010600030101010101" pitchFamily="2" charset="-122"/>
                <a:sym typeface="+mn-ea"/>
              </a:rPr>
              <a:t>壁纸：按照设计要求和业主确定的材料样品备用齐全，并且按照壁纸的存放要求分类进行保管。在壁纸进场前对使用的壁纸进行检查各项指标达到设计要求，并具有环保检测报告。</a:t>
            </a:r>
            <a:endParaRPr lang="zh-CN" altLang="en-US" sz="2000" b="1" dirty="0">
              <a:latin typeface="宋体" panose="02010600030101010101" pitchFamily="2" charset="-122"/>
              <a:ea typeface="宋体" panose="02010600030101010101" pitchFamily="2" charset="-122"/>
            </a:endParaRPr>
          </a:p>
          <a:p>
            <a:pPr eaLnBrk="1" hangingPunct="1">
              <a:lnSpc>
                <a:spcPct val="80000"/>
              </a:lnSpc>
              <a:buFontTx/>
              <a:buNone/>
            </a:pPr>
            <a:r>
              <a:rPr lang="zh-CN" altLang="en-US" sz="1600" b="1" dirty="0"/>
              <a:t>                                     </a:t>
            </a:r>
            <a:endParaRPr lang="zh-CN" altLang="en-US" sz="1600" dirty="0"/>
          </a:p>
        </p:txBody>
      </p:sp>
      <p:pic>
        <p:nvPicPr>
          <p:cNvPr id="18" name="Picture 7" descr="0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94678" y="571480"/>
            <a:ext cx="2154384" cy="1948451"/>
          </a:xfrm>
          <a:prstGeom prst="rect">
            <a:avLst/>
          </a:prstGeom>
          <a:noFill/>
          <a:effectLst>
            <a:outerShdw dist="107763" dir="2700000" algn="ctr" rotWithShape="0">
              <a:srgbClr val="808080"/>
            </a:outerShdw>
          </a:effectLst>
        </p:spPr>
      </p:pic>
      <p:sp>
        <p:nvSpPr>
          <p:cNvPr id="19" name="Text Box 10"/>
          <p:cNvSpPr txBox="1">
            <a:spLocks noChangeArrowheads="1"/>
          </p:cNvSpPr>
          <p:nvPr/>
        </p:nvSpPr>
        <p:spPr bwMode="auto">
          <a:xfrm>
            <a:off x="1429487" y="1249548"/>
            <a:ext cx="2199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一、施工准备</a:t>
            </a:r>
            <a:r>
              <a:rPr lang="zh-CN" altLang="en-US" sz="2000" dirty="0"/>
              <a:t> </a:t>
            </a:r>
          </a:p>
        </p:txBody>
      </p:sp>
      <p:sp>
        <p:nvSpPr>
          <p:cNvPr id="31" name="Text Box 31"/>
          <p:cNvSpPr txBox="1">
            <a:spLocks noChangeArrowheads="1"/>
          </p:cNvSpPr>
          <p:nvPr/>
        </p:nvSpPr>
        <p:spPr bwMode="auto">
          <a:xfrm>
            <a:off x="1733069" y="1893883"/>
            <a:ext cx="21993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chemeClr val="accent2">
                    <a:lumMod val="75000"/>
                  </a:schemeClr>
                </a:solidFill>
              </a:rPr>
              <a:t>1</a:t>
            </a:r>
            <a:r>
              <a:rPr lang="zh-CN" altLang="en-US" sz="2800" b="1" dirty="0">
                <a:solidFill>
                  <a:schemeClr val="accent2">
                    <a:lumMod val="75000"/>
                  </a:schemeClr>
                </a:solidFill>
              </a:rPr>
              <a:t>、材料准备</a:t>
            </a:r>
          </a:p>
        </p:txBody>
      </p:sp>
      <p:pic>
        <p:nvPicPr>
          <p:cNvPr id="5123" name="图片 5122" descr="1213588482758"/>
          <p:cNvPicPr>
            <a:picLocks noChangeAspect="1"/>
          </p:cNvPicPr>
          <p:nvPr/>
        </p:nvPicPr>
        <p:blipFill>
          <a:blip r:embed="rId4"/>
          <a:stretch>
            <a:fillRect/>
          </a:stretch>
        </p:blipFill>
        <p:spPr>
          <a:xfrm>
            <a:off x="5775643" y="1743075"/>
            <a:ext cx="2447925" cy="3640138"/>
          </a:xfrm>
          <a:prstGeom prst="rect">
            <a:avLst/>
          </a:prstGeom>
          <a:noFill/>
          <a:ln w="9525">
            <a:solidFill>
              <a:schemeClr val="accent1"/>
            </a:solidFill>
          </a:ln>
          <a:effectLst>
            <a:outerShdw dist="107763" dir="2699999" algn="ctr" rotWithShape="0">
              <a:srgbClr val="808080">
                <a:alpha val="50000"/>
              </a:srgbClr>
            </a:outerShdw>
          </a:effectLst>
        </p:spPr>
      </p:pic>
      <p:pic>
        <p:nvPicPr>
          <p:cNvPr id="5124" name="图片 5123" descr="20091111161220565"/>
          <p:cNvPicPr>
            <a:picLocks noChangeAspect="1"/>
          </p:cNvPicPr>
          <p:nvPr/>
        </p:nvPicPr>
        <p:blipFill>
          <a:blip r:embed="rId5"/>
          <a:stretch>
            <a:fillRect/>
          </a:stretch>
        </p:blipFill>
        <p:spPr>
          <a:xfrm>
            <a:off x="9102725" y="1700530"/>
            <a:ext cx="2519363" cy="3671888"/>
          </a:xfrm>
          <a:prstGeom prst="rect">
            <a:avLst/>
          </a:prstGeom>
          <a:noFill/>
          <a:ln w="9525">
            <a:solidFill>
              <a:schemeClr val="accent1"/>
            </a:solidFill>
          </a:ln>
          <a:effectLst>
            <a:outerShdw dist="107763" dir="2699999" algn="ctr" rotWithShape="0">
              <a:srgbClr val="808080">
                <a:alpha val="50000"/>
              </a:srgbClr>
            </a:outerShdw>
          </a:effectLst>
        </p:spPr>
      </p:pic>
      <p:pic>
        <p:nvPicPr>
          <p:cNvPr id="3" name="图片 2"/>
          <p:cNvPicPr>
            <a:picLocks noChangeAspect="1"/>
          </p:cNvPicPr>
          <p:nvPr/>
        </p:nvPicPr>
        <p:blipFill>
          <a:blip r:embed="rId6"/>
          <a:stretch>
            <a:fillRect/>
          </a:stretch>
        </p:blipFill>
        <p:spPr>
          <a:xfrm>
            <a:off x="2459990" y="4331970"/>
            <a:ext cx="2581275" cy="1675130"/>
          </a:xfrm>
          <a:prstGeom prst="rect">
            <a:avLst/>
          </a:prstGeom>
        </p:spPr>
      </p:pic>
      <p:pic>
        <p:nvPicPr>
          <p:cNvPr id="4" name="图片 3"/>
          <p:cNvPicPr>
            <a:picLocks noChangeAspect="1"/>
          </p:cNvPicPr>
          <p:nvPr/>
        </p:nvPicPr>
        <p:blipFill>
          <a:blip r:embed="rId7"/>
          <a:srcRect t="22633" b="11167"/>
          <a:stretch>
            <a:fillRect/>
          </a:stretch>
        </p:blipFill>
        <p:spPr>
          <a:xfrm>
            <a:off x="288290" y="4331970"/>
            <a:ext cx="1695450" cy="1261110"/>
          </a:xfrm>
          <a:prstGeom prst="rect">
            <a:avLst/>
          </a:prstGeo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ox(in)">
                                      <p:cBhvr>
                                        <p:cTn id="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0" name="矩形 149"/>
          <p:cNvSpPr/>
          <p:nvPr/>
        </p:nvSpPr>
        <p:spPr>
          <a:xfrm>
            <a:off x="-96838" y="6178550"/>
            <a:ext cx="15049501" cy="7064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96838" y="6251575"/>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5" name="矩形 14"/>
          <p:cNvSpPr/>
          <p:nvPr/>
        </p:nvSpPr>
        <p:spPr>
          <a:xfrm>
            <a:off x="5775760" y="6270159"/>
            <a:ext cx="391454" cy="523220"/>
          </a:xfrm>
          <a:prstGeom prst="rect">
            <a:avLst/>
          </a:prstGeom>
        </p:spPr>
        <p:txBody>
          <a:bodyPr wrap="none">
            <a:spAutoFit/>
          </a:bodyPr>
          <a:lstStyle/>
          <a:p>
            <a:pPr algn="ctr">
              <a:defRPr/>
            </a:pPr>
            <a:r>
              <a:rPr lang="en-US" altLang="zh-CN" sz="2800" b="1" spc="50" dirty="0">
                <a:ln w="13500">
                  <a:solidFill>
                    <a:schemeClr val="accent1">
                      <a:shade val="2500"/>
                      <a:alpha val="6500"/>
                    </a:schemeClr>
                  </a:solidFill>
                  <a:prstDash val="solid"/>
                </a:ln>
                <a:solidFill>
                  <a:schemeClr val="bg1">
                    <a:alpha val="95000"/>
                  </a:schemeClr>
                </a:solidFill>
              </a:rPr>
              <a:t>3</a:t>
            </a:r>
            <a:endParaRPr lang="zh-CN" altLang="en-US" sz="2800" b="1" spc="50" dirty="0">
              <a:ln w="13500">
                <a:solidFill>
                  <a:schemeClr val="accent1">
                    <a:shade val="2500"/>
                    <a:alpha val="6500"/>
                  </a:schemeClr>
                </a:solidFill>
                <a:prstDash val="solid"/>
              </a:ln>
              <a:solidFill>
                <a:schemeClr val="bg1">
                  <a:alpha val="95000"/>
                </a:schemeClr>
              </a:solidFill>
            </a:endParaRPr>
          </a:p>
        </p:txBody>
      </p:sp>
      <p:sp>
        <p:nvSpPr>
          <p:cNvPr id="16" name="Rectangle 3"/>
          <p:cNvSpPr txBox="1">
            <a:spLocks noChangeArrowheads="1"/>
          </p:cNvSpPr>
          <p:nvPr/>
        </p:nvSpPr>
        <p:spPr>
          <a:xfrm>
            <a:off x="2448051" y="850243"/>
            <a:ext cx="8600952" cy="532859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80000"/>
              </a:lnSpc>
              <a:buFontTx/>
              <a:buNone/>
            </a:pPr>
            <a:endParaRPr lang="en-US" altLang="zh-CN" sz="1600" b="1" dirty="0"/>
          </a:p>
          <a:p>
            <a:pPr eaLnBrk="1" hangingPunct="1">
              <a:lnSpc>
                <a:spcPct val="80000"/>
              </a:lnSpc>
              <a:buFontTx/>
              <a:buNone/>
            </a:pPr>
            <a:endParaRPr lang="zh-CN" altLang="en-US" sz="1600" b="1" dirty="0">
              <a:solidFill>
                <a:srgbClr val="540000"/>
              </a:solidFill>
            </a:endParaRPr>
          </a:p>
          <a:p>
            <a:pPr eaLnBrk="1" hangingPunct="1">
              <a:lnSpc>
                <a:spcPct val="80000"/>
              </a:lnSpc>
              <a:buFontTx/>
              <a:buNone/>
            </a:pPr>
            <a:endParaRPr lang="zh-CN" altLang="en-US" sz="1600" b="1" dirty="0"/>
          </a:p>
          <a:p>
            <a:pPr eaLnBrk="1" hangingPunct="1">
              <a:lnSpc>
                <a:spcPct val="80000"/>
              </a:lnSpc>
              <a:buFontTx/>
              <a:buNone/>
            </a:pPr>
            <a:r>
              <a:rPr lang="zh-CN" altLang="en-US" sz="1600" b="1" dirty="0"/>
              <a:t>      </a:t>
            </a:r>
          </a:p>
          <a:p>
            <a:pPr eaLnBrk="1" hangingPunct="1">
              <a:lnSpc>
                <a:spcPct val="80000"/>
              </a:lnSpc>
              <a:buFontTx/>
              <a:buNone/>
            </a:pPr>
            <a:r>
              <a:rPr lang="zh-CN" altLang="en-US" sz="1600" b="1" dirty="0"/>
              <a:t>     </a:t>
            </a:r>
          </a:p>
          <a:p>
            <a:pPr eaLnBrk="1" hangingPunct="1">
              <a:lnSpc>
                <a:spcPct val="150000"/>
              </a:lnSpc>
              <a:buFontTx/>
              <a:buNone/>
            </a:pPr>
            <a:endParaRPr lang="zh-CN" altLang="en-US" sz="2000" b="1" dirty="0"/>
          </a:p>
          <a:p>
            <a:pPr eaLnBrk="1" hangingPunct="1">
              <a:lnSpc>
                <a:spcPct val="80000"/>
              </a:lnSpc>
              <a:buFontTx/>
              <a:buNone/>
            </a:pPr>
            <a:endParaRPr lang="zh-CN" altLang="en-US" sz="1600" b="1" dirty="0"/>
          </a:p>
          <a:p>
            <a:pPr eaLnBrk="1" hangingPunct="1">
              <a:lnSpc>
                <a:spcPct val="80000"/>
              </a:lnSpc>
              <a:buFontTx/>
              <a:buNone/>
            </a:pPr>
            <a:r>
              <a:rPr lang="zh-CN" altLang="en-US" sz="1600" b="1" dirty="0"/>
              <a:t>                                     </a:t>
            </a:r>
            <a:endParaRPr lang="zh-CN" altLang="en-US" sz="1600" dirty="0"/>
          </a:p>
        </p:txBody>
      </p:sp>
      <p:pic>
        <p:nvPicPr>
          <p:cNvPr id="18" name="Picture 7" descr="0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84111" y="107612"/>
            <a:ext cx="2154384" cy="1948451"/>
          </a:xfrm>
          <a:prstGeom prst="rect">
            <a:avLst/>
          </a:prstGeom>
          <a:noFill/>
          <a:effectLst>
            <a:outerShdw dist="107763" dir="2700000" algn="ctr" rotWithShape="0">
              <a:srgbClr val="808080"/>
            </a:outerShdw>
          </a:effectLst>
        </p:spPr>
      </p:pic>
      <p:sp>
        <p:nvSpPr>
          <p:cNvPr id="19" name="Text Box 10"/>
          <p:cNvSpPr txBox="1">
            <a:spLocks noChangeArrowheads="1"/>
          </p:cNvSpPr>
          <p:nvPr/>
        </p:nvSpPr>
        <p:spPr bwMode="auto">
          <a:xfrm>
            <a:off x="1384402" y="850133"/>
            <a:ext cx="2199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一、施工准备</a:t>
            </a:r>
            <a:r>
              <a:rPr lang="zh-CN" altLang="en-US" sz="2000" dirty="0"/>
              <a:t> </a:t>
            </a:r>
          </a:p>
        </p:txBody>
      </p:sp>
      <p:pic>
        <p:nvPicPr>
          <p:cNvPr id="21" name="Picture 11" descr="Dre_S_Software_Icons_00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7488" y="2786058"/>
            <a:ext cx="301915" cy="30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矩形 6145"/>
          <p:cNvSpPr/>
          <p:nvPr/>
        </p:nvSpPr>
        <p:spPr>
          <a:xfrm>
            <a:off x="539750" y="1908175"/>
            <a:ext cx="6572250" cy="1568450"/>
          </a:xfrm>
          <a:prstGeom prst="rect">
            <a:avLst/>
          </a:prstGeom>
          <a:noFill/>
          <a:ln w="9525">
            <a:noFill/>
          </a:ln>
        </p:spPr>
        <p:txBody>
          <a:bodyPr wrap="square">
            <a:spAutoFit/>
          </a:bodyPr>
          <a:lstStyle/>
          <a:p>
            <a:r>
              <a:rPr lang="zh-CN" altLang="en-US" sz="2400">
                <a:latin typeface="黑体" panose="02010600030101010101" charset="-122"/>
                <a:ea typeface="黑体" panose="02010600030101010101" charset="-122"/>
              </a:rPr>
              <a:t>（</a:t>
            </a:r>
            <a:r>
              <a:rPr lang="en-US" altLang="zh-CN" sz="2400">
                <a:latin typeface="黑体" panose="02010600030101010101" charset="-122"/>
                <a:ea typeface="黑体" panose="02010600030101010101" charset="-122"/>
              </a:rPr>
              <a:t>2</a:t>
            </a:r>
            <a:r>
              <a:rPr lang="zh-CN" altLang="en-US" sz="2400">
                <a:latin typeface="黑体" panose="02010600030101010101" charset="-122"/>
                <a:ea typeface="黑体" panose="02010600030101010101" charset="-122"/>
              </a:rPr>
              <a:t>）粘结剂：一般采用与壁纸材料相配套的专用壁纸胶或者在没有指定时采用</a:t>
            </a:r>
            <a:r>
              <a:rPr lang="en-US" altLang="zh-CN" sz="2400">
                <a:latin typeface="黑体" panose="02010600030101010101" charset="-122"/>
                <a:ea typeface="黑体" panose="02010600030101010101" charset="-122"/>
              </a:rPr>
              <a:t>8407</a:t>
            </a:r>
            <a:r>
              <a:rPr lang="zh-CN" altLang="en-US" sz="2400">
                <a:latin typeface="黑体" panose="02010600030101010101" charset="-122"/>
                <a:ea typeface="黑体" panose="02010600030101010101" charset="-122"/>
              </a:rPr>
              <a:t>建筑胶。要求使用的粘结材料具有合格证和粘结力检验报告</a:t>
            </a:r>
            <a:r>
              <a:rPr lang="zh-CN" altLang="en-US" sz="2000">
                <a:latin typeface="黑体" panose="02010600030101010101" charset="-122"/>
                <a:ea typeface="黑体" panose="02010600030101010101" charset="-122"/>
              </a:rPr>
              <a:t>。</a:t>
            </a:r>
          </a:p>
        </p:txBody>
      </p:sp>
      <p:sp>
        <p:nvSpPr>
          <p:cNvPr id="6147" name="矩形 6146"/>
          <p:cNvSpPr/>
          <p:nvPr/>
        </p:nvSpPr>
        <p:spPr>
          <a:xfrm>
            <a:off x="539750" y="3631565"/>
            <a:ext cx="6368415" cy="2306955"/>
          </a:xfrm>
          <a:prstGeom prst="rect">
            <a:avLst/>
          </a:prstGeom>
          <a:noFill/>
          <a:ln w="9525">
            <a:noFill/>
          </a:ln>
        </p:spPr>
        <p:txBody>
          <a:bodyPr wrap="square" anchor="ctr">
            <a:spAutoFit/>
          </a:bodyPr>
          <a:lstStyle/>
          <a:p>
            <a:r>
              <a:rPr lang="zh-CN" altLang="en-US" sz="2400" dirty="0">
                <a:latin typeface="黑体" panose="02010600030101010101" charset="-122"/>
                <a:ea typeface="黑体" panose="02010600030101010101" charset="-122"/>
              </a:rPr>
              <a:t>（</a:t>
            </a:r>
            <a:r>
              <a:rPr lang="en-US" altLang="zh-CN" sz="2400" dirty="0">
                <a:latin typeface="黑体" panose="02010600030101010101" charset="-122"/>
                <a:ea typeface="黑体" panose="02010600030101010101" charset="-122"/>
              </a:rPr>
              <a:t>3</a:t>
            </a:r>
            <a:r>
              <a:rPr lang="zh-CN" altLang="en-US" sz="2400" dirty="0">
                <a:latin typeface="黑体" panose="02010600030101010101" charset="-122"/>
                <a:ea typeface="黑体" panose="02010600030101010101" charset="-122"/>
              </a:rPr>
              <a:t>）墙纸胶一般分为：墙纸胶粉（胶浆）、湿胶、桶装胶三类。</a:t>
            </a:r>
          </a:p>
          <a:p>
            <a:r>
              <a:rPr lang="zh-CN" altLang="en-US" sz="2400" dirty="0" smtClean="0">
                <a:latin typeface="黑体" panose="02010600030101010101" charset="-122"/>
                <a:ea typeface="黑体" panose="02010600030101010101" charset="-122"/>
              </a:rPr>
              <a:t>    墙纸</a:t>
            </a:r>
            <a:r>
              <a:rPr lang="zh-CN" altLang="en-US" sz="2400" dirty="0">
                <a:latin typeface="黑体" panose="02010600030101010101" charset="-122"/>
                <a:ea typeface="黑体" panose="02010600030101010101" charset="-122"/>
              </a:rPr>
              <a:t>粉分为两类纤维素和淀粉两类。纤维素类和淀粉类最大的区别在于</a:t>
            </a:r>
            <a:r>
              <a:rPr lang="en-US" altLang="zh-CN" sz="2400" dirty="0">
                <a:latin typeface="黑体" panose="02010600030101010101" charset="-122"/>
                <a:ea typeface="黑体" panose="02010600030101010101" charset="-122"/>
              </a:rPr>
              <a:t>PH</a:t>
            </a:r>
            <a:r>
              <a:rPr lang="zh-CN" altLang="en-US" sz="2400" dirty="0">
                <a:latin typeface="黑体" panose="02010600030101010101" charset="-122"/>
                <a:ea typeface="黑体" panose="02010600030101010101" charset="-122"/>
              </a:rPr>
              <a:t>值纤维素类中性，而淀粉类显为碱性。相比下纤维素类在石灰或混泥土墙面的粘结性更好。</a:t>
            </a:r>
            <a:r>
              <a:rPr lang="zh-CN" altLang="en-US" sz="2000" dirty="0">
                <a:latin typeface="Times New Roman" panose="02020603050405020304" pitchFamily="2" charset="0"/>
              </a:rPr>
              <a:t> </a:t>
            </a:r>
          </a:p>
        </p:txBody>
      </p:sp>
      <p:pic>
        <p:nvPicPr>
          <p:cNvPr id="6148" name="图片 6147" descr="1212997171529"/>
          <p:cNvPicPr>
            <a:picLocks noChangeAspect="1"/>
          </p:cNvPicPr>
          <p:nvPr/>
        </p:nvPicPr>
        <p:blipFill>
          <a:blip r:embed="rId5"/>
          <a:stretch>
            <a:fillRect/>
          </a:stretch>
        </p:blipFill>
        <p:spPr>
          <a:xfrm>
            <a:off x="8455660" y="3476308"/>
            <a:ext cx="3487738" cy="2616200"/>
          </a:xfrm>
          <a:prstGeom prst="rect">
            <a:avLst/>
          </a:prstGeom>
          <a:noFill/>
          <a:ln w="9525">
            <a:noFill/>
          </a:ln>
        </p:spPr>
      </p:pic>
      <p:pic>
        <p:nvPicPr>
          <p:cNvPr id="6149" name="图片 6148" descr="120554931178839"/>
          <p:cNvPicPr>
            <a:picLocks noChangeAspect="1"/>
          </p:cNvPicPr>
          <p:nvPr/>
        </p:nvPicPr>
        <p:blipFill>
          <a:blip r:embed="rId6"/>
          <a:stretch>
            <a:fillRect/>
          </a:stretch>
        </p:blipFill>
        <p:spPr>
          <a:xfrm>
            <a:off x="8455660" y="707073"/>
            <a:ext cx="3457575" cy="2593975"/>
          </a:xfrm>
          <a:prstGeom prst="rect">
            <a:avLst/>
          </a:prstGeom>
          <a:noFill/>
          <a:ln w="9525">
            <a:noFill/>
          </a:ln>
        </p:spPr>
      </p:pic>
      <p:sp>
        <p:nvSpPr>
          <p:cNvPr id="6150" name="矩形 6149"/>
          <p:cNvSpPr/>
          <p:nvPr/>
        </p:nvSpPr>
        <p:spPr>
          <a:xfrm>
            <a:off x="7225348" y="4932045"/>
            <a:ext cx="1042987" cy="396875"/>
          </a:xfrm>
          <a:prstGeom prst="rect">
            <a:avLst/>
          </a:prstGeom>
          <a:noFill/>
          <a:ln w="9525">
            <a:noFill/>
          </a:ln>
        </p:spPr>
        <p:txBody>
          <a:bodyPr>
            <a:spAutoFit/>
          </a:bodyPr>
          <a:lstStyle/>
          <a:p>
            <a:r>
              <a:rPr lang="zh-CN" altLang="en-US" sz="2000">
                <a:effectLst>
                  <a:outerShdw blurRad="38100" dist="38100" dir="2700000">
                    <a:srgbClr val="C0C0C0"/>
                  </a:outerShdw>
                </a:effectLst>
                <a:latin typeface="黑体" panose="02010600030101010101" charset="-122"/>
                <a:ea typeface="黑体" panose="02010600030101010101" charset="-122"/>
              </a:rPr>
              <a:t>墙纸粉</a:t>
            </a:r>
          </a:p>
        </p:txBody>
      </p:sp>
      <p:sp>
        <p:nvSpPr>
          <p:cNvPr id="6152" name="矩形 6151"/>
          <p:cNvSpPr/>
          <p:nvPr/>
        </p:nvSpPr>
        <p:spPr>
          <a:xfrm>
            <a:off x="7231698" y="1805940"/>
            <a:ext cx="1223962" cy="396875"/>
          </a:xfrm>
          <a:prstGeom prst="rect">
            <a:avLst/>
          </a:prstGeom>
          <a:noFill/>
          <a:ln w="9525">
            <a:noFill/>
          </a:ln>
        </p:spPr>
        <p:txBody>
          <a:bodyPr>
            <a:spAutoFit/>
          </a:bodyPr>
          <a:lstStyle/>
          <a:p>
            <a:r>
              <a:rPr lang="zh-CN" altLang="en-US" sz="2000">
                <a:effectLst>
                  <a:outerShdw blurRad="38100" dist="38100" dir="2700000">
                    <a:srgbClr val="C0C0C0"/>
                  </a:outerShdw>
                </a:effectLst>
                <a:latin typeface="黑体" panose="02010600030101010101" charset="-122"/>
                <a:ea typeface="黑体" panose="02010600030101010101" charset="-122"/>
              </a:rPr>
              <a:t>墙纸胶水</a:t>
            </a:r>
          </a:p>
        </p:txBody>
      </p:sp>
      <p:sp>
        <p:nvSpPr>
          <p:cNvPr id="6" name="Text Box 31"/>
          <p:cNvSpPr txBox="1">
            <a:spLocks noChangeArrowheads="1"/>
          </p:cNvSpPr>
          <p:nvPr/>
        </p:nvSpPr>
        <p:spPr bwMode="auto">
          <a:xfrm>
            <a:off x="1102514" y="1386518"/>
            <a:ext cx="21993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chemeClr val="accent2">
                    <a:lumMod val="75000"/>
                  </a:schemeClr>
                </a:solidFill>
              </a:rPr>
              <a:t>1</a:t>
            </a:r>
            <a:r>
              <a:rPr lang="zh-CN" altLang="en-US" sz="2800" b="1" dirty="0">
                <a:solidFill>
                  <a:schemeClr val="accent2">
                    <a:lumMod val="75000"/>
                  </a:schemeClr>
                </a:solidFill>
              </a:rPr>
              <a:t>、材料准备</a:t>
            </a: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0" name="矩形 149"/>
          <p:cNvSpPr/>
          <p:nvPr/>
        </p:nvSpPr>
        <p:spPr>
          <a:xfrm>
            <a:off x="-96838" y="6178550"/>
            <a:ext cx="15049501" cy="7064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96838" y="6251575"/>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5" name="矩形 14"/>
          <p:cNvSpPr/>
          <p:nvPr/>
        </p:nvSpPr>
        <p:spPr>
          <a:xfrm>
            <a:off x="5775760" y="6270159"/>
            <a:ext cx="391454"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4</a:t>
            </a:r>
            <a:endParaRPr lang="zh-CN" altLang="en-US" sz="2800" b="1" spc="50" dirty="0">
              <a:ln w="13500">
                <a:solidFill>
                  <a:schemeClr val="accent1">
                    <a:shade val="2500"/>
                    <a:alpha val="6500"/>
                  </a:schemeClr>
                </a:solidFill>
                <a:prstDash val="solid"/>
              </a:ln>
              <a:solidFill>
                <a:schemeClr val="bg1">
                  <a:alpha val="95000"/>
                </a:schemeClr>
              </a:solidFill>
            </a:endParaRPr>
          </a:p>
        </p:txBody>
      </p:sp>
      <p:sp>
        <p:nvSpPr>
          <p:cNvPr id="16" name="Rectangle 3"/>
          <p:cNvSpPr txBox="1">
            <a:spLocks noChangeArrowheads="1"/>
          </p:cNvSpPr>
          <p:nvPr/>
        </p:nvSpPr>
        <p:spPr>
          <a:xfrm>
            <a:off x="1350771" y="44428"/>
            <a:ext cx="8600952" cy="532859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80000"/>
              </a:lnSpc>
              <a:buFontTx/>
              <a:buNone/>
            </a:pPr>
            <a:endParaRPr lang="en-US" altLang="zh-CN" sz="1600" b="1" dirty="0"/>
          </a:p>
          <a:p>
            <a:pPr eaLnBrk="1" hangingPunct="1">
              <a:lnSpc>
                <a:spcPct val="80000"/>
              </a:lnSpc>
              <a:buFontTx/>
              <a:buNone/>
            </a:pPr>
            <a:endParaRPr lang="zh-CN" altLang="en-US" sz="1600" b="1" dirty="0">
              <a:solidFill>
                <a:srgbClr val="540000"/>
              </a:solidFill>
            </a:endParaRPr>
          </a:p>
          <a:p>
            <a:pPr eaLnBrk="1" hangingPunct="1">
              <a:lnSpc>
                <a:spcPct val="80000"/>
              </a:lnSpc>
              <a:buFontTx/>
              <a:buNone/>
            </a:pPr>
            <a:endParaRPr lang="zh-CN" altLang="en-US" sz="1600" b="1" dirty="0"/>
          </a:p>
          <a:p>
            <a:pPr eaLnBrk="1" hangingPunct="1">
              <a:lnSpc>
                <a:spcPct val="80000"/>
              </a:lnSpc>
              <a:buFontTx/>
              <a:buNone/>
            </a:pPr>
            <a:r>
              <a:rPr lang="zh-CN" altLang="en-US" sz="1600" b="1" dirty="0"/>
              <a:t>      </a:t>
            </a:r>
          </a:p>
          <a:p>
            <a:pPr eaLnBrk="1" hangingPunct="1">
              <a:lnSpc>
                <a:spcPct val="80000"/>
              </a:lnSpc>
              <a:buFontTx/>
              <a:buNone/>
            </a:pPr>
            <a:r>
              <a:rPr lang="zh-CN" altLang="en-US" sz="1600" b="1" dirty="0"/>
              <a:t>     </a:t>
            </a:r>
          </a:p>
          <a:p>
            <a:pPr eaLnBrk="1" hangingPunct="1">
              <a:lnSpc>
                <a:spcPct val="150000"/>
              </a:lnSpc>
              <a:buFontTx/>
              <a:buNone/>
            </a:pPr>
            <a:endParaRPr lang="zh-CN" altLang="en-US" sz="2000" b="1" dirty="0"/>
          </a:p>
          <a:p>
            <a:pPr eaLnBrk="1" hangingPunct="1">
              <a:lnSpc>
                <a:spcPct val="150000"/>
              </a:lnSpc>
              <a:buFontTx/>
              <a:buNone/>
            </a:pPr>
            <a:endParaRPr lang="en-US" altLang="zh-CN" sz="2000" b="1" dirty="0"/>
          </a:p>
          <a:p>
            <a:pPr eaLnBrk="1" hangingPunct="1">
              <a:lnSpc>
                <a:spcPct val="80000"/>
              </a:lnSpc>
              <a:buFontTx/>
              <a:buNone/>
            </a:pPr>
            <a:endParaRPr lang="zh-CN" altLang="en-US" sz="1600" b="1" dirty="0"/>
          </a:p>
          <a:p>
            <a:pPr eaLnBrk="1" hangingPunct="1">
              <a:lnSpc>
                <a:spcPct val="80000"/>
              </a:lnSpc>
              <a:buFontTx/>
              <a:buNone/>
            </a:pPr>
            <a:r>
              <a:rPr lang="zh-CN" altLang="en-US" sz="1600" b="1" dirty="0"/>
              <a:t>                                     </a:t>
            </a:r>
            <a:endParaRPr lang="zh-CN" altLang="en-US" sz="1600" dirty="0"/>
          </a:p>
        </p:txBody>
      </p:sp>
      <p:pic>
        <p:nvPicPr>
          <p:cNvPr id="18" name="Picture 7" descr="0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88911" y="104437"/>
            <a:ext cx="2154384" cy="1948451"/>
          </a:xfrm>
          <a:prstGeom prst="rect">
            <a:avLst/>
          </a:prstGeom>
          <a:noFill/>
          <a:effectLst>
            <a:outerShdw dist="107763" dir="2700000" algn="ctr" rotWithShape="0">
              <a:srgbClr val="808080"/>
            </a:outerShdw>
          </a:effectLst>
        </p:spPr>
      </p:pic>
      <p:sp>
        <p:nvSpPr>
          <p:cNvPr id="19" name="Text Box 10"/>
          <p:cNvSpPr txBox="1">
            <a:spLocks noChangeArrowheads="1"/>
          </p:cNvSpPr>
          <p:nvPr/>
        </p:nvSpPr>
        <p:spPr bwMode="auto">
          <a:xfrm>
            <a:off x="1644117" y="846958"/>
            <a:ext cx="2199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一、施工准备</a:t>
            </a:r>
            <a:r>
              <a:rPr lang="zh-CN" altLang="en-US" sz="2000" dirty="0"/>
              <a:t> </a:t>
            </a:r>
          </a:p>
        </p:txBody>
      </p:sp>
      <p:pic>
        <p:nvPicPr>
          <p:cNvPr id="21" name="Picture 11" descr="Dre_S_Software_Icons_00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9148" y="1419538"/>
            <a:ext cx="301915" cy="30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矩形 7169"/>
          <p:cNvSpPr/>
          <p:nvPr/>
        </p:nvSpPr>
        <p:spPr>
          <a:xfrm>
            <a:off x="1455738" y="1926590"/>
            <a:ext cx="7777162" cy="1187450"/>
          </a:xfrm>
          <a:prstGeom prst="rect">
            <a:avLst/>
          </a:prstGeom>
          <a:noFill/>
          <a:ln w="9525">
            <a:noFill/>
          </a:ln>
        </p:spPr>
        <p:txBody>
          <a:bodyPr anchor="ctr">
            <a:spAutoFit/>
          </a:bodyPr>
          <a:lstStyle/>
          <a:p>
            <a:r>
              <a:rPr lang="en-US" altLang="zh-CN" sz="2400">
                <a:latin typeface="Times New Roman" panose="02020603050405020304" pitchFamily="2" charset="0"/>
                <a:ea typeface="黑体" panose="02010600030101010101" charset="-122"/>
              </a:rPr>
              <a:t>4.</a:t>
            </a:r>
            <a:r>
              <a:rPr lang="zh-CN" altLang="en-US" sz="2400">
                <a:latin typeface="Times New Roman" panose="02020603050405020304" pitchFamily="2" charset="0"/>
                <a:ea typeface="黑体" panose="02010600030101010101" charset="-122"/>
              </a:rPr>
              <a:t>施工工具：活动裁纸刀、钢板抹子、塑料刮板、毛胶棍、不锈钢长钢尺、裁纸操作平台、钢卷尺、注射器及针头粉线包、软毛巾、板刷、大小塑料桶等。</a:t>
            </a:r>
          </a:p>
        </p:txBody>
      </p:sp>
      <p:pic>
        <p:nvPicPr>
          <p:cNvPr id="7171" name="图片 7170" descr="20090703112405"/>
          <p:cNvPicPr>
            <a:picLocks noChangeAspect="1"/>
          </p:cNvPicPr>
          <p:nvPr/>
        </p:nvPicPr>
        <p:blipFill>
          <a:blip r:embed="rId5"/>
          <a:stretch>
            <a:fillRect/>
          </a:stretch>
        </p:blipFill>
        <p:spPr>
          <a:xfrm>
            <a:off x="5468938" y="3663633"/>
            <a:ext cx="2665412" cy="1954212"/>
          </a:xfrm>
          <a:prstGeom prst="rect">
            <a:avLst/>
          </a:prstGeom>
          <a:noFill/>
          <a:ln w="9525">
            <a:noFill/>
          </a:ln>
        </p:spPr>
      </p:pic>
      <p:pic>
        <p:nvPicPr>
          <p:cNvPr id="7172" name="图片 7171" descr="20097615131913524"/>
          <p:cNvPicPr>
            <a:picLocks noChangeAspect="1"/>
          </p:cNvPicPr>
          <p:nvPr/>
        </p:nvPicPr>
        <p:blipFill>
          <a:blip r:embed="rId6"/>
          <a:stretch>
            <a:fillRect/>
          </a:stretch>
        </p:blipFill>
        <p:spPr>
          <a:xfrm>
            <a:off x="1893888" y="3380740"/>
            <a:ext cx="2519362" cy="2519363"/>
          </a:xfrm>
          <a:prstGeom prst="rect">
            <a:avLst/>
          </a:prstGeom>
          <a:noFill/>
          <a:ln w="9525">
            <a:noFill/>
          </a:ln>
        </p:spPr>
      </p:pic>
      <p:pic>
        <p:nvPicPr>
          <p:cNvPr id="7173" name="图片 7172" descr="big_296366_2"/>
          <p:cNvPicPr>
            <a:picLocks noChangeAspect="1"/>
          </p:cNvPicPr>
          <p:nvPr/>
        </p:nvPicPr>
        <p:blipFill>
          <a:blip r:embed="rId7"/>
          <a:stretch>
            <a:fillRect/>
          </a:stretch>
        </p:blipFill>
        <p:spPr>
          <a:xfrm>
            <a:off x="8695690" y="3550603"/>
            <a:ext cx="2525713" cy="2349500"/>
          </a:xfrm>
          <a:prstGeom prst="rect">
            <a:avLst/>
          </a:prstGeom>
          <a:noFill/>
          <a:ln w="9525">
            <a:noFill/>
          </a:ln>
        </p:spPr>
      </p:pic>
      <p:sp>
        <p:nvSpPr>
          <p:cNvPr id="7174" name="矩形 7173"/>
          <p:cNvSpPr/>
          <p:nvPr/>
        </p:nvSpPr>
        <p:spPr>
          <a:xfrm>
            <a:off x="4413250" y="5585460"/>
            <a:ext cx="719137" cy="396875"/>
          </a:xfrm>
          <a:prstGeom prst="rect">
            <a:avLst/>
          </a:prstGeom>
          <a:noFill/>
          <a:ln w="9525">
            <a:noFill/>
          </a:ln>
        </p:spPr>
        <p:txBody>
          <a:bodyPr anchor="ctr">
            <a:spAutoFit/>
          </a:bodyPr>
          <a:lstStyle/>
          <a:p>
            <a:r>
              <a:rPr lang="zh-CN" altLang="en-US" sz="2000" dirty="0">
                <a:effectLst>
                  <a:outerShdw blurRad="38100" dist="38100" dir="2700000">
                    <a:srgbClr val="C0C0C0"/>
                  </a:outerShdw>
                </a:effectLst>
                <a:latin typeface="Times New Roman" panose="02020603050405020304" pitchFamily="2" charset="0"/>
                <a:ea typeface="黑体" panose="02010600030101010101" charset="-122"/>
              </a:rPr>
              <a:t>毛巾</a:t>
            </a:r>
          </a:p>
        </p:txBody>
      </p:sp>
      <p:sp>
        <p:nvSpPr>
          <p:cNvPr id="7175" name="矩形 7174"/>
          <p:cNvSpPr/>
          <p:nvPr/>
        </p:nvSpPr>
        <p:spPr>
          <a:xfrm>
            <a:off x="7247334" y="5503228"/>
            <a:ext cx="1008062" cy="396875"/>
          </a:xfrm>
          <a:prstGeom prst="rect">
            <a:avLst/>
          </a:prstGeom>
          <a:noFill/>
          <a:ln w="9525">
            <a:noFill/>
          </a:ln>
        </p:spPr>
        <p:txBody>
          <a:bodyPr anchor="ctr">
            <a:spAutoFit/>
          </a:bodyPr>
          <a:lstStyle/>
          <a:p>
            <a:r>
              <a:rPr lang="zh-CN" altLang="en-US" sz="2000" dirty="0">
                <a:effectLst>
                  <a:outerShdw blurRad="38100" dist="38100" dir="2700000">
                    <a:srgbClr val="C0C0C0"/>
                  </a:outerShdw>
                </a:effectLst>
                <a:latin typeface="Times New Roman" panose="02020603050405020304" pitchFamily="2" charset="0"/>
                <a:ea typeface="黑体" panose="02010600030101010101" charset="-122"/>
              </a:rPr>
              <a:t>墙纸刀</a:t>
            </a:r>
          </a:p>
        </p:txBody>
      </p:sp>
      <p:sp>
        <p:nvSpPr>
          <p:cNvPr id="7176" name="矩形 7175"/>
          <p:cNvSpPr/>
          <p:nvPr/>
        </p:nvSpPr>
        <p:spPr>
          <a:xfrm>
            <a:off x="9958546" y="5533496"/>
            <a:ext cx="1008062" cy="396875"/>
          </a:xfrm>
          <a:prstGeom prst="rect">
            <a:avLst/>
          </a:prstGeom>
          <a:noFill/>
          <a:ln w="9525">
            <a:noFill/>
          </a:ln>
        </p:spPr>
        <p:txBody>
          <a:bodyPr anchor="ctr">
            <a:spAutoFit/>
          </a:bodyPr>
          <a:lstStyle/>
          <a:p>
            <a:r>
              <a:rPr lang="zh-CN" altLang="en-US" sz="2000" dirty="0">
                <a:effectLst>
                  <a:outerShdw blurRad="38100" dist="38100" dir="2700000">
                    <a:srgbClr val="C0C0C0"/>
                  </a:outerShdw>
                </a:effectLst>
                <a:latin typeface="Times New Roman" panose="02020603050405020304" pitchFamily="2" charset="0"/>
                <a:ea typeface="黑体" panose="02010600030101010101" charset="-122"/>
              </a:rPr>
              <a:t>毛胶棍</a:t>
            </a:r>
          </a:p>
        </p:txBody>
      </p:sp>
      <p:sp>
        <p:nvSpPr>
          <p:cNvPr id="3" name="Text Box 31"/>
          <p:cNvSpPr txBox="1">
            <a:spLocks noChangeArrowheads="1"/>
          </p:cNvSpPr>
          <p:nvPr/>
        </p:nvSpPr>
        <p:spPr bwMode="auto">
          <a:xfrm>
            <a:off x="1456209" y="1309048"/>
            <a:ext cx="21993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chemeClr val="accent2">
                    <a:lumMod val="75000"/>
                  </a:schemeClr>
                </a:solidFill>
              </a:rPr>
              <a:t>1</a:t>
            </a:r>
            <a:r>
              <a:rPr lang="zh-CN" altLang="en-US" sz="2800" b="1" dirty="0">
                <a:solidFill>
                  <a:schemeClr val="accent2">
                    <a:lumMod val="75000"/>
                  </a:schemeClr>
                </a:solidFill>
              </a:rPr>
              <a:t>、材料准备</a:t>
            </a: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0" name="矩形 149"/>
          <p:cNvSpPr/>
          <p:nvPr/>
        </p:nvSpPr>
        <p:spPr>
          <a:xfrm>
            <a:off x="-96838" y="6178550"/>
            <a:ext cx="15049501" cy="7064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96838" y="6251575"/>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5" name="矩形 14"/>
          <p:cNvSpPr/>
          <p:nvPr/>
        </p:nvSpPr>
        <p:spPr>
          <a:xfrm>
            <a:off x="5775760" y="6270159"/>
            <a:ext cx="391454"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5</a:t>
            </a:r>
            <a:endParaRPr lang="zh-CN" altLang="en-US" sz="2800" b="1" spc="50" dirty="0">
              <a:ln w="13500">
                <a:solidFill>
                  <a:schemeClr val="accent1">
                    <a:shade val="2500"/>
                    <a:alpha val="6500"/>
                  </a:schemeClr>
                </a:solidFill>
                <a:prstDash val="solid"/>
              </a:ln>
              <a:solidFill>
                <a:schemeClr val="bg1">
                  <a:alpha val="95000"/>
                </a:schemeClr>
              </a:solidFill>
            </a:endParaRPr>
          </a:p>
        </p:txBody>
      </p:sp>
      <p:sp>
        <p:nvSpPr>
          <p:cNvPr id="16" name="Rectangle 3"/>
          <p:cNvSpPr txBox="1">
            <a:spLocks noChangeArrowheads="1"/>
          </p:cNvSpPr>
          <p:nvPr/>
        </p:nvSpPr>
        <p:spPr>
          <a:xfrm>
            <a:off x="1429511" y="272393"/>
            <a:ext cx="8600952" cy="532859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80000"/>
              </a:lnSpc>
              <a:buFontTx/>
              <a:buNone/>
            </a:pPr>
            <a:endParaRPr lang="en-US" altLang="zh-CN" sz="1600" b="1" dirty="0"/>
          </a:p>
          <a:p>
            <a:pPr eaLnBrk="1" hangingPunct="1">
              <a:lnSpc>
                <a:spcPct val="80000"/>
              </a:lnSpc>
              <a:buFontTx/>
              <a:buNone/>
            </a:pPr>
            <a:endParaRPr lang="zh-CN" altLang="en-US" sz="1600" b="1" dirty="0">
              <a:solidFill>
                <a:srgbClr val="540000"/>
              </a:solidFill>
            </a:endParaRPr>
          </a:p>
          <a:p>
            <a:pPr eaLnBrk="1" hangingPunct="1">
              <a:lnSpc>
                <a:spcPct val="80000"/>
              </a:lnSpc>
              <a:buFontTx/>
              <a:buNone/>
            </a:pPr>
            <a:endParaRPr lang="zh-CN" altLang="en-US" sz="1600" b="1" dirty="0"/>
          </a:p>
          <a:p>
            <a:pPr eaLnBrk="1" hangingPunct="1">
              <a:lnSpc>
                <a:spcPct val="80000"/>
              </a:lnSpc>
              <a:buFontTx/>
              <a:buNone/>
            </a:pPr>
            <a:r>
              <a:rPr lang="zh-CN" altLang="en-US" sz="1600" b="1" dirty="0"/>
              <a:t>      </a:t>
            </a:r>
          </a:p>
          <a:p>
            <a:pPr eaLnBrk="1" hangingPunct="1">
              <a:lnSpc>
                <a:spcPct val="80000"/>
              </a:lnSpc>
              <a:buFontTx/>
              <a:buNone/>
            </a:pPr>
            <a:r>
              <a:rPr lang="zh-CN" altLang="en-US" sz="1600" b="1" dirty="0"/>
              <a:t>     </a:t>
            </a:r>
          </a:p>
          <a:p>
            <a:pPr eaLnBrk="1" hangingPunct="1">
              <a:lnSpc>
                <a:spcPct val="150000"/>
              </a:lnSpc>
              <a:buFontTx/>
              <a:buNone/>
            </a:pPr>
            <a:endParaRPr lang="zh-CN" altLang="en-US" sz="2000" b="1" dirty="0"/>
          </a:p>
          <a:p>
            <a:pPr eaLnBrk="1" hangingPunct="1">
              <a:lnSpc>
                <a:spcPct val="80000"/>
              </a:lnSpc>
              <a:buFontTx/>
              <a:buNone/>
            </a:pPr>
            <a:endParaRPr lang="zh-CN" altLang="en-US" sz="1600" b="1" dirty="0"/>
          </a:p>
          <a:p>
            <a:pPr eaLnBrk="1" hangingPunct="1">
              <a:lnSpc>
                <a:spcPct val="80000"/>
              </a:lnSpc>
              <a:buFontTx/>
              <a:buNone/>
            </a:pPr>
            <a:r>
              <a:rPr lang="zh-CN" altLang="en-US" sz="1600" b="1" dirty="0"/>
              <a:t>                                     </a:t>
            </a:r>
            <a:endParaRPr lang="zh-CN" altLang="en-US" sz="1600" dirty="0"/>
          </a:p>
        </p:txBody>
      </p:sp>
      <p:pic>
        <p:nvPicPr>
          <p:cNvPr id="18" name="Picture 7" descr="0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08926" y="500042"/>
            <a:ext cx="2154384" cy="1948451"/>
          </a:xfrm>
          <a:prstGeom prst="rect">
            <a:avLst/>
          </a:prstGeom>
          <a:noFill/>
          <a:effectLst>
            <a:outerShdw dist="107763" dir="2700000" algn="ctr" rotWithShape="0">
              <a:srgbClr val="808080"/>
            </a:outerShdw>
          </a:effectLst>
        </p:spPr>
      </p:pic>
      <p:sp>
        <p:nvSpPr>
          <p:cNvPr id="19" name="Text Box 10"/>
          <p:cNvSpPr txBox="1">
            <a:spLocks noChangeArrowheads="1"/>
          </p:cNvSpPr>
          <p:nvPr/>
        </p:nvSpPr>
        <p:spPr bwMode="auto">
          <a:xfrm>
            <a:off x="1429487" y="1249548"/>
            <a:ext cx="2199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一、施工准备</a:t>
            </a:r>
            <a:r>
              <a:rPr lang="zh-CN" altLang="en-US" sz="2000" dirty="0"/>
              <a:t> </a:t>
            </a:r>
          </a:p>
        </p:txBody>
      </p:sp>
      <p:pic>
        <p:nvPicPr>
          <p:cNvPr id="21" name="Picture 11" descr="Dre_S_Software_Icons_00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233" y="2060888"/>
            <a:ext cx="301915" cy="30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图片 8193" descr="IMG_1638"/>
          <p:cNvPicPr>
            <a:picLocks noChangeAspect="1"/>
          </p:cNvPicPr>
          <p:nvPr/>
        </p:nvPicPr>
        <p:blipFill>
          <a:blip r:embed="rId5"/>
          <a:stretch>
            <a:fillRect/>
          </a:stretch>
        </p:blipFill>
        <p:spPr>
          <a:xfrm>
            <a:off x="3183573" y="2565718"/>
            <a:ext cx="3695700" cy="2771775"/>
          </a:xfrm>
          <a:prstGeom prst="rect">
            <a:avLst/>
          </a:prstGeom>
          <a:noFill/>
          <a:ln w="9525">
            <a:noFill/>
          </a:ln>
        </p:spPr>
      </p:pic>
      <p:pic>
        <p:nvPicPr>
          <p:cNvPr id="8195" name="图片 8194" descr="IMG_1639"/>
          <p:cNvPicPr>
            <a:picLocks noChangeAspect="1"/>
          </p:cNvPicPr>
          <p:nvPr/>
        </p:nvPicPr>
        <p:blipFill>
          <a:blip r:embed="rId6"/>
          <a:stretch>
            <a:fillRect/>
          </a:stretch>
        </p:blipFill>
        <p:spPr>
          <a:xfrm>
            <a:off x="8053070" y="2060575"/>
            <a:ext cx="2559050" cy="3413125"/>
          </a:xfrm>
          <a:prstGeom prst="rect">
            <a:avLst/>
          </a:prstGeom>
          <a:noFill/>
          <a:ln w="9525">
            <a:noFill/>
          </a:ln>
        </p:spPr>
      </p:pic>
      <p:sp>
        <p:nvSpPr>
          <p:cNvPr id="8196" name="矩形 8195"/>
          <p:cNvSpPr/>
          <p:nvPr/>
        </p:nvSpPr>
        <p:spPr>
          <a:xfrm>
            <a:off x="3051175" y="5525135"/>
            <a:ext cx="3960813" cy="457200"/>
          </a:xfrm>
          <a:prstGeom prst="rect">
            <a:avLst/>
          </a:prstGeom>
          <a:noFill/>
          <a:ln w="9525">
            <a:noFill/>
          </a:ln>
        </p:spPr>
        <p:txBody>
          <a:bodyPr wrap="square">
            <a:spAutoFit/>
          </a:bodyPr>
          <a:lstStyle/>
          <a:p>
            <a:r>
              <a:rPr lang="zh-CN" altLang="en-US" sz="2400">
                <a:effectLst>
                  <a:outerShdw blurRad="38100" dist="38100" dir="2700000">
                    <a:srgbClr val="C0C0C0"/>
                  </a:outerShdw>
                </a:effectLst>
                <a:latin typeface="黑体" panose="02010600030101010101" charset="-122"/>
                <a:ea typeface="黑体" panose="02010600030101010101" charset="-122"/>
              </a:rPr>
              <a:t>墙纸裱糊工作台及操作工具</a:t>
            </a:r>
          </a:p>
        </p:txBody>
      </p:sp>
      <p:sp>
        <p:nvSpPr>
          <p:cNvPr id="8197" name="矩形 8196"/>
          <p:cNvSpPr/>
          <p:nvPr/>
        </p:nvSpPr>
        <p:spPr>
          <a:xfrm>
            <a:off x="7515225" y="5598160"/>
            <a:ext cx="3635375" cy="457200"/>
          </a:xfrm>
          <a:prstGeom prst="rect">
            <a:avLst/>
          </a:prstGeom>
          <a:noFill/>
          <a:ln w="9525">
            <a:noFill/>
          </a:ln>
        </p:spPr>
        <p:txBody>
          <a:bodyPr wrap="square">
            <a:spAutoFit/>
          </a:bodyPr>
          <a:lstStyle/>
          <a:p>
            <a:r>
              <a:rPr lang="zh-CN" altLang="en-US" sz="2400">
                <a:effectLst>
                  <a:outerShdw blurRad="38100" dist="38100" dir="2700000">
                    <a:srgbClr val="C0C0C0"/>
                  </a:outerShdw>
                </a:effectLst>
                <a:latin typeface="黑体" panose="02010600030101010101" charset="-122"/>
                <a:ea typeface="黑体" panose="02010600030101010101" charset="-122"/>
              </a:rPr>
              <a:t>红外线</a:t>
            </a:r>
            <a:r>
              <a:rPr lang="en-US" altLang="zh-CN" sz="2400">
                <a:effectLst>
                  <a:outerShdw blurRad="38100" dist="38100" dir="2700000">
                    <a:srgbClr val="C0C0C0"/>
                  </a:outerShdw>
                </a:effectLst>
                <a:latin typeface="黑体" panose="02010600030101010101" charset="-122"/>
                <a:ea typeface="黑体" panose="02010600030101010101" charset="-122"/>
              </a:rPr>
              <a:t>/</a:t>
            </a:r>
            <a:r>
              <a:rPr lang="zh-CN" altLang="en-US" sz="2400">
                <a:effectLst>
                  <a:outerShdw blurRad="38100" dist="38100" dir="2700000">
                    <a:srgbClr val="C0C0C0"/>
                  </a:outerShdw>
                </a:effectLst>
                <a:latin typeface="黑体" panose="02010600030101010101" charset="-122"/>
                <a:ea typeface="黑体" panose="02010600030101010101" charset="-122"/>
              </a:rPr>
              <a:t>清水盆</a:t>
            </a:r>
            <a:r>
              <a:rPr lang="en-US" altLang="zh-CN" sz="2400">
                <a:effectLst>
                  <a:outerShdw blurRad="38100" dist="38100" dir="2700000">
                    <a:srgbClr val="C0C0C0"/>
                  </a:outerShdw>
                </a:effectLst>
                <a:latin typeface="黑体" panose="02010600030101010101" charset="-122"/>
                <a:ea typeface="黑体" panose="02010600030101010101" charset="-122"/>
              </a:rPr>
              <a:t>/</a:t>
            </a:r>
            <a:r>
              <a:rPr lang="zh-CN" altLang="en-US" sz="2400">
                <a:effectLst>
                  <a:outerShdw blurRad="38100" dist="38100" dir="2700000">
                    <a:srgbClr val="C0C0C0"/>
                  </a:outerShdw>
                </a:effectLst>
                <a:latin typeface="黑体" panose="02010600030101010101" charset="-122"/>
                <a:ea typeface="黑体" panose="02010600030101010101" charset="-122"/>
              </a:rPr>
              <a:t>墙纸胶桶</a:t>
            </a:r>
          </a:p>
        </p:txBody>
      </p:sp>
      <p:sp>
        <p:nvSpPr>
          <p:cNvPr id="8198" name="矩形 8197"/>
          <p:cNvSpPr/>
          <p:nvPr/>
        </p:nvSpPr>
        <p:spPr>
          <a:xfrm>
            <a:off x="1429385" y="1974850"/>
            <a:ext cx="2035175" cy="475615"/>
          </a:xfrm>
          <a:prstGeom prst="rect">
            <a:avLst/>
          </a:prstGeom>
          <a:noFill/>
          <a:ln w="9525">
            <a:noFill/>
          </a:ln>
          <a:extLst>
            <a:ext uri="{909E8E84-426E-40DD-AFC4-6F175D3DCCD1}">
              <a14:hiddenFill xmlns:a14="http://schemas.microsoft.com/office/drawing/2010/main">
                <a:solidFill>
                  <a:schemeClr val="accent2"/>
                </a:solidFill>
              </a14:hiddenFill>
            </a:ext>
          </a:extLst>
        </p:spPr>
        <p:txBody>
          <a:bodyPr wrap="square">
            <a:spAutoFit/>
          </a:bodyPr>
          <a:lstStyle/>
          <a:p>
            <a:r>
              <a:rPr lang="en-US" altLang="zh-CN" sz="2500" b="1">
                <a:solidFill>
                  <a:schemeClr val="accent2">
                    <a:lumMod val="75000"/>
                  </a:schemeClr>
                </a:solidFill>
                <a:effectLst>
                  <a:outerShdw blurRad="38100" dist="38100" dir="2700000">
                    <a:srgbClr val="C0C0C0"/>
                  </a:outerShdw>
                </a:effectLst>
                <a:latin typeface="Times New Roman" panose="02020603050405020304" pitchFamily="2" charset="0"/>
              </a:rPr>
              <a:t>2</a:t>
            </a:r>
            <a:r>
              <a:rPr lang="zh-CN" altLang="en-US" sz="2500" b="1">
                <a:solidFill>
                  <a:schemeClr val="accent2">
                    <a:lumMod val="75000"/>
                  </a:schemeClr>
                </a:solidFill>
                <a:effectLst>
                  <a:outerShdw blurRad="38100" dist="38100" dir="2700000">
                    <a:srgbClr val="C0C0C0"/>
                  </a:outerShdw>
                </a:effectLst>
                <a:latin typeface="Times New Roman" panose="02020603050405020304" pitchFamily="2" charset="0"/>
              </a:rPr>
              <a:t>、施工工具</a:t>
            </a:r>
          </a:p>
        </p:txBody>
      </p:sp>
    </p:spTree>
  </p:cSld>
  <p:clrMapOvr>
    <a:masterClrMapping/>
  </p:clrMapOvr>
  <p:transition advClick="0" advTm="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0" name="矩形 149"/>
          <p:cNvSpPr/>
          <p:nvPr/>
        </p:nvSpPr>
        <p:spPr>
          <a:xfrm>
            <a:off x="-96838" y="6178550"/>
            <a:ext cx="15049501" cy="7064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96838" y="6251575"/>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5" name="矩形 14"/>
          <p:cNvSpPr/>
          <p:nvPr/>
        </p:nvSpPr>
        <p:spPr>
          <a:xfrm>
            <a:off x="5775760" y="6270159"/>
            <a:ext cx="391454"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6</a:t>
            </a:r>
            <a:endParaRPr lang="zh-CN" altLang="en-US" sz="2800" b="1" spc="50" dirty="0">
              <a:ln w="13500">
                <a:solidFill>
                  <a:schemeClr val="accent1">
                    <a:shade val="2500"/>
                    <a:alpha val="6500"/>
                  </a:schemeClr>
                </a:solidFill>
                <a:prstDash val="solid"/>
              </a:ln>
              <a:solidFill>
                <a:schemeClr val="bg1">
                  <a:alpha val="95000"/>
                </a:schemeClr>
              </a:solidFill>
            </a:endParaRPr>
          </a:p>
        </p:txBody>
      </p:sp>
      <p:sp>
        <p:nvSpPr>
          <p:cNvPr id="16" name="Rectangle 3"/>
          <p:cNvSpPr txBox="1">
            <a:spLocks noChangeArrowheads="1"/>
          </p:cNvSpPr>
          <p:nvPr/>
        </p:nvSpPr>
        <p:spPr>
          <a:xfrm>
            <a:off x="2411856" y="444478"/>
            <a:ext cx="8600952" cy="532859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80000"/>
              </a:lnSpc>
              <a:buFontTx/>
              <a:buNone/>
            </a:pPr>
            <a:endParaRPr lang="en-US" altLang="zh-CN" sz="1600" b="1" dirty="0"/>
          </a:p>
          <a:p>
            <a:pPr eaLnBrk="1" hangingPunct="1">
              <a:lnSpc>
                <a:spcPct val="80000"/>
              </a:lnSpc>
              <a:buFontTx/>
              <a:buNone/>
            </a:pPr>
            <a:endParaRPr lang="zh-CN" altLang="en-US" sz="1600" b="1" dirty="0">
              <a:solidFill>
                <a:srgbClr val="540000"/>
              </a:solidFill>
            </a:endParaRPr>
          </a:p>
          <a:p>
            <a:pPr eaLnBrk="1" hangingPunct="1">
              <a:lnSpc>
                <a:spcPct val="80000"/>
              </a:lnSpc>
              <a:buFontTx/>
              <a:buNone/>
            </a:pPr>
            <a:endParaRPr lang="zh-CN" altLang="en-US" sz="1600" b="1" dirty="0"/>
          </a:p>
          <a:p>
            <a:pPr eaLnBrk="1" hangingPunct="1">
              <a:lnSpc>
                <a:spcPct val="80000"/>
              </a:lnSpc>
              <a:buFontTx/>
              <a:buNone/>
            </a:pPr>
            <a:r>
              <a:rPr lang="zh-CN" altLang="en-US" sz="1600" b="1" dirty="0"/>
              <a:t>      </a:t>
            </a:r>
          </a:p>
          <a:p>
            <a:pPr eaLnBrk="1" hangingPunct="1">
              <a:lnSpc>
                <a:spcPct val="80000"/>
              </a:lnSpc>
              <a:buFontTx/>
              <a:buNone/>
            </a:pPr>
            <a:r>
              <a:rPr lang="zh-CN" altLang="en-US" sz="1600" b="1" dirty="0"/>
              <a:t>     </a:t>
            </a:r>
          </a:p>
          <a:p>
            <a:pPr eaLnBrk="1" hangingPunct="1">
              <a:lnSpc>
                <a:spcPct val="150000"/>
              </a:lnSpc>
              <a:buFontTx/>
              <a:buNone/>
            </a:pPr>
            <a:endParaRPr lang="zh-CN" altLang="en-US" sz="2000" b="1" dirty="0"/>
          </a:p>
          <a:p>
            <a:pPr eaLnBrk="1" hangingPunct="1">
              <a:lnSpc>
                <a:spcPct val="80000"/>
              </a:lnSpc>
              <a:buFontTx/>
              <a:buNone/>
            </a:pPr>
            <a:endParaRPr lang="zh-CN" altLang="en-US" sz="1600" b="1" dirty="0"/>
          </a:p>
          <a:p>
            <a:pPr eaLnBrk="1" hangingPunct="1">
              <a:lnSpc>
                <a:spcPct val="80000"/>
              </a:lnSpc>
              <a:buFontTx/>
              <a:buNone/>
            </a:pPr>
            <a:r>
              <a:rPr lang="zh-CN" altLang="en-US" sz="1600" b="1" dirty="0"/>
              <a:t>                                     </a:t>
            </a:r>
            <a:endParaRPr lang="zh-CN" altLang="en-US" sz="1600" dirty="0"/>
          </a:p>
        </p:txBody>
      </p:sp>
      <p:pic>
        <p:nvPicPr>
          <p:cNvPr id="3" name="Picture 7" descr="0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51422" y="114277"/>
            <a:ext cx="2786082" cy="1948451"/>
          </a:xfrm>
          <a:prstGeom prst="rect">
            <a:avLst/>
          </a:prstGeom>
          <a:noFill/>
          <a:effectLst>
            <a:outerShdw dist="107763" dir="2700000" algn="ctr" rotWithShape="0">
              <a:srgbClr val="808080"/>
            </a:outerShdw>
          </a:effectLst>
        </p:spPr>
      </p:pic>
      <p:sp>
        <p:nvSpPr>
          <p:cNvPr id="4" name="Text Box 10"/>
          <p:cNvSpPr txBox="1">
            <a:spLocks noChangeArrowheads="1"/>
          </p:cNvSpPr>
          <p:nvPr/>
        </p:nvSpPr>
        <p:spPr bwMode="auto">
          <a:xfrm>
            <a:off x="1451736" y="857232"/>
            <a:ext cx="3022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二、施工工艺流程</a:t>
            </a:r>
            <a:endParaRPr lang="zh-CN" altLang="en-US" sz="2000" dirty="0"/>
          </a:p>
        </p:txBody>
      </p:sp>
      <p:sp>
        <p:nvSpPr>
          <p:cNvPr id="17413" name="文本框 9221"/>
          <p:cNvSpPr txBox="1"/>
          <p:nvPr/>
        </p:nvSpPr>
        <p:spPr>
          <a:xfrm>
            <a:off x="3738245" y="2650490"/>
            <a:ext cx="1150938" cy="387350"/>
          </a:xfrm>
          <a:prstGeom prst="rect">
            <a:avLst/>
          </a:prstGeom>
          <a:solidFill>
            <a:schemeClr val="tx2">
              <a:lumMod val="20000"/>
              <a:lumOff val="80000"/>
            </a:schemeClr>
          </a:solidFill>
          <a:ln w="19050" cap="flat" cmpd="sng">
            <a:solidFill>
              <a:srgbClr val="FF0000"/>
            </a:solidFill>
            <a:prstDash val="solid"/>
            <a:bevel/>
            <a:headEnd type="none" w="med" len="med"/>
            <a:tailEnd type="none" w="med" len="med"/>
          </a:ln>
        </p:spPr>
        <p:txBody>
          <a:bodyPr wrap="square" anchor="t">
            <a:spAutoFit/>
          </a:bodyPr>
          <a:lstStyle/>
          <a:p>
            <a:pPr>
              <a:spcBef>
                <a:spcPct val="50000"/>
              </a:spcBef>
            </a:pPr>
            <a:r>
              <a:rPr lang="zh-CN" altLang="en-US">
                <a:latin typeface="Times New Roman" panose="02020603050405020304" pitchFamily="2" charset="0"/>
                <a:ea typeface="宋体" panose="02010600030101010101" pitchFamily="2" charset="-122"/>
              </a:rPr>
              <a:t>墙面弹线</a:t>
            </a:r>
          </a:p>
        </p:txBody>
      </p:sp>
      <p:sp>
        <p:nvSpPr>
          <p:cNvPr id="17414" name="文本框 9222"/>
          <p:cNvSpPr txBox="1"/>
          <p:nvPr/>
        </p:nvSpPr>
        <p:spPr>
          <a:xfrm>
            <a:off x="1793558" y="2637790"/>
            <a:ext cx="1150937" cy="384175"/>
          </a:xfrm>
          <a:prstGeom prst="rect">
            <a:avLst/>
          </a:prstGeom>
          <a:solidFill>
            <a:schemeClr val="tx2">
              <a:lumMod val="20000"/>
              <a:lumOff val="80000"/>
            </a:schemeClr>
          </a:solidFill>
          <a:ln w="19050" cap="flat" cmpd="sng">
            <a:solidFill>
              <a:srgbClr val="FF0000"/>
            </a:solidFill>
            <a:prstDash val="solid"/>
            <a:bevel/>
            <a:headEnd type="none" w="med" len="med"/>
            <a:tailEnd type="none" w="med" len="med"/>
          </a:ln>
        </p:spPr>
        <p:txBody>
          <a:bodyPr wrap="square" anchor="t">
            <a:spAutoFit/>
          </a:bodyPr>
          <a:lstStyle/>
          <a:p>
            <a:pPr>
              <a:spcBef>
                <a:spcPct val="50000"/>
              </a:spcBef>
            </a:pPr>
            <a:r>
              <a:rPr lang="zh-CN" altLang="en-US">
                <a:latin typeface="Times New Roman" panose="02020603050405020304" pitchFamily="2" charset="0"/>
                <a:ea typeface="宋体" panose="02010600030101010101" pitchFamily="2" charset="-122"/>
              </a:rPr>
              <a:t>壁纸浸水</a:t>
            </a:r>
          </a:p>
        </p:txBody>
      </p:sp>
      <p:sp>
        <p:nvSpPr>
          <p:cNvPr id="17415" name="文本框 9223"/>
          <p:cNvSpPr txBox="1"/>
          <p:nvPr/>
        </p:nvSpPr>
        <p:spPr>
          <a:xfrm>
            <a:off x="5681345" y="2520315"/>
            <a:ext cx="1223963" cy="660400"/>
          </a:xfrm>
          <a:prstGeom prst="rect">
            <a:avLst/>
          </a:prstGeom>
          <a:solidFill>
            <a:schemeClr val="tx2">
              <a:lumMod val="20000"/>
              <a:lumOff val="80000"/>
            </a:schemeClr>
          </a:solidFill>
          <a:ln w="19050" cap="flat" cmpd="sng">
            <a:solidFill>
              <a:srgbClr val="FF0000"/>
            </a:solidFill>
            <a:prstDash val="solid"/>
            <a:bevel/>
            <a:headEnd type="none" w="med" len="med"/>
            <a:tailEnd type="none" w="med" len="med"/>
          </a:ln>
        </p:spPr>
        <p:txBody>
          <a:bodyPr wrap="square" anchor="t">
            <a:spAutoFit/>
          </a:bodyPr>
          <a:lstStyle/>
          <a:p>
            <a:pPr>
              <a:spcBef>
                <a:spcPct val="50000"/>
              </a:spcBef>
            </a:pPr>
            <a:r>
              <a:rPr lang="zh-CN" altLang="en-US">
                <a:latin typeface="Times New Roman" panose="02020603050405020304" pitchFamily="2" charset="0"/>
                <a:ea typeface="宋体" panose="02010600030101010101" pitchFamily="2" charset="-122"/>
              </a:rPr>
              <a:t>墙纸裁纸、刷胶</a:t>
            </a:r>
          </a:p>
        </p:txBody>
      </p:sp>
      <p:sp>
        <p:nvSpPr>
          <p:cNvPr id="17416" name="文本框 9224"/>
          <p:cNvSpPr txBox="1"/>
          <p:nvPr/>
        </p:nvSpPr>
        <p:spPr>
          <a:xfrm>
            <a:off x="7768908" y="2390140"/>
            <a:ext cx="1223962" cy="936625"/>
          </a:xfrm>
          <a:prstGeom prst="rect">
            <a:avLst/>
          </a:prstGeom>
          <a:solidFill>
            <a:schemeClr val="tx2">
              <a:lumMod val="20000"/>
              <a:lumOff val="80000"/>
            </a:schemeClr>
          </a:solidFill>
          <a:ln w="19050" cap="flat" cmpd="sng">
            <a:solidFill>
              <a:srgbClr val="FF0000"/>
            </a:solidFill>
            <a:prstDash val="solid"/>
            <a:bevel/>
            <a:headEnd type="none" w="med" len="med"/>
            <a:tailEnd type="none" w="med" len="med"/>
          </a:ln>
        </p:spPr>
        <p:txBody>
          <a:bodyPr wrap="square" anchor="t">
            <a:spAutoFit/>
          </a:bodyPr>
          <a:lstStyle/>
          <a:p>
            <a:pPr>
              <a:spcBef>
                <a:spcPct val="50000"/>
              </a:spcBef>
            </a:pPr>
            <a:r>
              <a:rPr lang="zh-CN" altLang="en-US">
                <a:latin typeface="Times New Roman" panose="02020603050405020304" pitchFamily="2" charset="0"/>
                <a:ea typeface="宋体" panose="02010600030101010101" pitchFamily="2" charset="-122"/>
              </a:rPr>
              <a:t>上墙裱贴、拼缝、搭接、对花</a:t>
            </a:r>
          </a:p>
        </p:txBody>
      </p:sp>
      <p:sp>
        <p:nvSpPr>
          <p:cNvPr id="17417" name="文本框 9225"/>
          <p:cNvSpPr txBox="1"/>
          <p:nvPr/>
        </p:nvSpPr>
        <p:spPr>
          <a:xfrm>
            <a:off x="1864995" y="3977640"/>
            <a:ext cx="1225550" cy="660400"/>
          </a:xfrm>
          <a:prstGeom prst="rect">
            <a:avLst/>
          </a:prstGeom>
          <a:solidFill>
            <a:schemeClr val="tx2">
              <a:lumMod val="20000"/>
              <a:lumOff val="80000"/>
            </a:schemeClr>
          </a:solidFill>
          <a:ln w="19050" cap="flat" cmpd="sng">
            <a:solidFill>
              <a:srgbClr val="FF0000"/>
            </a:solidFill>
            <a:prstDash val="solid"/>
            <a:bevel/>
            <a:headEnd type="none" w="med" len="med"/>
            <a:tailEnd type="none" w="med" len="med"/>
          </a:ln>
        </p:spPr>
        <p:txBody>
          <a:bodyPr wrap="square" anchor="t">
            <a:spAutoFit/>
          </a:bodyPr>
          <a:lstStyle/>
          <a:p>
            <a:pPr>
              <a:spcBef>
                <a:spcPct val="50000"/>
              </a:spcBef>
            </a:pPr>
            <a:r>
              <a:rPr lang="zh-CN" altLang="en-US">
                <a:latin typeface="Times New Roman" panose="02020603050405020304" pitchFamily="2" charset="0"/>
                <a:ea typeface="宋体" panose="02010600030101010101" pitchFamily="2" charset="-122"/>
              </a:rPr>
              <a:t>赶压胶粘剂气泡</a:t>
            </a:r>
          </a:p>
        </p:txBody>
      </p:sp>
      <p:sp>
        <p:nvSpPr>
          <p:cNvPr id="17418" name="文本框 9226"/>
          <p:cNvSpPr txBox="1"/>
          <p:nvPr/>
        </p:nvSpPr>
        <p:spPr>
          <a:xfrm>
            <a:off x="4025583" y="4104640"/>
            <a:ext cx="1225550" cy="387350"/>
          </a:xfrm>
          <a:prstGeom prst="rect">
            <a:avLst/>
          </a:prstGeom>
          <a:solidFill>
            <a:schemeClr val="tx2">
              <a:lumMod val="20000"/>
              <a:lumOff val="80000"/>
            </a:schemeClr>
          </a:solidFill>
          <a:ln w="19050" cap="flat" cmpd="sng">
            <a:solidFill>
              <a:srgbClr val="FF0000"/>
            </a:solidFill>
            <a:prstDash val="solid"/>
            <a:bevel/>
            <a:headEnd type="none" w="med" len="med"/>
            <a:tailEnd type="none" w="med" len="med"/>
          </a:ln>
        </p:spPr>
        <p:txBody>
          <a:bodyPr wrap="square" anchor="t">
            <a:spAutoFit/>
          </a:bodyPr>
          <a:lstStyle/>
          <a:p>
            <a:pPr>
              <a:spcBef>
                <a:spcPct val="50000"/>
              </a:spcBef>
            </a:pPr>
            <a:r>
              <a:rPr lang="zh-CN" altLang="en-US">
                <a:latin typeface="Times New Roman" panose="02020603050405020304" pitchFamily="2" charset="0"/>
                <a:ea typeface="宋体" panose="02010600030101010101" pitchFamily="2" charset="-122"/>
              </a:rPr>
              <a:t>擦净胶水</a:t>
            </a:r>
          </a:p>
        </p:txBody>
      </p:sp>
      <p:sp>
        <p:nvSpPr>
          <p:cNvPr id="17419" name="文本框 9227"/>
          <p:cNvSpPr txBox="1"/>
          <p:nvPr/>
        </p:nvSpPr>
        <p:spPr>
          <a:xfrm>
            <a:off x="6184583" y="4152265"/>
            <a:ext cx="1295400" cy="384175"/>
          </a:xfrm>
          <a:prstGeom prst="rect">
            <a:avLst/>
          </a:prstGeom>
          <a:solidFill>
            <a:schemeClr val="tx2">
              <a:lumMod val="20000"/>
              <a:lumOff val="80000"/>
            </a:schemeClr>
          </a:solidFill>
          <a:ln w="19050" cap="flat" cmpd="sng">
            <a:solidFill>
              <a:srgbClr val="FF0000"/>
            </a:solidFill>
            <a:prstDash val="solid"/>
            <a:bevel/>
            <a:headEnd type="none" w="med" len="med"/>
            <a:tailEnd type="none" w="med" len="med"/>
          </a:ln>
        </p:spPr>
        <p:txBody>
          <a:bodyPr wrap="square" anchor="t">
            <a:spAutoFit/>
          </a:bodyPr>
          <a:lstStyle/>
          <a:p>
            <a:pPr>
              <a:spcBef>
                <a:spcPct val="50000"/>
              </a:spcBef>
            </a:pPr>
            <a:r>
              <a:rPr lang="zh-CN" altLang="en-US">
                <a:latin typeface="Times New Roman" panose="02020603050405020304" pitchFamily="2" charset="0"/>
                <a:ea typeface="宋体" panose="02010600030101010101" pitchFamily="2" charset="-122"/>
              </a:rPr>
              <a:t>修整完成</a:t>
            </a:r>
          </a:p>
        </p:txBody>
      </p:sp>
      <p:sp>
        <p:nvSpPr>
          <p:cNvPr id="17423" name="燕尾形 9231"/>
          <p:cNvSpPr/>
          <p:nvPr/>
        </p:nvSpPr>
        <p:spPr>
          <a:xfrm>
            <a:off x="3088958" y="2733040"/>
            <a:ext cx="431800" cy="219075"/>
          </a:xfrm>
          <a:prstGeom prst="chevron">
            <a:avLst>
              <a:gd name="adj" fmla="val 49266"/>
            </a:avLst>
          </a:prstGeom>
          <a:solidFill>
            <a:srgbClr val="FF9900"/>
          </a:solidFill>
          <a:ln w="9525" cap="flat" cmpd="sng">
            <a:solidFill>
              <a:schemeClr val="tx1"/>
            </a:solidFill>
            <a:prstDash val="solid"/>
            <a:bevel/>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17424" name="燕尾形 9232"/>
          <p:cNvSpPr/>
          <p:nvPr/>
        </p:nvSpPr>
        <p:spPr>
          <a:xfrm>
            <a:off x="7121208" y="2733040"/>
            <a:ext cx="431800" cy="219075"/>
          </a:xfrm>
          <a:prstGeom prst="chevron">
            <a:avLst>
              <a:gd name="adj" fmla="val 49266"/>
            </a:avLst>
          </a:prstGeom>
          <a:solidFill>
            <a:srgbClr val="FF9900"/>
          </a:solidFill>
          <a:ln w="9525" cap="flat" cmpd="sng">
            <a:solidFill>
              <a:schemeClr val="tx1"/>
            </a:solidFill>
            <a:prstDash val="solid"/>
            <a:bevel/>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17425" name="燕尾形 9233"/>
          <p:cNvSpPr/>
          <p:nvPr/>
        </p:nvSpPr>
        <p:spPr>
          <a:xfrm>
            <a:off x="9137333" y="2736215"/>
            <a:ext cx="431800" cy="215900"/>
          </a:xfrm>
          <a:prstGeom prst="chevron">
            <a:avLst>
              <a:gd name="adj" fmla="val 50000"/>
            </a:avLst>
          </a:prstGeom>
          <a:solidFill>
            <a:srgbClr val="FF9900"/>
          </a:solidFill>
          <a:ln w="9525" cap="flat" cmpd="sng">
            <a:solidFill>
              <a:schemeClr val="tx1"/>
            </a:solidFill>
            <a:prstDash val="solid"/>
            <a:bevel/>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17426" name="燕尾形 9234"/>
          <p:cNvSpPr/>
          <p:nvPr/>
        </p:nvSpPr>
        <p:spPr>
          <a:xfrm>
            <a:off x="3304858" y="4177665"/>
            <a:ext cx="431800" cy="215900"/>
          </a:xfrm>
          <a:prstGeom prst="chevron">
            <a:avLst>
              <a:gd name="adj" fmla="val 50000"/>
            </a:avLst>
          </a:prstGeom>
          <a:solidFill>
            <a:srgbClr val="FF9900"/>
          </a:solidFill>
          <a:ln w="9525" cap="flat" cmpd="sng">
            <a:solidFill>
              <a:schemeClr val="tx1"/>
            </a:solidFill>
            <a:prstDash val="solid"/>
            <a:bevel/>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17427" name="燕尾形 9235"/>
          <p:cNvSpPr/>
          <p:nvPr/>
        </p:nvSpPr>
        <p:spPr>
          <a:xfrm>
            <a:off x="5465445" y="4218940"/>
            <a:ext cx="431800" cy="219075"/>
          </a:xfrm>
          <a:prstGeom prst="chevron">
            <a:avLst>
              <a:gd name="adj" fmla="val 49266"/>
            </a:avLst>
          </a:prstGeom>
          <a:solidFill>
            <a:srgbClr val="FF9900"/>
          </a:solidFill>
          <a:ln w="9525" cap="flat" cmpd="sng">
            <a:solidFill>
              <a:schemeClr val="tx1"/>
            </a:solidFill>
            <a:prstDash val="solid"/>
            <a:bevel/>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17428" name="燕尾形 9236"/>
          <p:cNvSpPr/>
          <p:nvPr/>
        </p:nvSpPr>
        <p:spPr>
          <a:xfrm>
            <a:off x="5033645" y="2733040"/>
            <a:ext cx="431800" cy="219075"/>
          </a:xfrm>
          <a:prstGeom prst="chevron">
            <a:avLst>
              <a:gd name="adj" fmla="val 49266"/>
            </a:avLst>
          </a:prstGeom>
          <a:solidFill>
            <a:srgbClr val="FF9900"/>
          </a:solidFill>
          <a:ln w="9525" cap="flat" cmpd="sng">
            <a:solidFill>
              <a:schemeClr val="tx1"/>
            </a:solidFill>
            <a:prstDash val="solid"/>
            <a:bevel/>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
        <p:nvSpPr>
          <p:cNvPr id="17429" name="文本框 9237"/>
          <p:cNvSpPr txBox="1"/>
          <p:nvPr/>
        </p:nvSpPr>
        <p:spPr>
          <a:xfrm>
            <a:off x="8129270" y="4152265"/>
            <a:ext cx="1871663" cy="384175"/>
          </a:xfrm>
          <a:prstGeom prst="rect">
            <a:avLst/>
          </a:prstGeom>
          <a:solidFill>
            <a:schemeClr val="tx2">
              <a:lumMod val="20000"/>
              <a:lumOff val="80000"/>
            </a:schemeClr>
          </a:solidFill>
          <a:ln w="19050" cap="flat" cmpd="sng">
            <a:solidFill>
              <a:srgbClr val="FF0000"/>
            </a:solidFill>
            <a:prstDash val="solid"/>
            <a:bevel/>
            <a:headEnd type="none" w="med" len="med"/>
            <a:tailEnd type="none" w="med" len="med"/>
          </a:ln>
        </p:spPr>
        <p:txBody>
          <a:bodyPr wrap="square" anchor="t">
            <a:spAutoFit/>
          </a:bodyPr>
          <a:lstStyle/>
          <a:p>
            <a:pPr>
              <a:spcBef>
                <a:spcPct val="50000"/>
              </a:spcBef>
            </a:pPr>
            <a:r>
              <a:rPr lang="zh-CN" altLang="en-US">
                <a:latin typeface="Times New Roman" panose="02020603050405020304" pitchFamily="2" charset="0"/>
                <a:ea typeface="宋体" panose="02010600030101010101" pitchFamily="2" charset="-122"/>
              </a:rPr>
              <a:t>验收、成品打包</a:t>
            </a:r>
          </a:p>
        </p:txBody>
      </p:sp>
      <p:sp>
        <p:nvSpPr>
          <p:cNvPr id="17430" name="燕尾形 9238"/>
          <p:cNvSpPr/>
          <p:nvPr/>
        </p:nvSpPr>
        <p:spPr>
          <a:xfrm>
            <a:off x="7626033" y="4218940"/>
            <a:ext cx="431800" cy="219075"/>
          </a:xfrm>
          <a:prstGeom prst="chevron">
            <a:avLst>
              <a:gd name="adj" fmla="val 49266"/>
            </a:avLst>
          </a:prstGeom>
          <a:solidFill>
            <a:srgbClr val="FF9900"/>
          </a:solidFill>
          <a:ln w="9525" cap="flat" cmpd="sng">
            <a:solidFill>
              <a:schemeClr val="tx1"/>
            </a:solidFill>
            <a:prstDash val="solid"/>
            <a:bevel/>
            <a:headEnd type="none" w="med" len="med"/>
            <a:tailEnd type="none" w="med" len="med"/>
          </a:ln>
        </p:spPr>
        <p:txBody>
          <a:bodyPr anchor="t"/>
          <a:lstStyle/>
          <a:p>
            <a:endParaRPr lang="zh-CN" altLang="en-US">
              <a:latin typeface="Times New Roman" panose="02020603050405020304" pitchFamily="2" charset="0"/>
              <a:ea typeface="宋体" panose="02010600030101010101" pitchFamily="2" charset="-122"/>
            </a:endParaRPr>
          </a:p>
        </p:txBody>
      </p:sp>
    </p:spTree>
  </p:cSld>
  <p:clrMapOvr>
    <a:masterClrMapping/>
  </p:clrMapOvr>
  <p:transition advClick="0" advTm="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0" name="矩形 149"/>
          <p:cNvSpPr/>
          <p:nvPr/>
        </p:nvSpPr>
        <p:spPr>
          <a:xfrm>
            <a:off x="-96838" y="6178550"/>
            <a:ext cx="15049501" cy="7064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96838" y="6251575"/>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5" name="矩形 14"/>
          <p:cNvSpPr/>
          <p:nvPr/>
        </p:nvSpPr>
        <p:spPr>
          <a:xfrm>
            <a:off x="5775760" y="6270159"/>
            <a:ext cx="391454"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7</a:t>
            </a:r>
            <a:endParaRPr lang="zh-CN" altLang="en-US" sz="2800" b="1" spc="50" dirty="0">
              <a:ln w="13500">
                <a:solidFill>
                  <a:schemeClr val="accent1">
                    <a:shade val="2500"/>
                    <a:alpha val="6500"/>
                  </a:schemeClr>
                </a:solidFill>
                <a:prstDash val="solid"/>
              </a:ln>
              <a:solidFill>
                <a:schemeClr val="bg1">
                  <a:alpha val="95000"/>
                </a:schemeClr>
              </a:solidFill>
            </a:endParaRPr>
          </a:p>
        </p:txBody>
      </p:sp>
      <p:sp>
        <p:nvSpPr>
          <p:cNvPr id="16" name="Rectangle 3"/>
          <p:cNvSpPr txBox="1">
            <a:spLocks noChangeArrowheads="1"/>
          </p:cNvSpPr>
          <p:nvPr/>
        </p:nvSpPr>
        <p:spPr>
          <a:xfrm>
            <a:off x="1451736" y="285728"/>
            <a:ext cx="8600952" cy="532859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80000"/>
              </a:lnSpc>
              <a:buFontTx/>
              <a:buNone/>
            </a:pPr>
            <a:endParaRPr lang="en-US" altLang="zh-CN" sz="1600" b="1" dirty="0"/>
          </a:p>
          <a:p>
            <a:pPr eaLnBrk="1" hangingPunct="1">
              <a:lnSpc>
                <a:spcPct val="80000"/>
              </a:lnSpc>
              <a:buFontTx/>
              <a:buNone/>
            </a:pPr>
            <a:endParaRPr lang="zh-CN" altLang="en-US" sz="1600" b="1" dirty="0">
              <a:solidFill>
                <a:srgbClr val="540000"/>
              </a:solidFill>
            </a:endParaRPr>
          </a:p>
          <a:p>
            <a:pPr eaLnBrk="1" hangingPunct="1">
              <a:lnSpc>
                <a:spcPct val="80000"/>
              </a:lnSpc>
              <a:buFontTx/>
              <a:buNone/>
            </a:pPr>
            <a:endParaRPr lang="zh-CN" altLang="en-US" sz="1600" b="1" dirty="0"/>
          </a:p>
          <a:p>
            <a:pPr eaLnBrk="1" hangingPunct="1">
              <a:lnSpc>
                <a:spcPct val="80000"/>
              </a:lnSpc>
              <a:buFontTx/>
              <a:buNone/>
            </a:pPr>
            <a:r>
              <a:rPr lang="zh-CN" altLang="en-US" sz="1600" b="1" dirty="0"/>
              <a:t>      </a:t>
            </a:r>
          </a:p>
          <a:p>
            <a:pPr eaLnBrk="1" hangingPunct="1">
              <a:lnSpc>
                <a:spcPct val="80000"/>
              </a:lnSpc>
              <a:buFontTx/>
              <a:buNone/>
            </a:pPr>
            <a:r>
              <a:rPr lang="zh-CN" altLang="en-US" sz="1600" b="1" dirty="0"/>
              <a:t>     </a:t>
            </a:r>
          </a:p>
          <a:p>
            <a:pPr eaLnBrk="1" hangingPunct="1">
              <a:lnSpc>
                <a:spcPct val="150000"/>
              </a:lnSpc>
              <a:buFontTx/>
              <a:buNone/>
            </a:pPr>
            <a:endParaRPr lang="zh-CN" altLang="en-US" sz="2000" b="1" dirty="0"/>
          </a:p>
          <a:p>
            <a:pPr eaLnBrk="1" hangingPunct="1">
              <a:lnSpc>
                <a:spcPct val="80000"/>
              </a:lnSpc>
              <a:buFontTx/>
              <a:buNone/>
            </a:pPr>
            <a:endParaRPr lang="zh-CN" altLang="en-US" sz="1600" b="1" dirty="0"/>
          </a:p>
          <a:p>
            <a:pPr eaLnBrk="1" hangingPunct="1">
              <a:lnSpc>
                <a:spcPct val="80000"/>
              </a:lnSpc>
              <a:buFontTx/>
              <a:buNone/>
            </a:pPr>
            <a:r>
              <a:rPr lang="zh-CN" altLang="en-US" sz="1600" b="1" dirty="0"/>
              <a:t>                                     </a:t>
            </a:r>
            <a:endParaRPr lang="zh-CN" altLang="en-US" sz="1600" dirty="0"/>
          </a:p>
        </p:txBody>
      </p:sp>
      <p:pic>
        <p:nvPicPr>
          <p:cNvPr id="18" name="Picture 7" descr="02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77202" y="114277"/>
            <a:ext cx="2786082" cy="1948451"/>
          </a:xfrm>
          <a:prstGeom prst="rect">
            <a:avLst/>
          </a:prstGeom>
          <a:noFill/>
          <a:effectLst>
            <a:outerShdw dist="107763" dir="2700000" algn="ctr" rotWithShape="0">
              <a:srgbClr val="808080"/>
            </a:outerShdw>
          </a:effectLst>
        </p:spPr>
      </p:pic>
      <p:sp>
        <p:nvSpPr>
          <p:cNvPr id="19" name="Text Box 10"/>
          <p:cNvSpPr txBox="1">
            <a:spLocks noChangeArrowheads="1"/>
          </p:cNvSpPr>
          <p:nvPr/>
        </p:nvSpPr>
        <p:spPr bwMode="auto">
          <a:xfrm>
            <a:off x="1451736" y="857232"/>
            <a:ext cx="3022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二、施工工艺流程</a:t>
            </a:r>
            <a:endParaRPr lang="zh-CN" altLang="en-US" sz="2000" dirty="0"/>
          </a:p>
        </p:txBody>
      </p:sp>
      <p:pic>
        <p:nvPicPr>
          <p:cNvPr id="10" name="Picture 11" descr="Dre_S_Software_Icons_00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9854" y="1883127"/>
            <a:ext cx="301915" cy="30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2414270" y="1816735"/>
            <a:ext cx="2150110" cy="521970"/>
          </a:xfrm>
          <a:prstGeom prst="rect">
            <a:avLst/>
          </a:prstGeom>
          <a:noFill/>
        </p:spPr>
        <p:txBody>
          <a:bodyPr wrap="none" rtlCol="0" anchor="t">
            <a:spAutoFit/>
          </a:bodyPr>
          <a:lstStyle/>
          <a:p>
            <a:r>
              <a:rPr lang="en-US" altLang="zh-CN" sz="2800" b="1">
                <a:solidFill>
                  <a:schemeClr val="accent2">
                    <a:lumMod val="75000"/>
                  </a:schemeClr>
                </a:solidFill>
                <a:latin typeface="宋体" panose="02010600030101010101" pitchFamily="2" charset="-122"/>
                <a:sym typeface="+mn-ea"/>
              </a:rPr>
              <a:t>1</a:t>
            </a:r>
            <a:r>
              <a:rPr lang="zh-CN" altLang="en-US" sz="2800" b="1">
                <a:solidFill>
                  <a:schemeClr val="accent2">
                    <a:lumMod val="75000"/>
                  </a:schemeClr>
                </a:solidFill>
                <a:latin typeface="宋体" panose="02010600030101010101" pitchFamily="2" charset="-122"/>
                <a:sym typeface="+mn-ea"/>
              </a:rPr>
              <a:t>、壁纸浸水</a:t>
            </a:r>
          </a:p>
        </p:txBody>
      </p:sp>
      <p:sp>
        <p:nvSpPr>
          <p:cNvPr id="13314" name="文本占位符 13313"/>
          <p:cNvSpPr>
            <a:spLocks noGrp="1"/>
          </p:cNvSpPr>
          <p:nvPr/>
        </p:nvSpPr>
        <p:spPr>
          <a:xfrm>
            <a:off x="1701165" y="2618105"/>
            <a:ext cx="8229600" cy="2435860"/>
          </a:xfrm>
          <a:prstGeom prst="rect">
            <a:avLst/>
          </a:prstGeom>
          <a:solidFill>
            <a:schemeClr val="accent5">
              <a:lumMod val="20000"/>
              <a:lumOff val="80000"/>
            </a:schemeClr>
          </a:solid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3200" u="none" kern="1200" baseline="0">
                <a:solidFill>
                  <a:schemeClr val="tx1"/>
                </a:solidFill>
                <a:effectLst>
                  <a:outerShdw blurRad="38100" dist="38100" dir="2700000">
                    <a:srgbClr val="C0C0C0"/>
                  </a:outerShdw>
                </a:effectLst>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C0C0C0"/>
                  </a:outerShdw>
                </a:effectLst>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400" u="none" kern="1200" baseline="0">
                <a:solidFill>
                  <a:schemeClr val="tx1"/>
                </a:solidFill>
                <a:effectLst>
                  <a:outerShdw blurRad="38100" dist="38100" dir="2700000">
                    <a:srgbClr val="C0C0C0"/>
                  </a:outerShdw>
                </a:effectLst>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u="none" kern="1200" baseline="0">
                <a:solidFill>
                  <a:schemeClr val="tx1"/>
                </a:solidFill>
                <a:effectLst>
                  <a:outerShdw blurRad="38100" dist="38100" dir="2700000">
                    <a:srgbClr val="C0C0C0"/>
                  </a:outerShdw>
                </a:effectLst>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u="none" kern="1200" baseline="0">
                <a:solidFill>
                  <a:schemeClr val="tx1"/>
                </a:solidFill>
                <a:effectLst>
                  <a:outerShdw blurRad="38100" dist="38100" dir="2700000">
                    <a:srgbClr val="C0C0C0"/>
                  </a:outerShdw>
                </a:effectLst>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u="none" kern="1200" baseline="0">
                <a:solidFill>
                  <a:schemeClr val="tx1"/>
                </a:solidFill>
                <a:effectLst>
                  <a:outerShdw blurRad="38100" dist="38100" dir="2700000">
                    <a:srgbClr val="C0C0C0"/>
                  </a:outerShdw>
                </a:effectLst>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u="none" kern="1200" baseline="0">
                <a:solidFill>
                  <a:schemeClr val="tx1"/>
                </a:solidFill>
                <a:effectLst>
                  <a:outerShdw blurRad="38100" dist="38100" dir="2700000">
                    <a:srgbClr val="C0C0C0"/>
                  </a:outerShdw>
                </a:effectLst>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u="none" kern="1200" baseline="0">
                <a:solidFill>
                  <a:schemeClr val="tx1"/>
                </a:solidFill>
                <a:effectLst>
                  <a:outerShdw blurRad="38100" dist="38100" dir="2700000">
                    <a:srgbClr val="C0C0C0"/>
                  </a:outerShdw>
                </a:effectLst>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u="none" kern="1200" baseline="0">
                <a:solidFill>
                  <a:schemeClr val="tx1"/>
                </a:solidFill>
                <a:effectLst>
                  <a:outerShdw blurRad="38100" dist="38100" dir="2700000">
                    <a:srgbClr val="C0C0C0"/>
                  </a:outerShdw>
                </a:effectLst>
                <a:latin typeface="+mn-lt"/>
                <a:ea typeface="+mn-ea"/>
                <a:cs typeface="+mn-cs"/>
              </a:defRPr>
            </a:lvl9pPr>
          </a:lstStyle>
          <a:p>
            <a:pPr marL="342900" marR="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pPr>
            <a:r>
              <a:rPr kumimoji="0" lang="zh-CN" altLang="en-US" sz="2800" b="0" i="0" u="none" strike="noStrike" kern="1200" cap="none" spc="0" normalizeH="0" baseline="0" noProof="1">
                <a:solidFill>
                  <a:schemeClr val="tx1"/>
                </a:solidFill>
                <a:effectLst>
                  <a:outerShdw blurRad="38100" dist="38100" dir="2700000">
                    <a:srgbClr val="C0C0C0"/>
                  </a:outerShdw>
                </a:effectLst>
                <a:latin typeface="+mn-lt"/>
                <a:ea typeface="+mn-ea"/>
                <a:cs typeface="+mn-cs"/>
              </a:rPr>
              <a:t>塑料墙纸遇水呀胶水会膨胀，因此要用水润纸，使塑料墙纸充分膨胀，玻璃纤维基材的壁纸、墙布等</a:t>
            </a:r>
            <a:r>
              <a:rPr kumimoji="0" lang="en-US" altLang="zh-CN" sz="2800" b="0" i="0" u="none" strike="noStrike" kern="1200" cap="none" spc="0" normalizeH="0" baseline="0" noProof="1">
                <a:solidFill>
                  <a:schemeClr val="tx1"/>
                </a:solidFill>
                <a:effectLst>
                  <a:outerShdw blurRad="38100" dist="38100" dir="2700000">
                    <a:srgbClr val="C0C0C0"/>
                  </a:outerShdw>
                </a:effectLst>
                <a:latin typeface="+mn-lt"/>
                <a:ea typeface="+mn-ea"/>
                <a:cs typeface="+mn-cs"/>
              </a:rPr>
              <a:t>,</a:t>
            </a:r>
            <a:r>
              <a:rPr kumimoji="0" lang="zh-CN" altLang="en-US" sz="2800" b="0" i="0" u="none" strike="noStrike" kern="1200" cap="none" spc="0" normalizeH="0" baseline="0" noProof="1">
                <a:solidFill>
                  <a:schemeClr val="tx1"/>
                </a:solidFill>
                <a:effectLst>
                  <a:outerShdw blurRad="38100" dist="38100" dir="2700000">
                    <a:srgbClr val="C0C0C0"/>
                  </a:outerShdw>
                </a:effectLst>
                <a:latin typeface="+mn-lt"/>
                <a:ea typeface="+mn-ea"/>
                <a:cs typeface="+mn-cs"/>
              </a:rPr>
              <a:t>遇水无伸缩</a:t>
            </a:r>
            <a:r>
              <a:rPr kumimoji="0" lang="en-US" altLang="zh-CN" sz="2800" b="0" i="0" u="none" strike="noStrike" kern="1200" cap="none" spc="0" normalizeH="0" baseline="0" noProof="1">
                <a:solidFill>
                  <a:schemeClr val="tx1"/>
                </a:solidFill>
                <a:effectLst>
                  <a:outerShdw blurRad="38100" dist="38100" dir="2700000">
                    <a:srgbClr val="C0C0C0"/>
                  </a:outerShdw>
                </a:effectLst>
                <a:latin typeface="+mn-lt"/>
                <a:ea typeface="+mn-ea"/>
                <a:cs typeface="+mn-cs"/>
              </a:rPr>
              <a:t>,</a:t>
            </a:r>
            <a:r>
              <a:rPr kumimoji="0" lang="zh-CN" altLang="en-US" sz="2800" b="0" i="0" u="none" strike="noStrike" kern="1200" cap="none" spc="0" normalizeH="0" baseline="0" noProof="1">
                <a:solidFill>
                  <a:schemeClr val="tx1"/>
                </a:solidFill>
                <a:effectLst>
                  <a:outerShdw blurRad="38100" dist="38100" dir="2700000">
                    <a:srgbClr val="C0C0C0"/>
                  </a:outerShdw>
                </a:effectLst>
                <a:latin typeface="+mn-lt"/>
                <a:ea typeface="+mn-ea"/>
                <a:cs typeface="+mn-cs"/>
              </a:rPr>
              <a:t>无需润纸。复合纸壁纸和纺织纤维壁纸也不宜闷水</a:t>
            </a:r>
            <a:r>
              <a:rPr kumimoji="0" lang="zh-CN" altLang="en-US" sz="3200" b="0" i="0" u="none" strike="noStrike" kern="1200" cap="none" spc="0" normalizeH="0" baseline="0" noProof="1">
                <a:solidFill>
                  <a:schemeClr val="tx1"/>
                </a:solidFill>
                <a:effectLst>
                  <a:outerShdw blurRad="38100" dist="38100" dir="2700000">
                    <a:srgbClr val="C0C0C0"/>
                  </a:outerShdw>
                </a:effectLst>
                <a:latin typeface="+mn-lt"/>
                <a:ea typeface="+mn-ea"/>
                <a:cs typeface="+mn-cs"/>
              </a:rPr>
              <a:t>。</a:t>
            </a:r>
          </a:p>
        </p:txBody>
      </p:sp>
    </p:spTree>
  </p:cSld>
  <p:clrMapOvr>
    <a:masterClrMapping/>
  </p:clrMapOvr>
  <p:transition advClick="0" advTm="3000">
    <p:pull/>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矩形 4"/>
          <p:cNvSpPr/>
          <p:nvPr/>
        </p:nvSpPr>
        <p:spPr>
          <a:xfrm>
            <a:off x="0" y="44450"/>
            <a:ext cx="12190413" cy="4000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0" name="矩形 149"/>
          <p:cNvSpPr/>
          <p:nvPr/>
        </p:nvSpPr>
        <p:spPr>
          <a:xfrm>
            <a:off x="-96838" y="6178550"/>
            <a:ext cx="15049501" cy="7064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96838" y="6251575"/>
            <a:ext cx="12349163" cy="706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5" name="矩形 14"/>
          <p:cNvSpPr/>
          <p:nvPr/>
        </p:nvSpPr>
        <p:spPr>
          <a:xfrm>
            <a:off x="5775760" y="6270159"/>
            <a:ext cx="391454" cy="523220"/>
          </a:xfrm>
          <a:prstGeom prst="rect">
            <a:avLst/>
          </a:prstGeom>
        </p:spPr>
        <p:txBody>
          <a:bodyPr wrap="none">
            <a:spAutoFit/>
          </a:bodyPr>
          <a:lstStyle/>
          <a:p>
            <a:pPr algn="ctr">
              <a:defRPr/>
            </a:pPr>
            <a:r>
              <a:rPr lang="en-US" altLang="zh-CN" sz="2800" b="1" spc="50" dirty="0" smtClean="0">
                <a:ln w="13500">
                  <a:solidFill>
                    <a:schemeClr val="accent1">
                      <a:shade val="2500"/>
                      <a:alpha val="6500"/>
                    </a:schemeClr>
                  </a:solidFill>
                  <a:prstDash val="solid"/>
                </a:ln>
                <a:solidFill>
                  <a:schemeClr val="bg1">
                    <a:alpha val="95000"/>
                  </a:schemeClr>
                </a:solidFill>
              </a:rPr>
              <a:t>8</a:t>
            </a:r>
            <a:endParaRPr lang="zh-CN" altLang="en-US" sz="2800" b="1" spc="50" dirty="0">
              <a:ln w="13500">
                <a:solidFill>
                  <a:schemeClr val="accent1">
                    <a:shade val="2500"/>
                    <a:alpha val="6500"/>
                  </a:schemeClr>
                </a:solidFill>
                <a:prstDash val="solid"/>
              </a:ln>
              <a:solidFill>
                <a:schemeClr val="bg1">
                  <a:alpha val="95000"/>
                </a:schemeClr>
              </a:solidFill>
            </a:endParaRPr>
          </a:p>
        </p:txBody>
      </p:sp>
      <p:pic>
        <p:nvPicPr>
          <p:cNvPr id="18" name="Picture 7" descr="0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90537" y="113007"/>
            <a:ext cx="2786082" cy="1948451"/>
          </a:xfrm>
          <a:prstGeom prst="rect">
            <a:avLst/>
          </a:prstGeom>
          <a:noFill/>
          <a:effectLst>
            <a:outerShdw dist="107763" dir="2700000" algn="ctr" rotWithShape="0">
              <a:srgbClr val="808080"/>
            </a:outerShdw>
          </a:effectLst>
        </p:spPr>
      </p:pic>
      <p:sp>
        <p:nvSpPr>
          <p:cNvPr id="19" name="Text Box 10"/>
          <p:cNvSpPr txBox="1">
            <a:spLocks noChangeArrowheads="1"/>
          </p:cNvSpPr>
          <p:nvPr/>
        </p:nvSpPr>
        <p:spPr bwMode="auto">
          <a:xfrm>
            <a:off x="1872741" y="856597"/>
            <a:ext cx="30226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二、施工过程</a:t>
            </a:r>
            <a:endParaRPr lang="en-US" altLang="zh-CN" sz="2400" b="1" dirty="0"/>
          </a:p>
        </p:txBody>
      </p:sp>
      <p:sp>
        <p:nvSpPr>
          <p:cNvPr id="22529" name="矩形 14337"/>
          <p:cNvSpPr/>
          <p:nvPr/>
        </p:nvSpPr>
        <p:spPr>
          <a:xfrm>
            <a:off x="275590" y="2183765"/>
            <a:ext cx="7134860" cy="3169285"/>
          </a:xfrm>
          <a:prstGeom prst="rect">
            <a:avLst/>
          </a:prstGeom>
          <a:noFill/>
          <a:ln w="9525">
            <a:noFill/>
          </a:ln>
        </p:spPr>
        <p:txBody>
          <a:bodyPr wrap="square" anchor="ctr">
            <a:spAutoFit/>
          </a:bodyPr>
          <a:lstStyle/>
          <a:p>
            <a:r>
              <a:rPr lang="en-US" altLang="zh-CN" sz="3200" dirty="0">
                <a:solidFill>
                  <a:schemeClr val="accent2">
                    <a:lumMod val="75000"/>
                  </a:schemeClr>
                </a:solidFill>
                <a:latin typeface="黑体" panose="02010600030101010101" charset="-122"/>
                <a:ea typeface="黑体" panose="02010600030101010101" charset="-122"/>
              </a:rPr>
              <a:t>2.</a:t>
            </a:r>
            <a:r>
              <a:rPr lang="zh-CN" altLang="en-US" sz="3200" dirty="0">
                <a:solidFill>
                  <a:schemeClr val="accent2">
                    <a:lumMod val="75000"/>
                  </a:schemeClr>
                </a:solidFill>
                <a:latin typeface="黑体" panose="02010600030101010101" charset="-122"/>
                <a:ea typeface="黑体" panose="02010600030101010101" charset="-122"/>
              </a:rPr>
              <a:t>裁纸：</a:t>
            </a:r>
          </a:p>
          <a:p>
            <a:r>
              <a:rPr lang="zh-CN" altLang="en-US" sz="2400" dirty="0" smtClean="0">
                <a:latin typeface="黑体" panose="02010600030101010101" charset="-122"/>
                <a:ea typeface="黑体" panose="02010600030101010101" charset="-122"/>
              </a:rPr>
              <a:t>    裁纸</a:t>
            </a:r>
            <a:r>
              <a:rPr lang="zh-CN" altLang="en-US" sz="2400" dirty="0">
                <a:latin typeface="黑体" panose="02010600030101010101" charset="-122"/>
                <a:ea typeface="黑体" panose="02010600030101010101" charset="-122"/>
              </a:rPr>
              <a:t>前要对所需用的壁纸进行统筹规划和编号，以便保证按顺序粘贴。裁纸要派专人负责，大面积做时应设专用架子放置壁纸达到方便施工的目的。根据壁纸裱糊的高度，预留出</a:t>
            </a:r>
            <a:r>
              <a:rPr lang="en-US" altLang="zh-CN" sz="2400" dirty="0">
                <a:latin typeface="黑体" panose="02010600030101010101" charset="-122"/>
                <a:ea typeface="黑体" panose="02010600030101010101" charset="-122"/>
              </a:rPr>
              <a:t>10mm</a:t>
            </a:r>
            <a:r>
              <a:rPr lang="zh-CN" altLang="en-US" sz="2400" dirty="0">
                <a:latin typeface="黑体" panose="02010600030101010101" charset="-122"/>
                <a:ea typeface="黑体" panose="02010600030101010101" charset="-122"/>
              </a:rPr>
              <a:t>～</a:t>
            </a:r>
            <a:r>
              <a:rPr lang="en-US" altLang="zh-CN" sz="2400" dirty="0">
                <a:latin typeface="黑体" panose="02010600030101010101" charset="-122"/>
                <a:ea typeface="黑体" panose="02010600030101010101" charset="-122"/>
              </a:rPr>
              <a:t>30mm</a:t>
            </a:r>
            <a:r>
              <a:rPr lang="zh-CN" altLang="en-US" sz="2400" dirty="0">
                <a:latin typeface="黑体" panose="02010600030101010101" charset="-122"/>
                <a:ea typeface="黑体" panose="02010600030101010101" charset="-122"/>
              </a:rPr>
              <a:t>的余量，裁纸应特别注意切割刀应紧帖尺边，尺子压紧壁纸，用力均匀、一气呵成，不能停顿或变换持刀角度。壁纸边应整齐，不能有毛刺，平放保存。</a:t>
            </a:r>
            <a:r>
              <a:rPr lang="en-US" altLang="zh-CN" sz="2000" dirty="0">
                <a:latin typeface="黑体" panose="02010600030101010101" charset="-122"/>
                <a:ea typeface="黑体" panose="02010600030101010101" charset="-122"/>
              </a:rPr>
              <a:t>  </a:t>
            </a:r>
            <a:r>
              <a:rPr lang="en-US" altLang="zh-CN" sz="2000" dirty="0">
                <a:latin typeface="Times New Roman" panose="02020603050405020304" pitchFamily="2" charset="0"/>
                <a:ea typeface="宋体" panose="02010600030101010101" pitchFamily="2" charset="-122"/>
              </a:rPr>
              <a:t> </a:t>
            </a:r>
          </a:p>
        </p:txBody>
      </p:sp>
      <p:pic>
        <p:nvPicPr>
          <p:cNvPr id="22531" name="图片 14339" descr="IMG_1646"/>
          <p:cNvPicPr>
            <a:picLocks noChangeAspect="1"/>
          </p:cNvPicPr>
          <p:nvPr/>
        </p:nvPicPr>
        <p:blipFill>
          <a:blip r:embed="rId4"/>
          <a:stretch>
            <a:fillRect/>
          </a:stretch>
        </p:blipFill>
        <p:spPr>
          <a:xfrm>
            <a:off x="7613650" y="1673225"/>
            <a:ext cx="3103880" cy="3773805"/>
          </a:xfrm>
          <a:prstGeom prst="rect">
            <a:avLst/>
          </a:prstGeom>
          <a:solidFill>
            <a:schemeClr val="accent1"/>
          </a:solidFill>
          <a:ln w="9525">
            <a:noFill/>
          </a:ln>
        </p:spPr>
      </p:pic>
    </p:spTree>
  </p:cSld>
  <p:clrMapOvr>
    <a:masterClrMapping/>
  </p:clrMapOvr>
  <p:transition advClick="0" advTm="3000"/>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信息化教学设计PPT模版"/>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a:solidFill>
            <a:srgbClr val="FF9933"/>
          </a:solidFill>
        </a:ln>
      </a:spPr>
      <a:bodyPr rtlCol="0" anchor="ctr"/>
      <a:lstStyle>
        <a:defPPr algn="ctr">
          <a:defRPr>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1135</Words>
  <Application>Microsoft Office PowerPoint</Application>
  <PresentationFormat>自定义</PresentationFormat>
  <Paragraphs>155</Paragraphs>
  <Slides>16</Slides>
  <Notes>12</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www.33ppt.com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信息化教学设计PPT模版</dc:title>
  <dc:creator>weihai</dc:creator>
  <cp:lastModifiedBy>weihai</cp:lastModifiedBy>
  <cp:revision>1571</cp:revision>
  <dcterms:created xsi:type="dcterms:W3CDTF">2016-06-02T10:48:00Z</dcterms:created>
  <dcterms:modified xsi:type="dcterms:W3CDTF">2019-12-08T15:23:07Z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