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10"/>
  </p:notesMasterIdLst>
  <p:handoutMasterIdLst>
    <p:handoutMasterId r:id="rId11"/>
  </p:handoutMasterIdLst>
  <p:sldIdLst>
    <p:sldId id="537" r:id="rId2"/>
    <p:sldId id="473" r:id="rId3"/>
    <p:sldId id="528" r:id="rId4"/>
    <p:sldId id="551" r:id="rId5"/>
    <p:sldId id="552" r:id="rId6"/>
    <p:sldId id="553" r:id="rId7"/>
    <p:sldId id="554" r:id="rId8"/>
    <p:sldId id="448" r:id="rId9"/>
  </p:sldIdLst>
  <p:sldSz cx="12190413" cy="6858000"/>
  <p:notesSz cx="6858000" cy="9144000"/>
  <p:custDataLst>
    <p:tags r:id="rId12"/>
  </p:custDataLst>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1117">
          <p15:clr>
            <a:srgbClr val="A4A3A4"/>
          </p15:clr>
        </p15:guide>
        <p15:guide id="2" pos="30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n jing" initials="rj" lastIdx="1" clrIdx="0">
    <p:extLst>
      <p:ext uri="{19B8F6BF-5375-455C-9EA6-DF929625EA0E}">
        <p15:presenceInfo xmlns:p15="http://schemas.microsoft.com/office/powerpoint/2012/main" userId="a8a9fba77fd8785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F7F6"/>
    <a:srgbClr val="993300"/>
    <a:srgbClr val="FF9933"/>
    <a:srgbClr val="FAFFFF"/>
    <a:srgbClr val="504E64"/>
    <a:srgbClr val="FAFAFA"/>
    <a:srgbClr val="0DE8CF"/>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97" autoAdjust="0"/>
    <p:restoredTop sz="94660" autoAdjust="0"/>
  </p:normalViewPr>
  <p:slideViewPr>
    <p:cSldViewPr>
      <p:cViewPr varScale="1">
        <p:scale>
          <a:sx n="66" d="100"/>
          <a:sy n="66" d="100"/>
        </p:scale>
        <p:origin x="754" y="62"/>
      </p:cViewPr>
      <p:guideLst>
        <p:guide orient="horz" pos="1117"/>
        <p:guide pos="301"/>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291"/>
    </p:cViewPr>
  </p:sorterViewPr>
  <p:notesViewPr>
    <p:cSldViewPr>
      <p:cViewPr varScale="1">
        <p:scale>
          <a:sx n="86" d="100"/>
          <a:sy n="86" d="100"/>
        </p:scale>
        <p:origin x="-3834"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AB077353-EE02-4F54-944F-C75BD23FC783}" type="datetimeFigureOut">
              <a:rPr lang="zh-CN" altLang="en-US"/>
              <a:pPr>
                <a:defRPr/>
              </a:pPr>
              <a:t>2019/12/8</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E705C79E-35B9-4AD3-A52C-209C3191F8D3}" type="slidenum">
              <a:rPr lang="zh-CN" altLang="en-US"/>
              <a:pPr>
                <a:defRPr/>
              </a:pPr>
              <a:t>‹#›</a:t>
            </a:fld>
            <a:endParaRPr lang="zh-CN" altLang="en-US"/>
          </a:p>
        </p:txBody>
      </p:sp>
    </p:spTree>
    <p:extLst>
      <p:ext uri="{BB962C8B-B14F-4D97-AF65-F5344CB8AC3E}">
        <p14:creationId xmlns:p14="http://schemas.microsoft.com/office/powerpoint/2010/main" val="19411797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D4BC5409-FE04-49A8-968F-740FF713DDA9}" type="datetimeFigureOut">
              <a:rPr lang="zh-CN" altLang="en-US"/>
              <a:pPr>
                <a:defRPr/>
              </a:pPr>
              <a:t>2019/12/8</a:t>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2277BA13-FDA9-4E09-B1D3-DE77EDA82DFA}" type="slidenum">
              <a:rPr lang="zh-CN" altLang="en-US"/>
              <a:pPr>
                <a:defRPr/>
              </a:pPr>
              <a:t>‹#›</a:t>
            </a:fld>
            <a:endParaRPr lang="zh-CN" altLang="en-US"/>
          </a:p>
        </p:txBody>
      </p:sp>
    </p:spTree>
    <p:extLst>
      <p:ext uri="{BB962C8B-B14F-4D97-AF65-F5344CB8AC3E}">
        <p14:creationId xmlns:p14="http://schemas.microsoft.com/office/powerpoint/2010/main" val="77354763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幻灯片图像占位符 1"/>
          <p:cNvSpPr>
            <a:spLocks noGrp="1" noRot="1" noChangeAspect="1" noTextEdit="1"/>
          </p:cNvSpPr>
          <p:nvPr>
            <p:ph type="sldImg"/>
          </p:nvPr>
        </p:nvSpPr>
        <p:spPr bwMode="auto">
          <a:noFill/>
          <a:ln>
            <a:solidFill>
              <a:srgbClr val="000000"/>
            </a:solidFill>
            <a:miter lim="800000"/>
            <a:headEnd/>
            <a:tailEnd/>
          </a:ln>
        </p:spPr>
      </p:sp>
      <p:sp>
        <p:nvSpPr>
          <p:cNvPr id="27651"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a:p>
        </p:txBody>
      </p:sp>
      <p:sp>
        <p:nvSpPr>
          <p:cNvPr id="27652" name="灯片编号占位符 2"/>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7996E4C-4E70-4800-82D4-5C356AEF5C4F}" type="slidenum">
              <a:rPr lang="zh-CN" altLang="en-US" smtClean="0">
                <a:latin typeface="Arial" pitchFamily="34" charset="0"/>
                <a:ea typeface="宋体" pitchFamily="2" charset="-122"/>
              </a:rPr>
              <a:pPr/>
              <a:t>0</a:t>
            </a:fld>
            <a:endParaRPr lang="zh-CN" altLang="en-US">
              <a:latin typeface="Arial" pitchFamily="34" charset="0"/>
              <a:ea typeface="宋体"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p:cNvSpPr>
            <a:spLocks noGrp="1" noRot="1" noChangeAspect="1"/>
          </p:cNvSpPr>
          <p:nvPr>
            <p:ph type="sldImg"/>
          </p:nvPr>
        </p:nvSpPr>
        <p:spPr bwMode="auto">
          <a:noFill/>
          <a:ln>
            <a:solidFill>
              <a:srgbClr val="000000"/>
            </a:solidFill>
            <a:miter lim="800000"/>
            <a:headEnd/>
            <a:tailEnd/>
          </a:ln>
        </p:spPr>
      </p:sp>
      <p:sp>
        <p:nvSpPr>
          <p:cNvPr id="22530"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a:p>
        </p:txBody>
      </p:sp>
      <p:sp>
        <p:nvSpPr>
          <p:cNvPr id="3" name="灯片编号占位符 2"/>
          <p:cNvSpPr>
            <a:spLocks noGrp="1"/>
          </p:cNvSpPr>
          <p:nvPr>
            <p:ph type="sldNum" sz="quarter" idx="5"/>
          </p:nvPr>
        </p:nvSpPr>
        <p:spPr/>
        <p:txBody>
          <a:bodyPr/>
          <a:lstStyle/>
          <a:p>
            <a:pPr>
              <a:defRPr/>
            </a:pPr>
            <a:fld id="{DF112475-DCF3-4342-88CD-6DD8B809F714}" type="slidenum">
              <a:rPr lang="zh-CN" altLang="en-US" smtClean="0"/>
              <a:pPr>
                <a:defRPr/>
              </a:pPr>
              <a:t>1</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a:p>
        </p:txBody>
      </p:sp>
      <p:sp>
        <p:nvSpPr>
          <p:cNvPr id="3" name="灯片编号占位符 2"/>
          <p:cNvSpPr>
            <a:spLocks noGrp="1"/>
          </p:cNvSpPr>
          <p:nvPr>
            <p:ph type="sldNum" sz="quarter" idx="5"/>
          </p:nvPr>
        </p:nvSpPr>
        <p:spPr/>
        <p:txBody>
          <a:bodyPr/>
          <a:lstStyle/>
          <a:p>
            <a:pPr>
              <a:defRPr/>
            </a:pPr>
            <a:fld id="{27D30F97-8698-48D1-88AC-E1B66FE3DFFB}" type="slidenum">
              <a:rPr lang="zh-CN" altLang="en-US" smtClean="0"/>
              <a:pPr>
                <a:defRPr/>
              </a:pPr>
              <a:t>2</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a:p>
        </p:txBody>
      </p:sp>
      <p:sp>
        <p:nvSpPr>
          <p:cNvPr id="3" name="灯片编号占位符 2"/>
          <p:cNvSpPr>
            <a:spLocks noGrp="1"/>
          </p:cNvSpPr>
          <p:nvPr>
            <p:ph type="sldNum" sz="quarter" idx="5"/>
          </p:nvPr>
        </p:nvSpPr>
        <p:spPr/>
        <p:txBody>
          <a:bodyPr/>
          <a:lstStyle/>
          <a:p>
            <a:pPr>
              <a:defRPr/>
            </a:pPr>
            <a:fld id="{27D30F97-8698-48D1-88AC-E1B66FE3DFFB}" type="slidenum">
              <a:rPr lang="zh-CN" altLang="en-US" smtClean="0"/>
              <a:pPr>
                <a:defRPr/>
              </a:pPr>
              <a:t>3</a:t>
            </a:fld>
            <a:endParaRPr lang="zh-CN" altLang="en-US"/>
          </a:p>
        </p:txBody>
      </p:sp>
    </p:spTree>
    <p:extLst>
      <p:ext uri="{BB962C8B-B14F-4D97-AF65-F5344CB8AC3E}">
        <p14:creationId xmlns:p14="http://schemas.microsoft.com/office/powerpoint/2010/main" val="38798087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a:p>
        </p:txBody>
      </p:sp>
      <p:sp>
        <p:nvSpPr>
          <p:cNvPr id="3" name="灯片编号占位符 2"/>
          <p:cNvSpPr>
            <a:spLocks noGrp="1"/>
          </p:cNvSpPr>
          <p:nvPr>
            <p:ph type="sldNum" sz="quarter" idx="5"/>
          </p:nvPr>
        </p:nvSpPr>
        <p:spPr/>
        <p:txBody>
          <a:bodyPr/>
          <a:lstStyle/>
          <a:p>
            <a:pPr>
              <a:defRPr/>
            </a:pPr>
            <a:fld id="{27D30F97-8698-48D1-88AC-E1B66FE3DFFB}" type="slidenum">
              <a:rPr lang="zh-CN" altLang="en-US" smtClean="0"/>
              <a:pPr>
                <a:defRPr/>
              </a:pPr>
              <a:t>4</a:t>
            </a:fld>
            <a:endParaRPr lang="zh-CN" altLang="en-US"/>
          </a:p>
        </p:txBody>
      </p:sp>
    </p:spTree>
    <p:extLst>
      <p:ext uri="{BB962C8B-B14F-4D97-AF65-F5344CB8AC3E}">
        <p14:creationId xmlns:p14="http://schemas.microsoft.com/office/powerpoint/2010/main" val="21150066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a:p>
        </p:txBody>
      </p:sp>
      <p:sp>
        <p:nvSpPr>
          <p:cNvPr id="3" name="灯片编号占位符 2"/>
          <p:cNvSpPr>
            <a:spLocks noGrp="1"/>
          </p:cNvSpPr>
          <p:nvPr>
            <p:ph type="sldNum" sz="quarter" idx="5"/>
          </p:nvPr>
        </p:nvSpPr>
        <p:spPr/>
        <p:txBody>
          <a:bodyPr/>
          <a:lstStyle/>
          <a:p>
            <a:pPr>
              <a:defRPr/>
            </a:pPr>
            <a:fld id="{27D30F97-8698-48D1-88AC-E1B66FE3DFFB}" type="slidenum">
              <a:rPr lang="zh-CN" altLang="en-US" smtClean="0"/>
              <a:pPr>
                <a:defRPr/>
              </a:pPr>
              <a:t>5</a:t>
            </a:fld>
            <a:endParaRPr lang="zh-CN" altLang="en-US"/>
          </a:p>
        </p:txBody>
      </p:sp>
    </p:spTree>
    <p:extLst>
      <p:ext uri="{BB962C8B-B14F-4D97-AF65-F5344CB8AC3E}">
        <p14:creationId xmlns:p14="http://schemas.microsoft.com/office/powerpoint/2010/main" val="30983814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a:p>
        </p:txBody>
      </p:sp>
      <p:sp>
        <p:nvSpPr>
          <p:cNvPr id="3" name="灯片编号占位符 2"/>
          <p:cNvSpPr>
            <a:spLocks noGrp="1"/>
          </p:cNvSpPr>
          <p:nvPr>
            <p:ph type="sldNum" sz="quarter" idx="5"/>
          </p:nvPr>
        </p:nvSpPr>
        <p:spPr/>
        <p:txBody>
          <a:bodyPr/>
          <a:lstStyle/>
          <a:p>
            <a:pPr>
              <a:defRPr/>
            </a:pPr>
            <a:fld id="{27D30F97-8698-48D1-88AC-E1B66FE3DFFB}" type="slidenum">
              <a:rPr lang="zh-CN" altLang="en-US" smtClean="0"/>
              <a:pPr>
                <a:defRPr/>
              </a:pPr>
              <a:t>6</a:t>
            </a:fld>
            <a:endParaRPr lang="zh-CN" altLang="en-US"/>
          </a:p>
        </p:txBody>
      </p:sp>
    </p:spTree>
    <p:extLst>
      <p:ext uri="{BB962C8B-B14F-4D97-AF65-F5344CB8AC3E}">
        <p14:creationId xmlns:p14="http://schemas.microsoft.com/office/powerpoint/2010/main" val="17637746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幻灯片图像占位符 1"/>
          <p:cNvSpPr>
            <a:spLocks noGrp="1" noRot="1" noChangeAspect="1"/>
          </p:cNvSpPr>
          <p:nvPr>
            <p:ph type="sldImg"/>
          </p:nvPr>
        </p:nvSpPr>
        <p:spPr bwMode="auto">
          <a:noFill/>
          <a:ln>
            <a:solidFill>
              <a:srgbClr val="000000"/>
            </a:solidFill>
            <a:miter lim="800000"/>
            <a:headEnd/>
            <a:tailEnd/>
          </a:ln>
        </p:spPr>
      </p:sp>
      <p:sp>
        <p:nvSpPr>
          <p:cNvPr id="86018"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a:p>
        </p:txBody>
      </p:sp>
      <p:sp>
        <p:nvSpPr>
          <p:cNvPr id="3" name="灯片编号占位符 2"/>
          <p:cNvSpPr>
            <a:spLocks noGrp="1"/>
          </p:cNvSpPr>
          <p:nvPr>
            <p:ph type="sldNum" sz="quarter" idx="5"/>
          </p:nvPr>
        </p:nvSpPr>
        <p:spPr/>
        <p:txBody>
          <a:bodyPr/>
          <a:lstStyle/>
          <a:p>
            <a:pPr>
              <a:defRPr/>
            </a:pPr>
            <a:fld id="{03F2CECE-2761-4D88-A32C-F8CC3C96A89A}" type="slidenum">
              <a:rPr lang="zh-CN" altLang="en-US" smtClean="0"/>
              <a:pPr>
                <a:defRPr/>
              </a:pPr>
              <a:t>7</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281" y="2130426"/>
            <a:ext cx="10361851" cy="1470025"/>
          </a:xfrm>
        </p:spPr>
        <p:txBody>
          <a:bodyPr/>
          <a:lstStyle/>
          <a:p>
            <a:r>
              <a:rPr lang="zh-CN" altLang="en-US"/>
              <a:t>单击此处编辑母版标题样式</a:t>
            </a:r>
          </a:p>
        </p:txBody>
      </p:sp>
      <p:sp>
        <p:nvSpPr>
          <p:cNvPr id="3" name="副标题 2"/>
          <p:cNvSpPr>
            <a:spLocks noGrp="1"/>
          </p:cNvSpPr>
          <p:nvPr>
            <p:ph type="subTitle" idx="1"/>
          </p:nvPr>
        </p:nvSpPr>
        <p:spPr>
          <a:xfrm>
            <a:off x="1828562" y="3886200"/>
            <a:ext cx="8533289"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lvl1pPr>
              <a:defRPr/>
            </a:lvl1pPr>
          </a:lstStyle>
          <a:p>
            <a:pPr>
              <a:defRPr/>
            </a:pPr>
            <a:fld id="{63D4461C-3DE8-459F-AD18-06C083DC8EC5}" type="datetime1">
              <a:rPr lang="zh-CN" altLang="en-US" smtClean="0"/>
              <a:pPr>
                <a:defRPr/>
              </a:pPr>
              <a:t>2019/12/8</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4E6A9398-2D15-42D6-AD12-CBBD38931453}" type="slidenum">
              <a:rPr lang="zh-CN" altLang="en-US"/>
              <a:pPr>
                <a:defRPr/>
              </a:pPr>
              <a:t>‹#›</a:t>
            </a:fld>
            <a:endParaRPr lang="zh-CN" altLang="en-US"/>
          </a:p>
        </p:txBody>
      </p:sp>
    </p:spTree>
  </p:cSld>
  <p:clrMapOvr>
    <a:masterClrMapping/>
  </p:clrMapOvr>
  <p:transition advClick="0" advTm="3000">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7F89353A-A46D-4BA6-9874-B6F000ACEB64}" type="datetime1">
              <a:rPr lang="zh-CN" altLang="en-US" smtClean="0"/>
              <a:pPr>
                <a:defRPr/>
              </a:pPr>
              <a:t>2019/12/8</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C4C25217-E876-479A-A117-1CDC7C551310}" type="slidenum">
              <a:rPr lang="zh-CN" altLang="en-US"/>
              <a:pPr>
                <a:defRPr/>
              </a:pPr>
              <a:t>‹#›</a:t>
            </a:fld>
            <a:endParaRPr lang="zh-CN" altLang="en-US"/>
          </a:p>
        </p:txBody>
      </p:sp>
    </p:spTree>
  </p:cSld>
  <p:clrMapOvr>
    <a:masterClrMapping/>
  </p:clrMapOvr>
  <p:transition advClick="0" advTm="3000">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8049" y="274639"/>
            <a:ext cx="2742843"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521" y="274639"/>
            <a:ext cx="8025355"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BE6CF6CB-F2FB-4320-845F-003C21EC3D9A}" type="datetime1">
              <a:rPr lang="zh-CN" altLang="en-US" smtClean="0"/>
              <a:pPr>
                <a:defRPr/>
              </a:pPr>
              <a:t>2019/12/8</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0230F8D9-6BBE-4787-A285-2A2EC3EAFF64}" type="slidenum">
              <a:rPr lang="zh-CN" altLang="en-US"/>
              <a:pPr>
                <a:defRPr/>
              </a:pPr>
              <a:t>‹#›</a:t>
            </a:fld>
            <a:endParaRPr lang="zh-CN" altLang="en-US"/>
          </a:p>
        </p:txBody>
      </p:sp>
    </p:spTree>
  </p:cSld>
  <p:clrMapOvr>
    <a:masterClrMapping/>
  </p:clrMapOvr>
  <p:transition advClick="0" advTm="3000">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122DAC64-B205-4604-9ABC-A49B1C4A07D9}" type="datetime1">
              <a:rPr lang="zh-CN" altLang="en-US" smtClean="0"/>
              <a:pPr>
                <a:defRPr/>
              </a:pPr>
              <a:t>2019/12/8</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A08D7FCD-7151-4F18-8C03-98D9A479168E}" type="slidenum">
              <a:rPr lang="zh-CN" altLang="en-US"/>
              <a:pPr>
                <a:defRPr/>
              </a:pPr>
              <a:t>‹#›</a:t>
            </a:fld>
            <a:endParaRPr lang="zh-CN" altLang="en-US"/>
          </a:p>
        </p:txBody>
      </p:sp>
    </p:spTree>
  </p:cSld>
  <p:clrMapOvr>
    <a:masterClrMapping/>
  </p:clrMapOvr>
  <p:transition advClick="0" advTm="3000">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2959" y="4406901"/>
            <a:ext cx="10361851"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2959" y="2906713"/>
            <a:ext cx="1036185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lvl1pPr>
              <a:defRPr/>
            </a:lvl1pPr>
          </a:lstStyle>
          <a:p>
            <a:pPr>
              <a:defRPr/>
            </a:pPr>
            <a:fld id="{B8487154-3B74-4E3F-A3AA-BCCA4DC44059}" type="datetime1">
              <a:rPr lang="zh-CN" altLang="en-US" smtClean="0"/>
              <a:pPr>
                <a:defRPr/>
              </a:pPr>
              <a:t>2019/12/8</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1038DB86-770D-4D87-A6C1-9C9F82E62D43}" type="slidenum">
              <a:rPr lang="zh-CN" altLang="en-US"/>
              <a:pPr>
                <a:defRPr/>
              </a:pPr>
              <a:t>‹#›</a:t>
            </a:fld>
            <a:endParaRPr lang="zh-CN" altLang="en-US"/>
          </a:p>
        </p:txBody>
      </p:sp>
    </p:spTree>
  </p:cSld>
  <p:clrMapOvr>
    <a:masterClrMapping/>
  </p:clrMapOvr>
  <p:transition advClick="0" advTm="3000">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521"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6793"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3"/>
          <p:cNvSpPr>
            <a:spLocks noGrp="1"/>
          </p:cNvSpPr>
          <p:nvPr>
            <p:ph type="dt" sz="half" idx="10"/>
          </p:nvPr>
        </p:nvSpPr>
        <p:spPr/>
        <p:txBody>
          <a:bodyPr/>
          <a:lstStyle>
            <a:lvl1pPr>
              <a:defRPr/>
            </a:lvl1pPr>
          </a:lstStyle>
          <a:p>
            <a:pPr>
              <a:defRPr/>
            </a:pPr>
            <a:fld id="{6A4F8AA5-FA6B-4DB4-9B01-CADF224C6B6C}" type="datetime1">
              <a:rPr lang="zh-CN" altLang="en-US" smtClean="0"/>
              <a:pPr>
                <a:defRPr/>
              </a:pPr>
              <a:t>2019/12/8</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8139CB7C-6515-4ED9-92A5-7354E8768848}" type="slidenum">
              <a:rPr lang="zh-CN" altLang="en-US"/>
              <a:pPr>
                <a:defRPr/>
              </a:pPr>
              <a:t>‹#›</a:t>
            </a:fld>
            <a:endParaRPr lang="zh-CN" altLang="en-US"/>
          </a:p>
        </p:txBody>
      </p:sp>
    </p:spTree>
  </p:cSld>
  <p:clrMapOvr>
    <a:masterClrMapping/>
  </p:clrMapOvr>
  <p:transition advClick="0" advTm="3000">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521" y="1535113"/>
            <a:ext cx="538621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521" y="2174875"/>
            <a:ext cx="538621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2561" y="1535113"/>
            <a:ext cx="538833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2561" y="2174875"/>
            <a:ext cx="538833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3"/>
          <p:cNvSpPr>
            <a:spLocks noGrp="1"/>
          </p:cNvSpPr>
          <p:nvPr>
            <p:ph type="dt" sz="half" idx="10"/>
          </p:nvPr>
        </p:nvSpPr>
        <p:spPr/>
        <p:txBody>
          <a:bodyPr/>
          <a:lstStyle>
            <a:lvl1pPr>
              <a:defRPr/>
            </a:lvl1pPr>
          </a:lstStyle>
          <a:p>
            <a:pPr>
              <a:defRPr/>
            </a:pPr>
            <a:fld id="{EA08E3FF-B34E-41CD-821D-3AF87CC45FB9}" type="datetime1">
              <a:rPr lang="zh-CN" altLang="en-US" smtClean="0"/>
              <a:pPr>
                <a:defRPr/>
              </a:pPr>
              <a:t>2019/12/8</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910519BC-8F19-4119-BACC-D13955E32C89}" type="slidenum">
              <a:rPr lang="zh-CN" altLang="en-US"/>
              <a:pPr>
                <a:defRPr/>
              </a:pPr>
              <a:t>‹#›</a:t>
            </a:fld>
            <a:endParaRPr lang="zh-CN" altLang="en-US"/>
          </a:p>
        </p:txBody>
      </p:sp>
    </p:spTree>
  </p:cSld>
  <p:clrMapOvr>
    <a:masterClrMapping/>
  </p:clrMapOvr>
  <p:transition advClick="0" advTm="3000">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3"/>
          <p:cNvSpPr>
            <a:spLocks noGrp="1"/>
          </p:cNvSpPr>
          <p:nvPr>
            <p:ph type="dt" sz="half" idx="10"/>
          </p:nvPr>
        </p:nvSpPr>
        <p:spPr/>
        <p:txBody>
          <a:bodyPr/>
          <a:lstStyle>
            <a:lvl1pPr>
              <a:defRPr/>
            </a:lvl1pPr>
          </a:lstStyle>
          <a:p>
            <a:pPr>
              <a:defRPr/>
            </a:pPr>
            <a:fld id="{D634C0BF-74F5-43D7-A1C7-2D75D02E3A7F}" type="datetime1">
              <a:rPr lang="zh-CN" altLang="en-US" smtClean="0"/>
              <a:pPr>
                <a:defRPr/>
              </a:pPr>
              <a:t>2019/12/8</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3014A4BF-E487-4951-B7B5-6DD076B2C338}" type="slidenum">
              <a:rPr lang="zh-CN" altLang="en-US"/>
              <a:pPr>
                <a:defRPr/>
              </a:pPr>
              <a:t>‹#›</a:t>
            </a:fld>
            <a:endParaRPr lang="zh-CN" altLang="en-US"/>
          </a:p>
        </p:txBody>
      </p:sp>
    </p:spTree>
  </p:cSld>
  <p:clrMapOvr>
    <a:masterClrMapping/>
  </p:clrMapOvr>
  <p:transition advClick="0" advTm="3000">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smtClean="0"/>
            </a:lvl1pPr>
          </a:lstStyle>
          <a:p>
            <a:pPr>
              <a:defRPr/>
            </a:pPr>
            <a:fld id="{9A8E3EBF-A956-4B92-858A-9B5552AF8F8D}" type="datetime1">
              <a:rPr lang="zh-CN" altLang="en-US" smtClean="0"/>
              <a:pPr>
                <a:defRPr/>
              </a:pPr>
              <a:t>2019/12/8</a:t>
            </a:fld>
            <a:endParaRPr lang="zh-CN" altLang="en-US"/>
          </a:p>
        </p:txBody>
      </p:sp>
    </p:spTree>
  </p:cSld>
  <p:clrMapOvr>
    <a:masterClrMapping/>
  </p:clrMapOvr>
  <p:transition advClick="0" advTm="3000">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521" y="273050"/>
            <a:ext cx="4010562"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6113" y="273051"/>
            <a:ext cx="681477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521" y="1435101"/>
            <a:ext cx="401056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p:cNvSpPr>
            <a:spLocks noGrp="1"/>
          </p:cNvSpPr>
          <p:nvPr>
            <p:ph type="dt" sz="half" idx="10"/>
          </p:nvPr>
        </p:nvSpPr>
        <p:spPr/>
        <p:txBody>
          <a:bodyPr/>
          <a:lstStyle>
            <a:lvl1pPr>
              <a:defRPr/>
            </a:lvl1pPr>
          </a:lstStyle>
          <a:p>
            <a:pPr>
              <a:defRPr/>
            </a:pPr>
            <a:fld id="{867B1B61-B78F-44D8-B31E-E39BB3F48469}" type="datetime1">
              <a:rPr lang="zh-CN" altLang="en-US" smtClean="0"/>
              <a:pPr>
                <a:defRPr/>
              </a:pPr>
              <a:t>2019/12/8</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3819564E-EE05-4A9B-B4B2-4A8BB64E4136}" type="slidenum">
              <a:rPr lang="zh-CN" altLang="en-US"/>
              <a:pPr>
                <a:defRPr/>
              </a:pPr>
              <a:t>‹#›</a:t>
            </a:fld>
            <a:endParaRPr lang="zh-CN" altLang="en-US"/>
          </a:p>
        </p:txBody>
      </p:sp>
    </p:spTree>
  </p:cSld>
  <p:clrMapOvr>
    <a:masterClrMapping/>
  </p:clrMapOvr>
  <p:transition advClick="0" advTm="3000">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406" y="4800600"/>
            <a:ext cx="7314248"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406" y="612775"/>
            <a:ext cx="7314248"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2389406" y="5367338"/>
            <a:ext cx="731424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p:cNvSpPr>
            <a:spLocks noGrp="1"/>
          </p:cNvSpPr>
          <p:nvPr>
            <p:ph type="dt" sz="half" idx="10"/>
          </p:nvPr>
        </p:nvSpPr>
        <p:spPr/>
        <p:txBody>
          <a:bodyPr/>
          <a:lstStyle>
            <a:lvl1pPr>
              <a:defRPr/>
            </a:lvl1pPr>
          </a:lstStyle>
          <a:p>
            <a:pPr>
              <a:defRPr/>
            </a:pPr>
            <a:fld id="{344540E3-B5ED-484F-BEC0-2508E5C08389}" type="datetime1">
              <a:rPr lang="zh-CN" altLang="en-US" smtClean="0"/>
              <a:pPr>
                <a:defRPr/>
              </a:pPr>
              <a:t>2019/12/8</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4B5BE4BF-9833-4A11-B91B-7719E7056854}" type="slidenum">
              <a:rPr lang="zh-CN" altLang="en-US"/>
              <a:pPr>
                <a:defRPr/>
              </a:pPr>
              <a:t>‹#›</a:t>
            </a:fld>
            <a:endParaRPr lang="zh-CN" altLang="en-US"/>
          </a:p>
        </p:txBody>
      </p:sp>
    </p:spTree>
  </p:cSld>
  <p:clrMapOvr>
    <a:masterClrMapping/>
  </p:clrMapOvr>
  <p:transition advClick="0" advTm="3000">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609600" y="274638"/>
            <a:ext cx="10971213"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文本占位符 2"/>
          <p:cNvSpPr>
            <a:spLocks noGrp="1"/>
          </p:cNvSpPr>
          <p:nvPr>
            <p:ph type="body" idx="1"/>
          </p:nvPr>
        </p:nvSpPr>
        <p:spPr bwMode="auto">
          <a:xfrm>
            <a:off x="609600" y="1600200"/>
            <a:ext cx="10971213"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5D23D748-172D-4700-9149-0DAD3CEA968A}" type="datetime1">
              <a:rPr lang="zh-CN" altLang="en-US" smtClean="0"/>
              <a:pPr>
                <a:defRPr/>
              </a:pPr>
              <a:t>2019/12/8</a:t>
            </a:fld>
            <a:endParaRPr lang="zh-CN" altLang="en-US"/>
          </a:p>
        </p:txBody>
      </p:sp>
      <p:sp>
        <p:nvSpPr>
          <p:cNvPr id="5" name="页脚占位符 4"/>
          <p:cNvSpPr>
            <a:spLocks noGrp="1"/>
          </p:cNvSpPr>
          <p:nvPr>
            <p:ph type="ftr" sz="quarter" idx="3"/>
          </p:nvPr>
        </p:nvSpPr>
        <p:spPr>
          <a:xfrm>
            <a:off x="4165600" y="6356350"/>
            <a:ext cx="3859213"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8736013" y="6356350"/>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0773E4CB-D398-4D6C-9DE9-52D92DB6DF99}"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60" r:id="rId7"/>
    <p:sldLayoutId id="2147483656" r:id="rId8"/>
    <p:sldLayoutId id="2147483657" r:id="rId9"/>
    <p:sldLayoutId id="2147483658" r:id="rId10"/>
    <p:sldLayoutId id="2147483659" r:id="rId11"/>
  </p:sldLayoutIdLst>
  <p:transition advClick="0" advTm="3000">
    <p:pull/>
  </p:transition>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4.png"/><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5.png"/><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6759754" y="2062163"/>
            <a:ext cx="4431723" cy="3022600"/>
          </a:xfrm>
          <a:prstGeom prst="rect">
            <a:avLst/>
          </a:prstGeom>
          <a:noFill/>
          <a:ln w="9525">
            <a:noFill/>
            <a:miter lim="800000"/>
            <a:headEnd/>
            <a:tailEnd/>
          </a:ln>
        </p:spPr>
      </p:pic>
      <p:grpSp>
        <p:nvGrpSpPr>
          <p:cNvPr id="2" name="组合 8"/>
          <p:cNvGrpSpPr>
            <a:grpSpLocks/>
          </p:cNvGrpSpPr>
          <p:nvPr/>
        </p:nvGrpSpPr>
        <p:grpSpPr bwMode="auto">
          <a:xfrm>
            <a:off x="6383035" y="1557338"/>
            <a:ext cx="4852886" cy="4824412"/>
            <a:chOff x="6383237" y="1556793"/>
            <a:chExt cx="4853065" cy="4824535"/>
          </a:xfrm>
        </p:grpSpPr>
        <p:sp>
          <p:nvSpPr>
            <p:cNvPr id="19" name="矩形 18"/>
            <p:cNvSpPr/>
            <p:nvPr/>
          </p:nvSpPr>
          <p:spPr>
            <a:xfrm>
              <a:off x="6383237" y="3023680"/>
              <a:ext cx="4853065" cy="4603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0" name="矩形 19"/>
            <p:cNvSpPr/>
            <p:nvPr/>
          </p:nvSpPr>
          <p:spPr>
            <a:xfrm>
              <a:off x="6383237" y="4077807"/>
              <a:ext cx="4853065" cy="44451"/>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1" name="矩形 20"/>
            <p:cNvSpPr/>
            <p:nvPr/>
          </p:nvSpPr>
          <p:spPr>
            <a:xfrm rot="5400000">
              <a:off x="5423666" y="3911118"/>
              <a:ext cx="4753096" cy="4444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2" name="矩形 21"/>
            <p:cNvSpPr/>
            <p:nvPr/>
          </p:nvSpPr>
          <p:spPr>
            <a:xfrm rot="5400000">
              <a:off x="6828503" y="4162478"/>
              <a:ext cx="4248258" cy="46562"/>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0" name="矩形 29"/>
            <p:cNvSpPr/>
            <p:nvPr/>
          </p:nvSpPr>
          <p:spPr>
            <a:xfrm rot="5400000">
              <a:off x="7908687" y="4162743"/>
              <a:ext cx="4392724" cy="4444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31" name="矩形 30"/>
          <p:cNvSpPr/>
          <p:nvPr/>
        </p:nvSpPr>
        <p:spPr>
          <a:xfrm>
            <a:off x="11352322" y="2205039"/>
            <a:ext cx="838091" cy="102552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2" name="矩形 31"/>
          <p:cNvSpPr/>
          <p:nvPr/>
        </p:nvSpPr>
        <p:spPr>
          <a:xfrm>
            <a:off x="63819" y="2047495"/>
            <a:ext cx="6526950" cy="302418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34" name="矩形 33"/>
          <p:cNvSpPr/>
          <p:nvPr/>
        </p:nvSpPr>
        <p:spPr>
          <a:xfrm>
            <a:off x="10129049" y="4122739"/>
            <a:ext cx="1073011" cy="962025"/>
          </a:xfrm>
          <a:prstGeom prst="rect">
            <a:avLst/>
          </a:prstGeom>
          <a:solidFill>
            <a:schemeClr val="accent2">
              <a:lumMod val="75000"/>
              <a:alpha val="3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3" name="矩形 32"/>
          <p:cNvSpPr/>
          <p:nvPr/>
        </p:nvSpPr>
        <p:spPr>
          <a:xfrm>
            <a:off x="6749173" y="4122739"/>
            <a:ext cx="1028566" cy="962025"/>
          </a:xfrm>
          <a:prstGeom prst="rect">
            <a:avLst/>
          </a:prstGeom>
          <a:solidFill>
            <a:schemeClr val="bg1">
              <a:alpha val="5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35" name="矩形 34"/>
          <p:cNvSpPr/>
          <p:nvPr/>
        </p:nvSpPr>
        <p:spPr>
          <a:xfrm>
            <a:off x="7824299" y="2055814"/>
            <a:ext cx="1104756" cy="962025"/>
          </a:xfrm>
          <a:prstGeom prst="rect">
            <a:avLst/>
          </a:prstGeom>
          <a:solidFill>
            <a:schemeClr val="accent1">
              <a:lumMod val="50000"/>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81" name="标题 4"/>
          <p:cNvSpPr txBox="1">
            <a:spLocks noChangeArrowheads="1"/>
          </p:cNvSpPr>
          <p:nvPr/>
        </p:nvSpPr>
        <p:spPr bwMode="auto">
          <a:xfrm>
            <a:off x="-97354" y="3881438"/>
            <a:ext cx="5513200" cy="268287"/>
          </a:xfrm>
          <a:prstGeom prst="rect">
            <a:avLst/>
          </a:prstGeom>
          <a:noFill/>
          <a:ln w="9525">
            <a:noFill/>
            <a:miter lim="800000"/>
            <a:headEnd/>
            <a:tailEnd/>
          </a:ln>
        </p:spPr>
        <p:txBody>
          <a:bodyPr anchor="ctr"/>
          <a:lstStyle/>
          <a:p>
            <a:pPr lvl="1"/>
            <a:endParaRPr lang="en-US" altLang="zh-CN">
              <a:solidFill>
                <a:schemeClr val="bg1"/>
              </a:solidFill>
              <a:latin typeface="微软雅黑" pitchFamily="34" charset="-122"/>
              <a:ea typeface="微软雅黑" pitchFamily="34" charset="-122"/>
            </a:endParaRPr>
          </a:p>
        </p:txBody>
      </p:sp>
      <p:sp>
        <p:nvSpPr>
          <p:cNvPr id="24" name="矩形 23"/>
          <p:cNvSpPr/>
          <p:nvPr/>
        </p:nvSpPr>
        <p:spPr>
          <a:xfrm>
            <a:off x="11352322" y="2043114"/>
            <a:ext cx="838091" cy="102552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zh-CN" altLang="en-US"/>
          </a:p>
        </p:txBody>
      </p:sp>
      <p:pic>
        <p:nvPicPr>
          <p:cNvPr id="11" name="图片 10"/>
          <p:cNvPicPr>
            <a:picLocks noChangeAspect="1"/>
          </p:cNvPicPr>
          <p:nvPr/>
        </p:nvPicPr>
        <p:blipFill>
          <a:blip r:embed="rId4" cstate="print"/>
          <a:srcRect/>
          <a:stretch>
            <a:fillRect/>
          </a:stretch>
        </p:blipFill>
        <p:spPr bwMode="auto">
          <a:xfrm>
            <a:off x="8975616" y="836613"/>
            <a:ext cx="1585176" cy="1223962"/>
          </a:xfrm>
          <a:prstGeom prst="rect">
            <a:avLst/>
          </a:prstGeom>
          <a:noFill/>
          <a:ln w="9525">
            <a:noFill/>
            <a:miter lim="800000"/>
            <a:headEnd/>
            <a:tailEnd/>
          </a:ln>
        </p:spPr>
      </p:pic>
      <p:sp>
        <p:nvSpPr>
          <p:cNvPr id="25" name="TextBox 24"/>
          <p:cNvSpPr txBox="1">
            <a:spLocks noChangeArrowheads="1"/>
          </p:cNvSpPr>
          <p:nvPr/>
        </p:nvSpPr>
        <p:spPr bwMode="auto">
          <a:xfrm>
            <a:off x="1748139" y="1671638"/>
            <a:ext cx="5384099" cy="400110"/>
          </a:xfrm>
          <a:prstGeom prst="rect">
            <a:avLst/>
          </a:prstGeom>
          <a:noFill/>
          <a:ln w="9525">
            <a:noFill/>
            <a:miter lim="800000"/>
            <a:headEnd/>
            <a:tailEnd/>
          </a:ln>
        </p:spPr>
        <p:txBody>
          <a:bodyPr>
            <a:spAutoFit/>
          </a:bodyPr>
          <a:lstStyle/>
          <a:p>
            <a:pPr algn="ctr"/>
            <a:r>
              <a:rPr lang="en-US" altLang="zh-CN" sz="2000" dirty="0">
                <a:solidFill>
                  <a:schemeClr val="tx2"/>
                </a:solidFill>
                <a:latin typeface="微软雅黑" pitchFamily="34" charset="-122"/>
                <a:ea typeface="微软雅黑" pitchFamily="34" charset="-122"/>
              </a:rPr>
              <a:t>02 </a:t>
            </a:r>
            <a:r>
              <a:rPr lang="zh-CN" altLang="en-US" sz="2000" dirty="0">
                <a:solidFill>
                  <a:schemeClr val="tx2"/>
                </a:solidFill>
                <a:latin typeface="微软雅黑" pitchFamily="34" charset="-122"/>
                <a:ea typeface="微软雅黑" pitchFamily="34" charset="-122"/>
              </a:rPr>
              <a:t>铺装实木地板</a:t>
            </a:r>
          </a:p>
        </p:txBody>
      </p:sp>
      <p:grpSp>
        <p:nvGrpSpPr>
          <p:cNvPr id="4" name="组合 6"/>
          <p:cNvGrpSpPr>
            <a:grpSpLocks/>
          </p:cNvGrpSpPr>
          <p:nvPr/>
        </p:nvGrpSpPr>
        <p:grpSpPr bwMode="auto">
          <a:xfrm>
            <a:off x="190475" y="1412875"/>
            <a:ext cx="2016921" cy="3170238"/>
            <a:chOff x="-169490" y="1609060"/>
            <a:chExt cx="2016224" cy="3170099"/>
          </a:xfrm>
        </p:grpSpPr>
        <p:sp>
          <p:nvSpPr>
            <p:cNvPr id="3" name="TextBox 2"/>
            <p:cNvSpPr txBox="1"/>
            <p:nvPr/>
          </p:nvSpPr>
          <p:spPr>
            <a:xfrm>
              <a:off x="-169490" y="1609060"/>
              <a:ext cx="1656562" cy="3170099"/>
            </a:xfrm>
            <a:prstGeom prst="rect">
              <a:avLst/>
            </a:prstGeom>
            <a:noFill/>
          </p:spPr>
          <p:txBody>
            <a:bodyPr>
              <a:spAutoFit/>
            </a:bodyPr>
            <a:lstStyle/>
            <a:p>
              <a:pPr>
                <a:defRPr/>
              </a:pPr>
              <a:endParaRPr lang="zh-CN" altLang="en-US" sz="20000" dirty="0">
                <a:solidFill>
                  <a:schemeClr val="bg1">
                    <a:lumMod val="75000"/>
                  </a:schemeClr>
                </a:solidFill>
                <a:latin typeface="Arial Black" pitchFamily="34" charset="0"/>
                <a:ea typeface="方正舒体" pitchFamily="2" charset="-122"/>
                <a:cs typeface="Arial Unicode MS" pitchFamily="34" charset="-122"/>
              </a:endParaRPr>
            </a:p>
          </p:txBody>
        </p:sp>
        <p:sp>
          <p:nvSpPr>
            <p:cNvPr id="5" name="TextBox 4"/>
            <p:cNvSpPr txBox="1"/>
            <p:nvPr/>
          </p:nvSpPr>
          <p:spPr>
            <a:xfrm>
              <a:off x="1387635" y="3607635"/>
              <a:ext cx="459099" cy="523852"/>
            </a:xfrm>
            <a:prstGeom prst="rect">
              <a:avLst/>
            </a:prstGeom>
            <a:noFill/>
          </p:spPr>
          <p:txBody>
            <a:bodyPr>
              <a:spAutoFit/>
            </a:bodyPr>
            <a:lstStyle/>
            <a:p>
              <a:pPr>
                <a:defRPr/>
              </a:pPr>
              <a:endParaRPr lang="zh-CN" altLang="en-US" sz="2800" dirty="0">
                <a:solidFill>
                  <a:schemeClr val="bg1">
                    <a:lumMod val="75000"/>
                  </a:schemeClr>
                </a:solidFill>
                <a:latin typeface="微软雅黑" pitchFamily="34" charset="-122"/>
                <a:ea typeface="微软雅黑" pitchFamily="34" charset="-122"/>
              </a:endParaRPr>
            </a:p>
          </p:txBody>
        </p:sp>
      </p:grpSp>
      <p:grpSp>
        <p:nvGrpSpPr>
          <p:cNvPr id="6" name="组合 5"/>
          <p:cNvGrpSpPr>
            <a:grpSpLocks/>
          </p:cNvGrpSpPr>
          <p:nvPr/>
        </p:nvGrpSpPr>
        <p:grpSpPr bwMode="auto">
          <a:xfrm>
            <a:off x="1318545" y="2183538"/>
            <a:ext cx="5257116" cy="1619557"/>
            <a:chOff x="1846825" y="2106090"/>
            <a:chExt cx="5256584" cy="1619189"/>
          </a:xfrm>
        </p:grpSpPr>
        <p:sp>
          <p:nvSpPr>
            <p:cNvPr id="23" name="TextBox 22"/>
            <p:cNvSpPr txBox="1">
              <a:spLocks noChangeArrowheads="1"/>
            </p:cNvSpPr>
            <p:nvPr/>
          </p:nvSpPr>
          <p:spPr bwMode="auto">
            <a:xfrm>
              <a:off x="1846825" y="2106090"/>
              <a:ext cx="5256584" cy="1200056"/>
            </a:xfrm>
            <a:prstGeom prst="rect">
              <a:avLst/>
            </a:prstGeom>
            <a:noFill/>
            <a:ln w="9525">
              <a:noFill/>
              <a:miter lim="800000"/>
              <a:headEnd/>
              <a:tailEnd/>
            </a:ln>
          </p:spPr>
          <p:txBody>
            <a:bodyPr>
              <a:spAutoFit/>
            </a:bodyPr>
            <a:lstStyle/>
            <a:p>
              <a:pPr algn="ctr">
                <a:defRPr/>
              </a:pPr>
              <a:endParaRPr lang="en-US" altLang="zh-CN" sz="3600" dirty="0">
                <a:solidFill>
                  <a:schemeClr val="bg1"/>
                </a:solidFill>
                <a:latin typeface="AvantGarde Md BT"/>
                <a:ea typeface="微软雅黑" pitchFamily="34" charset="-122"/>
              </a:endParaRPr>
            </a:p>
            <a:p>
              <a:pPr algn="ctr">
                <a:defRPr/>
              </a:pPr>
              <a:r>
                <a:rPr lang="zh-CN" altLang="en-US" sz="3600" dirty="0">
                  <a:solidFill>
                    <a:srgbClr val="FFC000"/>
                  </a:solidFill>
                  <a:latin typeface="AvantGarde Md BT"/>
                  <a:ea typeface="微软雅黑" pitchFamily="34" charset="-122"/>
                </a:rPr>
                <a:t>任务</a:t>
              </a:r>
              <a:r>
                <a:rPr lang="en-US" altLang="zh-CN" sz="3600" dirty="0">
                  <a:solidFill>
                    <a:srgbClr val="FFC000"/>
                  </a:solidFill>
                  <a:latin typeface="AvantGarde Md BT"/>
                  <a:ea typeface="微软雅黑" pitchFamily="34" charset="-122"/>
                </a:rPr>
                <a:t>0201</a:t>
              </a:r>
              <a:r>
                <a:rPr lang="zh-CN" altLang="en-US" sz="3600" dirty="0">
                  <a:solidFill>
                    <a:srgbClr val="FFC000"/>
                  </a:solidFill>
                  <a:latin typeface="AvantGarde Md BT"/>
                  <a:ea typeface="微软雅黑" pitchFamily="34" charset="-122"/>
                </a:rPr>
                <a:t>铺装实木地板</a:t>
              </a:r>
              <a:endParaRPr lang="en-US" altLang="zh-CN" sz="3600" dirty="0">
                <a:solidFill>
                  <a:schemeClr val="bg1">
                    <a:lumMod val="50000"/>
                  </a:schemeClr>
                </a:solidFill>
                <a:latin typeface="AvantGarde Md BT"/>
                <a:ea typeface="微软雅黑" pitchFamily="34" charset="-122"/>
              </a:endParaRPr>
            </a:p>
          </p:txBody>
        </p:sp>
        <p:sp>
          <p:nvSpPr>
            <p:cNvPr id="8" name="矩形 7"/>
            <p:cNvSpPr/>
            <p:nvPr/>
          </p:nvSpPr>
          <p:spPr>
            <a:xfrm>
              <a:off x="2881602" y="3356031"/>
              <a:ext cx="184712" cy="369248"/>
            </a:xfrm>
            <a:prstGeom prst="rect">
              <a:avLst/>
            </a:prstGeom>
          </p:spPr>
          <p:txBody>
            <a:bodyPr wrap="none">
              <a:spAutoFit/>
            </a:bodyPr>
            <a:lstStyle/>
            <a:p>
              <a:pPr>
                <a:defRPr/>
              </a:pPr>
              <a:endParaRPr lang="zh-CN" altLang="en-US" dirty="0">
                <a:solidFill>
                  <a:schemeClr val="bg1">
                    <a:lumMod val="50000"/>
                  </a:schemeClr>
                </a:solidFill>
                <a:latin typeface="微软雅黑" pitchFamily="34" charset="-122"/>
                <a:ea typeface="微软雅黑" pitchFamily="34" charset="-122"/>
              </a:endParaRPr>
            </a:p>
          </p:txBody>
        </p:sp>
      </p:grpSp>
      <p:sp>
        <p:nvSpPr>
          <p:cNvPr id="26" name="TextBox 25"/>
          <p:cNvSpPr txBox="1">
            <a:spLocks noChangeArrowheads="1"/>
          </p:cNvSpPr>
          <p:nvPr/>
        </p:nvSpPr>
        <p:spPr bwMode="auto">
          <a:xfrm>
            <a:off x="1968244" y="2032001"/>
            <a:ext cx="4649712" cy="460375"/>
          </a:xfrm>
          <a:prstGeom prst="rect">
            <a:avLst/>
          </a:prstGeom>
          <a:noFill/>
          <a:ln w="9525">
            <a:noFill/>
            <a:miter lim="800000"/>
            <a:headEnd/>
            <a:tailEnd/>
          </a:ln>
        </p:spPr>
        <p:txBody>
          <a:bodyPr>
            <a:spAutoFit/>
          </a:bodyPr>
          <a:lstStyle/>
          <a:p>
            <a:pPr algn="ctr">
              <a:defRPr/>
            </a:pPr>
            <a:r>
              <a:rPr lang="en-US" altLang="zh-CN" sz="2400" dirty="0">
                <a:solidFill>
                  <a:schemeClr val="bg1">
                    <a:lumMod val="85000"/>
                  </a:schemeClr>
                </a:solidFill>
                <a:latin typeface="微软雅黑" pitchFamily="34" charset="-122"/>
                <a:ea typeface="微软雅黑" pitchFamily="34" charset="-122"/>
              </a:rPr>
              <a:t>《</a:t>
            </a:r>
            <a:r>
              <a:rPr lang="zh-CN" altLang="en-US" sz="2400" dirty="0">
                <a:solidFill>
                  <a:schemeClr val="bg1">
                    <a:lumMod val="85000"/>
                  </a:schemeClr>
                </a:solidFill>
                <a:latin typeface="微软雅黑" pitchFamily="34" charset="-122"/>
                <a:ea typeface="微软雅黑" pitchFamily="34" charset="-122"/>
              </a:rPr>
              <a:t>建筑装饰工程施工</a:t>
            </a:r>
            <a:r>
              <a:rPr lang="en-US" altLang="zh-CN" sz="2400" dirty="0">
                <a:solidFill>
                  <a:schemeClr val="bg1">
                    <a:lumMod val="85000"/>
                  </a:schemeClr>
                </a:solidFill>
                <a:latin typeface="微软雅黑" pitchFamily="34" charset="-122"/>
                <a:ea typeface="微软雅黑" pitchFamily="34" charset="-122"/>
              </a:rPr>
              <a:t>》</a:t>
            </a:r>
          </a:p>
        </p:txBody>
      </p:sp>
    </p:spTree>
  </p:cSld>
  <p:clrMapOvr>
    <a:masterClrMapping/>
  </p:clrMapOvr>
  <p:transition spd="slow" advClick="0" advTm="8828"/>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additive="base">
                                        <p:cTn id="7" dur="500" fill="hold"/>
                                        <p:tgtEl>
                                          <p:spTgt spid="32"/>
                                        </p:tgtEl>
                                        <p:attrNameLst>
                                          <p:attrName>ppt_x</p:attrName>
                                        </p:attrNameLst>
                                      </p:cBhvr>
                                      <p:tavLst>
                                        <p:tav tm="0">
                                          <p:val>
                                            <p:strVal val="0-#ppt_w/2"/>
                                          </p:val>
                                        </p:tav>
                                        <p:tav tm="100000">
                                          <p:val>
                                            <p:strVal val="#ppt_x"/>
                                          </p:val>
                                        </p:tav>
                                      </p:tavLst>
                                    </p:anim>
                                    <p:anim calcmode="lin" valueType="num">
                                      <p:cBhvr additive="base">
                                        <p:cTn id="8" dur="500" fill="hold"/>
                                        <p:tgtEl>
                                          <p:spTgt spid="32"/>
                                        </p:tgtEl>
                                        <p:attrNameLst>
                                          <p:attrName>ppt_y</p:attrName>
                                        </p:attrNameLst>
                                      </p:cBhvr>
                                      <p:tavLst>
                                        <p:tav tm="0">
                                          <p:val>
                                            <p:strVal val="#ppt_y"/>
                                          </p:val>
                                        </p:tav>
                                        <p:tav tm="100000">
                                          <p:val>
                                            <p:strVal val="#ppt_y"/>
                                          </p:val>
                                        </p:tav>
                                      </p:tavLst>
                                    </p:anim>
                                  </p:childTnLst>
                                </p:cTn>
                              </p:par>
                              <p:par>
                                <p:cTn id="9" presetID="31" presetClass="entr" presetSubtype="0" fill="hold" nodeType="withEffect">
                                  <p:stCondLst>
                                    <p:cond delay="0"/>
                                  </p:stCondLst>
                                  <p:childTnLst>
                                    <p:set>
                                      <p:cBhvr>
                                        <p:cTn id="10" dur="1" fill="hold">
                                          <p:stCondLst>
                                            <p:cond delay="0"/>
                                          </p:stCondLst>
                                        </p:cTn>
                                        <p:tgtEl>
                                          <p:spTgt spid="1026"/>
                                        </p:tgtEl>
                                        <p:attrNameLst>
                                          <p:attrName>style.visibility</p:attrName>
                                        </p:attrNameLst>
                                      </p:cBhvr>
                                      <p:to>
                                        <p:strVal val="visible"/>
                                      </p:to>
                                    </p:set>
                                    <p:anim calcmode="lin" valueType="num">
                                      <p:cBhvr>
                                        <p:cTn id="11" dur="500" fill="hold"/>
                                        <p:tgtEl>
                                          <p:spTgt spid="1026"/>
                                        </p:tgtEl>
                                        <p:attrNameLst>
                                          <p:attrName>ppt_w</p:attrName>
                                        </p:attrNameLst>
                                      </p:cBhvr>
                                      <p:tavLst>
                                        <p:tav tm="0">
                                          <p:val>
                                            <p:fltVal val="0"/>
                                          </p:val>
                                        </p:tav>
                                        <p:tav tm="100000">
                                          <p:val>
                                            <p:strVal val="#ppt_w"/>
                                          </p:val>
                                        </p:tav>
                                      </p:tavLst>
                                    </p:anim>
                                    <p:anim calcmode="lin" valueType="num">
                                      <p:cBhvr>
                                        <p:cTn id="12" dur="500" fill="hold"/>
                                        <p:tgtEl>
                                          <p:spTgt spid="1026"/>
                                        </p:tgtEl>
                                        <p:attrNameLst>
                                          <p:attrName>ppt_h</p:attrName>
                                        </p:attrNameLst>
                                      </p:cBhvr>
                                      <p:tavLst>
                                        <p:tav tm="0">
                                          <p:val>
                                            <p:fltVal val="0"/>
                                          </p:val>
                                        </p:tav>
                                        <p:tav tm="100000">
                                          <p:val>
                                            <p:strVal val="#ppt_h"/>
                                          </p:val>
                                        </p:tav>
                                      </p:tavLst>
                                    </p:anim>
                                    <p:anim calcmode="lin" valueType="num">
                                      <p:cBhvr>
                                        <p:cTn id="13" dur="500" fill="hold"/>
                                        <p:tgtEl>
                                          <p:spTgt spid="1026"/>
                                        </p:tgtEl>
                                        <p:attrNameLst>
                                          <p:attrName>style.rotation</p:attrName>
                                        </p:attrNameLst>
                                      </p:cBhvr>
                                      <p:tavLst>
                                        <p:tav tm="0">
                                          <p:val>
                                            <p:fltVal val="90"/>
                                          </p:val>
                                        </p:tav>
                                        <p:tav tm="100000">
                                          <p:val>
                                            <p:fltVal val="0"/>
                                          </p:val>
                                        </p:tav>
                                      </p:tavLst>
                                    </p:anim>
                                    <p:animEffect transition="in" filter="fade">
                                      <p:cBhvr>
                                        <p:cTn id="14" dur="500"/>
                                        <p:tgtEl>
                                          <p:spTgt spid="1026"/>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fade">
                                      <p:cBhvr>
                                        <p:cTn id="17" dur="500"/>
                                        <p:tgtEl>
                                          <p:spTgt spid="24"/>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1"/>
                                        </p:tgtEl>
                                        <p:attrNameLst>
                                          <p:attrName>style.visibility</p:attrName>
                                        </p:attrNameLst>
                                      </p:cBhvr>
                                      <p:to>
                                        <p:strVal val="visible"/>
                                      </p:to>
                                    </p:set>
                                    <p:animEffect transition="in" filter="fade">
                                      <p:cBhvr>
                                        <p:cTn id="20" dur="500"/>
                                        <p:tgtEl>
                                          <p:spTgt spid="31"/>
                                        </p:tgtEl>
                                      </p:cBhvr>
                                    </p:animEffect>
                                  </p:childTnLst>
                                </p:cTn>
                              </p:par>
                              <p:par>
                                <p:cTn id="21" presetID="41" presetClass="entr" presetSubtype="0" fill="hold" grpId="0" nodeType="withEffect" nodePh="1">
                                  <p:stCondLst>
                                    <p:cond delay="0"/>
                                  </p:stCondLst>
                                  <p:endCondLst>
                                    <p:cond evt="begin" delay="0">
                                      <p:tn val="21"/>
                                    </p:cond>
                                  </p:endCondLst>
                                  <p:iterate type="lt">
                                    <p:tmPct val="10000"/>
                                  </p:iterate>
                                  <p:childTnLst>
                                    <p:set>
                                      <p:cBhvr>
                                        <p:cTn id="22" dur="1" fill="hold">
                                          <p:stCondLst>
                                            <p:cond delay="0"/>
                                          </p:stCondLst>
                                        </p:cTn>
                                        <p:tgtEl>
                                          <p:spTgt spid="81"/>
                                        </p:tgtEl>
                                        <p:attrNameLst>
                                          <p:attrName>style.visibility</p:attrName>
                                        </p:attrNameLst>
                                      </p:cBhvr>
                                      <p:to>
                                        <p:strVal val="visible"/>
                                      </p:to>
                                    </p:set>
                                    <p:anim calcmode="lin" valueType="num">
                                      <p:cBhvr>
                                        <p:cTn id="23" dur="500" fill="hold"/>
                                        <p:tgtEl>
                                          <p:spTgt spid="81"/>
                                        </p:tgtEl>
                                        <p:attrNameLst>
                                          <p:attrName>ppt_x</p:attrName>
                                        </p:attrNameLst>
                                      </p:cBhvr>
                                      <p:tavLst>
                                        <p:tav tm="0">
                                          <p:val>
                                            <p:strVal val="#ppt_x"/>
                                          </p:val>
                                        </p:tav>
                                        <p:tav tm="50000">
                                          <p:val>
                                            <p:strVal val="#ppt_x+.1"/>
                                          </p:val>
                                        </p:tav>
                                        <p:tav tm="100000">
                                          <p:val>
                                            <p:strVal val="#ppt_x"/>
                                          </p:val>
                                        </p:tav>
                                      </p:tavLst>
                                    </p:anim>
                                    <p:anim calcmode="lin" valueType="num">
                                      <p:cBhvr>
                                        <p:cTn id="24" dur="500" fill="hold"/>
                                        <p:tgtEl>
                                          <p:spTgt spid="81"/>
                                        </p:tgtEl>
                                        <p:attrNameLst>
                                          <p:attrName>ppt_y</p:attrName>
                                        </p:attrNameLst>
                                      </p:cBhvr>
                                      <p:tavLst>
                                        <p:tav tm="0">
                                          <p:val>
                                            <p:strVal val="#ppt_y"/>
                                          </p:val>
                                        </p:tav>
                                        <p:tav tm="100000">
                                          <p:val>
                                            <p:strVal val="#ppt_y"/>
                                          </p:val>
                                        </p:tav>
                                      </p:tavLst>
                                    </p:anim>
                                    <p:anim calcmode="lin" valueType="num">
                                      <p:cBhvr>
                                        <p:cTn id="25" dur="500" fill="hold"/>
                                        <p:tgtEl>
                                          <p:spTgt spid="81"/>
                                        </p:tgtEl>
                                        <p:attrNameLst>
                                          <p:attrName>ppt_h</p:attrName>
                                        </p:attrNameLst>
                                      </p:cBhvr>
                                      <p:tavLst>
                                        <p:tav tm="0">
                                          <p:val>
                                            <p:strVal val="#ppt_h/10"/>
                                          </p:val>
                                        </p:tav>
                                        <p:tav tm="50000">
                                          <p:val>
                                            <p:strVal val="#ppt_h+.01"/>
                                          </p:val>
                                        </p:tav>
                                        <p:tav tm="100000">
                                          <p:val>
                                            <p:strVal val="#ppt_h"/>
                                          </p:val>
                                        </p:tav>
                                      </p:tavLst>
                                    </p:anim>
                                    <p:anim calcmode="lin" valueType="num">
                                      <p:cBhvr>
                                        <p:cTn id="26" dur="500" fill="hold"/>
                                        <p:tgtEl>
                                          <p:spTgt spid="81"/>
                                        </p:tgtEl>
                                        <p:attrNameLst>
                                          <p:attrName>ppt_w</p:attrName>
                                        </p:attrNameLst>
                                      </p:cBhvr>
                                      <p:tavLst>
                                        <p:tav tm="0">
                                          <p:val>
                                            <p:strVal val="#ppt_w/10"/>
                                          </p:val>
                                        </p:tav>
                                        <p:tav tm="50000">
                                          <p:val>
                                            <p:strVal val="#ppt_w+.01"/>
                                          </p:val>
                                        </p:tav>
                                        <p:tav tm="100000">
                                          <p:val>
                                            <p:strVal val="#ppt_w"/>
                                          </p:val>
                                        </p:tav>
                                      </p:tavLst>
                                    </p:anim>
                                    <p:animEffect transition="in" filter="fade">
                                      <p:cBhvr>
                                        <p:cTn id="27" dur="500" tmFilter="0,0; .5, 1; 1, 1"/>
                                        <p:tgtEl>
                                          <p:spTgt spid="81"/>
                                        </p:tgtEl>
                                      </p:cBhvr>
                                    </p:animEffect>
                                  </p:childTnLst>
                                </p:cTn>
                              </p:par>
                              <p:par>
                                <p:cTn id="28" presetID="21" presetClass="entr" presetSubtype="1" fill="hold" nodeType="with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wheel(1)">
                                      <p:cBhvr>
                                        <p:cTn id="30" dur="500"/>
                                        <p:tgtEl>
                                          <p:spTgt spid="11"/>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25"/>
                                        </p:tgtEl>
                                        <p:attrNameLst>
                                          <p:attrName>style.visibility</p:attrName>
                                        </p:attrNameLst>
                                      </p:cBhvr>
                                      <p:to>
                                        <p:strVal val="visible"/>
                                      </p:to>
                                    </p:set>
                                    <p:anim calcmode="lin" valueType="num">
                                      <p:cBhvr>
                                        <p:cTn id="33" dur="500" fill="hold"/>
                                        <p:tgtEl>
                                          <p:spTgt spid="25"/>
                                        </p:tgtEl>
                                        <p:attrNameLst>
                                          <p:attrName>ppt_w</p:attrName>
                                        </p:attrNameLst>
                                      </p:cBhvr>
                                      <p:tavLst>
                                        <p:tav tm="0">
                                          <p:val>
                                            <p:fltVal val="0"/>
                                          </p:val>
                                        </p:tav>
                                        <p:tav tm="100000">
                                          <p:val>
                                            <p:strVal val="#ppt_w"/>
                                          </p:val>
                                        </p:tav>
                                      </p:tavLst>
                                    </p:anim>
                                    <p:anim calcmode="lin" valueType="num">
                                      <p:cBhvr>
                                        <p:cTn id="34" dur="500" fill="hold"/>
                                        <p:tgtEl>
                                          <p:spTgt spid="25"/>
                                        </p:tgtEl>
                                        <p:attrNameLst>
                                          <p:attrName>ppt_h</p:attrName>
                                        </p:attrNameLst>
                                      </p:cBhvr>
                                      <p:tavLst>
                                        <p:tav tm="0">
                                          <p:val>
                                            <p:fltVal val="0"/>
                                          </p:val>
                                        </p:tav>
                                        <p:tav tm="100000">
                                          <p:val>
                                            <p:strVal val="#ppt_h"/>
                                          </p:val>
                                        </p:tav>
                                      </p:tavLst>
                                    </p:anim>
                                    <p:animEffect transition="in" filter="fade">
                                      <p:cBhvr>
                                        <p:cTn id="35" dur="500"/>
                                        <p:tgtEl>
                                          <p:spTgt spid="25"/>
                                        </p:tgtEl>
                                      </p:cBhvr>
                                    </p:animEffect>
                                  </p:childTnLst>
                                </p:cTn>
                              </p:par>
                              <p:par>
                                <p:cTn id="36" presetID="14" presetClass="entr" presetSubtype="10" fill="hold" nodeType="withEffect">
                                  <p:stCondLst>
                                    <p:cond delay="0"/>
                                  </p:stCondLst>
                                  <p:childTnLst>
                                    <p:set>
                                      <p:cBhvr>
                                        <p:cTn id="37" dur="1" fill="hold">
                                          <p:stCondLst>
                                            <p:cond delay="0"/>
                                          </p:stCondLst>
                                        </p:cTn>
                                        <p:tgtEl>
                                          <p:spTgt spid="2"/>
                                        </p:tgtEl>
                                        <p:attrNameLst>
                                          <p:attrName>style.visibility</p:attrName>
                                        </p:attrNameLst>
                                      </p:cBhvr>
                                      <p:to>
                                        <p:strVal val="visible"/>
                                      </p:to>
                                    </p:set>
                                    <p:animEffect transition="in" filter="randombar(horizontal)">
                                      <p:cBhvr>
                                        <p:cTn id="38" dur="500"/>
                                        <p:tgtEl>
                                          <p:spTgt spid="2"/>
                                        </p:tgtEl>
                                      </p:cBhvr>
                                    </p:animEffect>
                                  </p:childTnLst>
                                </p:cTn>
                              </p:par>
                              <p:par>
                                <p:cTn id="39" presetID="31" presetClass="entr" presetSubtype="0" fill="hold" grpId="0" nodeType="withEffect">
                                  <p:stCondLst>
                                    <p:cond delay="0"/>
                                  </p:stCondLst>
                                  <p:childTnLst>
                                    <p:set>
                                      <p:cBhvr>
                                        <p:cTn id="40" dur="1" fill="hold">
                                          <p:stCondLst>
                                            <p:cond delay="0"/>
                                          </p:stCondLst>
                                        </p:cTn>
                                        <p:tgtEl>
                                          <p:spTgt spid="34"/>
                                        </p:tgtEl>
                                        <p:attrNameLst>
                                          <p:attrName>style.visibility</p:attrName>
                                        </p:attrNameLst>
                                      </p:cBhvr>
                                      <p:to>
                                        <p:strVal val="visible"/>
                                      </p:to>
                                    </p:set>
                                    <p:anim calcmode="lin" valueType="num">
                                      <p:cBhvr>
                                        <p:cTn id="41" dur="500" fill="hold"/>
                                        <p:tgtEl>
                                          <p:spTgt spid="34"/>
                                        </p:tgtEl>
                                        <p:attrNameLst>
                                          <p:attrName>ppt_w</p:attrName>
                                        </p:attrNameLst>
                                      </p:cBhvr>
                                      <p:tavLst>
                                        <p:tav tm="0">
                                          <p:val>
                                            <p:fltVal val="0"/>
                                          </p:val>
                                        </p:tav>
                                        <p:tav tm="100000">
                                          <p:val>
                                            <p:strVal val="#ppt_w"/>
                                          </p:val>
                                        </p:tav>
                                      </p:tavLst>
                                    </p:anim>
                                    <p:anim calcmode="lin" valueType="num">
                                      <p:cBhvr>
                                        <p:cTn id="42" dur="500" fill="hold"/>
                                        <p:tgtEl>
                                          <p:spTgt spid="34"/>
                                        </p:tgtEl>
                                        <p:attrNameLst>
                                          <p:attrName>ppt_h</p:attrName>
                                        </p:attrNameLst>
                                      </p:cBhvr>
                                      <p:tavLst>
                                        <p:tav tm="0">
                                          <p:val>
                                            <p:fltVal val="0"/>
                                          </p:val>
                                        </p:tav>
                                        <p:tav tm="100000">
                                          <p:val>
                                            <p:strVal val="#ppt_h"/>
                                          </p:val>
                                        </p:tav>
                                      </p:tavLst>
                                    </p:anim>
                                    <p:anim calcmode="lin" valueType="num">
                                      <p:cBhvr>
                                        <p:cTn id="43" dur="500" fill="hold"/>
                                        <p:tgtEl>
                                          <p:spTgt spid="34"/>
                                        </p:tgtEl>
                                        <p:attrNameLst>
                                          <p:attrName>style.rotation</p:attrName>
                                        </p:attrNameLst>
                                      </p:cBhvr>
                                      <p:tavLst>
                                        <p:tav tm="0">
                                          <p:val>
                                            <p:fltVal val="90"/>
                                          </p:val>
                                        </p:tav>
                                        <p:tav tm="100000">
                                          <p:val>
                                            <p:fltVal val="0"/>
                                          </p:val>
                                        </p:tav>
                                      </p:tavLst>
                                    </p:anim>
                                    <p:animEffect transition="in" filter="fade">
                                      <p:cBhvr>
                                        <p:cTn id="44" dur="500"/>
                                        <p:tgtEl>
                                          <p:spTgt spid="34"/>
                                        </p:tgtEl>
                                      </p:cBhvr>
                                    </p:animEffect>
                                  </p:childTnLst>
                                </p:cTn>
                              </p:par>
                              <p:par>
                                <p:cTn id="45" presetID="31" presetClass="entr" presetSubtype="0" fill="hold" grpId="0" nodeType="withEffect">
                                  <p:stCondLst>
                                    <p:cond delay="0"/>
                                  </p:stCondLst>
                                  <p:childTnLst>
                                    <p:set>
                                      <p:cBhvr>
                                        <p:cTn id="46" dur="1" fill="hold">
                                          <p:stCondLst>
                                            <p:cond delay="0"/>
                                          </p:stCondLst>
                                        </p:cTn>
                                        <p:tgtEl>
                                          <p:spTgt spid="33"/>
                                        </p:tgtEl>
                                        <p:attrNameLst>
                                          <p:attrName>style.visibility</p:attrName>
                                        </p:attrNameLst>
                                      </p:cBhvr>
                                      <p:to>
                                        <p:strVal val="visible"/>
                                      </p:to>
                                    </p:set>
                                    <p:anim calcmode="lin" valueType="num">
                                      <p:cBhvr>
                                        <p:cTn id="47" dur="500" fill="hold"/>
                                        <p:tgtEl>
                                          <p:spTgt spid="33"/>
                                        </p:tgtEl>
                                        <p:attrNameLst>
                                          <p:attrName>ppt_w</p:attrName>
                                        </p:attrNameLst>
                                      </p:cBhvr>
                                      <p:tavLst>
                                        <p:tav tm="0">
                                          <p:val>
                                            <p:fltVal val="0"/>
                                          </p:val>
                                        </p:tav>
                                        <p:tav tm="100000">
                                          <p:val>
                                            <p:strVal val="#ppt_w"/>
                                          </p:val>
                                        </p:tav>
                                      </p:tavLst>
                                    </p:anim>
                                    <p:anim calcmode="lin" valueType="num">
                                      <p:cBhvr>
                                        <p:cTn id="48" dur="500" fill="hold"/>
                                        <p:tgtEl>
                                          <p:spTgt spid="33"/>
                                        </p:tgtEl>
                                        <p:attrNameLst>
                                          <p:attrName>ppt_h</p:attrName>
                                        </p:attrNameLst>
                                      </p:cBhvr>
                                      <p:tavLst>
                                        <p:tav tm="0">
                                          <p:val>
                                            <p:fltVal val="0"/>
                                          </p:val>
                                        </p:tav>
                                        <p:tav tm="100000">
                                          <p:val>
                                            <p:strVal val="#ppt_h"/>
                                          </p:val>
                                        </p:tav>
                                      </p:tavLst>
                                    </p:anim>
                                    <p:anim calcmode="lin" valueType="num">
                                      <p:cBhvr>
                                        <p:cTn id="49" dur="500" fill="hold"/>
                                        <p:tgtEl>
                                          <p:spTgt spid="33"/>
                                        </p:tgtEl>
                                        <p:attrNameLst>
                                          <p:attrName>style.rotation</p:attrName>
                                        </p:attrNameLst>
                                      </p:cBhvr>
                                      <p:tavLst>
                                        <p:tav tm="0">
                                          <p:val>
                                            <p:fltVal val="90"/>
                                          </p:val>
                                        </p:tav>
                                        <p:tav tm="100000">
                                          <p:val>
                                            <p:fltVal val="0"/>
                                          </p:val>
                                        </p:tav>
                                      </p:tavLst>
                                    </p:anim>
                                    <p:animEffect transition="in" filter="fade">
                                      <p:cBhvr>
                                        <p:cTn id="50" dur="500"/>
                                        <p:tgtEl>
                                          <p:spTgt spid="33"/>
                                        </p:tgtEl>
                                      </p:cBhvr>
                                    </p:animEffect>
                                  </p:childTnLst>
                                </p:cTn>
                              </p:par>
                              <p:par>
                                <p:cTn id="51" presetID="31" presetClass="entr" presetSubtype="0" fill="hold" grpId="0" nodeType="withEffect">
                                  <p:stCondLst>
                                    <p:cond delay="0"/>
                                  </p:stCondLst>
                                  <p:childTnLst>
                                    <p:set>
                                      <p:cBhvr>
                                        <p:cTn id="52" dur="1" fill="hold">
                                          <p:stCondLst>
                                            <p:cond delay="0"/>
                                          </p:stCondLst>
                                        </p:cTn>
                                        <p:tgtEl>
                                          <p:spTgt spid="35"/>
                                        </p:tgtEl>
                                        <p:attrNameLst>
                                          <p:attrName>style.visibility</p:attrName>
                                        </p:attrNameLst>
                                      </p:cBhvr>
                                      <p:to>
                                        <p:strVal val="visible"/>
                                      </p:to>
                                    </p:set>
                                    <p:anim calcmode="lin" valueType="num">
                                      <p:cBhvr>
                                        <p:cTn id="53" dur="500" fill="hold"/>
                                        <p:tgtEl>
                                          <p:spTgt spid="35"/>
                                        </p:tgtEl>
                                        <p:attrNameLst>
                                          <p:attrName>ppt_w</p:attrName>
                                        </p:attrNameLst>
                                      </p:cBhvr>
                                      <p:tavLst>
                                        <p:tav tm="0">
                                          <p:val>
                                            <p:fltVal val="0"/>
                                          </p:val>
                                        </p:tav>
                                        <p:tav tm="100000">
                                          <p:val>
                                            <p:strVal val="#ppt_w"/>
                                          </p:val>
                                        </p:tav>
                                      </p:tavLst>
                                    </p:anim>
                                    <p:anim calcmode="lin" valueType="num">
                                      <p:cBhvr>
                                        <p:cTn id="54" dur="500" fill="hold"/>
                                        <p:tgtEl>
                                          <p:spTgt spid="35"/>
                                        </p:tgtEl>
                                        <p:attrNameLst>
                                          <p:attrName>ppt_h</p:attrName>
                                        </p:attrNameLst>
                                      </p:cBhvr>
                                      <p:tavLst>
                                        <p:tav tm="0">
                                          <p:val>
                                            <p:fltVal val="0"/>
                                          </p:val>
                                        </p:tav>
                                        <p:tav tm="100000">
                                          <p:val>
                                            <p:strVal val="#ppt_h"/>
                                          </p:val>
                                        </p:tav>
                                      </p:tavLst>
                                    </p:anim>
                                    <p:anim calcmode="lin" valueType="num">
                                      <p:cBhvr>
                                        <p:cTn id="55" dur="500" fill="hold"/>
                                        <p:tgtEl>
                                          <p:spTgt spid="35"/>
                                        </p:tgtEl>
                                        <p:attrNameLst>
                                          <p:attrName>style.rotation</p:attrName>
                                        </p:attrNameLst>
                                      </p:cBhvr>
                                      <p:tavLst>
                                        <p:tav tm="0">
                                          <p:val>
                                            <p:fltVal val="90"/>
                                          </p:val>
                                        </p:tav>
                                        <p:tav tm="100000">
                                          <p:val>
                                            <p:fltVal val="0"/>
                                          </p:val>
                                        </p:tav>
                                      </p:tavLst>
                                    </p:anim>
                                    <p:animEffect transition="in" filter="fade">
                                      <p:cBhvr>
                                        <p:cTn id="56" dur="500"/>
                                        <p:tgtEl>
                                          <p:spTgt spid="35"/>
                                        </p:tgtEl>
                                      </p:cBhvr>
                                    </p:animEffect>
                                  </p:childTnLst>
                                </p:cTn>
                              </p:par>
                              <p:par>
                                <p:cTn id="57" presetID="42" presetClass="entr" presetSubtype="0" fill="hold" nodeType="withEffect">
                                  <p:stCondLst>
                                    <p:cond delay="0"/>
                                  </p:stCondLst>
                                  <p:childTnLst>
                                    <p:set>
                                      <p:cBhvr>
                                        <p:cTn id="58" dur="1" fill="hold">
                                          <p:stCondLst>
                                            <p:cond delay="0"/>
                                          </p:stCondLst>
                                        </p:cTn>
                                        <p:tgtEl>
                                          <p:spTgt spid="4"/>
                                        </p:tgtEl>
                                        <p:attrNameLst>
                                          <p:attrName>style.visibility</p:attrName>
                                        </p:attrNameLst>
                                      </p:cBhvr>
                                      <p:to>
                                        <p:strVal val="visible"/>
                                      </p:to>
                                    </p:set>
                                    <p:animEffect transition="in" filter="fade">
                                      <p:cBhvr>
                                        <p:cTn id="59" dur="500"/>
                                        <p:tgtEl>
                                          <p:spTgt spid="4"/>
                                        </p:tgtEl>
                                      </p:cBhvr>
                                    </p:animEffect>
                                    <p:anim calcmode="lin" valueType="num">
                                      <p:cBhvr>
                                        <p:cTn id="60" dur="500" fill="hold"/>
                                        <p:tgtEl>
                                          <p:spTgt spid="4"/>
                                        </p:tgtEl>
                                        <p:attrNameLst>
                                          <p:attrName>ppt_x</p:attrName>
                                        </p:attrNameLst>
                                      </p:cBhvr>
                                      <p:tavLst>
                                        <p:tav tm="0">
                                          <p:val>
                                            <p:strVal val="#ppt_x"/>
                                          </p:val>
                                        </p:tav>
                                        <p:tav tm="100000">
                                          <p:val>
                                            <p:strVal val="#ppt_x"/>
                                          </p:val>
                                        </p:tav>
                                      </p:tavLst>
                                    </p:anim>
                                    <p:anim calcmode="lin" valueType="num">
                                      <p:cBhvr>
                                        <p:cTn id="61" dur="500" fill="hold"/>
                                        <p:tgtEl>
                                          <p:spTgt spid="4"/>
                                        </p:tgtEl>
                                        <p:attrNameLst>
                                          <p:attrName>ppt_y</p:attrName>
                                        </p:attrNameLst>
                                      </p:cBhvr>
                                      <p:tavLst>
                                        <p:tav tm="0">
                                          <p:val>
                                            <p:strVal val="#ppt_y+.1"/>
                                          </p:val>
                                        </p:tav>
                                        <p:tav tm="100000">
                                          <p:val>
                                            <p:strVal val="#ppt_y"/>
                                          </p:val>
                                        </p:tav>
                                      </p:tavLst>
                                    </p:anim>
                                  </p:childTnLst>
                                </p:cTn>
                              </p:par>
                              <p:par>
                                <p:cTn id="62" presetID="53" presetClass="entr" presetSubtype="16" fill="hold" nodeType="withEffect">
                                  <p:stCondLst>
                                    <p:cond delay="0"/>
                                  </p:stCondLst>
                                  <p:childTnLst>
                                    <p:set>
                                      <p:cBhvr>
                                        <p:cTn id="63" dur="1" fill="hold">
                                          <p:stCondLst>
                                            <p:cond delay="0"/>
                                          </p:stCondLst>
                                        </p:cTn>
                                        <p:tgtEl>
                                          <p:spTgt spid="6"/>
                                        </p:tgtEl>
                                        <p:attrNameLst>
                                          <p:attrName>style.visibility</p:attrName>
                                        </p:attrNameLst>
                                      </p:cBhvr>
                                      <p:to>
                                        <p:strVal val="visible"/>
                                      </p:to>
                                    </p:set>
                                    <p:anim calcmode="lin" valueType="num">
                                      <p:cBhvr>
                                        <p:cTn id="64" dur="500" fill="hold"/>
                                        <p:tgtEl>
                                          <p:spTgt spid="6"/>
                                        </p:tgtEl>
                                        <p:attrNameLst>
                                          <p:attrName>ppt_w</p:attrName>
                                        </p:attrNameLst>
                                      </p:cBhvr>
                                      <p:tavLst>
                                        <p:tav tm="0">
                                          <p:val>
                                            <p:fltVal val="0"/>
                                          </p:val>
                                        </p:tav>
                                        <p:tav tm="100000">
                                          <p:val>
                                            <p:strVal val="#ppt_w"/>
                                          </p:val>
                                        </p:tav>
                                      </p:tavLst>
                                    </p:anim>
                                    <p:anim calcmode="lin" valueType="num">
                                      <p:cBhvr>
                                        <p:cTn id="65" dur="500" fill="hold"/>
                                        <p:tgtEl>
                                          <p:spTgt spid="6"/>
                                        </p:tgtEl>
                                        <p:attrNameLst>
                                          <p:attrName>ppt_h</p:attrName>
                                        </p:attrNameLst>
                                      </p:cBhvr>
                                      <p:tavLst>
                                        <p:tav tm="0">
                                          <p:val>
                                            <p:fltVal val="0"/>
                                          </p:val>
                                        </p:tav>
                                        <p:tav tm="100000">
                                          <p:val>
                                            <p:strVal val="#ppt_h"/>
                                          </p:val>
                                        </p:tav>
                                      </p:tavLst>
                                    </p:anim>
                                    <p:animEffect transition="in" filter="fade">
                                      <p:cBhvr>
                                        <p:cTn id="66" dur="500"/>
                                        <p:tgtEl>
                                          <p:spTgt spid="6"/>
                                        </p:tgtEl>
                                      </p:cBhvr>
                                    </p:animEffect>
                                  </p:childTnLst>
                                </p:cTn>
                              </p:par>
                              <p:par>
                                <p:cTn id="67" presetID="53" presetClass="entr" presetSubtype="16" fill="hold" grpId="0" nodeType="withEffect">
                                  <p:stCondLst>
                                    <p:cond delay="0"/>
                                  </p:stCondLst>
                                  <p:childTnLst>
                                    <p:set>
                                      <p:cBhvr>
                                        <p:cTn id="68" dur="1" fill="hold">
                                          <p:stCondLst>
                                            <p:cond delay="0"/>
                                          </p:stCondLst>
                                        </p:cTn>
                                        <p:tgtEl>
                                          <p:spTgt spid="26"/>
                                        </p:tgtEl>
                                        <p:attrNameLst>
                                          <p:attrName>style.visibility</p:attrName>
                                        </p:attrNameLst>
                                      </p:cBhvr>
                                      <p:to>
                                        <p:strVal val="visible"/>
                                      </p:to>
                                    </p:set>
                                    <p:anim calcmode="lin" valueType="num">
                                      <p:cBhvr>
                                        <p:cTn id="69" dur="500" fill="hold"/>
                                        <p:tgtEl>
                                          <p:spTgt spid="26"/>
                                        </p:tgtEl>
                                        <p:attrNameLst>
                                          <p:attrName>ppt_w</p:attrName>
                                        </p:attrNameLst>
                                      </p:cBhvr>
                                      <p:tavLst>
                                        <p:tav tm="0">
                                          <p:val>
                                            <p:fltVal val="0"/>
                                          </p:val>
                                        </p:tav>
                                        <p:tav tm="100000">
                                          <p:val>
                                            <p:strVal val="#ppt_w"/>
                                          </p:val>
                                        </p:tav>
                                      </p:tavLst>
                                    </p:anim>
                                    <p:anim calcmode="lin" valueType="num">
                                      <p:cBhvr>
                                        <p:cTn id="70" dur="500" fill="hold"/>
                                        <p:tgtEl>
                                          <p:spTgt spid="26"/>
                                        </p:tgtEl>
                                        <p:attrNameLst>
                                          <p:attrName>ppt_h</p:attrName>
                                        </p:attrNameLst>
                                      </p:cBhvr>
                                      <p:tavLst>
                                        <p:tav tm="0">
                                          <p:val>
                                            <p:fltVal val="0"/>
                                          </p:val>
                                        </p:tav>
                                        <p:tav tm="100000">
                                          <p:val>
                                            <p:strVal val="#ppt_h"/>
                                          </p:val>
                                        </p:tav>
                                      </p:tavLst>
                                    </p:anim>
                                    <p:animEffect transition="in" filter="fade">
                                      <p:cBhvr>
                                        <p:cTn id="71"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animBg="1"/>
      <p:bldP spid="34" grpId="0" animBg="1"/>
      <p:bldP spid="33" grpId="0" animBg="1"/>
      <p:bldP spid="35" grpId="0" animBg="1"/>
      <p:bldP spid="81" grpId="0"/>
      <p:bldP spid="24" grpId="0" animBg="1"/>
      <p:bldP spid="25" grpId="0"/>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矩形 4"/>
          <p:cNvSpPr/>
          <p:nvPr/>
        </p:nvSpPr>
        <p:spPr>
          <a:xfrm>
            <a:off x="0" y="44450"/>
            <a:ext cx="12190413" cy="40005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微软雅黑" panose="020B0503020204020204" pitchFamily="34" charset="-122"/>
              <a:ea typeface="微软雅黑" panose="020B0503020204020204" pitchFamily="34" charset="-122"/>
            </a:endParaRPr>
          </a:p>
        </p:txBody>
      </p:sp>
      <p:sp>
        <p:nvSpPr>
          <p:cNvPr id="150" name="矩形 149"/>
          <p:cNvSpPr/>
          <p:nvPr/>
        </p:nvSpPr>
        <p:spPr>
          <a:xfrm>
            <a:off x="-96838" y="6178550"/>
            <a:ext cx="15049501" cy="70643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 name="矩形 1"/>
          <p:cNvSpPr/>
          <p:nvPr/>
        </p:nvSpPr>
        <p:spPr>
          <a:xfrm>
            <a:off x="-96838" y="6251575"/>
            <a:ext cx="12349163" cy="7064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21509" name="TextBox 3"/>
          <p:cNvSpPr txBox="1">
            <a:spLocks noChangeArrowheads="1"/>
          </p:cNvSpPr>
          <p:nvPr/>
        </p:nvSpPr>
        <p:spPr bwMode="auto">
          <a:xfrm>
            <a:off x="1290638" y="673100"/>
            <a:ext cx="2355850" cy="523875"/>
          </a:xfrm>
          <a:prstGeom prst="rect">
            <a:avLst/>
          </a:prstGeom>
          <a:noFill/>
          <a:ln w="9525">
            <a:noFill/>
            <a:miter lim="800000"/>
            <a:headEnd/>
            <a:tailEnd/>
          </a:ln>
        </p:spPr>
        <p:txBody>
          <a:bodyPr>
            <a:spAutoFit/>
          </a:bodyPr>
          <a:lstStyle/>
          <a:p>
            <a:r>
              <a:rPr lang="zh-CN" altLang="en-US" sz="2800">
                <a:solidFill>
                  <a:schemeClr val="tx2"/>
                </a:solidFill>
                <a:latin typeface="华文隶书"/>
                <a:ea typeface="华文隶书"/>
                <a:cs typeface="华文隶书"/>
              </a:rPr>
              <a:t>教学目标</a:t>
            </a:r>
          </a:p>
        </p:txBody>
      </p:sp>
      <p:sp>
        <p:nvSpPr>
          <p:cNvPr id="55" name="KSO_Shape"/>
          <p:cNvSpPr>
            <a:spLocks/>
          </p:cNvSpPr>
          <p:nvPr/>
        </p:nvSpPr>
        <p:spPr bwMode="auto">
          <a:xfrm>
            <a:off x="400050" y="582613"/>
            <a:ext cx="671513" cy="623887"/>
          </a:xfrm>
          <a:custGeom>
            <a:avLst/>
            <a:gdLst>
              <a:gd name="T0" fmla="*/ 1221908 w 2276475"/>
              <a:gd name="T1" fmla="*/ 1328927 h 1936751"/>
              <a:gd name="T2" fmla="*/ 1196654 w 2276475"/>
              <a:gd name="T3" fmla="*/ 1388292 h 1936751"/>
              <a:gd name="T4" fmla="*/ 691864 w 2276475"/>
              <a:gd name="T5" fmla="*/ 1376845 h 1936751"/>
              <a:gd name="T6" fmla="*/ 695585 w 2276475"/>
              <a:gd name="T7" fmla="*/ 1314285 h 1936751"/>
              <a:gd name="T8" fmla="*/ 1104489 w 2276475"/>
              <a:gd name="T9" fmla="*/ 1115137 h 1936751"/>
              <a:gd name="T10" fmla="*/ 1117497 w 2276475"/>
              <a:gd name="T11" fmla="*/ 1168850 h 1936751"/>
              <a:gd name="T12" fmla="*/ 811396 w 2276475"/>
              <a:gd name="T13" fmla="*/ 1188695 h 1936751"/>
              <a:gd name="T14" fmla="*/ 783254 w 2276475"/>
              <a:gd name="T15" fmla="*/ 1141068 h 1936751"/>
              <a:gd name="T16" fmla="*/ 309026 w 2276475"/>
              <a:gd name="T17" fmla="*/ 898551 h 1936751"/>
              <a:gd name="T18" fmla="*/ 798665 w 2276475"/>
              <a:gd name="T19" fmla="*/ 935449 h 1936751"/>
              <a:gd name="T20" fmla="*/ 759855 w 2276475"/>
              <a:gd name="T21" fmla="*/ 989335 h 1936751"/>
              <a:gd name="T22" fmla="*/ 259317 w 2276475"/>
              <a:gd name="T23" fmla="*/ 967303 h 1936751"/>
              <a:gd name="T24" fmla="*/ 277393 w 2276475"/>
              <a:gd name="T25" fmla="*/ 906514 h 1936751"/>
              <a:gd name="T26" fmla="*/ 1086287 w 2276475"/>
              <a:gd name="T27" fmla="*/ 817903 h 1936751"/>
              <a:gd name="T28" fmla="*/ 1028372 w 2276475"/>
              <a:gd name="T29" fmla="*/ 919230 h 1936751"/>
              <a:gd name="T30" fmla="*/ 999280 w 2276475"/>
              <a:gd name="T31" fmla="*/ 917630 h 1936751"/>
              <a:gd name="T32" fmla="*/ 289574 w 2276475"/>
              <a:gd name="T33" fmla="*/ 706099 h 1936751"/>
              <a:gd name="T34" fmla="*/ 590631 w 2276475"/>
              <a:gd name="T35" fmla="*/ 735033 h 1936751"/>
              <a:gd name="T36" fmla="*/ 567535 w 2276475"/>
              <a:gd name="T37" fmla="*/ 784938 h 1936751"/>
              <a:gd name="T38" fmla="*/ 259309 w 2276475"/>
              <a:gd name="T39" fmla="*/ 770073 h 1936751"/>
              <a:gd name="T40" fmla="*/ 267273 w 2276475"/>
              <a:gd name="T41" fmla="*/ 715124 h 1936751"/>
              <a:gd name="T42" fmla="*/ 836933 w 2276475"/>
              <a:gd name="T43" fmla="*/ 505684 h 1936751"/>
              <a:gd name="T44" fmla="*/ 846494 w 2276475"/>
              <a:gd name="T45" fmla="*/ 574170 h 1936751"/>
              <a:gd name="T46" fmla="*/ 268069 w 2276475"/>
              <a:gd name="T47" fmla="*/ 592752 h 1936751"/>
              <a:gd name="T48" fmla="*/ 238855 w 2276475"/>
              <a:gd name="T49" fmla="*/ 530105 h 1936751"/>
              <a:gd name="T50" fmla="*/ 1467818 w 2276475"/>
              <a:gd name="T51" fmla="*/ 344025 h 1936751"/>
              <a:gd name="T52" fmla="*/ 1566759 w 2276475"/>
              <a:gd name="T53" fmla="*/ 428438 h 1936751"/>
              <a:gd name="T54" fmla="*/ 1578461 w 2276475"/>
              <a:gd name="T55" fmla="*/ 479936 h 1936751"/>
              <a:gd name="T56" fmla="*/ 1197862 w 2276475"/>
              <a:gd name="T57" fmla="*/ 846789 h 1936751"/>
              <a:gd name="T58" fmla="*/ 1138817 w 2276475"/>
              <a:gd name="T59" fmla="*/ 842806 h 1936751"/>
              <a:gd name="T60" fmla="*/ 1093869 w 2276475"/>
              <a:gd name="T61" fmla="*/ 799538 h 1936751"/>
              <a:gd name="T62" fmla="*/ 1075782 w 2276475"/>
              <a:gd name="T63" fmla="*/ 737423 h 1936751"/>
              <a:gd name="T64" fmla="*/ 1456382 w 2276475"/>
              <a:gd name="T65" fmla="*/ 344821 h 1936751"/>
              <a:gd name="T66" fmla="*/ 199469 w 2276475"/>
              <a:gd name="T67" fmla="*/ 367345 h 1936751"/>
              <a:gd name="T68" fmla="*/ 114475 w 2276475"/>
              <a:gd name="T69" fmla="*/ 448541 h 1936751"/>
              <a:gd name="T70" fmla="*/ 103321 w 2276475"/>
              <a:gd name="T71" fmla="*/ 1407238 h 1936751"/>
              <a:gd name="T72" fmla="*/ 171315 w 2276475"/>
              <a:gd name="T73" fmla="*/ 1503559 h 1936751"/>
              <a:gd name="T74" fmla="*/ 1382734 w 2276475"/>
              <a:gd name="T75" fmla="*/ 1530890 h 1936751"/>
              <a:gd name="T76" fmla="*/ 1488975 w 2276475"/>
              <a:gd name="T77" fmla="*/ 1477289 h 1936751"/>
              <a:gd name="T78" fmla="*/ 1531737 w 2276475"/>
              <a:gd name="T79" fmla="*/ 1365845 h 1936751"/>
              <a:gd name="T80" fmla="*/ 1605841 w 2276475"/>
              <a:gd name="T81" fmla="*/ 1539381 h 1936751"/>
              <a:gd name="T82" fmla="*/ 1513146 w 2276475"/>
              <a:gd name="T83" fmla="*/ 1611821 h 1936751"/>
              <a:gd name="T84" fmla="*/ 101461 w 2276475"/>
              <a:gd name="T85" fmla="*/ 1605982 h 1936751"/>
              <a:gd name="T86" fmla="*/ 16468 w 2276475"/>
              <a:gd name="T87" fmla="*/ 1525317 h 1936751"/>
              <a:gd name="T88" fmla="*/ 5312 w 2276475"/>
              <a:gd name="T89" fmla="*/ 391226 h 1936751"/>
              <a:gd name="T90" fmla="*/ 73307 w 2276475"/>
              <a:gd name="T91" fmla="*/ 295170 h 1936751"/>
              <a:gd name="T92" fmla="*/ 1746529 w 2276475"/>
              <a:gd name="T93" fmla="*/ 88926 h 1936751"/>
              <a:gd name="T94" fmla="*/ 1805153 w 2276475"/>
              <a:gd name="T95" fmla="*/ 114614 h 1936751"/>
              <a:gd name="T96" fmla="*/ 1838312 w 2276475"/>
              <a:gd name="T97" fmla="*/ 176846 h 1936751"/>
              <a:gd name="T98" fmla="*/ 1821600 w 2276475"/>
              <a:gd name="T99" fmla="*/ 237490 h 1936751"/>
              <a:gd name="T100" fmla="*/ 1620792 w 2276475"/>
              <a:gd name="T101" fmla="*/ 421806 h 1936751"/>
              <a:gd name="T102" fmla="*/ 1543068 w 2276475"/>
              <a:gd name="T103" fmla="*/ 339447 h 1936751"/>
              <a:gd name="T104" fmla="*/ 1506460 w 2276475"/>
              <a:gd name="T105" fmla="*/ 289925 h 1936751"/>
              <a:gd name="T106" fmla="*/ 1716818 w 2276475"/>
              <a:gd name="T107" fmla="*/ 92634 h 1936751"/>
              <a:gd name="T108" fmla="*/ 1893521 w 2276475"/>
              <a:gd name="T109" fmla="*/ 35131 h 1936751"/>
              <a:gd name="T110" fmla="*/ 1889783 w 2276475"/>
              <a:gd name="T111" fmla="*/ 106078 h 1936751"/>
              <a:gd name="T112" fmla="*/ 1844400 w 2276475"/>
              <a:gd name="T113" fmla="*/ 105545 h 1936751"/>
              <a:gd name="T114" fmla="*/ 1793944 w 2276475"/>
              <a:gd name="T115" fmla="*/ 59669 h 1936751"/>
              <a:gd name="T116" fmla="*/ 1847069 w 2276475"/>
              <a:gd name="T117" fmla="*/ 16194 h 1936751"/>
              <a:gd name="T118" fmla="*/ 1697756 w 2276475"/>
              <a:gd name="T119" fmla="*/ 22017 h 1936751"/>
              <a:gd name="T120" fmla="*/ 1364698 w 2276475"/>
              <a:gd name="T121" fmla="*/ 383050 h 1936751"/>
              <a:gd name="T122" fmla="*/ 1317840 w 2276475"/>
              <a:gd name="T123" fmla="*/ 375887 h 1936751"/>
              <a:gd name="T124" fmla="*/ 1320237 w 2276475"/>
              <a:gd name="T125" fmla="*/ 329200 h 193675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276475" h="1936751">
                <a:moveTo>
                  <a:pt x="872202" y="1555750"/>
                </a:moveTo>
                <a:lnTo>
                  <a:pt x="879190" y="1555750"/>
                </a:lnTo>
                <a:lnTo>
                  <a:pt x="1397284" y="1555750"/>
                </a:lnTo>
                <a:lnTo>
                  <a:pt x="1404272" y="1555750"/>
                </a:lnTo>
                <a:lnTo>
                  <a:pt x="1410943" y="1557024"/>
                </a:lnTo>
                <a:lnTo>
                  <a:pt x="1417614" y="1557979"/>
                </a:lnTo>
                <a:lnTo>
                  <a:pt x="1423649" y="1560208"/>
                </a:lnTo>
                <a:lnTo>
                  <a:pt x="1430002" y="1562437"/>
                </a:lnTo>
                <a:lnTo>
                  <a:pt x="1435403" y="1565303"/>
                </a:lnTo>
                <a:lnTo>
                  <a:pt x="1440485" y="1568168"/>
                </a:lnTo>
                <a:lnTo>
                  <a:pt x="1445567" y="1571989"/>
                </a:lnTo>
                <a:lnTo>
                  <a:pt x="1450015" y="1576128"/>
                </a:lnTo>
                <a:lnTo>
                  <a:pt x="1453509" y="1580268"/>
                </a:lnTo>
                <a:lnTo>
                  <a:pt x="1457321" y="1584726"/>
                </a:lnTo>
                <a:lnTo>
                  <a:pt x="1460180" y="1589502"/>
                </a:lnTo>
                <a:lnTo>
                  <a:pt x="1462403" y="1594915"/>
                </a:lnTo>
                <a:lnTo>
                  <a:pt x="1463674" y="1600009"/>
                </a:lnTo>
                <a:lnTo>
                  <a:pt x="1464944" y="1605741"/>
                </a:lnTo>
                <a:lnTo>
                  <a:pt x="1465262" y="1611472"/>
                </a:lnTo>
                <a:lnTo>
                  <a:pt x="1464944" y="1617203"/>
                </a:lnTo>
                <a:lnTo>
                  <a:pt x="1463674" y="1622935"/>
                </a:lnTo>
                <a:lnTo>
                  <a:pt x="1462403" y="1628029"/>
                </a:lnTo>
                <a:lnTo>
                  <a:pt x="1460180" y="1633124"/>
                </a:lnTo>
                <a:lnTo>
                  <a:pt x="1457321" y="1638218"/>
                </a:lnTo>
                <a:lnTo>
                  <a:pt x="1453509" y="1642358"/>
                </a:lnTo>
                <a:lnTo>
                  <a:pt x="1450015" y="1646815"/>
                </a:lnTo>
                <a:lnTo>
                  <a:pt x="1445567" y="1650955"/>
                </a:lnTo>
                <a:lnTo>
                  <a:pt x="1440485" y="1654457"/>
                </a:lnTo>
                <a:lnTo>
                  <a:pt x="1435403" y="1657641"/>
                </a:lnTo>
                <a:lnTo>
                  <a:pt x="1430002" y="1660507"/>
                </a:lnTo>
                <a:lnTo>
                  <a:pt x="1423649" y="1662736"/>
                </a:lnTo>
                <a:lnTo>
                  <a:pt x="1417614" y="1664328"/>
                </a:lnTo>
                <a:lnTo>
                  <a:pt x="1410943" y="1665920"/>
                </a:lnTo>
                <a:lnTo>
                  <a:pt x="1404272" y="1666875"/>
                </a:lnTo>
                <a:lnTo>
                  <a:pt x="1397284" y="1666875"/>
                </a:lnTo>
                <a:lnTo>
                  <a:pt x="879190" y="1666875"/>
                </a:lnTo>
                <a:lnTo>
                  <a:pt x="872202" y="1666875"/>
                </a:lnTo>
                <a:lnTo>
                  <a:pt x="865531" y="1665920"/>
                </a:lnTo>
                <a:lnTo>
                  <a:pt x="858860" y="1664328"/>
                </a:lnTo>
                <a:lnTo>
                  <a:pt x="852507" y="1662736"/>
                </a:lnTo>
                <a:lnTo>
                  <a:pt x="846790" y="1660507"/>
                </a:lnTo>
                <a:lnTo>
                  <a:pt x="841389" y="1657641"/>
                </a:lnTo>
                <a:lnTo>
                  <a:pt x="835989" y="1654139"/>
                </a:lnTo>
                <a:lnTo>
                  <a:pt x="831224" y="1650955"/>
                </a:lnTo>
                <a:lnTo>
                  <a:pt x="826777" y="1646815"/>
                </a:lnTo>
                <a:lnTo>
                  <a:pt x="822648" y="1642358"/>
                </a:lnTo>
                <a:lnTo>
                  <a:pt x="819471" y="1637900"/>
                </a:lnTo>
                <a:lnTo>
                  <a:pt x="816612" y="1633124"/>
                </a:lnTo>
                <a:lnTo>
                  <a:pt x="814389" y="1628029"/>
                </a:lnTo>
                <a:lnTo>
                  <a:pt x="812483" y="1622935"/>
                </a:lnTo>
                <a:lnTo>
                  <a:pt x="811530" y="1617203"/>
                </a:lnTo>
                <a:lnTo>
                  <a:pt x="811212" y="1611472"/>
                </a:lnTo>
                <a:lnTo>
                  <a:pt x="811530" y="1605741"/>
                </a:lnTo>
                <a:lnTo>
                  <a:pt x="812483" y="1600009"/>
                </a:lnTo>
                <a:lnTo>
                  <a:pt x="814389" y="1594915"/>
                </a:lnTo>
                <a:lnTo>
                  <a:pt x="816612" y="1589820"/>
                </a:lnTo>
                <a:lnTo>
                  <a:pt x="819471" y="1584726"/>
                </a:lnTo>
                <a:lnTo>
                  <a:pt x="822648" y="1580268"/>
                </a:lnTo>
                <a:lnTo>
                  <a:pt x="826777" y="1576128"/>
                </a:lnTo>
                <a:lnTo>
                  <a:pt x="831224" y="1571989"/>
                </a:lnTo>
                <a:lnTo>
                  <a:pt x="835989" y="1568168"/>
                </a:lnTo>
                <a:lnTo>
                  <a:pt x="841389" y="1565303"/>
                </a:lnTo>
                <a:lnTo>
                  <a:pt x="846790" y="1562437"/>
                </a:lnTo>
                <a:lnTo>
                  <a:pt x="852507" y="1560208"/>
                </a:lnTo>
                <a:lnTo>
                  <a:pt x="858860" y="1558298"/>
                </a:lnTo>
                <a:lnTo>
                  <a:pt x="865531" y="1557024"/>
                </a:lnTo>
                <a:lnTo>
                  <a:pt x="872202" y="1555750"/>
                </a:lnTo>
                <a:close/>
                <a:moveTo>
                  <a:pt x="984211" y="1325563"/>
                </a:moveTo>
                <a:lnTo>
                  <a:pt x="1292263" y="1325563"/>
                </a:lnTo>
                <a:lnTo>
                  <a:pt x="1297339" y="1325880"/>
                </a:lnTo>
                <a:lnTo>
                  <a:pt x="1302415" y="1326513"/>
                </a:lnTo>
                <a:lnTo>
                  <a:pt x="1307174" y="1327779"/>
                </a:lnTo>
                <a:lnTo>
                  <a:pt x="1311615" y="1329361"/>
                </a:lnTo>
                <a:lnTo>
                  <a:pt x="1315740" y="1331260"/>
                </a:lnTo>
                <a:lnTo>
                  <a:pt x="1319864" y="1333792"/>
                </a:lnTo>
                <a:lnTo>
                  <a:pt x="1323671" y="1336640"/>
                </a:lnTo>
                <a:lnTo>
                  <a:pt x="1327161" y="1340121"/>
                </a:lnTo>
                <a:lnTo>
                  <a:pt x="1330333" y="1343286"/>
                </a:lnTo>
                <a:lnTo>
                  <a:pt x="1332871" y="1347400"/>
                </a:lnTo>
                <a:lnTo>
                  <a:pt x="1335409" y="1351198"/>
                </a:lnTo>
                <a:lnTo>
                  <a:pt x="1337630" y="1355629"/>
                </a:lnTo>
                <a:lnTo>
                  <a:pt x="1339216" y="1360059"/>
                </a:lnTo>
                <a:lnTo>
                  <a:pt x="1340485" y="1364807"/>
                </a:lnTo>
                <a:lnTo>
                  <a:pt x="1341437" y="1369870"/>
                </a:lnTo>
                <a:lnTo>
                  <a:pt x="1341437" y="1374934"/>
                </a:lnTo>
                <a:lnTo>
                  <a:pt x="1341437" y="1379681"/>
                </a:lnTo>
                <a:lnTo>
                  <a:pt x="1340485" y="1384745"/>
                </a:lnTo>
                <a:lnTo>
                  <a:pt x="1339216" y="1389492"/>
                </a:lnTo>
                <a:lnTo>
                  <a:pt x="1337630" y="1393923"/>
                </a:lnTo>
                <a:lnTo>
                  <a:pt x="1335409" y="1398037"/>
                </a:lnTo>
                <a:lnTo>
                  <a:pt x="1332871" y="1402151"/>
                </a:lnTo>
                <a:lnTo>
                  <a:pt x="1330016" y="1405632"/>
                </a:lnTo>
                <a:lnTo>
                  <a:pt x="1327161" y="1409430"/>
                </a:lnTo>
                <a:lnTo>
                  <a:pt x="1323671" y="1412595"/>
                </a:lnTo>
                <a:lnTo>
                  <a:pt x="1319864" y="1415443"/>
                </a:lnTo>
                <a:lnTo>
                  <a:pt x="1315740" y="1417659"/>
                </a:lnTo>
                <a:lnTo>
                  <a:pt x="1311615" y="1419874"/>
                </a:lnTo>
                <a:lnTo>
                  <a:pt x="1306857" y="1421773"/>
                </a:lnTo>
                <a:lnTo>
                  <a:pt x="1302415" y="1422722"/>
                </a:lnTo>
                <a:lnTo>
                  <a:pt x="1297339" y="1423672"/>
                </a:lnTo>
                <a:lnTo>
                  <a:pt x="1292263" y="1423988"/>
                </a:lnTo>
                <a:lnTo>
                  <a:pt x="984211" y="1423988"/>
                </a:lnTo>
                <a:lnTo>
                  <a:pt x="979453" y="1423672"/>
                </a:lnTo>
                <a:lnTo>
                  <a:pt x="974377" y="1422722"/>
                </a:lnTo>
                <a:lnTo>
                  <a:pt x="969618" y="1421773"/>
                </a:lnTo>
                <a:lnTo>
                  <a:pt x="965176" y="1419874"/>
                </a:lnTo>
                <a:lnTo>
                  <a:pt x="960735" y="1417659"/>
                </a:lnTo>
                <a:lnTo>
                  <a:pt x="956928" y="1415443"/>
                </a:lnTo>
                <a:lnTo>
                  <a:pt x="952803" y="1412595"/>
                </a:lnTo>
                <a:lnTo>
                  <a:pt x="949631" y="1409430"/>
                </a:lnTo>
                <a:lnTo>
                  <a:pt x="946141" y="1405632"/>
                </a:lnTo>
                <a:lnTo>
                  <a:pt x="943286" y="1402151"/>
                </a:lnTo>
                <a:lnTo>
                  <a:pt x="941065" y="1398037"/>
                </a:lnTo>
                <a:lnTo>
                  <a:pt x="938844" y="1393923"/>
                </a:lnTo>
                <a:lnTo>
                  <a:pt x="937258" y="1389492"/>
                </a:lnTo>
                <a:lnTo>
                  <a:pt x="935989" y="1384745"/>
                </a:lnTo>
                <a:lnTo>
                  <a:pt x="935355" y="1379681"/>
                </a:lnTo>
                <a:lnTo>
                  <a:pt x="935037" y="1374934"/>
                </a:lnTo>
                <a:lnTo>
                  <a:pt x="935355" y="1369870"/>
                </a:lnTo>
                <a:lnTo>
                  <a:pt x="935989" y="1364807"/>
                </a:lnTo>
                <a:lnTo>
                  <a:pt x="937258" y="1360059"/>
                </a:lnTo>
                <a:lnTo>
                  <a:pt x="938844" y="1355629"/>
                </a:lnTo>
                <a:lnTo>
                  <a:pt x="940748" y="1351198"/>
                </a:lnTo>
                <a:lnTo>
                  <a:pt x="943286" y="1347400"/>
                </a:lnTo>
                <a:lnTo>
                  <a:pt x="946141" y="1343286"/>
                </a:lnTo>
                <a:lnTo>
                  <a:pt x="949631" y="1340121"/>
                </a:lnTo>
                <a:lnTo>
                  <a:pt x="952803" y="1336640"/>
                </a:lnTo>
                <a:lnTo>
                  <a:pt x="956928" y="1333792"/>
                </a:lnTo>
                <a:lnTo>
                  <a:pt x="960735" y="1331260"/>
                </a:lnTo>
                <a:lnTo>
                  <a:pt x="965176" y="1329361"/>
                </a:lnTo>
                <a:lnTo>
                  <a:pt x="969618" y="1327779"/>
                </a:lnTo>
                <a:lnTo>
                  <a:pt x="974377" y="1326513"/>
                </a:lnTo>
                <a:lnTo>
                  <a:pt x="979453" y="1325880"/>
                </a:lnTo>
                <a:lnTo>
                  <a:pt x="984211" y="1325563"/>
                </a:lnTo>
                <a:close/>
                <a:moveTo>
                  <a:pt x="369286" y="1074738"/>
                </a:moveTo>
                <a:lnTo>
                  <a:pt x="887697" y="1074738"/>
                </a:lnTo>
                <a:lnTo>
                  <a:pt x="894368" y="1075056"/>
                </a:lnTo>
                <a:lnTo>
                  <a:pt x="901356" y="1076008"/>
                </a:lnTo>
                <a:lnTo>
                  <a:pt x="908027" y="1077278"/>
                </a:lnTo>
                <a:lnTo>
                  <a:pt x="914063" y="1079183"/>
                </a:lnTo>
                <a:lnTo>
                  <a:pt x="920098" y="1081406"/>
                </a:lnTo>
                <a:lnTo>
                  <a:pt x="925816" y="1084263"/>
                </a:lnTo>
                <a:lnTo>
                  <a:pt x="930898" y="1087438"/>
                </a:lnTo>
                <a:lnTo>
                  <a:pt x="935663" y="1090931"/>
                </a:lnTo>
                <a:lnTo>
                  <a:pt x="940110" y="1094741"/>
                </a:lnTo>
                <a:lnTo>
                  <a:pt x="944240" y="1099186"/>
                </a:lnTo>
                <a:lnTo>
                  <a:pt x="947416" y="1103948"/>
                </a:lnTo>
                <a:lnTo>
                  <a:pt x="950275" y="1108711"/>
                </a:lnTo>
                <a:lnTo>
                  <a:pt x="952499" y="1113791"/>
                </a:lnTo>
                <a:lnTo>
                  <a:pt x="954405" y="1118871"/>
                </a:lnTo>
                <a:lnTo>
                  <a:pt x="955358" y="1124903"/>
                </a:lnTo>
                <a:lnTo>
                  <a:pt x="955675" y="1130301"/>
                </a:lnTo>
                <a:lnTo>
                  <a:pt x="955358" y="1136016"/>
                </a:lnTo>
                <a:lnTo>
                  <a:pt x="954405" y="1141413"/>
                </a:lnTo>
                <a:lnTo>
                  <a:pt x="952499" y="1147128"/>
                </a:lnTo>
                <a:lnTo>
                  <a:pt x="950275" y="1152208"/>
                </a:lnTo>
                <a:lnTo>
                  <a:pt x="947416" y="1156971"/>
                </a:lnTo>
                <a:lnTo>
                  <a:pt x="944240" y="1161098"/>
                </a:lnTo>
                <a:lnTo>
                  <a:pt x="940110" y="1165543"/>
                </a:lnTo>
                <a:lnTo>
                  <a:pt x="935663" y="1169671"/>
                </a:lnTo>
                <a:lnTo>
                  <a:pt x="930898" y="1173163"/>
                </a:lnTo>
                <a:lnTo>
                  <a:pt x="925816" y="1176656"/>
                </a:lnTo>
                <a:lnTo>
                  <a:pt x="920098" y="1179196"/>
                </a:lnTo>
                <a:lnTo>
                  <a:pt x="914063" y="1181736"/>
                </a:lnTo>
                <a:lnTo>
                  <a:pt x="908027" y="1183323"/>
                </a:lnTo>
                <a:lnTo>
                  <a:pt x="901356" y="1184593"/>
                </a:lnTo>
                <a:lnTo>
                  <a:pt x="894368" y="1185546"/>
                </a:lnTo>
                <a:lnTo>
                  <a:pt x="887697" y="1185863"/>
                </a:lnTo>
                <a:lnTo>
                  <a:pt x="369286" y="1185863"/>
                </a:lnTo>
                <a:lnTo>
                  <a:pt x="362615" y="1185546"/>
                </a:lnTo>
                <a:lnTo>
                  <a:pt x="355944" y="1184593"/>
                </a:lnTo>
                <a:lnTo>
                  <a:pt x="349273" y="1183323"/>
                </a:lnTo>
                <a:lnTo>
                  <a:pt x="343238" y="1181736"/>
                </a:lnTo>
                <a:lnTo>
                  <a:pt x="337203" y="1179196"/>
                </a:lnTo>
                <a:lnTo>
                  <a:pt x="331485" y="1176656"/>
                </a:lnTo>
                <a:lnTo>
                  <a:pt x="326402" y="1173163"/>
                </a:lnTo>
                <a:lnTo>
                  <a:pt x="321637" y="1169671"/>
                </a:lnTo>
                <a:lnTo>
                  <a:pt x="317190" y="1165543"/>
                </a:lnTo>
                <a:lnTo>
                  <a:pt x="313378" y="1161098"/>
                </a:lnTo>
                <a:lnTo>
                  <a:pt x="309884" y="1156971"/>
                </a:lnTo>
                <a:lnTo>
                  <a:pt x="307025" y="1152208"/>
                </a:lnTo>
                <a:lnTo>
                  <a:pt x="304802" y="1147128"/>
                </a:lnTo>
                <a:lnTo>
                  <a:pt x="302896" y="1141413"/>
                </a:lnTo>
                <a:lnTo>
                  <a:pt x="301943" y="1136016"/>
                </a:lnTo>
                <a:lnTo>
                  <a:pt x="301625" y="1130301"/>
                </a:lnTo>
                <a:lnTo>
                  <a:pt x="301943" y="1124903"/>
                </a:lnTo>
                <a:lnTo>
                  <a:pt x="302896" y="1119188"/>
                </a:lnTo>
                <a:lnTo>
                  <a:pt x="304802" y="1113791"/>
                </a:lnTo>
                <a:lnTo>
                  <a:pt x="307025" y="1108711"/>
                </a:lnTo>
                <a:lnTo>
                  <a:pt x="309884" y="1103948"/>
                </a:lnTo>
                <a:lnTo>
                  <a:pt x="313378" y="1099186"/>
                </a:lnTo>
                <a:lnTo>
                  <a:pt x="317190" y="1094741"/>
                </a:lnTo>
                <a:lnTo>
                  <a:pt x="321637" y="1091248"/>
                </a:lnTo>
                <a:lnTo>
                  <a:pt x="326402" y="1087438"/>
                </a:lnTo>
                <a:lnTo>
                  <a:pt x="331485" y="1084263"/>
                </a:lnTo>
                <a:lnTo>
                  <a:pt x="337203" y="1081406"/>
                </a:lnTo>
                <a:lnTo>
                  <a:pt x="343238" y="1079183"/>
                </a:lnTo>
                <a:lnTo>
                  <a:pt x="349273" y="1077278"/>
                </a:lnTo>
                <a:lnTo>
                  <a:pt x="355944" y="1076008"/>
                </a:lnTo>
                <a:lnTo>
                  <a:pt x="362615" y="1075056"/>
                </a:lnTo>
                <a:lnTo>
                  <a:pt x="369286" y="1074738"/>
                </a:lnTo>
                <a:close/>
                <a:moveTo>
                  <a:pt x="1261435" y="965200"/>
                </a:moveTo>
                <a:lnTo>
                  <a:pt x="1264624" y="965200"/>
                </a:lnTo>
                <a:lnTo>
                  <a:pt x="1267814" y="965200"/>
                </a:lnTo>
                <a:lnTo>
                  <a:pt x="1271322" y="965838"/>
                </a:lnTo>
                <a:lnTo>
                  <a:pt x="1275149" y="967114"/>
                </a:lnTo>
                <a:lnTo>
                  <a:pt x="1278977" y="968390"/>
                </a:lnTo>
                <a:lnTo>
                  <a:pt x="1282804" y="969984"/>
                </a:lnTo>
                <a:lnTo>
                  <a:pt x="1290777" y="973811"/>
                </a:lnTo>
                <a:lnTo>
                  <a:pt x="1298113" y="978277"/>
                </a:lnTo>
                <a:lnTo>
                  <a:pt x="1304491" y="982742"/>
                </a:lnTo>
                <a:lnTo>
                  <a:pt x="1308637" y="986250"/>
                </a:lnTo>
                <a:lnTo>
                  <a:pt x="1312784" y="990715"/>
                </a:lnTo>
                <a:lnTo>
                  <a:pt x="1317249" y="997094"/>
                </a:lnTo>
                <a:lnTo>
                  <a:pt x="1321395" y="1004429"/>
                </a:lnTo>
                <a:lnTo>
                  <a:pt x="1325222" y="1012403"/>
                </a:lnTo>
                <a:lnTo>
                  <a:pt x="1326817" y="1016549"/>
                </a:lnTo>
                <a:lnTo>
                  <a:pt x="1328092" y="1020057"/>
                </a:lnTo>
                <a:lnTo>
                  <a:pt x="1329368" y="1024203"/>
                </a:lnTo>
                <a:lnTo>
                  <a:pt x="1330006" y="1027711"/>
                </a:lnTo>
                <a:lnTo>
                  <a:pt x="1330325" y="1030901"/>
                </a:lnTo>
                <a:lnTo>
                  <a:pt x="1330006" y="1034090"/>
                </a:lnTo>
                <a:lnTo>
                  <a:pt x="1329368" y="1036004"/>
                </a:lnTo>
                <a:lnTo>
                  <a:pt x="1327774" y="1038236"/>
                </a:lnTo>
                <a:lnTo>
                  <a:pt x="1228904" y="1099472"/>
                </a:lnTo>
                <a:lnTo>
                  <a:pt x="1226990" y="1101066"/>
                </a:lnTo>
                <a:lnTo>
                  <a:pt x="1225396" y="1102342"/>
                </a:lnTo>
                <a:lnTo>
                  <a:pt x="1223163" y="1103618"/>
                </a:lnTo>
                <a:lnTo>
                  <a:pt x="1220930" y="1104575"/>
                </a:lnTo>
                <a:lnTo>
                  <a:pt x="1219017" y="1105213"/>
                </a:lnTo>
                <a:lnTo>
                  <a:pt x="1216784" y="1105850"/>
                </a:lnTo>
                <a:lnTo>
                  <a:pt x="1212000" y="1106488"/>
                </a:lnTo>
                <a:lnTo>
                  <a:pt x="1207854" y="1105850"/>
                </a:lnTo>
                <a:lnTo>
                  <a:pt x="1205622" y="1105213"/>
                </a:lnTo>
                <a:lnTo>
                  <a:pt x="1203389" y="1104575"/>
                </a:lnTo>
                <a:lnTo>
                  <a:pt x="1201475" y="1103618"/>
                </a:lnTo>
                <a:lnTo>
                  <a:pt x="1199243" y="1102342"/>
                </a:lnTo>
                <a:lnTo>
                  <a:pt x="1197329" y="1101066"/>
                </a:lnTo>
                <a:lnTo>
                  <a:pt x="1195735" y="1099472"/>
                </a:lnTo>
                <a:lnTo>
                  <a:pt x="1194140" y="1097558"/>
                </a:lnTo>
                <a:lnTo>
                  <a:pt x="1192864" y="1095963"/>
                </a:lnTo>
                <a:lnTo>
                  <a:pt x="1191588" y="1093731"/>
                </a:lnTo>
                <a:lnTo>
                  <a:pt x="1190632" y="1091817"/>
                </a:lnTo>
                <a:lnTo>
                  <a:pt x="1189356" y="1087352"/>
                </a:lnTo>
                <a:lnTo>
                  <a:pt x="1189037" y="1082887"/>
                </a:lnTo>
                <a:lnTo>
                  <a:pt x="1189356" y="1078741"/>
                </a:lnTo>
                <a:lnTo>
                  <a:pt x="1190632" y="1074276"/>
                </a:lnTo>
                <a:lnTo>
                  <a:pt x="1191588" y="1072043"/>
                </a:lnTo>
                <a:lnTo>
                  <a:pt x="1192864" y="1070130"/>
                </a:lnTo>
                <a:lnTo>
                  <a:pt x="1194140" y="1068535"/>
                </a:lnTo>
                <a:lnTo>
                  <a:pt x="1195735" y="1066621"/>
                </a:lnTo>
                <a:lnTo>
                  <a:pt x="1257289" y="967433"/>
                </a:lnTo>
                <a:lnTo>
                  <a:pt x="1258884" y="965838"/>
                </a:lnTo>
                <a:lnTo>
                  <a:pt x="1261435" y="965200"/>
                </a:lnTo>
                <a:close/>
                <a:moveTo>
                  <a:pt x="346041" y="844550"/>
                </a:moveTo>
                <a:lnTo>
                  <a:pt x="350799" y="844550"/>
                </a:lnTo>
                <a:lnTo>
                  <a:pt x="658851" y="844550"/>
                </a:lnTo>
                <a:lnTo>
                  <a:pt x="663927" y="844550"/>
                </a:lnTo>
                <a:lnTo>
                  <a:pt x="669003" y="845185"/>
                </a:lnTo>
                <a:lnTo>
                  <a:pt x="673762" y="846773"/>
                </a:lnTo>
                <a:lnTo>
                  <a:pt x="678204" y="848043"/>
                </a:lnTo>
                <a:lnTo>
                  <a:pt x="682645" y="850265"/>
                </a:lnTo>
                <a:lnTo>
                  <a:pt x="686452" y="852805"/>
                </a:lnTo>
                <a:lnTo>
                  <a:pt x="690259" y="855345"/>
                </a:lnTo>
                <a:lnTo>
                  <a:pt x="693749" y="858838"/>
                </a:lnTo>
                <a:lnTo>
                  <a:pt x="697239" y="862330"/>
                </a:lnTo>
                <a:lnTo>
                  <a:pt x="699777" y="865823"/>
                </a:lnTo>
                <a:lnTo>
                  <a:pt x="702315" y="869950"/>
                </a:lnTo>
                <a:lnTo>
                  <a:pt x="704218" y="874395"/>
                </a:lnTo>
                <a:lnTo>
                  <a:pt x="705804" y="879158"/>
                </a:lnTo>
                <a:lnTo>
                  <a:pt x="707391" y="883920"/>
                </a:lnTo>
                <a:lnTo>
                  <a:pt x="708025" y="888683"/>
                </a:lnTo>
                <a:lnTo>
                  <a:pt x="708025" y="893763"/>
                </a:lnTo>
                <a:lnTo>
                  <a:pt x="708025" y="898843"/>
                </a:lnTo>
                <a:lnTo>
                  <a:pt x="707391" y="903605"/>
                </a:lnTo>
                <a:lnTo>
                  <a:pt x="705804" y="908368"/>
                </a:lnTo>
                <a:lnTo>
                  <a:pt x="704218" y="912495"/>
                </a:lnTo>
                <a:lnTo>
                  <a:pt x="702315" y="916940"/>
                </a:lnTo>
                <a:lnTo>
                  <a:pt x="699777" y="921068"/>
                </a:lnTo>
                <a:lnTo>
                  <a:pt x="697239" y="924878"/>
                </a:lnTo>
                <a:lnTo>
                  <a:pt x="693749" y="928370"/>
                </a:lnTo>
                <a:lnTo>
                  <a:pt x="690259" y="931545"/>
                </a:lnTo>
                <a:lnTo>
                  <a:pt x="686452" y="934403"/>
                </a:lnTo>
                <a:lnTo>
                  <a:pt x="682645" y="936943"/>
                </a:lnTo>
                <a:lnTo>
                  <a:pt x="678204" y="938848"/>
                </a:lnTo>
                <a:lnTo>
                  <a:pt x="673762" y="940753"/>
                </a:lnTo>
                <a:lnTo>
                  <a:pt x="669003" y="941705"/>
                </a:lnTo>
                <a:lnTo>
                  <a:pt x="663927" y="942658"/>
                </a:lnTo>
                <a:lnTo>
                  <a:pt x="658851" y="942975"/>
                </a:lnTo>
                <a:lnTo>
                  <a:pt x="350799" y="942975"/>
                </a:lnTo>
                <a:lnTo>
                  <a:pt x="346041" y="942658"/>
                </a:lnTo>
                <a:lnTo>
                  <a:pt x="340965" y="941705"/>
                </a:lnTo>
                <a:lnTo>
                  <a:pt x="336206" y="940753"/>
                </a:lnTo>
                <a:lnTo>
                  <a:pt x="331764" y="938848"/>
                </a:lnTo>
                <a:lnTo>
                  <a:pt x="327323" y="936943"/>
                </a:lnTo>
                <a:lnTo>
                  <a:pt x="323516" y="934403"/>
                </a:lnTo>
                <a:lnTo>
                  <a:pt x="319391" y="931545"/>
                </a:lnTo>
                <a:lnTo>
                  <a:pt x="316219" y="928370"/>
                </a:lnTo>
                <a:lnTo>
                  <a:pt x="312729" y="924878"/>
                </a:lnTo>
                <a:lnTo>
                  <a:pt x="309874" y="921068"/>
                </a:lnTo>
                <a:lnTo>
                  <a:pt x="307653" y="916940"/>
                </a:lnTo>
                <a:lnTo>
                  <a:pt x="305432" y="912495"/>
                </a:lnTo>
                <a:lnTo>
                  <a:pt x="303846" y="908368"/>
                </a:lnTo>
                <a:lnTo>
                  <a:pt x="302577" y="903605"/>
                </a:lnTo>
                <a:lnTo>
                  <a:pt x="301943" y="898843"/>
                </a:lnTo>
                <a:lnTo>
                  <a:pt x="301625" y="893763"/>
                </a:lnTo>
                <a:lnTo>
                  <a:pt x="301943" y="888683"/>
                </a:lnTo>
                <a:lnTo>
                  <a:pt x="302577" y="883920"/>
                </a:lnTo>
                <a:lnTo>
                  <a:pt x="303846" y="879158"/>
                </a:lnTo>
                <a:lnTo>
                  <a:pt x="305432" y="874395"/>
                </a:lnTo>
                <a:lnTo>
                  <a:pt x="307336" y="869950"/>
                </a:lnTo>
                <a:lnTo>
                  <a:pt x="309874" y="865823"/>
                </a:lnTo>
                <a:lnTo>
                  <a:pt x="312729" y="862330"/>
                </a:lnTo>
                <a:lnTo>
                  <a:pt x="316219" y="858838"/>
                </a:lnTo>
                <a:lnTo>
                  <a:pt x="319391" y="855345"/>
                </a:lnTo>
                <a:lnTo>
                  <a:pt x="323516" y="852805"/>
                </a:lnTo>
                <a:lnTo>
                  <a:pt x="327323" y="850265"/>
                </a:lnTo>
                <a:lnTo>
                  <a:pt x="331764" y="848043"/>
                </a:lnTo>
                <a:lnTo>
                  <a:pt x="336206" y="846773"/>
                </a:lnTo>
                <a:lnTo>
                  <a:pt x="340965" y="845185"/>
                </a:lnTo>
                <a:lnTo>
                  <a:pt x="346041" y="844550"/>
                </a:lnTo>
                <a:close/>
                <a:moveTo>
                  <a:pt x="344144" y="590550"/>
                </a:moveTo>
                <a:lnTo>
                  <a:pt x="960782" y="590550"/>
                </a:lnTo>
                <a:lnTo>
                  <a:pt x="966812" y="591185"/>
                </a:lnTo>
                <a:lnTo>
                  <a:pt x="973159" y="592138"/>
                </a:lnTo>
                <a:lnTo>
                  <a:pt x="978871" y="593725"/>
                </a:lnTo>
                <a:lnTo>
                  <a:pt x="984584" y="595630"/>
                </a:lnTo>
                <a:lnTo>
                  <a:pt x="990296" y="598488"/>
                </a:lnTo>
                <a:lnTo>
                  <a:pt x="995374" y="601345"/>
                </a:lnTo>
                <a:lnTo>
                  <a:pt x="1000135" y="604838"/>
                </a:lnTo>
                <a:lnTo>
                  <a:pt x="1004260" y="608965"/>
                </a:lnTo>
                <a:lnTo>
                  <a:pt x="1008386" y="613410"/>
                </a:lnTo>
                <a:lnTo>
                  <a:pt x="1011560" y="617855"/>
                </a:lnTo>
                <a:lnTo>
                  <a:pt x="1015051" y="623253"/>
                </a:lnTo>
                <a:lnTo>
                  <a:pt x="1017590" y="628650"/>
                </a:lnTo>
                <a:lnTo>
                  <a:pt x="1019811" y="634048"/>
                </a:lnTo>
                <a:lnTo>
                  <a:pt x="1021081" y="639763"/>
                </a:lnTo>
                <a:lnTo>
                  <a:pt x="1021715" y="646113"/>
                </a:lnTo>
                <a:lnTo>
                  <a:pt x="1022350" y="652145"/>
                </a:lnTo>
                <a:lnTo>
                  <a:pt x="1021715" y="658813"/>
                </a:lnTo>
                <a:lnTo>
                  <a:pt x="1021081" y="664528"/>
                </a:lnTo>
                <a:lnTo>
                  <a:pt x="1019811" y="670878"/>
                </a:lnTo>
                <a:lnTo>
                  <a:pt x="1017590" y="676275"/>
                </a:lnTo>
                <a:lnTo>
                  <a:pt x="1015051" y="681673"/>
                </a:lnTo>
                <a:lnTo>
                  <a:pt x="1011560" y="686753"/>
                </a:lnTo>
                <a:lnTo>
                  <a:pt x="1008386" y="691515"/>
                </a:lnTo>
                <a:lnTo>
                  <a:pt x="1004260" y="695960"/>
                </a:lnTo>
                <a:lnTo>
                  <a:pt x="1000135" y="700088"/>
                </a:lnTo>
                <a:lnTo>
                  <a:pt x="995374" y="703580"/>
                </a:lnTo>
                <a:lnTo>
                  <a:pt x="990296" y="706438"/>
                </a:lnTo>
                <a:lnTo>
                  <a:pt x="984584" y="708978"/>
                </a:lnTo>
                <a:lnTo>
                  <a:pt x="978871" y="711200"/>
                </a:lnTo>
                <a:lnTo>
                  <a:pt x="973159" y="712788"/>
                </a:lnTo>
                <a:lnTo>
                  <a:pt x="966812" y="713740"/>
                </a:lnTo>
                <a:lnTo>
                  <a:pt x="960782" y="714375"/>
                </a:lnTo>
                <a:lnTo>
                  <a:pt x="344144" y="714375"/>
                </a:lnTo>
                <a:lnTo>
                  <a:pt x="338114" y="713740"/>
                </a:lnTo>
                <a:lnTo>
                  <a:pt x="331767" y="712788"/>
                </a:lnTo>
                <a:lnTo>
                  <a:pt x="326054" y="711200"/>
                </a:lnTo>
                <a:lnTo>
                  <a:pt x="320342" y="708978"/>
                </a:lnTo>
                <a:lnTo>
                  <a:pt x="314946" y="706438"/>
                </a:lnTo>
                <a:lnTo>
                  <a:pt x="309869" y="703580"/>
                </a:lnTo>
                <a:lnTo>
                  <a:pt x="305108" y="700088"/>
                </a:lnTo>
                <a:lnTo>
                  <a:pt x="300982" y="695960"/>
                </a:lnTo>
                <a:lnTo>
                  <a:pt x="296857" y="691515"/>
                </a:lnTo>
                <a:lnTo>
                  <a:pt x="293366" y="686753"/>
                </a:lnTo>
                <a:lnTo>
                  <a:pt x="290192" y="681673"/>
                </a:lnTo>
                <a:lnTo>
                  <a:pt x="287653" y="676275"/>
                </a:lnTo>
                <a:lnTo>
                  <a:pt x="285432" y="670878"/>
                </a:lnTo>
                <a:lnTo>
                  <a:pt x="284162" y="664528"/>
                </a:lnTo>
                <a:lnTo>
                  <a:pt x="282893" y="658813"/>
                </a:lnTo>
                <a:lnTo>
                  <a:pt x="282575" y="652145"/>
                </a:lnTo>
                <a:lnTo>
                  <a:pt x="282893" y="646113"/>
                </a:lnTo>
                <a:lnTo>
                  <a:pt x="284162" y="639763"/>
                </a:lnTo>
                <a:lnTo>
                  <a:pt x="285432" y="634048"/>
                </a:lnTo>
                <a:lnTo>
                  <a:pt x="287653" y="628650"/>
                </a:lnTo>
                <a:lnTo>
                  <a:pt x="290192" y="623253"/>
                </a:lnTo>
                <a:lnTo>
                  <a:pt x="293366" y="617855"/>
                </a:lnTo>
                <a:lnTo>
                  <a:pt x="296857" y="613410"/>
                </a:lnTo>
                <a:lnTo>
                  <a:pt x="300982" y="608965"/>
                </a:lnTo>
                <a:lnTo>
                  <a:pt x="305108" y="604838"/>
                </a:lnTo>
                <a:lnTo>
                  <a:pt x="309869" y="601345"/>
                </a:lnTo>
                <a:lnTo>
                  <a:pt x="314946" y="598488"/>
                </a:lnTo>
                <a:lnTo>
                  <a:pt x="320342" y="595630"/>
                </a:lnTo>
                <a:lnTo>
                  <a:pt x="326054" y="593725"/>
                </a:lnTo>
                <a:lnTo>
                  <a:pt x="331767" y="592138"/>
                </a:lnTo>
                <a:lnTo>
                  <a:pt x="338114" y="591185"/>
                </a:lnTo>
                <a:lnTo>
                  <a:pt x="344144" y="590550"/>
                </a:lnTo>
                <a:close/>
                <a:moveTo>
                  <a:pt x="1750865" y="411163"/>
                </a:moveTo>
                <a:lnTo>
                  <a:pt x="1754043" y="411481"/>
                </a:lnTo>
                <a:lnTo>
                  <a:pt x="1757540" y="411798"/>
                </a:lnTo>
                <a:lnTo>
                  <a:pt x="1760718" y="413068"/>
                </a:lnTo>
                <a:lnTo>
                  <a:pt x="1764214" y="414021"/>
                </a:lnTo>
                <a:lnTo>
                  <a:pt x="1767710" y="414973"/>
                </a:lnTo>
                <a:lnTo>
                  <a:pt x="1770889" y="416878"/>
                </a:lnTo>
                <a:lnTo>
                  <a:pt x="1777563" y="421006"/>
                </a:lnTo>
                <a:lnTo>
                  <a:pt x="1784555" y="425768"/>
                </a:lnTo>
                <a:lnTo>
                  <a:pt x="1790912" y="431166"/>
                </a:lnTo>
                <a:lnTo>
                  <a:pt x="1797904" y="437198"/>
                </a:lnTo>
                <a:lnTo>
                  <a:pt x="1812207" y="451486"/>
                </a:lnTo>
                <a:lnTo>
                  <a:pt x="1827145" y="466408"/>
                </a:lnTo>
                <a:lnTo>
                  <a:pt x="1836680" y="476251"/>
                </a:lnTo>
                <a:lnTo>
                  <a:pt x="1851935" y="491173"/>
                </a:lnTo>
                <a:lnTo>
                  <a:pt x="1865920" y="505461"/>
                </a:lnTo>
                <a:lnTo>
                  <a:pt x="1872277" y="512446"/>
                </a:lnTo>
                <a:lnTo>
                  <a:pt x="1877680" y="519431"/>
                </a:lnTo>
                <a:lnTo>
                  <a:pt x="1882447" y="525781"/>
                </a:lnTo>
                <a:lnTo>
                  <a:pt x="1886579" y="532766"/>
                </a:lnTo>
                <a:lnTo>
                  <a:pt x="1888486" y="536258"/>
                </a:lnTo>
                <a:lnTo>
                  <a:pt x="1889439" y="539433"/>
                </a:lnTo>
                <a:lnTo>
                  <a:pt x="1891029" y="542608"/>
                </a:lnTo>
                <a:lnTo>
                  <a:pt x="1891664" y="546101"/>
                </a:lnTo>
                <a:lnTo>
                  <a:pt x="1891982" y="549593"/>
                </a:lnTo>
                <a:lnTo>
                  <a:pt x="1892300" y="552768"/>
                </a:lnTo>
                <a:lnTo>
                  <a:pt x="1892300" y="556261"/>
                </a:lnTo>
                <a:lnTo>
                  <a:pt x="1891664" y="559753"/>
                </a:lnTo>
                <a:lnTo>
                  <a:pt x="1891029" y="562928"/>
                </a:lnTo>
                <a:lnTo>
                  <a:pt x="1889757" y="566738"/>
                </a:lnTo>
                <a:lnTo>
                  <a:pt x="1888486" y="570231"/>
                </a:lnTo>
                <a:lnTo>
                  <a:pt x="1886261" y="574041"/>
                </a:lnTo>
                <a:lnTo>
                  <a:pt x="1884036" y="577533"/>
                </a:lnTo>
                <a:lnTo>
                  <a:pt x="1881176" y="581343"/>
                </a:lnTo>
                <a:lnTo>
                  <a:pt x="1877680" y="585153"/>
                </a:lnTo>
                <a:lnTo>
                  <a:pt x="1874184" y="588963"/>
                </a:lnTo>
                <a:lnTo>
                  <a:pt x="1476895" y="985838"/>
                </a:lnTo>
                <a:lnTo>
                  <a:pt x="1472763" y="989966"/>
                </a:lnTo>
                <a:lnTo>
                  <a:pt x="1468313" y="993458"/>
                </a:lnTo>
                <a:lnTo>
                  <a:pt x="1464182" y="996633"/>
                </a:lnTo>
                <a:lnTo>
                  <a:pt x="1459732" y="999808"/>
                </a:lnTo>
                <a:lnTo>
                  <a:pt x="1455282" y="1002348"/>
                </a:lnTo>
                <a:lnTo>
                  <a:pt x="1450515" y="1004888"/>
                </a:lnTo>
                <a:lnTo>
                  <a:pt x="1446065" y="1007111"/>
                </a:lnTo>
                <a:lnTo>
                  <a:pt x="1440980" y="1009016"/>
                </a:lnTo>
                <a:lnTo>
                  <a:pt x="1436212" y="1010921"/>
                </a:lnTo>
                <a:lnTo>
                  <a:pt x="1431445" y="1012826"/>
                </a:lnTo>
                <a:lnTo>
                  <a:pt x="1426360" y="1013778"/>
                </a:lnTo>
                <a:lnTo>
                  <a:pt x="1421274" y="1015366"/>
                </a:lnTo>
                <a:lnTo>
                  <a:pt x="1416507" y="1016001"/>
                </a:lnTo>
                <a:lnTo>
                  <a:pt x="1411422" y="1016953"/>
                </a:lnTo>
                <a:lnTo>
                  <a:pt x="1406336" y="1017271"/>
                </a:lnTo>
                <a:lnTo>
                  <a:pt x="1401569" y="1017588"/>
                </a:lnTo>
                <a:lnTo>
                  <a:pt x="1396484" y="1017588"/>
                </a:lnTo>
                <a:lnTo>
                  <a:pt x="1391716" y="1017271"/>
                </a:lnTo>
                <a:lnTo>
                  <a:pt x="1386949" y="1016953"/>
                </a:lnTo>
                <a:lnTo>
                  <a:pt x="1382499" y="1015683"/>
                </a:lnTo>
                <a:lnTo>
                  <a:pt x="1377731" y="1015048"/>
                </a:lnTo>
                <a:lnTo>
                  <a:pt x="1373282" y="1013461"/>
                </a:lnTo>
                <a:lnTo>
                  <a:pt x="1368832" y="1012191"/>
                </a:lnTo>
                <a:lnTo>
                  <a:pt x="1364700" y="1010286"/>
                </a:lnTo>
                <a:lnTo>
                  <a:pt x="1360886" y="1008063"/>
                </a:lnTo>
                <a:lnTo>
                  <a:pt x="1357072" y="1005523"/>
                </a:lnTo>
                <a:lnTo>
                  <a:pt x="1353576" y="1002983"/>
                </a:lnTo>
                <a:lnTo>
                  <a:pt x="1350080" y="1000126"/>
                </a:lnTo>
                <a:lnTo>
                  <a:pt x="1347220" y="996633"/>
                </a:lnTo>
                <a:lnTo>
                  <a:pt x="1344359" y="993458"/>
                </a:lnTo>
                <a:lnTo>
                  <a:pt x="1341817" y="989331"/>
                </a:lnTo>
                <a:lnTo>
                  <a:pt x="1339274" y="985521"/>
                </a:lnTo>
                <a:lnTo>
                  <a:pt x="1337367" y="981076"/>
                </a:lnTo>
                <a:lnTo>
                  <a:pt x="1335778" y="976313"/>
                </a:lnTo>
                <a:lnTo>
                  <a:pt x="1326561" y="967106"/>
                </a:lnTo>
                <a:lnTo>
                  <a:pt x="1322111" y="965518"/>
                </a:lnTo>
                <a:lnTo>
                  <a:pt x="1317979" y="963296"/>
                </a:lnTo>
                <a:lnTo>
                  <a:pt x="1314165" y="961073"/>
                </a:lnTo>
                <a:lnTo>
                  <a:pt x="1310351" y="958851"/>
                </a:lnTo>
                <a:lnTo>
                  <a:pt x="1307173" y="956311"/>
                </a:lnTo>
                <a:lnTo>
                  <a:pt x="1303995" y="953453"/>
                </a:lnTo>
                <a:lnTo>
                  <a:pt x="1301134" y="950913"/>
                </a:lnTo>
                <a:lnTo>
                  <a:pt x="1298274" y="948056"/>
                </a:lnTo>
                <a:lnTo>
                  <a:pt x="1295731" y="944563"/>
                </a:lnTo>
                <a:lnTo>
                  <a:pt x="1293824" y="941706"/>
                </a:lnTo>
                <a:lnTo>
                  <a:pt x="1291599" y="938531"/>
                </a:lnTo>
                <a:lnTo>
                  <a:pt x="1289692" y="935038"/>
                </a:lnTo>
                <a:lnTo>
                  <a:pt x="1288103" y="931546"/>
                </a:lnTo>
                <a:lnTo>
                  <a:pt x="1286832" y="928371"/>
                </a:lnTo>
                <a:lnTo>
                  <a:pt x="1284607" y="921068"/>
                </a:lnTo>
                <a:lnTo>
                  <a:pt x="1283336" y="913448"/>
                </a:lnTo>
                <a:lnTo>
                  <a:pt x="1282700" y="905511"/>
                </a:lnTo>
                <a:lnTo>
                  <a:pt x="1283018" y="897573"/>
                </a:lnTo>
                <a:lnTo>
                  <a:pt x="1283971" y="889953"/>
                </a:lnTo>
                <a:lnTo>
                  <a:pt x="1285560" y="882016"/>
                </a:lnTo>
                <a:lnTo>
                  <a:pt x="1287785" y="874078"/>
                </a:lnTo>
                <a:lnTo>
                  <a:pt x="1290646" y="866141"/>
                </a:lnTo>
                <a:lnTo>
                  <a:pt x="1294142" y="858521"/>
                </a:lnTo>
                <a:lnTo>
                  <a:pt x="1298909" y="849948"/>
                </a:lnTo>
                <a:lnTo>
                  <a:pt x="1304313" y="841376"/>
                </a:lnTo>
                <a:lnTo>
                  <a:pt x="1310351" y="833756"/>
                </a:lnTo>
                <a:lnTo>
                  <a:pt x="1317026" y="826136"/>
                </a:lnTo>
                <a:lnTo>
                  <a:pt x="1714315" y="429261"/>
                </a:lnTo>
                <a:lnTo>
                  <a:pt x="1718446" y="425768"/>
                </a:lnTo>
                <a:lnTo>
                  <a:pt x="1721943" y="422276"/>
                </a:lnTo>
                <a:lnTo>
                  <a:pt x="1726074" y="419736"/>
                </a:lnTo>
                <a:lnTo>
                  <a:pt x="1729571" y="417196"/>
                </a:lnTo>
                <a:lnTo>
                  <a:pt x="1733384" y="415608"/>
                </a:lnTo>
                <a:lnTo>
                  <a:pt x="1736881" y="414021"/>
                </a:lnTo>
                <a:lnTo>
                  <a:pt x="1740377" y="412433"/>
                </a:lnTo>
                <a:lnTo>
                  <a:pt x="1743873" y="411798"/>
                </a:lnTo>
                <a:lnTo>
                  <a:pt x="1747051" y="411481"/>
                </a:lnTo>
                <a:lnTo>
                  <a:pt x="1750865" y="411163"/>
                </a:lnTo>
                <a:close/>
                <a:moveTo>
                  <a:pt x="198373" y="319088"/>
                </a:moveTo>
                <a:lnTo>
                  <a:pt x="1557783" y="319088"/>
                </a:lnTo>
                <a:lnTo>
                  <a:pt x="1453042" y="423822"/>
                </a:lnTo>
                <a:lnTo>
                  <a:pt x="315492" y="423822"/>
                </a:lnTo>
                <a:lnTo>
                  <a:pt x="305336" y="424140"/>
                </a:lnTo>
                <a:lnTo>
                  <a:pt x="295179" y="424774"/>
                </a:lnTo>
                <a:lnTo>
                  <a:pt x="285340" y="426361"/>
                </a:lnTo>
                <a:lnTo>
                  <a:pt x="275500" y="427631"/>
                </a:lnTo>
                <a:lnTo>
                  <a:pt x="265979" y="429852"/>
                </a:lnTo>
                <a:lnTo>
                  <a:pt x="256457" y="433026"/>
                </a:lnTo>
                <a:lnTo>
                  <a:pt x="247570" y="435882"/>
                </a:lnTo>
                <a:lnTo>
                  <a:pt x="238365" y="439374"/>
                </a:lnTo>
                <a:lnTo>
                  <a:pt x="229478" y="443499"/>
                </a:lnTo>
                <a:lnTo>
                  <a:pt x="221226" y="447943"/>
                </a:lnTo>
                <a:lnTo>
                  <a:pt x="212973" y="452703"/>
                </a:lnTo>
                <a:lnTo>
                  <a:pt x="204721" y="457781"/>
                </a:lnTo>
                <a:lnTo>
                  <a:pt x="196786" y="463494"/>
                </a:lnTo>
                <a:lnTo>
                  <a:pt x="189486" y="469207"/>
                </a:lnTo>
                <a:lnTo>
                  <a:pt x="182186" y="475554"/>
                </a:lnTo>
                <a:lnTo>
                  <a:pt x="175203" y="481902"/>
                </a:lnTo>
                <a:lnTo>
                  <a:pt x="168855" y="488884"/>
                </a:lnTo>
                <a:lnTo>
                  <a:pt x="162507" y="496184"/>
                </a:lnTo>
                <a:lnTo>
                  <a:pt x="156794" y="503483"/>
                </a:lnTo>
                <a:lnTo>
                  <a:pt x="151398" y="511100"/>
                </a:lnTo>
                <a:lnTo>
                  <a:pt x="145685" y="519670"/>
                </a:lnTo>
                <a:lnTo>
                  <a:pt x="140924" y="527604"/>
                </a:lnTo>
                <a:lnTo>
                  <a:pt x="136798" y="536490"/>
                </a:lnTo>
                <a:lnTo>
                  <a:pt x="132672" y="545060"/>
                </a:lnTo>
                <a:lnTo>
                  <a:pt x="129498" y="554263"/>
                </a:lnTo>
                <a:lnTo>
                  <a:pt x="126007" y="563150"/>
                </a:lnTo>
                <a:lnTo>
                  <a:pt x="123468" y="572671"/>
                </a:lnTo>
                <a:lnTo>
                  <a:pt x="121246" y="582193"/>
                </a:lnTo>
                <a:lnTo>
                  <a:pt x="119659" y="592031"/>
                </a:lnTo>
                <a:lnTo>
                  <a:pt x="118072" y="601870"/>
                </a:lnTo>
                <a:lnTo>
                  <a:pt x="117437" y="612026"/>
                </a:lnTo>
                <a:lnTo>
                  <a:pt x="117437" y="622182"/>
                </a:lnTo>
                <a:lnTo>
                  <a:pt x="117437" y="1633658"/>
                </a:lnTo>
                <a:lnTo>
                  <a:pt x="117437" y="1643814"/>
                </a:lnTo>
                <a:lnTo>
                  <a:pt x="118072" y="1653970"/>
                </a:lnTo>
                <a:lnTo>
                  <a:pt x="119659" y="1663808"/>
                </a:lnTo>
                <a:lnTo>
                  <a:pt x="121246" y="1673647"/>
                </a:lnTo>
                <a:lnTo>
                  <a:pt x="123468" y="1683168"/>
                </a:lnTo>
                <a:lnTo>
                  <a:pt x="126007" y="1692689"/>
                </a:lnTo>
                <a:lnTo>
                  <a:pt x="129498" y="1701576"/>
                </a:lnTo>
                <a:lnTo>
                  <a:pt x="132672" y="1710780"/>
                </a:lnTo>
                <a:lnTo>
                  <a:pt x="136798" y="1719666"/>
                </a:lnTo>
                <a:lnTo>
                  <a:pt x="140924" y="1728235"/>
                </a:lnTo>
                <a:lnTo>
                  <a:pt x="145685" y="1736170"/>
                </a:lnTo>
                <a:lnTo>
                  <a:pt x="151398" y="1744739"/>
                </a:lnTo>
                <a:lnTo>
                  <a:pt x="156794" y="1752356"/>
                </a:lnTo>
                <a:lnTo>
                  <a:pt x="162507" y="1759656"/>
                </a:lnTo>
                <a:lnTo>
                  <a:pt x="168855" y="1766955"/>
                </a:lnTo>
                <a:lnTo>
                  <a:pt x="175203" y="1773938"/>
                </a:lnTo>
                <a:lnTo>
                  <a:pt x="182186" y="1780285"/>
                </a:lnTo>
                <a:lnTo>
                  <a:pt x="189486" y="1786633"/>
                </a:lnTo>
                <a:lnTo>
                  <a:pt x="196786" y="1792345"/>
                </a:lnTo>
                <a:lnTo>
                  <a:pt x="204721" y="1798375"/>
                </a:lnTo>
                <a:lnTo>
                  <a:pt x="212973" y="1803453"/>
                </a:lnTo>
                <a:lnTo>
                  <a:pt x="221226" y="1808214"/>
                </a:lnTo>
                <a:lnTo>
                  <a:pt x="229478" y="1812340"/>
                </a:lnTo>
                <a:lnTo>
                  <a:pt x="238365" y="1816466"/>
                </a:lnTo>
                <a:lnTo>
                  <a:pt x="247570" y="1819640"/>
                </a:lnTo>
                <a:lnTo>
                  <a:pt x="256457" y="1823131"/>
                </a:lnTo>
                <a:lnTo>
                  <a:pt x="265979" y="1825670"/>
                </a:lnTo>
                <a:lnTo>
                  <a:pt x="275500" y="1827891"/>
                </a:lnTo>
                <a:lnTo>
                  <a:pt x="285340" y="1829478"/>
                </a:lnTo>
                <a:lnTo>
                  <a:pt x="295179" y="1831065"/>
                </a:lnTo>
                <a:lnTo>
                  <a:pt x="305336" y="1831700"/>
                </a:lnTo>
                <a:lnTo>
                  <a:pt x="315492" y="1831700"/>
                </a:lnTo>
                <a:lnTo>
                  <a:pt x="1632371" y="1831700"/>
                </a:lnTo>
                <a:lnTo>
                  <a:pt x="1642527" y="1831700"/>
                </a:lnTo>
                <a:lnTo>
                  <a:pt x="1652367" y="1831065"/>
                </a:lnTo>
                <a:lnTo>
                  <a:pt x="1662523" y="1829478"/>
                </a:lnTo>
                <a:lnTo>
                  <a:pt x="1672045" y="1827891"/>
                </a:lnTo>
                <a:lnTo>
                  <a:pt x="1681885" y="1825670"/>
                </a:lnTo>
                <a:lnTo>
                  <a:pt x="1691089" y="1823131"/>
                </a:lnTo>
                <a:lnTo>
                  <a:pt x="1700611" y="1819640"/>
                </a:lnTo>
                <a:lnTo>
                  <a:pt x="1709181" y="1816466"/>
                </a:lnTo>
                <a:lnTo>
                  <a:pt x="1718385" y="1812340"/>
                </a:lnTo>
                <a:lnTo>
                  <a:pt x="1726637" y="1808214"/>
                </a:lnTo>
                <a:lnTo>
                  <a:pt x="1735207" y="1803453"/>
                </a:lnTo>
                <a:lnTo>
                  <a:pt x="1743142" y="1798375"/>
                </a:lnTo>
                <a:lnTo>
                  <a:pt x="1750760" y="1792345"/>
                </a:lnTo>
                <a:lnTo>
                  <a:pt x="1758377" y="1786633"/>
                </a:lnTo>
                <a:lnTo>
                  <a:pt x="1765677" y="1780285"/>
                </a:lnTo>
                <a:lnTo>
                  <a:pt x="1772660" y="1773938"/>
                </a:lnTo>
                <a:lnTo>
                  <a:pt x="1779325" y="1766955"/>
                </a:lnTo>
                <a:lnTo>
                  <a:pt x="1785356" y="1759973"/>
                </a:lnTo>
                <a:lnTo>
                  <a:pt x="1791069" y="1752356"/>
                </a:lnTo>
                <a:lnTo>
                  <a:pt x="1796782" y="1744739"/>
                </a:lnTo>
                <a:lnTo>
                  <a:pt x="1801861" y="1736805"/>
                </a:lnTo>
                <a:lnTo>
                  <a:pt x="1806621" y="1728235"/>
                </a:lnTo>
                <a:lnTo>
                  <a:pt x="1810748" y="1719666"/>
                </a:lnTo>
                <a:lnTo>
                  <a:pt x="1814874" y="1710780"/>
                </a:lnTo>
                <a:lnTo>
                  <a:pt x="1818683" y="1702211"/>
                </a:lnTo>
                <a:lnTo>
                  <a:pt x="1821857" y="1692689"/>
                </a:lnTo>
                <a:lnTo>
                  <a:pt x="1824396" y="1683168"/>
                </a:lnTo>
                <a:lnTo>
                  <a:pt x="1826617" y="1673647"/>
                </a:lnTo>
                <a:lnTo>
                  <a:pt x="1828522" y="1663808"/>
                </a:lnTo>
                <a:lnTo>
                  <a:pt x="1829474" y="1653970"/>
                </a:lnTo>
                <a:lnTo>
                  <a:pt x="1830109" y="1643814"/>
                </a:lnTo>
                <a:lnTo>
                  <a:pt x="1830426" y="1633658"/>
                </a:lnTo>
                <a:lnTo>
                  <a:pt x="1830426" y="1113162"/>
                </a:lnTo>
                <a:lnTo>
                  <a:pt x="1830426" y="773570"/>
                </a:lnTo>
                <a:lnTo>
                  <a:pt x="1947863" y="656458"/>
                </a:lnTo>
                <a:lnTo>
                  <a:pt x="1947863" y="1738391"/>
                </a:lnTo>
                <a:lnTo>
                  <a:pt x="1947546" y="1748865"/>
                </a:lnTo>
                <a:lnTo>
                  <a:pt x="1946911" y="1758704"/>
                </a:lnTo>
                <a:lnTo>
                  <a:pt x="1945324" y="1768860"/>
                </a:lnTo>
                <a:lnTo>
                  <a:pt x="1943419" y="1778063"/>
                </a:lnTo>
                <a:lnTo>
                  <a:pt x="1941198" y="1787902"/>
                </a:lnTo>
                <a:lnTo>
                  <a:pt x="1938659" y="1797423"/>
                </a:lnTo>
                <a:lnTo>
                  <a:pt x="1935802" y="1806627"/>
                </a:lnTo>
                <a:lnTo>
                  <a:pt x="1932311" y="1815831"/>
                </a:lnTo>
                <a:lnTo>
                  <a:pt x="1928184" y="1824400"/>
                </a:lnTo>
                <a:lnTo>
                  <a:pt x="1923741" y="1832969"/>
                </a:lnTo>
                <a:lnTo>
                  <a:pt x="1918980" y="1841221"/>
                </a:lnTo>
                <a:lnTo>
                  <a:pt x="1913902" y="1849156"/>
                </a:lnTo>
                <a:lnTo>
                  <a:pt x="1908188" y="1856773"/>
                </a:lnTo>
                <a:lnTo>
                  <a:pt x="1902475" y="1864707"/>
                </a:lnTo>
                <a:lnTo>
                  <a:pt x="1896127" y="1871689"/>
                </a:lnTo>
                <a:lnTo>
                  <a:pt x="1889462" y="1878671"/>
                </a:lnTo>
                <a:lnTo>
                  <a:pt x="1882797" y="1885336"/>
                </a:lnTo>
                <a:lnTo>
                  <a:pt x="1875497" y="1891366"/>
                </a:lnTo>
                <a:lnTo>
                  <a:pt x="1868197" y="1897397"/>
                </a:lnTo>
                <a:lnTo>
                  <a:pt x="1860579" y="1902792"/>
                </a:lnTo>
                <a:lnTo>
                  <a:pt x="1852327" y="1907870"/>
                </a:lnTo>
                <a:lnTo>
                  <a:pt x="1844074" y="1912631"/>
                </a:lnTo>
                <a:lnTo>
                  <a:pt x="1835187" y="1917074"/>
                </a:lnTo>
                <a:lnTo>
                  <a:pt x="1826617" y="1920882"/>
                </a:lnTo>
                <a:lnTo>
                  <a:pt x="1817413" y="1924691"/>
                </a:lnTo>
                <a:lnTo>
                  <a:pt x="1808209" y="1927865"/>
                </a:lnTo>
                <a:lnTo>
                  <a:pt x="1799004" y="1930404"/>
                </a:lnTo>
                <a:lnTo>
                  <a:pt x="1789482" y="1932625"/>
                </a:lnTo>
                <a:lnTo>
                  <a:pt x="1779643" y="1934530"/>
                </a:lnTo>
                <a:lnTo>
                  <a:pt x="1769803" y="1935482"/>
                </a:lnTo>
                <a:lnTo>
                  <a:pt x="1759647" y="1936434"/>
                </a:lnTo>
                <a:lnTo>
                  <a:pt x="1749173" y="1936751"/>
                </a:lnTo>
                <a:lnTo>
                  <a:pt x="198373" y="1936751"/>
                </a:lnTo>
                <a:lnTo>
                  <a:pt x="188216" y="1936434"/>
                </a:lnTo>
                <a:lnTo>
                  <a:pt x="178377" y="1935482"/>
                </a:lnTo>
                <a:lnTo>
                  <a:pt x="168538" y="1934530"/>
                </a:lnTo>
                <a:lnTo>
                  <a:pt x="158699" y="1932625"/>
                </a:lnTo>
                <a:lnTo>
                  <a:pt x="148859" y="1930404"/>
                </a:lnTo>
                <a:lnTo>
                  <a:pt x="139655" y="1927865"/>
                </a:lnTo>
                <a:lnTo>
                  <a:pt x="130133" y="1924691"/>
                </a:lnTo>
                <a:lnTo>
                  <a:pt x="121246" y="1920882"/>
                </a:lnTo>
                <a:lnTo>
                  <a:pt x="112359" y="1917074"/>
                </a:lnTo>
                <a:lnTo>
                  <a:pt x="103789" y="1912631"/>
                </a:lnTo>
                <a:lnTo>
                  <a:pt x="95537" y="1907870"/>
                </a:lnTo>
                <a:lnTo>
                  <a:pt x="87602" y="1902792"/>
                </a:lnTo>
                <a:lnTo>
                  <a:pt x="79984" y="1897397"/>
                </a:lnTo>
                <a:lnTo>
                  <a:pt x="72049" y="1891366"/>
                </a:lnTo>
                <a:lnTo>
                  <a:pt x="65067" y="1885336"/>
                </a:lnTo>
                <a:lnTo>
                  <a:pt x="58084" y="1878671"/>
                </a:lnTo>
                <a:lnTo>
                  <a:pt x="51418" y="1871689"/>
                </a:lnTo>
                <a:lnTo>
                  <a:pt x="45388" y="1864707"/>
                </a:lnTo>
                <a:lnTo>
                  <a:pt x="39357" y="1856773"/>
                </a:lnTo>
                <a:lnTo>
                  <a:pt x="33962" y="1849156"/>
                </a:lnTo>
                <a:lnTo>
                  <a:pt x="28883" y="1841221"/>
                </a:lnTo>
                <a:lnTo>
                  <a:pt x="24122" y="1832969"/>
                </a:lnTo>
                <a:lnTo>
                  <a:pt x="19679" y="1824400"/>
                </a:lnTo>
                <a:lnTo>
                  <a:pt x="15870" y="1815831"/>
                </a:lnTo>
                <a:lnTo>
                  <a:pt x="12061" y="1806627"/>
                </a:lnTo>
                <a:lnTo>
                  <a:pt x="8887" y="1797423"/>
                </a:lnTo>
                <a:lnTo>
                  <a:pt x="6348" y="1787902"/>
                </a:lnTo>
                <a:lnTo>
                  <a:pt x="4126" y="1778063"/>
                </a:lnTo>
                <a:lnTo>
                  <a:pt x="2222" y="1768860"/>
                </a:lnTo>
                <a:lnTo>
                  <a:pt x="1270" y="1758704"/>
                </a:lnTo>
                <a:lnTo>
                  <a:pt x="318" y="1748865"/>
                </a:lnTo>
                <a:lnTo>
                  <a:pt x="0" y="1738391"/>
                </a:lnTo>
                <a:lnTo>
                  <a:pt x="0" y="517448"/>
                </a:lnTo>
                <a:lnTo>
                  <a:pt x="318" y="507292"/>
                </a:lnTo>
                <a:lnTo>
                  <a:pt x="1270" y="497453"/>
                </a:lnTo>
                <a:lnTo>
                  <a:pt x="2222" y="487297"/>
                </a:lnTo>
                <a:lnTo>
                  <a:pt x="4126" y="477776"/>
                </a:lnTo>
                <a:lnTo>
                  <a:pt x="6348" y="467937"/>
                </a:lnTo>
                <a:lnTo>
                  <a:pt x="8887" y="458416"/>
                </a:lnTo>
                <a:lnTo>
                  <a:pt x="12061" y="449212"/>
                </a:lnTo>
                <a:lnTo>
                  <a:pt x="15870" y="440008"/>
                </a:lnTo>
                <a:lnTo>
                  <a:pt x="19679" y="431439"/>
                </a:lnTo>
                <a:lnTo>
                  <a:pt x="24122" y="423187"/>
                </a:lnTo>
                <a:lnTo>
                  <a:pt x="28883" y="414618"/>
                </a:lnTo>
                <a:lnTo>
                  <a:pt x="33962" y="406684"/>
                </a:lnTo>
                <a:lnTo>
                  <a:pt x="39357" y="399067"/>
                </a:lnTo>
                <a:lnTo>
                  <a:pt x="45388" y="391450"/>
                </a:lnTo>
                <a:lnTo>
                  <a:pt x="51418" y="384150"/>
                </a:lnTo>
                <a:lnTo>
                  <a:pt x="58084" y="377168"/>
                </a:lnTo>
                <a:lnTo>
                  <a:pt x="65067" y="370503"/>
                </a:lnTo>
                <a:lnTo>
                  <a:pt x="72049" y="364473"/>
                </a:lnTo>
                <a:lnTo>
                  <a:pt x="79984" y="358443"/>
                </a:lnTo>
                <a:lnTo>
                  <a:pt x="87602" y="353047"/>
                </a:lnTo>
                <a:lnTo>
                  <a:pt x="95537" y="347969"/>
                </a:lnTo>
                <a:lnTo>
                  <a:pt x="103789" y="343209"/>
                </a:lnTo>
                <a:lnTo>
                  <a:pt x="112359" y="338766"/>
                </a:lnTo>
                <a:lnTo>
                  <a:pt x="121246" y="334957"/>
                </a:lnTo>
                <a:lnTo>
                  <a:pt x="130133" y="331149"/>
                </a:lnTo>
                <a:lnTo>
                  <a:pt x="139655" y="328292"/>
                </a:lnTo>
                <a:lnTo>
                  <a:pt x="148859" y="325436"/>
                </a:lnTo>
                <a:lnTo>
                  <a:pt x="158699" y="323214"/>
                </a:lnTo>
                <a:lnTo>
                  <a:pt x="168538" y="321310"/>
                </a:lnTo>
                <a:lnTo>
                  <a:pt x="178377" y="320358"/>
                </a:lnTo>
                <a:lnTo>
                  <a:pt x="188216" y="319723"/>
                </a:lnTo>
                <a:lnTo>
                  <a:pt x="198373" y="319088"/>
                </a:lnTo>
                <a:close/>
                <a:moveTo>
                  <a:pt x="2076641" y="106363"/>
                </a:moveTo>
                <a:lnTo>
                  <a:pt x="2082030" y="106363"/>
                </a:lnTo>
                <a:lnTo>
                  <a:pt x="2087102" y="106363"/>
                </a:lnTo>
                <a:lnTo>
                  <a:pt x="2092174" y="106679"/>
                </a:lnTo>
                <a:lnTo>
                  <a:pt x="2097246" y="107313"/>
                </a:lnTo>
                <a:lnTo>
                  <a:pt x="2102318" y="108263"/>
                </a:lnTo>
                <a:lnTo>
                  <a:pt x="2107390" y="109213"/>
                </a:lnTo>
                <a:lnTo>
                  <a:pt x="2112145" y="110797"/>
                </a:lnTo>
                <a:lnTo>
                  <a:pt x="2117217" y="112064"/>
                </a:lnTo>
                <a:lnTo>
                  <a:pt x="2121972" y="113965"/>
                </a:lnTo>
                <a:lnTo>
                  <a:pt x="2126727" y="116182"/>
                </a:lnTo>
                <a:lnTo>
                  <a:pt x="2131482" y="118399"/>
                </a:lnTo>
                <a:lnTo>
                  <a:pt x="2136237" y="120933"/>
                </a:lnTo>
                <a:lnTo>
                  <a:pt x="2140358" y="123784"/>
                </a:lnTo>
                <a:lnTo>
                  <a:pt x="2144796" y="126634"/>
                </a:lnTo>
                <a:lnTo>
                  <a:pt x="2148916" y="130119"/>
                </a:lnTo>
                <a:lnTo>
                  <a:pt x="2153354" y="133603"/>
                </a:lnTo>
                <a:lnTo>
                  <a:pt x="2157158" y="137087"/>
                </a:lnTo>
                <a:lnTo>
                  <a:pt x="2166351" y="146589"/>
                </a:lnTo>
                <a:lnTo>
                  <a:pt x="2169838" y="150707"/>
                </a:lnTo>
                <a:lnTo>
                  <a:pt x="2173642" y="154825"/>
                </a:lnTo>
                <a:lnTo>
                  <a:pt x="2176812" y="158626"/>
                </a:lnTo>
                <a:lnTo>
                  <a:pt x="2179665" y="163060"/>
                </a:lnTo>
                <a:lnTo>
                  <a:pt x="2182835" y="167811"/>
                </a:lnTo>
                <a:lnTo>
                  <a:pt x="2185371" y="172246"/>
                </a:lnTo>
                <a:lnTo>
                  <a:pt x="2187273" y="176997"/>
                </a:lnTo>
                <a:lnTo>
                  <a:pt x="2189492" y="181748"/>
                </a:lnTo>
                <a:lnTo>
                  <a:pt x="2191394" y="186183"/>
                </a:lnTo>
                <a:lnTo>
                  <a:pt x="2192979" y="191567"/>
                </a:lnTo>
                <a:lnTo>
                  <a:pt x="2194247" y="196002"/>
                </a:lnTo>
                <a:lnTo>
                  <a:pt x="2195515" y="201387"/>
                </a:lnTo>
                <a:lnTo>
                  <a:pt x="2196149" y="206454"/>
                </a:lnTo>
                <a:lnTo>
                  <a:pt x="2196783" y="211522"/>
                </a:lnTo>
                <a:lnTo>
                  <a:pt x="2197100" y="216590"/>
                </a:lnTo>
                <a:lnTo>
                  <a:pt x="2197100" y="221658"/>
                </a:lnTo>
                <a:lnTo>
                  <a:pt x="2197100" y="226726"/>
                </a:lnTo>
                <a:lnTo>
                  <a:pt x="2196783" y="231794"/>
                </a:lnTo>
                <a:lnTo>
                  <a:pt x="2196149" y="236862"/>
                </a:lnTo>
                <a:lnTo>
                  <a:pt x="2195515" y="241613"/>
                </a:lnTo>
                <a:lnTo>
                  <a:pt x="2194247" y="246681"/>
                </a:lnTo>
                <a:lnTo>
                  <a:pt x="2192979" y="251749"/>
                </a:lnTo>
                <a:lnTo>
                  <a:pt x="2191394" y="256500"/>
                </a:lnTo>
                <a:lnTo>
                  <a:pt x="2189492" y="261251"/>
                </a:lnTo>
                <a:lnTo>
                  <a:pt x="2187273" y="266319"/>
                </a:lnTo>
                <a:lnTo>
                  <a:pt x="2185371" y="270754"/>
                </a:lnTo>
                <a:lnTo>
                  <a:pt x="2182835" y="275505"/>
                </a:lnTo>
                <a:lnTo>
                  <a:pt x="2179665" y="279623"/>
                </a:lnTo>
                <a:lnTo>
                  <a:pt x="2176812" y="284057"/>
                </a:lnTo>
                <a:lnTo>
                  <a:pt x="2173642" y="288492"/>
                </a:lnTo>
                <a:lnTo>
                  <a:pt x="2169838" y="292609"/>
                </a:lnTo>
                <a:lnTo>
                  <a:pt x="2166351" y="296410"/>
                </a:lnTo>
                <a:lnTo>
                  <a:pt x="1970764" y="491843"/>
                </a:lnTo>
                <a:lnTo>
                  <a:pt x="1967277" y="495010"/>
                </a:lnTo>
                <a:lnTo>
                  <a:pt x="1963473" y="498178"/>
                </a:lnTo>
                <a:lnTo>
                  <a:pt x="1959986" y="500712"/>
                </a:lnTo>
                <a:lnTo>
                  <a:pt x="1956816" y="502612"/>
                </a:lnTo>
                <a:lnTo>
                  <a:pt x="1953329" y="504513"/>
                </a:lnTo>
                <a:lnTo>
                  <a:pt x="1950476" y="505463"/>
                </a:lnTo>
                <a:lnTo>
                  <a:pt x="1947623" y="505780"/>
                </a:lnTo>
                <a:lnTo>
                  <a:pt x="1944771" y="506413"/>
                </a:lnTo>
                <a:lnTo>
                  <a:pt x="1941918" y="505780"/>
                </a:lnTo>
                <a:lnTo>
                  <a:pt x="1939382" y="505463"/>
                </a:lnTo>
                <a:lnTo>
                  <a:pt x="1936846" y="504513"/>
                </a:lnTo>
                <a:lnTo>
                  <a:pt x="1933993" y="502929"/>
                </a:lnTo>
                <a:lnTo>
                  <a:pt x="1931457" y="501662"/>
                </a:lnTo>
                <a:lnTo>
                  <a:pt x="1928921" y="499445"/>
                </a:lnTo>
                <a:lnTo>
                  <a:pt x="1924166" y="494694"/>
                </a:lnTo>
                <a:lnTo>
                  <a:pt x="1919094" y="489309"/>
                </a:lnTo>
                <a:lnTo>
                  <a:pt x="1914022" y="482657"/>
                </a:lnTo>
                <a:lnTo>
                  <a:pt x="1903561" y="467770"/>
                </a:lnTo>
                <a:lnTo>
                  <a:pt x="1897855" y="459852"/>
                </a:lnTo>
                <a:lnTo>
                  <a:pt x="1891515" y="451616"/>
                </a:lnTo>
                <a:lnTo>
                  <a:pt x="1884541" y="443698"/>
                </a:lnTo>
                <a:lnTo>
                  <a:pt x="1877250" y="435779"/>
                </a:lnTo>
                <a:lnTo>
                  <a:pt x="1868057" y="426277"/>
                </a:lnTo>
                <a:lnTo>
                  <a:pt x="1859815" y="418991"/>
                </a:lnTo>
                <a:lnTo>
                  <a:pt x="1851890" y="412023"/>
                </a:lnTo>
                <a:lnTo>
                  <a:pt x="1843966" y="406005"/>
                </a:lnTo>
                <a:lnTo>
                  <a:pt x="1836041" y="399987"/>
                </a:lnTo>
                <a:lnTo>
                  <a:pt x="1820825" y="389217"/>
                </a:lnTo>
                <a:lnTo>
                  <a:pt x="1814485" y="384466"/>
                </a:lnTo>
                <a:lnTo>
                  <a:pt x="1808462" y="379398"/>
                </a:lnTo>
                <a:lnTo>
                  <a:pt x="1804024" y="374647"/>
                </a:lnTo>
                <a:lnTo>
                  <a:pt x="1802122" y="372113"/>
                </a:lnTo>
                <a:lnTo>
                  <a:pt x="1800220" y="369579"/>
                </a:lnTo>
                <a:lnTo>
                  <a:pt x="1798635" y="367045"/>
                </a:lnTo>
                <a:lnTo>
                  <a:pt x="1798001" y="364511"/>
                </a:lnTo>
                <a:lnTo>
                  <a:pt x="1797367" y="361660"/>
                </a:lnTo>
                <a:lnTo>
                  <a:pt x="1797050" y="359126"/>
                </a:lnTo>
                <a:lnTo>
                  <a:pt x="1797367" y="355959"/>
                </a:lnTo>
                <a:lnTo>
                  <a:pt x="1797684" y="353108"/>
                </a:lnTo>
                <a:lnTo>
                  <a:pt x="1798635" y="349941"/>
                </a:lnTo>
                <a:lnTo>
                  <a:pt x="1800220" y="346773"/>
                </a:lnTo>
                <a:lnTo>
                  <a:pt x="1802439" y="343289"/>
                </a:lnTo>
                <a:lnTo>
                  <a:pt x="1804975" y="340122"/>
                </a:lnTo>
                <a:lnTo>
                  <a:pt x="1807828" y="336637"/>
                </a:lnTo>
                <a:lnTo>
                  <a:pt x="1811632" y="332520"/>
                </a:lnTo>
                <a:lnTo>
                  <a:pt x="2006902" y="137087"/>
                </a:lnTo>
                <a:lnTo>
                  <a:pt x="2011023" y="133603"/>
                </a:lnTo>
                <a:lnTo>
                  <a:pt x="2014827" y="130119"/>
                </a:lnTo>
                <a:lnTo>
                  <a:pt x="2019265" y="126634"/>
                </a:lnTo>
                <a:lnTo>
                  <a:pt x="2023703" y="123784"/>
                </a:lnTo>
                <a:lnTo>
                  <a:pt x="2028141" y="120933"/>
                </a:lnTo>
                <a:lnTo>
                  <a:pt x="2032896" y="118399"/>
                </a:lnTo>
                <a:lnTo>
                  <a:pt x="2037017" y="116182"/>
                </a:lnTo>
                <a:lnTo>
                  <a:pt x="2041772" y="113965"/>
                </a:lnTo>
                <a:lnTo>
                  <a:pt x="2046843" y="112064"/>
                </a:lnTo>
                <a:lnTo>
                  <a:pt x="2051598" y="110797"/>
                </a:lnTo>
                <a:lnTo>
                  <a:pt x="2056670" y="109213"/>
                </a:lnTo>
                <a:lnTo>
                  <a:pt x="2061425" y="108263"/>
                </a:lnTo>
                <a:lnTo>
                  <a:pt x="2066497" y="107313"/>
                </a:lnTo>
                <a:lnTo>
                  <a:pt x="2071569" y="106679"/>
                </a:lnTo>
                <a:lnTo>
                  <a:pt x="2076641" y="106363"/>
                </a:lnTo>
                <a:close/>
                <a:moveTo>
                  <a:pt x="2213628" y="19050"/>
                </a:moveTo>
                <a:lnTo>
                  <a:pt x="2219371" y="19369"/>
                </a:lnTo>
                <a:lnTo>
                  <a:pt x="2225751" y="20007"/>
                </a:lnTo>
                <a:lnTo>
                  <a:pt x="2231493" y="21602"/>
                </a:lnTo>
                <a:lnTo>
                  <a:pt x="2237236" y="23516"/>
                </a:lnTo>
                <a:lnTo>
                  <a:pt x="2242978" y="26387"/>
                </a:lnTo>
                <a:lnTo>
                  <a:pt x="2248401" y="29258"/>
                </a:lnTo>
                <a:lnTo>
                  <a:pt x="2253506" y="33087"/>
                </a:lnTo>
                <a:lnTo>
                  <a:pt x="2258291" y="37234"/>
                </a:lnTo>
                <a:lnTo>
                  <a:pt x="2262757" y="42019"/>
                </a:lnTo>
                <a:lnTo>
                  <a:pt x="2266266" y="47123"/>
                </a:lnTo>
                <a:lnTo>
                  <a:pt x="2269457" y="52547"/>
                </a:lnTo>
                <a:lnTo>
                  <a:pt x="2272009" y="58608"/>
                </a:lnTo>
                <a:lnTo>
                  <a:pt x="2273923" y="64350"/>
                </a:lnTo>
                <a:lnTo>
                  <a:pt x="2275518" y="70412"/>
                </a:lnTo>
                <a:lnTo>
                  <a:pt x="2276475" y="76154"/>
                </a:lnTo>
                <a:lnTo>
                  <a:pt x="2276475" y="82216"/>
                </a:lnTo>
                <a:lnTo>
                  <a:pt x="2276475" y="88277"/>
                </a:lnTo>
                <a:lnTo>
                  <a:pt x="2275518" y="94338"/>
                </a:lnTo>
                <a:lnTo>
                  <a:pt x="2273923" y="100400"/>
                </a:lnTo>
                <a:lnTo>
                  <a:pt x="2272009" y="106142"/>
                </a:lnTo>
                <a:lnTo>
                  <a:pt x="2269457" y="111565"/>
                </a:lnTo>
                <a:lnTo>
                  <a:pt x="2266266" y="117308"/>
                </a:lnTo>
                <a:lnTo>
                  <a:pt x="2262757" y="122412"/>
                </a:lnTo>
                <a:lnTo>
                  <a:pt x="2258291" y="126878"/>
                </a:lnTo>
                <a:lnTo>
                  <a:pt x="2241064" y="144105"/>
                </a:lnTo>
                <a:lnTo>
                  <a:pt x="2236598" y="148253"/>
                </a:lnTo>
                <a:lnTo>
                  <a:pt x="2232769" y="150805"/>
                </a:lnTo>
                <a:lnTo>
                  <a:pt x="2230855" y="151443"/>
                </a:lnTo>
                <a:lnTo>
                  <a:pt x="2228941" y="152400"/>
                </a:lnTo>
                <a:lnTo>
                  <a:pt x="2227346" y="152400"/>
                </a:lnTo>
                <a:lnTo>
                  <a:pt x="2225751" y="152400"/>
                </a:lnTo>
                <a:lnTo>
                  <a:pt x="2224156" y="152081"/>
                </a:lnTo>
                <a:lnTo>
                  <a:pt x="2222880" y="151443"/>
                </a:lnTo>
                <a:lnTo>
                  <a:pt x="2220009" y="149848"/>
                </a:lnTo>
                <a:lnTo>
                  <a:pt x="2217456" y="147295"/>
                </a:lnTo>
                <a:lnTo>
                  <a:pt x="2214904" y="143786"/>
                </a:lnTo>
                <a:lnTo>
                  <a:pt x="2212352" y="140277"/>
                </a:lnTo>
                <a:lnTo>
                  <a:pt x="2209800" y="135811"/>
                </a:lnTo>
                <a:lnTo>
                  <a:pt x="2204058" y="126240"/>
                </a:lnTo>
                <a:lnTo>
                  <a:pt x="2201186" y="121455"/>
                </a:lnTo>
                <a:lnTo>
                  <a:pt x="2197358" y="116351"/>
                </a:lnTo>
                <a:lnTo>
                  <a:pt x="2193530" y="111246"/>
                </a:lnTo>
                <a:lnTo>
                  <a:pt x="2189064" y="106461"/>
                </a:lnTo>
                <a:lnTo>
                  <a:pt x="2184278" y="101995"/>
                </a:lnTo>
                <a:lnTo>
                  <a:pt x="2179493" y="98167"/>
                </a:lnTo>
                <a:lnTo>
                  <a:pt x="2174389" y="94657"/>
                </a:lnTo>
                <a:lnTo>
                  <a:pt x="2169285" y="91467"/>
                </a:lnTo>
                <a:lnTo>
                  <a:pt x="2159714" y="85725"/>
                </a:lnTo>
                <a:lnTo>
                  <a:pt x="2155248" y="83173"/>
                </a:lnTo>
                <a:lnTo>
                  <a:pt x="2151739" y="80620"/>
                </a:lnTo>
                <a:lnTo>
                  <a:pt x="2148229" y="78068"/>
                </a:lnTo>
                <a:lnTo>
                  <a:pt x="2145677" y="75516"/>
                </a:lnTo>
                <a:lnTo>
                  <a:pt x="2144082" y="72964"/>
                </a:lnTo>
                <a:lnTo>
                  <a:pt x="2143763" y="71369"/>
                </a:lnTo>
                <a:lnTo>
                  <a:pt x="2143125" y="69774"/>
                </a:lnTo>
                <a:lnTo>
                  <a:pt x="2143125" y="68179"/>
                </a:lnTo>
                <a:lnTo>
                  <a:pt x="2143763" y="66584"/>
                </a:lnTo>
                <a:lnTo>
                  <a:pt x="2144082" y="64669"/>
                </a:lnTo>
                <a:lnTo>
                  <a:pt x="2144720" y="63074"/>
                </a:lnTo>
                <a:lnTo>
                  <a:pt x="2147591" y="59246"/>
                </a:lnTo>
                <a:lnTo>
                  <a:pt x="2151419" y="54780"/>
                </a:lnTo>
                <a:lnTo>
                  <a:pt x="2168647" y="37234"/>
                </a:lnTo>
                <a:lnTo>
                  <a:pt x="2173751" y="33087"/>
                </a:lnTo>
                <a:lnTo>
                  <a:pt x="2178855" y="29258"/>
                </a:lnTo>
                <a:lnTo>
                  <a:pt x="2183959" y="26387"/>
                </a:lnTo>
                <a:lnTo>
                  <a:pt x="2189702" y="23516"/>
                </a:lnTo>
                <a:lnTo>
                  <a:pt x="2195125" y="21602"/>
                </a:lnTo>
                <a:lnTo>
                  <a:pt x="2201506" y="20007"/>
                </a:lnTo>
                <a:lnTo>
                  <a:pt x="2207248" y="19369"/>
                </a:lnTo>
                <a:lnTo>
                  <a:pt x="2213628" y="19050"/>
                </a:lnTo>
                <a:close/>
                <a:moveTo>
                  <a:pt x="1985550" y="0"/>
                </a:moveTo>
                <a:lnTo>
                  <a:pt x="1989686" y="0"/>
                </a:lnTo>
                <a:lnTo>
                  <a:pt x="1993822" y="0"/>
                </a:lnTo>
                <a:lnTo>
                  <a:pt x="1997640" y="634"/>
                </a:lnTo>
                <a:lnTo>
                  <a:pt x="2001776" y="1903"/>
                </a:lnTo>
                <a:lnTo>
                  <a:pt x="2005594" y="2855"/>
                </a:lnTo>
                <a:lnTo>
                  <a:pt x="2009411" y="4759"/>
                </a:lnTo>
                <a:lnTo>
                  <a:pt x="2012911" y="6980"/>
                </a:lnTo>
                <a:lnTo>
                  <a:pt x="2016411" y="9518"/>
                </a:lnTo>
                <a:lnTo>
                  <a:pt x="2019592" y="12374"/>
                </a:lnTo>
                <a:lnTo>
                  <a:pt x="2022456" y="15229"/>
                </a:lnTo>
                <a:lnTo>
                  <a:pt x="2025001" y="19037"/>
                </a:lnTo>
                <a:lnTo>
                  <a:pt x="2026910" y="22210"/>
                </a:lnTo>
                <a:lnTo>
                  <a:pt x="2028819" y="26334"/>
                </a:lnTo>
                <a:lnTo>
                  <a:pt x="2030091" y="29824"/>
                </a:lnTo>
                <a:lnTo>
                  <a:pt x="2031364" y="33949"/>
                </a:lnTo>
                <a:lnTo>
                  <a:pt x="2031682" y="37757"/>
                </a:lnTo>
                <a:lnTo>
                  <a:pt x="2032000" y="41881"/>
                </a:lnTo>
                <a:lnTo>
                  <a:pt x="2031682" y="46006"/>
                </a:lnTo>
                <a:lnTo>
                  <a:pt x="2031046" y="49813"/>
                </a:lnTo>
                <a:lnTo>
                  <a:pt x="2030091" y="53938"/>
                </a:lnTo>
                <a:lnTo>
                  <a:pt x="2028819" y="57745"/>
                </a:lnTo>
                <a:lnTo>
                  <a:pt x="2026910" y="61553"/>
                </a:lnTo>
                <a:lnTo>
                  <a:pt x="2025001" y="65043"/>
                </a:lnTo>
                <a:lnTo>
                  <a:pt x="2022456" y="68533"/>
                </a:lnTo>
                <a:lnTo>
                  <a:pt x="2019592" y="71706"/>
                </a:lnTo>
                <a:lnTo>
                  <a:pt x="1637177" y="453081"/>
                </a:lnTo>
                <a:lnTo>
                  <a:pt x="1633995" y="455937"/>
                </a:lnTo>
                <a:lnTo>
                  <a:pt x="1630814" y="458158"/>
                </a:lnTo>
                <a:lnTo>
                  <a:pt x="1626996" y="460379"/>
                </a:lnTo>
                <a:lnTo>
                  <a:pt x="1623496" y="462283"/>
                </a:lnTo>
                <a:lnTo>
                  <a:pt x="1619360" y="463552"/>
                </a:lnTo>
                <a:lnTo>
                  <a:pt x="1615224" y="464186"/>
                </a:lnTo>
                <a:lnTo>
                  <a:pt x="1611407" y="465138"/>
                </a:lnTo>
                <a:lnTo>
                  <a:pt x="1607271" y="465138"/>
                </a:lnTo>
                <a:lnTo>
                  <a:pt x="1603135" y="465138"/>
                </a:lnTo>
                <a:lnTo>
                  <a:pt x="1599317" y="464186"/>
                </a:lnTo>
                <a:lnTo>
                  <a:pt x="1595181" y="463552"/>
                </a:lnTo>
                <a:lnTo>
                  <a:pt x="1591681" y="462283"/>
                </a:lnTo>
                <a:lnTo>
                  <a:pt x="1587864" y="460379"/>
                </a:lnTo>
                <a:lnTo>
                  <a:pt x="1584364" y="458158"/>
                </a:lnTo>
                <a:lnTo>
                  <a:pt x="1580864" y="455937"/>
                </a:lnTo>
                <a:lnTo>
                  <a:pt x="1577683" y="453081"/>
                </a:lnTo>
                <a:lnTo>
                  <a:pt x="1574819" y="449591"/>
                </a:lnTo>
                <a:lnTo>
                  <a:pt x="1572274" y="446418"/>
                </a:lnTo>
                <a:lnTo>
                  <a:pt x="1570047" y="442928"/>
                </a:lnTo>
                <a:lnTo>
                  <a:pt x="1568138" y="439121"/>
                </a:lnTo>
                <a:lnTo>
                  <a:pt x="1567184" y="435314"/>
                </a:lnTo>
                <a:lnTo>
                  <a:pt x="1565911" y="431189"/>
                </a:lnTo>
                <a:lnTo>
                  <a:pt x="1565275" y="427381"/>
                </a:lnTo>
                <a:lnTo>
                  <a:pt x="1565275" y="423257"/>
                </a:lnTo>
                <a:lnTo>
                  <a:pt x="1565275" y="419132"/>
                </a:lnTo>
                <a:lnTo>
                  <a:pt x="1565911" y="415007"/>
                </a:lnTo>
                <a:lnTo>
                  <a:pt x="1567184" y="411517"/>
                </a:lnTo>
                <a:lnTo>
                  <a:pt x="1568138" y="407393"/>
                </a:lnTo>
                <a:lnTo>
                  <a:pt x="1570047" y="403902"/>
                </a:lnTo>
                <a:lnTo>
                  <a:pt x="1572274" y="400095"/>
                </a:lnTo>
                <a:lnTo>
                  <a:pt x="1574819" y="396922"/>
                </a:lnTo>
                <a:lnTo>
                  <a:pt x="1577683" y="393749"/>
                </a:lnTo>
                <a:lnTo>
                  <a:pt x="1960098" y="12374"/>
                </a:lnTo>
                <a:lnTo>
                  <a:pt x="1962962" y="9518"/>
                </a:lnTo>
                <a:lnTo>
                  <a:pt x="1966779" y="6980"/>
                </a:lnTo>
                <a:lnTo>
                  <a:pt x="1970279" y="4759"/>
                </a:lnTo>
                <a:lnTo>
                  <a:pt x="1974097" y="2855"/>
                </a:lnTo>
                <a:lnTo>
                  <a:pt x="1977596" y="1903"/>
                </a:lnTo>
                <a:lnTo>
                  <a:pt x="1981732" y="634"/>
                </a:lnTo>
                <a:lnTo>
                  <a:pt x="1985550" y="0"/>
                </a:lnTo>
                <a:close/>
              </a:path>
            </a:pathLst>
          </a:custGeom>
          <a:solidFill>
            <a:schemeClr val="tx2"/>
          </a:solidFill>
          <a:ln>
            <a:noFill/>
          </a:ln>
          <a:effectLst>
            <a:outerShdw blurRad="50800" dist="38100" dir="2700000" algn="tl" rotWithShape="0">
              <a:prstClr val="black">
                <a:alpha val="40000"/>
              </a:prstClr>
            </a:outerShdw>
          </a:effectLst>
        </p:spPr>
        <p:txBody>
          <a:bodyPr anchor="ctr">
            <a:scene3d>
              <a:camera prst="orthographicFront"/>
              <a:lightRig rig="threePt" dir="t"/>
            </a:scene3d>
            <a:sp3d contourW="12700">
              <a:contourClr>
                <a:srgbClr val="FFFFFF"/>
              </a:contourClr>
            </a:sp3d>
          </a:bodyPr>
          <a:lstStyle/>
          <a:p>
            <a:pPr algn="ctr" fontAlgn="auto">
              <a:spcBef>
                <a:spcPts val="0"/>
              </a:spcBef>
              <a:spcAft>
                <a:spcPts val="0"/>
              </a:spcAft>
              <a:defRPr/>
            </a:pPr>
            <a:endParaRPr lang="zh-CN" altLang="en-US" sz="1707">
              <a:solidFill>
                <a:srgbClr val="1C666E"/>
              </a:solidFill>
              <a:latin typeface="+mn-lt"/>
              <a:ea typeface="宋体" panose="02010600030101010101" pitchFamily="2" charset="-122"/>
            </a:endParaRPr>
          </a:p>
        </p:txBody>
      </p:sp>
      <p:sp>
        <p:nvSpPr>
          <p:cNvPr id="6" name="矩形 5"/>
          <p:cNvSpPr/>
          <p:nvPr/>
        </p:nvSpPr>
        <p:spPr>
          <a:xfrm>
            <a:off x="1071563" y="1125538"/>
            <a:ext cx="3798887" cy="4445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微软雅黑" panose="020B0503020204020204" pitchFamily="34" charset="-122"/>
              <a:ea typeface="微软雅黑" panose="020B0503020204020204" pitchFamily="34" charset="-122"/>
            </a:endParaRPr>
          </a:p>
        </p:txBody>
      </p:sp>
      <p:sp>
        <p:nvSpPr>
          <p:cNvPr id="8" name="矩形 7"/>
          <p:cNvSpPr/>
          <p:nvPr/>
        </p:nvSpPr>
        <p:spPr>
          <a:xfrm>
            <a:off x="2927350" y="765175"/>
            <a:ext cx="2095500" cy="368300"/>
          </a:xfrm>
          <a:prstGeom prst="rect">
            <a:avLst/>
          </a:prstGeom>
        </p:spPr>
        <p:txBody>
          <a:bodyPr wrap="none">
            <a:spAutoFit/>
          </a:bodyPr>
          <a:lstStyle/>
          <a:p>
            <a:pPr>
              <a:defRPr/>
            </a:pPr>
            <a:r>
              <a:rPr lang="en-US" altLang="zh-CN" dirty="0">
                <a:solidFill>
                  <a:schemeClr val="accent3">
                    <a:lumMod val="75000"/>
                  </a:schemeClr>
                </a:solidFill>
              </a:rPr>
              <a:t>Unit teaching goal </a:t>
            </a:r>
            <a:endParaRPr lang="zh-CN" altLang="en-US" dirty="0">
              <a:solidFill>
                <a:schemeClr val="accent3">
                  <a:lumMod val="75000"/>
                </a:schemeClr>
              </a:solidFill>
            </a:endParaRPr>
          </a:p>
        </p:txBody>
      </p:sp>
      <p:grpSp>
        <p:nvGrpSpPr>
          <p:cNvPr id="4" name="组合 3"/>
          <p:cNvGrpSpPr/>
          <p:nvPr/>
        </p:nvGrpSpPr>
        <p:grpSpPr>
          <a:xfrm>
            <a:off x="529939" y="1335776"/>
            <a:ext cx="3877248" cy="4528640"/>
            <a:chOff x="735806" y="1328010"/>
            <a:chExt cx="3877248" cy="4528640"/>
          </a:xfrm>
        </p:grpSpPr>
        <p:sp>
          <p:nvSpPr>
            <p:cNvPr id="20" name="矩形 19"/>
            <p:cNvSpPr/>
            <p:nvPr/>
          </p:nvSpPr>
          <p:spPr>
            <a:xfrm>
              <a:off x="812293" y="1587501"/>
              <a:ext cx="3338698" cy="4175125"/>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微软雅黑" panose="020B0503020204020204" pitchFamily="34" charset="-122"/>
                <a:ea typeface="微软雅黑" panose="020B0503020204020204" pitchFamily="34" charset="-122"/>
              </a:endParaRPr>
            </a:p>
          </p:txBody>
        </p:sp>
        <p:sp>
          <p:nvSpPr>
            <p:cNvPr id="26" name="矩形 25"/>
            <p:cNvSpPr/>
            <p:nvPr/>
          </p:nvSpPr>
          <p:spPr>
            <a:xfrm>
              <a:off x="735806" y="1531590"/>
              <a:ext cx="3516323" cy="432506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微软雅黑" panose="020B0503020204020204" pitchFamily="34" charset="-122"/>
                <a:ea typeface="微软雅黑" panose="020B0503020204020204" pitchFamily="34" charset="-122"/>
              </a:endParaRPr>
            </a:p>
          </p:txBody>
        </p:sp>
        <p:sp>
          <p:nvSpPr>
            <p:cNvPr id="21511" name="矩形 29"/>
            <p:cNvSpPr>
              <a:spLocks noChangeArrowheads="1"/>
            </p:cNvSpPr>
            <p:nvPr/>
          </p:nvSpPr>
          <p:spPr bwMode="auto">
            <a:xfrm>
              <a:off x="941673" y="1622549"/>
              <a:ext cx="3239889" cy="3713517"/>
            </a:xfrm>
            <a:prstGeom prst="rect">
              <a:avLst/>
            </a:prstGeom>
            <a:noFill/>
            <a:ln w="9525">
              <a:noFill/>
              <a:miter lim="800000"/>
              <a:headEnd/>
              <a:tailEnd/>
            </a:ln>
          </p:spPr>
          <p:txBody>
            <a:bodyPr wrap="square">
              <a:spAutoFit/>
            </a:bodyPr>
            <a:lstStyle/>
            <a:p>
              <a:pPr>
                <a:lnSpc>
                  <a:spcPct val="150000"/>
                </a:lnSpc>
              </a:pPr>
              <a:r>
                <a:rPr lang="en-US" altLang="zh-CN" sz="2000" dirty="0">
                  <a:latin typeface="隶书"/>
                  <a:ea typeface="隶书"/>
                  <a:cs typeface="隶书"/>
                </a:rPr>
                <a:t>1.</a:t>
              </a:r>
              <a:r>
                <a:rPr lang="zh-CN" altLang="en-US" sz="2000" dirty="0">
                  <a:latin typeface="隶书"/>
                  <a:ea typeface="隶书"/>
                  <a:cs typeface="隶书"/>
                </a:rPr>
                <a:t>能够做铺装实木地板前的准备工作</a:t>
              </a:r>
              <a:endParaRPr lang="en-US" altLang="zh-CN" sz="2000" dirty="0">
                <a:latin typeface="隶书"/>
                <a:ea typeface="隶书"/>
                <a:cs typeface="隶书"/>
              </a:endParaRPr>
            </a:p>
            <a:p>
              <a:pPr>
                <a:lnSpc>
                  <a:spcPct val="150000"/>
                </a:lnSpc>
              </a:pPr>
              <a:r>
                <a:rPr lang="en-US" altLang="zh-CN" sz="2000" dirty="0">
                  <a:latin typeface="隶书"/>
                  <a:ea typeface="隶书"/>
                  <a:cs typeface="隶书"/>
                </a:rPr>
                <a:t>2.</a:t>
              </a:r>
              <a:r>
                <a:rPr lang="zh-CN" altLang="en-US" sz="2000" dirty="0">
                  <a:latin typeface="隶书"/>
                  <a:ea typeface="隶书"/>
                  <a:cs typeface="隶书"/>
                </a:rPr>
                <a:t>能够熟练使用本单元所用装修工具；</a:t>
              </a:r>
              <a:endParaRPr lang="en-US" altLang="zh-CN" sz="2000" dirty="0">
                <a:latin typeface="隶书"/>
                <a:ea typeface="隶书"/>
                <a:cs typeface="隶书"/>
              </a:endParaRPr>
            </a:p>
            <a:p>
              <a:pPr>
                <a:lnSpc>
                  <a:spcPct val="150000"/>
                </a:lnSpc>
              </a:pPr>
              <a:r>
                <a:rPr lang="en-US" altLang="zh-CN" sz="2000" dirty="0">
                  <a:latin typeface="隶书"/>
                  <a:ea typeface="隶书"/>
                  <a:cs typeface="隶书"/>
                </a:rPr>
                <a:t>4.</a:t>
              </a:r>
              <a:r>
                <a:rPr lang="zh-CN" altLang="zh-CN" sz="2000" dirty="0">
                  <a:latin typeface="隶书"/>
                  <a:ea typeface="隶书"/>
                  <a:cs typeface="隶书"/>
                </a:rPr>
                <a:t>能够</a:t>
              </a:r>
              <a:r>
                <a:rPr lang="zh-CN" altLang="en-US" sz="2000" dirty="0">
                  <a:latin typeface="隶书"/>
                  <a:ea typeface="隶书"/>
                  <a:cs typeface="隶书"/>
                </a:rPr>
                <a:t>依据</a:t>
              </a:r>
              <a:r>
                <a:rPr lang="en-US" altLang="zh-CN" sz="2000" dirty="0">
                  <a:solidFill>
                    <a:srgbClr val="C00000"/>
                  </a:solidFill>
                  <a:latin typeface="隶书"/>
                  <a:ea typeface="隶书"/>
                  <a:cs typeface="隶书"/>
                </a:rPr>
                <a:t>《GB50327-2001</a:t>
              </a:r>
              <a:r>
                <a:rPr lang="zh-CN" altLang="en-US" sz="2000" dirty="0">
                  <a:solidFill>
                    <a:srgbClr val="C00000"/>
                  </a:solidFill>
                  <a:latin typeface="隶书"/>
                  <a:ea typeface="隶书"/>
                  <a:cs typeface="隶书"/>
                </a:rPr>
                <a:t>住宅装饰装修工程施工规范</a:t>
              </a:r>
              <a:r>
                <a:rPr lang="en-US" altLang="zh-CN" sz="2000" dirty="0">
                  <a:solidFill>
                    <a:srgbClr val="C00000"/>
                  </a:solidFill>
                  <a:latin typeface="隶书"/>
                  <a:ea typeface="隶书"/>
                  <a:cs typeface="隶书"/>
                </a:rPr>
                <a:t>》</a:t>
              </a:r>
              <a:r>
                <a:rPr lang="zh-CN" altLang="en-US" sz="2000" dirty="0">
                  <a:latin typeface="隶书"/>
                  <a:ea typeface="隶书"/>
                  <a:cs typeface="隶书"/>
                </a:rPr>
                <a:t>，完成实木地板铺装的各道工序；</a:t>
              </a:r>
              <a:endParaRPr lang="en-US" altLang="zh-CN" sz="2000" dirty="0">
                <a:latin typeface="隶书"/>
                <a:ea typeface="隶书"/>
                <a:cs typeface="隶书"/>
              </a:endParaRPr>
            </a:p>
          </p:txBody>
        </p:sp>
        <p:sp>
          <p:nvSpPr>
            <p:cNvPr id="3" name="上凸带形 2"/>
            <p:cNvSpPr/>
            <p:nvPr/>
          </p:nvSpPr>
          <p:spPr>
            <a:xfrm>
              <a:off x="2278782" y="1328010"/>
              <a:ext cx="2334272" cy="372798"/>
            </a:xfrm>
            <a:prstGeom prst="ribbon2">
              <a:avLst>
                <a:gd name="adj1" fmla="val 16667"/>
                <a:gd name="adj2" fmla="val 69132"/>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dirty="0">
                  <a:latin typeface="微软雅黑" panose="020B0503020204020204" pitchFamily="34" charset="-122"/>
                  <a:ea typeface="微软雅黑" panose="020B0503020204020204" pitchFamily="34" charset="-122"/>
                </a:rPr>
                <a:t>能 力 目 标</a:t>
              </a:r>
            </a:p>
          </p:txBody>
        </p:sp>
      </p:grpSp>
      <p:sp>
        <p:nvSpPr>
          <p:cNvPr id="15" name="矩形 14"/>
          <p:cNvSpPr/>
          <p:nvPr/>
        </p:nvSpPr>
        <p:spPr>
          <a:xfrm>
            <a:off x="5708002" y="6266790"/>
            <a:ext cx="391454" cy="523220"/>
          </a:xfrm>
          <a:prstGeom prst="rect">
            <a:avLst/>
          </a:prstGeom>
        </p:spPr>
        <p:txBody>
          <a:bodyPr wrap="none">
            <a:spAutoFit/>
          </a:bodyPr>
          <a:lstStyle/>
          <a:p>
            <a:pPr algn="ctr">
              <a:defRPr/>
            </a:pPr>
            <a:r>
              <a:rPr lang="en-US" altLang="zh-CN" sz="2800" b="1" spc="50" dirty="0">
                <a:ln w="13500">
                  <a:solidFill>
                    <a:schemeClr val="accent1">
                      <a:shade val="2500"/>
                      <a:alpha val="6500"/>
                    </a:schemeClr>
                  </a:solidFill>
                  <a:prstDash val="solid"/>
                </a:ln>
                <a:solidFill>
                  <a:schemeClr val="bg1">
                    <a:alpha val="95000"/>
                  </a:schemeClr>
                </a:solidFill>
              </a:rPr>
              <a:t>2</a:t>
            </a:r>
            <a:endParaRPr lang="zh-CN" altLang="en-US" sz="2800" b="1" spc="50" dirty="0">
              <a:ln w="13500">
                <a:solidFill>
                  <a:schemeClr val="accent1">
                    <a:shade val="2500"/>
                    <a:alpha val="6500"/>
                  </a:schemeClr>
                </a:solidFill>
                <a:prstDash val="solid"/>
              </a:ln>
              <a:solidFill>
                <a:schemeClr val="bg1">
                  <a:alpha val="95000"/>
                </a:schemeClr>
              </a:solidFill>
            </a:endParaRPr>
          </a:p>
        </p:txBody>
      </p:sp>
      <p:sp>
        <p:nvSpPr>
          <p:cNvPr id="19" name="矩形 18"/>
          <p:cNvSpPr/>
          <p:nvPr/>
        </p:nvSpPr>
        <p:spPr>
          <a:xfrm>
            <a:off x="5145869" y="1164732"/>
            <a:ext cx="3798887" cy="4445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微软雅黑" panose="020B0503020204020204" pitchFamily="34" charset="-122"/>
              <a:ea typeface="微软雅黑" panose="020B0503020204020204" pitchFamily="34" charset="-122"/>
            </a:endParaRPr>
          </a:p>
        </p:txBody>
      </p:sp>
      <p:sp>
        <p:nvSpPr>
          <p:cNvPr id="27" name="矩形 26"/>
          <p:cNvSpPr/>
          <p:nvPr/>
        </p:nvSpPr>
        <p:spPr>
          <a:xfrm>
            <a:off x="9071759" y="1208965"/>
            <a:ext cx="3798887" cy="4445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微软雅黑" panose="020B0503020204020204" pitchFamily="34" charset="-122"/>
              <a:ea typeface="微软雅黑" panose="020B0503020204020204" pitchFamily="34" charset="-122"/>
            </a:endParaRPr>
          </a:p>
        </p:txBody>
      </p:sp>
      <p:grpSp>
        <p:nvGrpSpPr>
          <p:cNvPr id="29" name="组合 28"/>
          <p:cNvGrpSpPr/>
          <p:nvPr/>
        </p:nvGrpSpPr>
        <p:grpSpPr>
          <a:xfrm>
            <a:off x="8126382" y="1343308"/>
            <a:ext cx="3877248" cy="4528640"/>
            <a:chOff x="735806" y="1328010"/>
            <a:chExt cx="3877248" cy="4528640"/>
          </a:xfrm>
        </p:grpSpPr>
        <p:sp>
          <p:nvSpPr>
            <p:cNvPr id="30" name="矩形 29"/>
            <p:cNvSpPr/>
            <p:nvPr/>
          </p:nvSpPr>
          <p:spPr>
            <a:xfrm>
              <a:off x="812293" y="1587501"/>
              <a:ext cx="3338698" cy="4175125"/>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微软雅黑" panose="020B0503020204020204" pitchFamily="34" charset="-122"/>
                <a:ea typeface="微软雅黑" panose="020B0503020204020204" pitchFamily="34" charset="-122"/>
              </a:endParaRPr>
            </a:p>
          </p:txBody>
        </p:sp>
        <p:sp>
          <p:nvSpPr>
            <p:cNvPr id="31" name="矩形 30"/>
            <p:cNvSpPr/>
            <p:nvPr/>
          </p:nvSpPr>
          <p:spPr>
            <a:xfrm>
              <a:off x="735806" y="1531590"/>
              <a:ext cx="3516323" cy="432506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微软雅黑" panose="020B0503020204020204" pitchFamily="34" charset="-122"/>
                <a:ea typeface="微软雅黑" panose="020B0503020204020204" pitchFamily="34" charset="-122"/>
              </a:endParaRPr>
            </a:p>
          </p:txBody>
        </p:sp>
        <p:sp>
          <p:nvSpPr>
            <p:cNvPr id="32" name="矩形 29"/>
            <p:cNvSpPr>
              <a:spLocks noChangeArrowheads="1"/>
            </p:cNvSpPr>
            <p:nvPr/>
          </p:nvSpPr>
          <p:spPr bwMode="auto">
            <a:xfrm>
              <a:off x="911102" y="1615017"/>
              <a:ext cx="3239889" cy="3886641"/>
            </a:xfrm>
            <a:prstGeom prst="rect">
              <a:avLst/>
            </a:prstGeom>
            <a:noFill/>
            <a:ln w="9525">
              <a:noFill/>
              <a:miter lim="800000"/>
              <a:headEnd/>
              <a:tailEnd/>
            </a:ln>
          </p:spPr>
          <p:txBody>
            <a:bodyPr wrap="square">
              <a:spAutoFit/>
            </a:bodyPr>
            <a:lstStyle/>
            <a:p>
              <a:pPr>
                <a:lnSpc>
                  <a:spcPts val="3000"/>
                </a:lnSpc>
              </a:pPr>
              <a:r>
                <a:rPr lang="en-US" altLang="zh-CN" sz="2000" dirty="0">
                  <a:latin typeface="隶书"/>
                  <a:ea typeface="隶书"/>
                  <a:cs typeface="隶书"/>
                </a:rPr>
                <a:t>1.</a:t>
              </a:r>
              <a:r>
                <a:rPr lang="zh-CN" altLang="en-US" sz="2000" dirty="0">
                  <a:latin typeface="隶书"/>
                  <a:ea typeface="隶书"/>
                  <a:cs typeface="隶书"/>
                </a:rPr>
                <a:t>严格按规程使用装修工机具；</a:t>
              </a:r>
              <a:endParaRPr lang="en-US" altLang="zh-CN" sz="2000" dirty="0">
                <a:latin typeface="隶书"/>
                <a:ea typeface="隶书"/>
                <a:cs typeface="隶书"/>
              </a:endParaRPr>
            </a:p>
            <a:p>
              <a:pPr>
                <a:lnSpc>
                  <a:spcPts val="3000"/>
                </a:lnSpc>
              </a:pPr>
              <a:r>
                <a:rPr lang="en-US" altLang="zh-CN" sz="2000" dirty="0">
                  <a:latin typeface="隶书"/>
                  <a:ea typeface="隶书"/>
                  <a:cs typeface="隶书"/>
                </a:rPr>
                <a:t>  —</a:t>
              </a:r>
              <a:r>
                <a:rPr lang="zh-CN" altLang="en-US" sz="2000" dirty="0">
                  <a:solidFill>
                    <a:srgbClr val="C00000"/>
                  </a:solidFill>
                  <a:latin typeface="隶书"/>
                  <a:ea typeface="隶书"/>
                  <a:cs typeface="隶书"/>
                </a:rPr>
                <a:t>培养安全意识</a:t>
              </a:r>
              <a:r>
                <a:rPr lang="zh-CN" altLang="en-US" sz="2000" dirty="0">
                  <a:latin typeface="隶书"/>
                  <a:ea typeface="隶书"/>
                  <a:cs typeface="隶书"/>
                </a:rPr>
                <a:t>；</a:t>
              </a:r>
              <a:endParaRPr lang="en-US" altLang="zh-CN" sz="2000" dirty="0">
                <a:latin typeface="隶书"/>
                <a:ea typeface="隶书"/>
                <a:cs typeface="隶书"/>
              </a:endParaRPr>
            </a:p>
            <a:p>
              <a:pPr>
                <a:lnSpc>
                  <a:spcPts val="3000"/>
                </a:lnSpc>
              </a:pPr>
              <a:r>
                <a:rPr lang="en-US" altLang="zh-CN" sz="2000" dirty="0">
                  <a:latin typeface="隶书"/>
                  <a:ea typeface="隶书"/>
                  <a:cs typeface="隶书"/>
                </a:rPr>
                <a:t>2.</a:t>
              </a:r>
              <a:r>
                <a:rPr lang="zh-CN" altLang="en-US" sz="2000" dirty="0">
                  <a:latin typeface="隶书"/>
                  <a:ea typeface="隶书"/>
                  <a:cs typeface="隶书"/>
                </a:rPr>
                <a:t>严格执行实木地板铺装工艺，确保实木地板施工质量；</a:t>
              </a:r>
              <a:endParaRPr lang="en-US" altLang="zh-CN" sz="2000" dirty="0">
                <a:latin typeface="隶书"/>
                <a:ea typeface="隶书"/>
                <a:cs typeface="隶书"/>
              </a:endParaRPr>
            </a:p>
            <a:p>
              <a:pPr>
                <a:lnSpc>
                  <a:spcPts val="3000"/>
                </a:lnSpc>
              </a:pPr>
              <a:r>
                <a:rPr lang="en-US" altLang="zh-CN" sz="2000" dirty="0">
                  <a:latin typeface="隶书"/>
                  <a:ea typeface="隶书"/>
                  <a:cs typeface="隶书"/>
                </a:rPr>
                <a:t>  —</a:t>
              </a:r>
              <a:r>
                <a:rPr lang="zh-CN" altLang="en-US" sz="2000" dirty="0">
                  <a:solidFill>
                    <a:srgbClr val="C00000"/>
                  </a:solidFill>
                  <a:latin typeface="隶书"/>
                  <a:ea typeface="隶书"/>
                  <a:cs typeface="隶书"/>
                </a:rPr>
                <a:t>培养责任意识、质量意识</a:t>
              </a:r>
              <a:r>
                <a:rPr lang="zh-CN" altLang="en-US" sz="2000" dirty="0">
                  <a:latin typeface="隶书"/>
                  <a:ea typeface="隶书"/>
                  <a:cs typeface="隶书"/>
                </a:rPr>
                <a:t>；</a:t>
              </a:r>
              <a:endParaRPr lang="en-US" altLang="zh-CN" sz="2000" dirty="0">
                <a:latin typeface="隶书"/>
                <a:ea typeface="隶书"/>
                <a:cs typeface="隶书"/>
              </a:endParaRPr>
            </a:p>
            <a:p>
              <a:pPr>
                <a:lnSpc>
                  <a:spcPts val="3000"/>
                </a:lnSpc>
              </a:pPr>
              <a:r>
                <a:rPr lang="en-US" altLang="zh-CN" sz="2000" dirty="0">
                  <a:latin typeface="隶书"/>
                  <a:ea typeface="隶书"/>
                  <a:cs typeface="隶书"/>
                </a:rPr>
                <a:t>3.</a:t>
              </a:r>
              <a:r>
                <a:rPr lang="zh-CN" altLang="en-US" sz="2000" dirty="0">
                  <a:latin typeface="隶书"/>
                  <a:ea typeface="隶书"/>
                  <a:cs typeface="隶书"/>
                </a:rPr>
                <a:t>施工现场材料堆放整齐、工具摆放有序；</a:t>
              </a:r>
              <a:endParaRPr lang="en-US" altLang="zh-CN" sz="2000" dirty="0">
                <a:latin typeface="隶书"/>
                <a:ea typeface="隶书"/>
                <a:cs typeface="隶书"/>
              </a:endParaRPr>
            </a:p>
            <a:p>
              <a:pPr>
                <a:lnSpc>
                  <a:spcPts val="3000"/>
                </a:lnSpc>
              </a:pPr>
              <a:r>
                <a:rPr lang="en-US" altLang="zh-CN" sz="2000" dirty="0">
                  <a:latin typeface="隶书"/>
                  <a:ea typeface="隶书"/>
                  <a:cs typeface="隶书"/>
                </a:rPr>
                <a:t>  —</a:t>
              </a:r>
              <a:r>
                <a:rPr lang="zh-CN" altLang="en-US" sz="2000" dirty="0">
                  <a:solidFill>
                    <a:srgbClr val="C00000"/>
                  </a:solidFill>
                  <a:latin typeface="隶书"/>
                  <a:ea typeface="隶书"/>
                  <a:cs typeface="隶书"/>
                </a:rPr>
                <a:t>注重维护公司企业形象</a:t>
              </a:r>
              <a:r>
                <a:rPr lang="zh-CN" altLang="en-US" sz="2000" dirty="0">
                  <a:latin typeface="隶书"/>
                  <a:ea typeface="隶书"/>
                  <a:cs typeface="隶书"/>
                </a:rPr>
                <a:t>；</a:t>
              </a:r>
              <a:endParaRPr lang="en-US" altLang="zh-CN" sz="2000" dirty="0">
                <a:latin typeface="隶书"/>
                <a:ea typeface="隶书"/>
                <a:cs typeface="隶书"/>
              </a:endParaRPr>
            </a:p>
          </p:txBody>
        </p:sp>
        <p:sp>
          <p:nvSpPr>
            <p:cNvPr id="33" name="上凸带形 32"/>
            <p:cNvSpPr/>
            <p:nvPr/>
          </p:nvSpPr>
          <p:spPr>
            <a:xfrm>
              <a:off x="2278782" y="1328010"/>
              <a:ext cx="2334272" cy="372798"/>
            </a:xfrm>
            <a:prstGeom prst="ribbon2">
              <a:avLst>
                <a:gd name="adj1" fmla="val 16667"/>
                <a:gd name="adj2" fmla="val 69132"/>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dirty="0">
                  <a:latin typeface="微软雅黑" panose="020B0503020204020204" pitchFamily="34" charset="-122"/>
                  <a:ea typeface="微软雅黑" panose="020B0503020204020204" pitchFamily="34" charset="-122"/>
                </a:rPr>
                <a:t>素质目 标</a:t>
              </a:r>
            </a:p>
          </p:txBody>
        </p:sp>
      </p:grpSp>
      <p:grpSp>
        <p:nvGrpSpPr>
          <p:cNvPr id="34" name="组合 33"/>
          <p:cNvGrpSpPr/>
          <p:nvPr/>
        </p:nvGrpSpPr>
        <p:grpSpPr>
          <a:xfrm>
            <a:off x="4325458" y="1334199"/>
            <a:ext cx="3877248" cy="4528640"/>
            <a:chOff x="735806" y="1328010"/>
            <a:chExt cx="3877248" cy="4528640"/>
          </a:xfrm>
        </p:grpSpPr>
        <p:sp>
          <p:nvSpPr>
            <p:cNvPr id="35" name="矩形 34"/>
            <p:cNvSpPr/>
            <p:nvPr/>
          </p:nvSpPr>
          <p:spPr>
            <a:xfrm>
              <a:off x="812293" y="1587501"/>
              <a:ext cx="3338698" cy="4175125"/>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微软雅黑" panose="020B0503020204020204" pitchFamily="34" charset="-122"/>
                <a:ea typeface="微软雅黑" panose="020B0503020204020204" pitchFamily="34" charset="-122"/>
              </a:endParaRPr>
            </a:p>
          </p:txBody>
        </p:sp>
        <p:sp>
          <p:nvSpPr>
            <p:cNvPr id="36" name="矩形 35"/>
            <p:cNvSpPr/>
            <p:nvPr/>
          </p:nvSpPr>
          <p:spPr>
            <a:xfrm>
              <a:off x="735806" y="1531590"/>
              <a:ext cx="3516323" cy="432506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微软雅黑" panose="020B0503020204020204" pitchFamily="34" charset="-122"/>
                <a:ea typeface="微软雅黑" panose="020B0503020204020204" pitchFamily="34" charset="-122"/>
              </a:endParaRPr>
            </a:p>
          </p:txBody>
        </p:sp>
        <p:sp>
          <p:nvSpPr>
            <p:cNvPr id="37" name="矩形 29"/>
            <p:cNvSpPr>
              <a:spLocks noChangeArrowheads="1"/>
            </p:cNvSpPr>
            <p:nvPr/>
          </p:nvSpPr>
          <p:spPr bwMode="auto">
            <a:xfrm>
              <a:off x="939487" y="1698633"/>
              <a:ext cx="3239889" cy="2328523"/>
            </a:xfrm>
            <a:prstGeom prst="rect">
              <a:avLst/>
            </a:prstGeom>
            <a:noFill/>
            <a:ln w="9525">
              <a:noFill/>
              <a:miter lim="800000"/>
              <a:headEnd/>
              <a:tailEnd/>
            </a:ln>
          </p:spPr>
          <p:txBody>
            <a:bodyPr wrap="square">
              <a:spAutoFit/>
            </a:bodyPr>
            <a:lstStyle/>
            <a:p>
              <a:pPr>
                <a:lnSpc>
                  <a:spcPct val="150000"/>
                </a:lnSpc>
              </a:pPr>
              <a:r>
                <a:rPr lang="en-US" altLang="zh-CN" sz="2000" dirty="0">
                  <a:latin typeface="隶书"/>
                  <a:ea typeface="隶书"/>
                  <a:cs typeface="隶书"/>
                </a:rPr>
                <a:t>1.</a:t>
              </a:r>
              <a:r>
                <a:rPr lang="zh-CN" altLang="en-US" sz="2000" dirty="0">
                  <a:latin typeface="隶书"/>
                  <a:ea typeface="隶书"/>
                  <a:cs typeface="隶书"/>
                </a:rPr>
                <a:t>掌握实木地板铺装的准备工作内容；</a:t>
              </a:r>
              <a:endParaRPr lang="en-US" altLang="zh-CN" sz="2000" dirty="0">
                <a:latin typeface="隶书"/>
                <a:ea typeface="隶书"/>
                <a:cs typeface="隶书"/>
              </a:endParaRPr>
            </a:p>
            <a:p>
              <a:pPr>
                <a:lnSpc>
                  <a:spcPct val="150000"/>
                </a:lnSpc>
              </a:pPr>
              <a:r>
                <a:rPr lang="en-US" altLang="zh-CN" sz="2000" dirty="0">
                  <a:latin typeface="隶书"/>
                  <a:ea typeface="隶书"/>
                  <a:cs typeface="隶书"/>
                </a:rPr>
                <a:t>2.</a:t>
              </a:r>
              <a:r>
                <a:rPr lang="zh-CN" altLang="zh-CN" sz="2000" dirty="0">
                  <a:latin typeface="隶书"/>
                  <a:ea typeface="隶书"/>
                  <a:cs typeface="隶书"/>
                </a:rPr>
                <a:t>掌握</a:t>
              </a:r>
              <a:r>
                <a:rPr lang="zh-CN" altLang="en-US" sz="2000" dirty="0">
                  <a:latin typeface="隶书"/>
                  <a:ea typeface="隶书"/>
                  <a:cs typeface="隶书"/>
                </a:rPr>
                <a:t>实木地板的施工程序；</a:t>
              </a:r>
              <a:endParaRPr lang="en-US" altLang="zh-CN" sz="2000" dirty="0">
                <a:latin typeface="隶书"/>
                <a:ea typeface="隶书"/>
                <a:cs typeface="隶书"/>
              </a:endParaRPr>
            </a:p>
            <a:p>
              <a:pPr>
                <a:lnSpc>
                  <a:spcPct val="150000"/>
                </a:lnSpc>
              </a:pPr>
              <a:r>
                <a:rPr lang="en-US" altLang="zh-CN" sz="2000" dirty="0">
                  <a:latin typeface="隶书"/>
                  <a:ea typeface="隶书"/>
                  <a:cs typeface="隶书"/>
                </a:rPr>
                <a:t>3.</a:t>
              </a:r>
              <a:r>
                <a:rPr lang="zh-CN" altLang="en-US" sz="2000" dirty="0">
                  <a:latin typeface="隶书"/>
                  <a:ea typeface="隶书"/>
                  <a:cs typeface="隶书"/>
                </a:rPr>
                <a:t>掌握实木地板铺装的质量控制要点</a:t>
              </a:r>
              <a:endParaRPr lang="en-US" altLang="zh-CN" sz="2000" dirty="0">
                <a:latin typeface="隶书"/>
                <a:ea typeface="隶书"/>
                <a:cs typeface="隶书"/>
              </a:endParaRPr>
            </a:p>
          </p:txBody>
        </p:sp>
        <p:sp>
          <p:nvSpPr>
            <p:cNvPr id="38" name="上凸带形 37"/>
            <p:cNvSpPr/>
            <p:nvPr/>
          </p:nvSpPr>
          <p:spPr>
            <a:xfrm>
              <a:off x="2278782" y="1328010"/>
              <a:ext cx="2334272" cy="372798"/>
            </a:xfrm>
            <a:prstGeom prst="ribbon2">
              <a:avLst>
                <a:gd name="adj1" fmla="val 16667"/>
                <a:gd name="adj2" fmla="val 69132"/>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dirty="0">
                  <a:latin typeface="微软雅黑" panose="020B0503020204020204" pitchFamily="34" charset="-122"/>
                  <a:ea typeface="微软雅黑" panose="020B0503020204020204" pitchFamily="34" charset="-122"/>
                </a:rPr>
                <a:t>知识目 标</a:t>
              </a:r>
            </a:p>
          </p:txBody>
        </p:sp>
      </p:grpSp>
    </p:spTree>
  </p:cSld>
  <p:clrMapOvr>
    <a:masterClrMapping/>
  </p:clrMapOvr>
  <p:transition advClick="0" advTm="3000"/>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矩形 4"/>
          <p:cNvSpPr/>
          <p:nvPr/>
        </p:nvSpPr>
        <p:spPr>
          <a:xfrm>
            <a:off x="0" y="44450"/>
            <a:ext cx="12190413" cy="40005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微软雅黑" panose="020B0503020204020204" pitchFamily="34" charset="-122"/>
              <a:ea typeface="微软雅黑" panose="020B0503020204020204" pitchFamily="34" charset="-122"/>
            </a:endParaRPr>
          </a:p>
        </p:txBody>
      </p:sp>
      <p:sp>
        <p:nvSpPr>
          <p:cNvPr id="150" name="矩形 149"/>
          <p:cNvSpPr/>
          <p:nvPr/>
        </p:nvSpPr>
        <p:spPr>
          <a:xfrm>
            <a:off x="-96838" y="6178550"/>
            <a:ext cx="15049501" cy="70643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 name="矩形 1"/>
          <p:cNvSpPr/>
          <p:nvPr/>
        </p:nvSpPr>
        <p:spPr>
          <a:xfrm>
            <a:off x="-96838" y="6251575"/>
            <a:ext cx="12349163" cy="7064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15" name="矩形 14"/>
          <p:cNvSpPr/>
          <p:nvPr/>
        </p:nvSpPr>
        <p:spPr>
          <a:xfrm>
            <a:off x="5775760" y="6270159"/>
            <a:ext cx="391454" cy="523220"/>
          </a:xfrm>
          <a:prstGeom prst="rect">
            <a:avLst/>
          </a:prstGeom>
        </p:spPr>
        <p:txBody>
          <a:bodyPr wrap="none">
            <a:spAutoFit/>
          </a:bodyPr>
          <a:lstStyle/>
          <a:p>
            <a:pPr algn="ctr">
              <a:defRPr/>
            </a:pPr>
            <a:r>
              <a:rPr lang="en-US" altLang="zh-CN" sz="2800" b="1" spc="50" dirty="0">
                <a:ln w="13500">
                  <a:solidFill>
                    <a:schemeClr val="accent1">
                      <a:shade val="2500"/>
                      <a:alpha val="6500"/>
                    </a:schemeClr>
                  </a:solidFill>
                  <a:prstDash val="solid"/>
                </a:ln>
                <a:solidFill>
                  <a:schemeClr val="bg1">
                    <a:alpha val="95000"/>
                  </a:schemeClr>
                </a:solidFill>
              </a:rPr>
              <a:t>3</a:t>
            </a:r>
            <a:endParaRPr lang="zh-CN" altLang="en-US" sz="2800" b="1" spc="50" dirty="0">
              <a:ln w="13500">
                <a:solidFill>
                  <a:schemeClr val="accent1">
                    <a:shade val="2500"/>
                    <a:alpha val="6500"/>
                  </a:schemeClr>
                </a:solidFill>
                <a:prstDash val="solid"/>
              </a:ln>
              <a:solidFill>
                <a:schemeClr val="bg1">
                  <a:alpha val="95000"/>
                </a:schemeClr>
              </a:solidFill>
            </a:endParaRPr>
          </a:p>
        </p:txBody>
      </p:sp>
      <p:sp>
        <p:nvSpPr>
          <p:cNvPr id="16" name="Rectangle 3"/>
          <p:cNvSpPr txBox="1">
            <a:spLocks noChangeArrowheads="1"/>
          </p:cNvSpPr>
          <p:nvPr/>
        </p:nvSpPr>
        <p:spPr>
          <a:xfrm>
            <a:off x="1165984" y="0"/>
            <a:ext cx="6357982" cy="5328592"/>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eaLnBrk="1" hangingPunct="1">
              <a:lnSpc>
                <a:spcPct val="80000"/>
              </a:lnSpc>
              <a:buFontTx/>
              <a:buNone/>
            </a:pPr>
            <a:endParaRPr lang="en-US" altLang="zh-CN" sz="1600" b="1" dirty="0"/>
          </a:p>
          <a:p>
            <a:pPr eaLnBrk="1" hangingPunct="1">
              <a:lnSpc>
                <a:spcPct val="80000"/>
              </a:lnSpc>
              <a:buFontTx/>
              <a:buNone/>
            </a:pPr>
            <a:endParaRPr lang="zh-CN" altLang="en-US" sz="1600" b="1" dirty="0">
              <a:solidFill>
                <a:srgbClr val="540000"/>
              </a:solidFill>
            </a:endParaRPr>
          </a:p>
          <a:p>
            <a:pPr eaLnBrk="1" hangingPunct="1">
              <a:lnSpc>
                <a:spcPct val="80000"/>
              </a:lnSpc>
              <a:buFontTx/>
              <a:buNone/>
            </a:pPr>
            <a:endParaRPr lang="zh-CN" altLang="en-US" sz="1600" b="1" dirty="0"/>
          </a:p>
          <a:p>
            <a:pPr eaLnBrk="1" hangingPunct="1">
              <a:lnSpc>
                <a:spcPct val="80000"/>
              </a:lnSpc>
              <a:buFontTx/>
              <a:buNone/>
            </a:pPr>
            <a:r>
              <a:rPr lang="zh-CN" altLang="en-US" sz="1600" b="1" dirty="0"/>
              <a:t>      </a:t>
            </a:r>
          </a:p>
          <a:p>
            <a:pPr eaLnBrk="1" hangingPunct="1">
              <a:lnSpc>
                <a:spcPct val="80000"/>
              </a:lnSpc>
              <a:buFontTx/>
              <a:buNone/>
            </a:pPr>
            <a:r>
              <a:rPr lang="zh-CN" altLang="en-US" sz="1600" b="1" dirty="0"/>
              <a:t>     </a:t>
            </a:r>
          </a:p>
          <a:p>
            <a:pPr eaLnBrk="1" hangingPunct="1">
              <a:lnSpc>
                <a:spcPct val="150000"/>
              </a:lnSpc>
              <a:buFontTx/>
              <a:buNone/>
            </a:pPr>
            <a:endParaRPr lang="zh-CN" altLang="en-US" sz="2000" b="1" dirty="0"/>
          </a:p>
          <a:p>
            <a:pPr eaLnBrk="1" hangingPunct="1">
              <a:lnSpc>
                <a:spcPct val="150000"/>
              </a:lnSpc>
              <a:buFontTx/>
              <a:buNone/>
            </a:pPr>
            <a:endParaRPr lang="zh-CN" altLang="en-US" sz="2000" b="1" dirty="0"/>
          </a:p>
          <a:p>
            <a:pPr eaLnBrk="1" hangingPunct="1">
              <a:lnSpc>
                <a:spcPct val="80000"/>
              </a:lnSpc>
              <a:buFontTx/>
              <a:buNone/>
            </a:pPr>
            <a:endParaRPr lang="zh-CN" altLang="en-US" sz="1600" b="1" dirty="0"/>
          </a:p>
          <a:p>
            <a:pPr eaLnBrk="1" hangingPunct="1">
              <a:lnSpc>
                <a:spcPct val="80000"/>
              </a:lnSpc>
              <a:buFontTx/>
              <a:buNone/>
            </a:pPr>
            <a:r>
              <a:rPr lang="zh-CN" altLang="en-US" sz="1600" b="1" dirty="0"/>
              <a:t>                                     </a:t>
            </a:r>
            <a:endParaRPr lang="zh-CN" altLang="en-US" sz="1600" dirty="0"/>
          </a:p>
        </p:txBody>
      </p:sp>
      <p:pic>
        <p:nvPicPr>
          <p:cNvPr id="18" name="Picture 7" descr="02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094678" y="571480"/>
            <a:ext cx="2154384" cy="1948451"/>
          </a:xfrm>
          <a:prstGeom prst="rect">
            <a:avLst/>
          </a:prstGeom>
          <a:noFill/>
          <a:effectLst>
            <a:outerShdw dist="107763" dir="2700000" algn="ctr" rotWithShape="0">
              <a:srgbClr val="808080"/>
            </a:outerShdw>
          </a:effectLst>
        </p:spPr>
      </p:pic>
      <p:sp>
        <p:nvSpPr>
          <p:cNvPr id="19" name="Text Box 10"/>
          <p:cNvSpPr txBox="1">
            <a:spLocks noChangeArrowheads="1"/>
          </p:cNvSpPr>
          <p:nvPr/>
        </p:nvSpPr>
        <p:spPr bwMode="auto">
          <a:xfrm>
            <a:off x="1429487" y="1249548"/>
            <a:ext cx="3729615"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charset="0"/>
                <a:ea typeface="宋体" charset="-122"/>
              </a:defRPr>
            </a:lvl1pPr>
            <a:lvl2pPr marL="742950" indent="-285750" eaLnBrk="0" hangingPunct="0">
              <a:defRPr sz="1600">
                <a:solidFill>
                  <a:schemeClr val="tx1"/>
                </a:solidFill>
                <a:latin typeface="Arial" charset="0"/>
                <a:ea typeface="宋体" charset="-122"/>
              </a:defRPr>
            </a:lvl2pPr>
            <a:lvl3pPr marL="1143000" indent="-228600" eaLnBrk="0" hangingPunct="0">
              <a:defRPr sz="1600">
                <a:solidFill>
                  <a:schemeClr val="tx1"/>
                </a:solidFill>
                <a:latin typeface="Arial" charset="0"/>
                <a:ea typeface="宋体" charset="-122"/>
              </a:defRPr>
            </a:lvl3pPr>
            <a:lvl4pPr marL="1600200" indent="-228600" eaLnBrk="0" hangingPunct="0">
              <a:defRPr sz="1600">
                <a:solidFill>
                  <a:schemeClr val="tx1"/>
                </a:solidFill>
                <a:latin typeface="Arial" charset="0"/>
                <a:ea typeface="宋体" charset="-122"/>
              </a:defRPr>
            </a:lvl4pPr>
            <a:lvl5pPr marL="2057400" indent="-228600" eaLnBrk="0" hangingPunct="0">
              <a:defRPr sz="1600">
                <a:solidFill>
                  <a:schemeClr val="tx1"/>
                </a:solidFill>
                <a:latin typeface="Arial" charset="0"/>
                <a:ea typeface="宋体" charset="-122"/>
              </a:defRPr>
            </a:lvl5pPr>
            <a:lvl6pPr marL="2514600" indent="-228600" eaLnBrk="0" fontAlgn="base" hangingPunct="0">
              <a:spcBef>
                <a:spcPct val="0"/>
              </a:spcBef>
              <a:spcAft>
                <a:spcPct val="0"/>
              </a:spcAft>
              <a:defRPr sz="1600">
                <a:solidFill>
                  <a:schemeClr val="tx1"/>
                </a:solidFill>
                <a:latin typeface="Arial" charset="0"/>
                <a:ea typeface="宋体" charset="-122"/>
              </a:defRPr>
            </a:lvl6pPr>
            <a:lvl7pPr marL="2971800" indent="-228600" eaLnBrk="0" fontAlgn="base" hangingPunct="0">
              <a:spcBef>
                <a:spcPct val="0"/>
              </a:spcBef>
              <a:spcAft>
                <a:spcPct val="0"/>
              </a:spcAft>
              <a:defRPr sz="1600">
                <a:solidFill>
                  <a:schemeClr val="tx1"/>
                </a:solidFill>
                <a:latin typeface="Arial" charset="0"/>
                <a:ea typeface="宋体" charset="-122"/>
              </a:defRPr>
            </a:lvl7pPr>
            <a:lvl8pPr marL="3429000" indent="-228600" eaLnBrk="0" fontAlgn="base" hangingPunct="0">
              <a:spcBef>
                <a:spcPct val="0"/>
              </a:spcBef>
              <a:spcAft>
                <a:spcPct val="0"/>
              </a:spcAft>
              <a:defRPr sz="1600">
                <a:solidFill>
                  <a:schemeClr val="tx1"/>
                </a:solidFill>
                <a:latin typeface="Arial" charset="0"/>
                <a:ea typeface="宋体" charset="-122"/>
              </a:defRPr>
            </a:lvl8pPr>
            <a:lvl9pPr marL="3886200" indent="-228600" eaLnBrk="0" fontAlgn="base" hangingPunct="0">
              <a:spcBef>
                <a:spcPct val="0"/>
              </a:spcBef>
              <a:spcAft>
                <a:spcPct val="0"/>
              </a:spcAft>
              <a:defRPr sz="1600">
                <a:solidFill>
                  <a:schemeClr val="tx1"/>
                </a:solidFill>
                <a:latin typeface="Arial" charset="0"/>
                <a:ea typeface="宋体" charset="-122"/>
              </a:defRPr>
            </a:lvl9pPr>
          </a:lstStyle>
          <a:p>
            <a:pPr algn="just">
              <a:spcBef>
                <a:spcPct val="50000"/>
              </a:spcBef>
            </a:pPr>
            <a:r>
              <a:rPr lang="zh-CN" altLang="en-US" sz="2800" b="1" dirty="0">
                <a:latin typeface="Times New Roman" panose="02020603050405020304" pitchFamily="18" charset="0"/>
              </a:rPr>
              <a:t>一、构造做法</a:t>
            </a:r>
          </a:p>
          <a:p>
            <a:pPr algn="just">
              <a:spcBef>
                <a:spcPct val="50000"/>
              </a:spcBef>
            </a:pPr>
            <a:r>
              <a:rPr lang="zh-CN" altLang="en-US" sz="2400" dirty="0">
                <a:latin typeface="黑体" panose="02010609060101010101" pitchFamily="49" charset="-122"/>
                <a:ea typeface="黑体" panose="02010609060101010101" pitchFamily="49" charset="-122"/>
              </a:rPr>
              <a:t>    1．搁栅空铺式构造</a:t>
            </a:r>
            <a:endParaRPr lang="zh-CN" altLang="en-US" sz="2000" dirty="0"/>
          </a:p>
        </p:txBody>
      </p:sp>
      <p:sp>
        <p:nvSpPr>
          <p:cNvPr id="3" name="文本框 2">
            <a:extLst>
              <a:ext uri="{FF2B5EF4-FFF2-40B4-BE49-F238E27FC236}">
                <a16:creationId xmlns:a16="http://schemas.microsoft.com/office/drawing/2014/main" id="{208169C3-A057-4D0F-BD38-FEE8BF2BA902}"/>
              </a:ext>
            </a:extLst>
          </p:cNvPr>
          <p:cNvSpPr txBox="1"/>
          <p:nvPr/>
        </p:nvSpPr>
        <p:spPr>
          <a:xfrm>
            <a:off x="1753802" y="2386546"/>
            <a:ext cx="8290860" cy="3344570"/>
          </a:xfrm>
          <a:prstGeom prst="rect">
            <a:avLst/>
          </a:prstGeom>
          <a:noFill/>
        </p:spPr>
        <p:txBody>
          <a:bodyPr wrap="square" rtlCol="0">
            <a:spAutoFit/>
          </a:bodyPr>
          <a:lstStyle/>
          <a:p>
            <a:pPr>
              <a:lnSpc>
                <a:spcPct val="150000"/>
              </a:lnSpc>
            </a:pPr>
            <a:r>
              <a:rPr lang="zh-CN" altLang="en-US" sz="2400" dirty="0">
                <a:latin typeface="Times New Roman" panose="02020603050405020304" pitchFamily="18" charset="0"/>
              </a:rPr>
              <a:t>         搁栅空铺式</a:t>
            </a:r>
            <a:r>
              <a:rPr lang="zh-CN" altLang="en-US" sz="2400" dirty="0">
                <a:latin typeface="宋体" panose="02010600030101010101" pitchFamily="2" charset="-122"/>
              </a:rPr>
              <a:t>木地板基层采用梯形或矩形截面木搁栅（俗称龙骨），木搁栅的间距一般为400毫米，中间可填一些轻质材料，以减低人行走时的空鼓声、并改善保温隔热效果。</a:t>
            </a:r>
            <a:endParaRPr lang="en-US" altLang="zh-CN" sz="2400" dirty="0">
              <a:latin typeface="宋体" panose="02010600030101010101" pitchFamily="2" charset="-122"/>
            </a:endParaRPr>
          </a:p>
          <a:p>
            <a:pPr>
              <a:lnSpc>
                <a:spcPct val="150000"/>
              </a:lnSpc>
            </a:pPr>
            <a:r>
              <a:rPr lang="zh-CN" altLang="en-US" sz="2400" dirty="0">
                <a:latin typeface="宋体" panose="02010600030101010101" pitchFamily="2" charset="-122"/>
              </a:rPr>
              <a:t>    又分单层铺设和双层铺设两种方式，双层铺设是指为增强整体性，木搁栅之上铺钉毛地板，最后在毛地板能上能下打接或粘接木地板。其构造做法如图</a:t>
            </a:r>
            <a:r>
              <a:rPr lang="en-US" altLang="zh-CN" sz="2400" dirty="0">
                <a:latin typeface="宋体" panose="02010600030101010101" pitchFamily="2" charset="-122"/>
              </a:rPr>
              <a:t>2-1</a:t>
            </a:r>
            <a:r>
              <a:rPr lang="zh-CN" altLang="en-US" sz="2400" dirty="0">
                <a:latin typeface="宋体" panose="02010600030101010101" pitchFamily="2" charset="-122"/>
              </a:rPr>
              <a:t>。</a:t>
            </a:r>
            <a:endParaRPr lang="zh-CN" altLang="en-US" sz="2400" dirty="0"/>
          </a:p>
        </p:txBody>
      </p:sp>
    </p:spTree>
    <p:extLst>
      <p:ext uri="{BB962C8B-B14F-4D97-AF65-F5344CB8AC3E}">
        <p14:creationId xmlns:p14="http://schemas.microsoft.com/office/powerpoint/2010/main" val="3336574628"/>
      </p:ext>
    </p:extLst>
  </p:cSld>
  <p:clrMapOvr>
    <a:masterClrMapping/>
  </p:clrMapOvr>
  <p:transition advClick="0" advTm="3000"/>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矩形 4"/>
          <p:cNvSpPr/>
          <p:nvPr/>
        </p:nvSpPr>
        <p:spPr>
          <a:xfrm>
            <a:off x="0" y="44450"/>
            <a:ext cx="12190413" cy="40005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微软雅黑" panose="020B0503020204020204" pitchFamily="34" charset="-122"/>
              <a:ea typeface="微软雅黑" panose="020B0503020204020204" pitchFamily="34" charset="-122"/>
            </a:endParaRPr>
          </a:p>
        </p:txBody>
      </p:sp>
      <p:sp>
        <p:nvSpPr>
          <p:cNvPr id="150" name="矩形 149"/>
          <p:cNvSpPr/>
          <p:nvPr/>
        </p:nvSpPr>
        <p:spPr>
          <a:xfrm>
            <a:off x="-96838" y="6178550"/>
            <a:ext cx="15049501" cy="70643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 name="矩形 1"/>
          <p:cNvSpPr/>
          <p:nvPr/>
        </p:nvSpPr>
        <p:spPr>
          <a:xfrm>
            <a:off x="-96838" y="6251575"/>
            <a:ext cx="12349163" cy="7064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15" name="矩形 14"/>
          <p:cNvSpPr/>
          <p:nvPr/>
        </p:nvSpPr>
        <p:spPr>
          <a:xfrm>
            <a:off x="5775760" y="6270159"/>
            <a:ext cx="391454" cy="523220"/>
          </a:xfrm>
          <a:prstGeom prst="rect">
            <a:avLst/>
          </a:prstGeom>
        </p:spPr>
        <p:txBody>
          <a:bodyPr wrap="none">
            <a:spAutoFit/>
          </a:bodyPr>
          <a:lstStyle/>
          <a:p>
            <a:pPr algn="ctr">
              <a:defRPr/>
            </a:pPr>
            <a:r>
              <a:rPr lang="en-US" altLang="zh-CN" sz="2800" b="1" spc="50" dirty="0">
                <a:ln w="13500">
                  <a:solidFill>
                    <a:schemeClr val="accent1">
                      <a:shade val="2500"/>
                      <a:alpha val="6500"/>
                    </a:schemeClr>
                  </a:solidFill>
                  <a:prstDash val="solid"/>
                </a:ln>
                <a:solidFill>
                  <a:schemeClr val="bg1">
                    <a:alpha val="95000"/>
                  </a:schemeClr>
                </a:solidFill>
              </a:rPr>
              <a:t>3</a:t>
            </a:r>
            <a:endParaRPr lang="zh-CN" altLang="en-US" sz="2800" b="1" spc="50" dirty="0">
              <a:ln w="13500">
                <a:solidFill>
                  <a:schemeClr val="accent1">
                    <a:shade val="2500"/>
                    <a:alpha val="6500"/>
                  </a:schemeClr>
                </a:solidFill>
                <a:prstDash val="solid"/>
              </a:ln>
              <a:solidFill>
                <a:schemeClr val="bg1">
                  <a:alpha val="95000"/>
                </a:schemeClr>
              </a:solidFill>
            </a:endParaRPr>
          </a:p>
        </p:txBody>
      </p:sp>
      <p:sp>
        <p:nvSpPr>
          <p:cNvPr id="16" name="Rectangle 3"/>
          <p:cNvSpPr txBox="1">
            <a:spLocks noChangeArrowheads="1"/>
          </p:cNvSpPr>
          <p:nvPr/>
        </p:nvSpPr>
        <p:spPr>
          <a:xfrm>
            <a:off x="1165984" y="0"/>
            <a:ext cx="6357982" cy="5328592"/>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eaLnBrk="1" hangingPunct="1">
              <a:lnSpc>
                <a:spcPct val="80000"/>
              </a:lnSpc>
              <a:buFontTx/>
              <a:buNone/>
            </a:pPr>
            <a:endParaRPr lang="en-US" altLang="zh-CN" sz="1600" b="1" dirty="0"/>
          </a:p>
          <a:p>
            <a:pPr eaLnBrk="1" hangingPunct="1">
              <a:lnSpc>
                <a:spcPct val="80000"/>
              </a:lnSpc>
              <a:buFontTx/>
              <a:buNone/>
            </a:pPr>
            <a:endParaRPr lang="zh-CN" altLang="en-US" sz="1600" b="1" dirty="0">
              <a:solidFill>
                <a:srgbClr val="540000"/>
              </a:solidFill>
            </a:endParaRPr>
          </a:p>
          <a:p>
            <a:pPr eaLnBrk="1" hangingPunct="1">
              <a:lnSpc>
                <a:spcPct val="80000"/>
              </a:lnSpc>
              <a:buFontTx/>
              <a:buNone/>
            </a:pPr>
            <a:endParaRPr lang="zh-CN" altLang="en-US" sz="1600" b="1" dirty="0"/>
          </a:p>
          <a:p>
            <a:pPr eaLnBrk="1" hangingPunct="1">
              <a:lnSpc>
                <a:spcPct val="80000"/>
              </a:lnSpc>
              <a:buFontTx/>
              <a:buNone/>
            </a:pPr>
            <a:r>
              <a:rPr lang="zh-CN" altLang="en-US" sz="1600" b="1" dirty="0"/>
              <a:t>      </a:t>
            </a:r>
          </a:p>
          <a:p>
            <a:pPr eaLnBrk="1" hangingPunct="1">
              <a:lnSpc>
                <a:spcPct val="80000"/>
              </a:lnSpc>
              <a:buFontTx/>
              <a:buNone/>
            </a:pPr>
            <a:r>
              <a:rPr lang="zh-CN" altLang="en-US" sz="1600" b="1" dirty="0"/>
              <a:t>     </a:t>
            </a:r>
          </a:p>
          <a:p>
            <a:pPr eaLnBrk="1" hangingPunct="1">
              <a:lnSpc>
                <a:spcPct val="150000"/>
              </a:lnSpc>
              <a:buFontTx/>
              <a:buNone/>
            </a:pPr>
            <a:endParaRPr lang="zh-CN" altLang="en-US" sz="2000" b="1" dirty="0"/>
          </a:p>
          <a:p>
            <a:pPr eaLnBrk="1" hangingPunct="1">
              <a:lnSpc>
                <a:spcPct val="150000"/>
              </a:lnSpc>
              <a:buFontTx/>
              <a:buNone/>
            </a:pPr>
            <a:endParaRPr lang="zh-CN" altLang="en-US" sz="2000" b="1" dirty="0"/>
          </a:p>
          <a:p>
            <a:pPr eaLnBrk="1" hangingPunct="1">
              <a:lnSpc>
                <a:spcPct val="80000"/>
              </a:lnSpc>
              <a:buFontTx/>
              <a:buNone/>
            </a:pPr>
            <a:endParaRPr lang="zh-CN" altLang="en-US" sz="1600" b="1" dirty="0"/>
          </a:p>
          <a:p>
            <a:pPr eaLnBrk="1" hangingPunct="1">
              <a:lnSpc>
                <a:spcPct val="80000"/>
              </a:lnSpc>
              <a:buFontTx/>
              <a:buNone/>
            </a:pPr>
            <a:r>
              <a:rPr lang="zh-CN" altLang="en-US" sz="1600" b="1" dirty="0"/>
              <a:t>                                     </a:t>
            </a:r>
            <a:endParaRPr lang="zh-CN" altLang="en-US" sz="1600" dirty="0"/>
          </a:p>
        </p:txBody>
      </p:sp>
      <p:sp>
        <p:nvSpPr>
          <p:cNvPr id="3" name="文本框 2">
            <a:extLst>
              <a:ext uri="{FF2B5EF4-FFF2-40B4-BE49-F238E27FC236}">
                <a16:creationId xmlns:a16="http://schemas.microsoft.com/office/drawing/2014/main" id="{208169C3-A057-4D0F-BD38-FEE8BF2BA902}"/>
              </a:ext>
            </a:extLst>
          </p:cNvPr>
          <p:cNvSpPr txBox="1"/>
          <p:nvPr/>
        </p:nvSpPr>
        <p:spPr>
          <a:xfrm>
            <a:off x="1804875" y="2550706"/>
            <a:ext cx="8290860" cy="576248"/>
          </a:xfrm>
          <a:prstGeom prst="rect">
            <a:avLst/>
          </a:prstGeom>
          <a:noFill/>
        </p:spPr>
        <p:txBody>
          <a:bodyPr wrap="square" rtlCol="0">
            <a:spAutoFit/>
          </a:bodyPr>
          <a:lstStyle/>
          <a:p>
            <a:pPr>
              <a:lnSpc>
                <a:spcPct val="150000"/>
              </a:lnSpc>
            </a:pPr>
            <a:r>
              <a:rPr lang="zh-CN" altLang="en-US" sz="2400" dirty="0">
                <a:latin typeface="Times New Roman" panose="02020603050405020304" pitchFamily="18" charset="0"/>
              </a:rPr>
              <a:t>         </a:t>
            </a:r>
            <a:endParaRPr lang="zh-CN" altLang="en-US" sz="2400" dirty="0"/>
          </a:p>
        </p:txBody>
      </p:sp>
      <p:graphicFrame>
        <p:nvGraphicFramePr>
          <p:cNvPr id="10" name="Object 3">
            <a:extLst>
              <a:ext uri="{FF2B5EF4-FFF2-40B4-BE49-F238E27FC236}">
                <a16:creationId xmlns:a16="http://schemas.microsoft.com/office/drawing/2014/main" id="{FA700888-D4CC-4C25-BA22-F38AB7E2B1BD}"/>
              </a:ext>
            </a:extLst>
          </p:cNvPr>
          <p:cNvGraphicFramePr>
            <a:graphicFrameLocks noChangeAspect="1"/>
          </p:cNvGraphicFramePr>
          <p:nvPr>
            <p:extLst>
              <p:ext uri="{D42A27DB-BD31-4B8C-83A1-F6EECF244321}">
                <p14:modId xmlns:p14="http://schemas.microsoft.com/office/powerpoint/2010/main" val="562371386"/>
              </p:ext>
            </p:extLst>
          </p:nvPr>
        </p:nvGraphicFramePr>
        <p:xfrm>
          <a:off x="1258073" y="935037"/>
          <a:ext cx="5917253" cy="5178800"/>
        </p:xfrm>
        <a:graphic>
          <a:graphicData uri="http://schemas.openxmlformats.org/presentationml/2006/ole">
            <mc:AlternateContent xmlns:mc="http://schemas.openxmlformats.org/markup-compatibility/2006">
              <mc:Choice xmlns:v="urn:schemas-microsoft-com:vml" Requires="v">
                <p:oleObj spid="_x0000_s1029" r:id="rId4" imgW="3808484" imgH="3543307" progId="Photoshop.Image.7">
                  <p:embed/>
                </p:oleObj>
              </mc:Choice>
              <mc:Fallback>
                <p:oleObj r:id="rId4" imgW="3808484" imgH="3543307" progId="Photoshop.Image.7">
                  <p:embed/>
                  <p:pic>
                    <p:nvPicPr>
                      <p:cNvPr id="175107" name="Object 3">
                        <a:extLst>
                          <a:ext uri="{FF2B5EF4-FFF2-40B4-BE49-F238E27FC236}">
                            <a16:creationId xmlns:a16="http://schemas.microsoft.com/office/drawing/2014/main" id="{20FF66C3-39E4-4376-8592-FC5222CD5E3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58073" y="935037"/>
                        <a:ext cx="5917253" cy="5178800"/>
                      </a:xfrm>
                      <a:prstGeom prst="rect">
                        <a:avLst/>
                      </a:prstGeom>
                      <a:noFill/>
                    </p:spPr>
                  </p:pic>
                </p:oleObj>
              </mc:Fallback>
            </mc:AlternateContent>
          </a:graphicData>
        </a:graphic>
      </p:graphicFrame>
      <p:sp>
        <p:nvSpPr>
          <p:cNvPr id="4" name="矩形 3">
            <a:extLst>
              <a:ext uri="{FF2B5EF4-FFF2-40B4-BE49-F238E27FC236}">
                <a16:creationId xmlns:a16="http://schemas.microsoft.com/office/drawing/2014/main" id="{A694FB30-4CD9-40D2-B47C-956AC0BDFDF2}"/>
              </a:ext>
            </a:extLst>
          </p:cNvPr>
          <p:cNvSpPr/>
          <p:nvPr/>
        </p:nvSpPr>
        <p:spPr>
          <a:xfrm>
            <a:off x="7049322" y="1856382"/>
            <a:ext cx="6092825" cy="1615827"/>
          </a:xfrm>
          <a:prstGeom prst="rect">
            <a:avLst/>
          </a:prstGeom>
        </p:spPr>
        <p:txBody>
          <a:bodyPr>
            <a:spAutoFit/>
          </a:bodyPr>
          <a:lstStyle/>
          <a:p>
            <a:pPr lvl="0" algn="just">
              <a:spcBef>
                <a:spcPct val="50000"/>
              </a:spcBef>
            </a:pPr>
            <a:r>
              <a:rPr lang="zh-CN" altLang="en-US" b="1" dirty="0">
                <a:solidFill>
                  <a:srgbClr val="1D528D"/>
                </a:solidFill>
                <a:latin typeface="宋体" panose="02010600030101010101" pitchFamily="2" charset="-122"/>
                <a:ea typeface="宋体" panose="02010600030101010101" pitchFamily="2" charset="-122"/>
              </a:rPr>
              <a:t>图</a:t>
            </a:r>
            <a:r>
              <a:rPr lang="en-US" altLang="zh-CN" b="1" dirty="0">
                <a:solidFill>
                  <a:srgbClr val="1D528D"/>
                </a:solidFill>
                <a:latin typeface="宋体" panose="02010600030101010101" pitchFamily="2" charset="-122"/>
                <a:ea typeface="宋体" panose="02010600030101010101" pitchFamily="2" charset="-122"/>
              </a:rPr>
              <a:t>2</a:t>
            </a:r>
            <a:r>
              <a:rPr lang="zh-CN" altLang="en-US" b="1" dirty="0">
                <a:solidFill>
                  <a:srgbClr val="1D528D"/>
                </a:solidFill>
                <a:latin typeface="宋体" panose="02010600030101010101" pitchFamily="2" charset="-122"/>
                <a:ea typeface="宋体" panose="02010600030101010101" pitchFamily="2" charset="-122"/>
              </a:rPr>
              <a:t>-</a:t>
            </a:r>
            <a:r>
              <a:rPr lang="en-US" altLang="zh-CN" b="1" dirty="0">
                <a:solidFill>
                  <a:srgbClr val="1D528D"/>
                </a:solidFill>
                <a:latin typeface="宋体" panose="02010600030101010101" pitchFamily="2" charset="-122"/>
                <a:ea typeface="宋体" panose="02010600030101010101" pitchFamily="2" charset="-122"/>
              </a:rPr>
              <a:t>1</a:t>
            </a:r>
            <a:r>
              <a:rPr lang="zh-CN" altLang="en-US" b="1" dirty="0">
                <a:solidFill>
                  <a:srgbClr val="1D528D"/>
                </a:solidFill>
                <a:latin typeface="宋体" panose="02010600030101010101" pitchFamily="2" charset="-122"/>
                <a:ea typeface="宋体" panose="02010600030101010101" pitchFamily="2" charset="-122"/>
              </a:rPr>
              <a:t>搁栅式木地板的铺设做法 </a:t>
            </a:r>
            <a:endParaRPr lang="en-US" altLang="zh-CN" b="1" dirty="0">
              <a:solidFill>
                <a:srgbClr val="1D528D"/>
              </a:solidFill>
              <a:latin typeface="宋体" panose="02010600030101010101" pitchFamily="2" charset="-122"/>
              <a:ea typeface="宋体" panose="02010600030101010101" pitchFamily="2" charset="-122"/>
            </a:endParaRPr>
          </a:p>
          <a:p>
            <a:pPr lvl="0" algn="just">
              <a:spcBef>
                <a:spcPct val="50000"/>
              </a:spcBef>
            </a:pPr>
            <a:r>
              <a:rPr lang="zh-CN" altLang="en-US" b="1" dirty="0">
                <a:solidFill>
                  <a:srgbClr val="1D528D"/>
                </a:solidFill>
                <a:latin typeface="宋体" panose="02010600030101010101" pitchFamily="2" charset="-122"/>
                <a:ea typeface="宋体" panose="02010600030101010101" pitchFamily="2" charset="-122"/>
              </a:rPr>
              <a:t> （面层为双层或单层木地板）</a:t>
            </a:r>
          </a:p>
          <a:p>
            <a:pPr lvl="0" algn="just">
              <a:spcBef>
                <a:spcPct val="50000"/>
              </a:spcBef>
            </a:pPr>
            <a:r>
              <a:rPr lang="zh-CN" altLang="en-US" dirty="0">
                <a:solidFill>
                  <a:srgbClr val="1D528D"/>
                </a:solidFill>
                <a:latin typeface="宋体" panose="02010600030101010101" pitchFamily="2" charset="-122"/>
                <a:ea typeface="宋体" panose="02010600030101010101" pitchFamily="2" charset="-122"/>
              </a:rPr>
              <a:t>    </a:t>
            </a:r>
            <a:r>
              <a:rPr lang="zh-CN" altLang="en-US" b="1" dirty="0">
                <a:solidFill>
                  <a:srgbClr val="1D528D"/>
                </a:solidFill>
                <a:latin typeface="宋体" panose="02010600030101010101" pitchFamily="2" charset="-122"/>
                <a:ea typeface="宋体" panose="02010600030101010101" pitchFamily="2" charset="-122"/>
              </a:rPr>
              <a:t>（</a:t>
            </a:r>
            <a:r>
              <a:rPr lang="en-US" altLang="zh-CN" b="1" dirty="0">
                <a:solidFill>
                  <a:srgbClr val="1D528D"/>
                </a:solidFill>
                <a:latin typeface="宋体" panose="02010600030101010101" pitchFamily="2" charset="-122"/>
                <a:ea typeface="宋体" panose="02010600030101010101" pitchFamily="2" charset="-122"/>
              </a:rPr>
              <a:t>a）</a:t>
            </a:r>
            <a:r>
              <a:rPr lang="zh-CN" altLang="en-US" b="1" dirty="0">
                <a:solidFill>
                  <a:srgbClr val="1D528D"/>
                </a:solidFill>
                <a:latin typeface="宋体" panose="02010600030101010101" pitchFamily="2" charset="-122"/>
                <a:ea typeface="宋体" panose="02010600030101010101" pitchFamily="2" charset="-122"/>
              </a:rPr>
              <a:t>剖面构造示意；</a:t>
            </a:r>
          </a:p>
          <a:p>
            <a:pPr lvl="0" algn="just">
              <a:spcBef>
                <a:spcPct val="50000"/>
              </a:spcBef>
            </a:pPr>
            <a:r>
              <a:rPr lang="zh-CN" altLang="en-US" b="1" dirty="0">
                <a:solidFill>
                  <a:srgbClr val="1D528D"/>
                </a:solidFill>
                <a:latin typeface="宋体" panose="02010600030101010101" pitchFamily="2" charset="-122"/>
                <a:ea typeface="宋体" panose="02010600030101010101" pitchFamily="2" charset="-122"/>
              </a:rPr>
              <a:t>    （</a:t>
            </a:r>
            <a:r>
              <a:rPr lang="en-US" altLang="zh-CN" b="1" dirty="0">
                <a:solidFill>
                  <a:srgbClr val="1D528D"/>
                </a:solidFill>
                <a:latin typeface="宋体" panose="02010600030101010101" pitchFamily="2" charset="-122"/>
                <a:ea typeface="宋体" panose="02010600030101010101" pitchFamily="2" charset="-122"/>
              </a:rPr>
              <a:t>b）</a:t>
            </a:r>
            <a:r>
              <a:rPr lang="zh-CN" altLang="en-US" b="1" dirty="0">
                <a:solidFill>
                  <a:srgbClr val="1D528D"/>
                </a:solidFill>
                <a:latin typeface="宋体" panose="02010600030101010101" pitchFamily="2" charset="-122"/>
                <a:ea typeface="宋体" panose="02010600030101010101" pitchFamily="2" charset="-122"/>
              </a:rPr>
              <a:t>平面层次示意</a:t>
            </a:r>
            <a:endParaRPr lang="zh-CN" altLang="en-US" b="1" dirty="0">
              <a:solidFill>
                <a:srgbClr val="1D528D"/>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446924592"/>
      </p:ext>
    </p:extLst>
  </p:cSld>
  <p:clrMapOvr>
    <a:masterClrMapping/>
  </p:clrMapOvr>
  <p:transition advClick="0" advTm="3000"/>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矩形 4"/>
          <p:cNvSpPr/>
          <p:nvPr/>
        </p:nvSpPr>
        <p:spPr>
          <a:xfrm>
            <a:off x="0" y="44450"/>
            <a:ext cx="12190413" cy="40005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微软雅黑" panose="020B0503020204020204" pitchFamily="34" charset="-122"/>
              <a:ea typeface="微软雅黑" panose="020B0503020204020204" pitchFamily="34" charset="-122"/>
            </a:endParaRPr>
          </a:p>
        </p:txBody>
      </p:sp>
      <p:sp>
        <p:nvSpPr>
          <p:cNvPr id="150" name="矩形 149"/>
          <p:cNvSpPr/>
          <p:nvPr/>
        </p:nvSpPr>
        <p:spPr>
          <a:xfrm>
            <a:off x="-96838" y="6178550"/>
            <a:ext cx="15049501" cy="70643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 name="矩形 1"/>
          <p:cNvSpPr/>
          <p:nvPr/>
        </p:nvSpPr>
        <p:spPr>
          <a:xfrm>
            <a:off x="-96838" y="6251575"/>
            <a:ext cx="12349163" cy="7064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15" name="矩形 14"/>
          <p:cNvSpPr/>
          <p:nvPr/>
        </p:nvSpPr>
        <p:spPr>
          <a:xfrm>
            <a:off x="5775760" y="6270159"/>
            <a:ext cx="391454" cy="523220"/>
          </a:xfrm>
          <a:prstGeom prst="rect">
            <a:avLst/>
          </a:prstGeom>
        </p:spPr>
        <p:txBody>
          <a:bodyPr wrap="none">
            <a:spAutoFit/>
          </a:bodyPr>
          <a:lstStyle/>
          <a:p>
            <a:pPr algn="ctr">
              <a:defRPr/>
            </a:pPr>
            <a:r>
              <a:rPr lang="en-US" altLang="zh-CN" sz="2800" b="1" spc="50" dirty="0">
                <a:ln w="13500">
                  <a:solidFill>
                    <a:schemeClr val="accent1">
                      <a:shade val="2500"/>
                      <a:alpha val="6500"/>
                    </a:schemeClr>
                  </a:solidFill>
                  <a:prstDash val="solid"/>
                </a:ln>
                <a:solidFill>
                  <a:schemeClr val="bg1">
                    <a:alpha val="95000"/>
                  </a:schemeClr>
                </a:solidFill>
              </a:rPr>
              <a:t>3</a:t>
            </a:r>
            <a:endParaRPr lang="zh-CN" altLang="en-US" sz="2800" b="1" spc="50" dirty="0">
              <a:ln w="13500">
                <a:solidFill>
                  <a:schemeClr val="accent1">
                    <a:shade val="2500"/>
                    <a:alpha val="6500"/>
                  </a:schemeClr>
                </a:solidFill>
                <a:prstDash val="solid"/>
              </a:ln>
              <a:solidFill>
                <a:schemeClr val="bg1">
                  <a:alpha val="95000"/>
                </a:schemeClr>
              </a:solidFill>
            </a:endParaRPr>
          </a:p>
        </p:txBody>
      </p:sp>
      <p:sp>
        <p:nvSpPr>
          <p:cNvPr id="16" name="Rectangle 3"/>
          <p:cNvSpPr txBox="1">
            <a:spLocks noChangeArrowheads="1"/>
          </p:cNvSpPr>
          <p:nvPr/>
        </p:nvSpPr>
        <p:spPr>
          <a:xfrm>
            <a:off x="1165984" y="0"/>
            <a:ext cx="6357982" cy="5328592"/>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eaLnBrk="1" hangingPunct="1">
              <a:lnSpc>
                <a:spcPct val="80000"/>
              </a:lnSpc>
              <a:buFontTx/>
              <a:buNone/>
            </a:pPr>
            <a:endParaRPr lang="en-US" altLang="zh-CN" sz="1600" b="1" dirty="0"/>
          </a:p>
          <a:p>
            <a:pPr eaLnBrk="1" hangingPunct="1">
              <a:lnSpc>
                <a:spcPct val="80000"/>
              </a:lnSpc>
              <a:buFontTx/>
              <a:buNone/>
            </a:pPr>
            <a:endParaRPr lang="zh-CN" altLang="en-US" sz="1600" b="1" dirty="0">
              <a:solidFill>
                <a:srgbClr val="540000"/>
              </a:solidFill>
            </a:endParaRPr>
          </a:p>
          <a:p>
            <a:pPr eaLnBrk="1" hangingPunct="1">
              <a:lnSpc>
                <a:spcPct val="80000"/>
              </a:lnSpc>
              <a:buFontTx/>
              <a:buNone/>
            </a:pPr>
            <a:endParaRPr lang="zh-CN" altLang="en-US" sz="1600" b="1" dirty="0"/>
          </a:p>
          <a:p>
            <a:pPr eaLnBrk="1" hangingPunct="1">
              <a:lnSpc>
                <a:spcPct val="80000"/>
              </a:lnSpc>
              <a:buFontTx/>
              <a:buNone/>
            </a:pPr>
            <a:r>
              <a:rPr lang="zh-CN" altLang="en-US" sz="1600" b="1" dirty="0"/>
              <a:t>      </a:t>
            </a:r>
          </a:p>
          <a:p>
            <a:pPr eaLnBrk="1" hangingPunct="1">
              <a:lnSpc>
                <a:spcPct val="80000"/>
              </a:lnSpc>
              <a:buFontTx/>
              <a:buNone/>
            </a:pPr>
            <a:r>
              <a:rPr lang="zh-CN" altLang="en-US" sz="1600" b="1" dirty="0"/>
              <a:t>     </a:t>
            </a:r>
          </a:p>
          <a:p>
            <a:pPr eaLnBrk="1" hangingPunct="1">
              <a:lnSpc>
                <a:spcPct val="150000"/>
              </a:lnSpc>
              <a:buFontTx/>
              <a:buNone/>
            </a:pPr>
            <a:endParaRPr lang="zh-CN" altLang="en-US" sz="2000" b="1" dirty="0"/>
          </a:p>
          <a:p>
            <a:pPr eaLnBrk="1" hangingPunct="1">
              <a:lnSpc>
                <a:spcPct val="150000"/>
              </a:lnSpc>
              <a:buFontTx/>
              <a:buNone/>
            </a:pPr>
            <a:endParaRPr lang="zh-CN" altLang="en-US" sz="2000" b="1" dirty="0"/>
          </a:p>
          <a:p>
            <a:pPr eaLnBrk="1" hangingPunct="1">
              <a:lnSpc>
                <a:spcPct val="80000"/>
              </a:lnSpc>
              <a:buFontTx/>
              <a:buNone/>
            </a:pPr>
            <a:endParaRPr lang="zh-CN" altLang="en-US" sz="1600" b="1" dirty="0"/>
          </a:p>
          <a:p>
            <a:pPr eaLnBrk="1" hangingPunct="1">
              <a:lnSpc>
                <a:spcPct val="80000"/>
              </a:lnSpc>
              <a:buFontTx/>
              <a:buNone/>
            </a:pPr>
            <a:r>
              <a:rPr lang="zh-CN" altLang="en-US" sz="1600" b="1" dirty="0"/>
              <a:t>                                     </a:t>
            </a:r>
            <a:endParaRPr lang="zh-CN" altLang="en-US" sz="1600" dirty="0"/>
          </a:p>
        </p:txBody>
      </p:sp>
      <p:sp>
        <p:nvSpPr>
          <p:cNvPr id="4" name="矩形 3">
            <a:extLst>
              <a:ext uri="{FF2B5EF4-FFF2-40B4-BE49-F238E27FC236}">
                <a16:creationId xmlns:a16="http://schemas.microsoft.com/office/drawing/2014/main" id="{3276B432-C1FB-4FF8-ACC3-5E8E954C6AA8}"/>
              </a:ext>
            </a:extLst>
          </p:cNvPr>
          <p:cNvSpPr/>
          <p:nvPr/>
        </p:nvSpPr>
        <p:spPr>
          <a:xfrm>
            <a:off x="1558702" y="1529408"/>
            <a:ext cx="8568952" cy="3757952"/>
          </a:xfrm>
          <a:prstGeom prst="rect">
            <a:avLst/>
          </a:prstGeom>
        </p:spPr>
        <p:txBody>
          <a:bodyPr wrap="square">
            <a:spAutoFit/>
          </a:bodyPr>
          <a:lstStyle/>
          <a:p>
            <a:pPr algn="just">
              <a:lnSpc>
                <a:spcPct val="150000"/>
              </a:lnSpc>
              <a:spcBef>
                <a:spcPct val="50000"/>
              </a:spcBef>
            </a:pPr>
            <a:r>
              <a:rPr lang="zh-CN" altLang="en-US" sz="2400" dirty="0">
                <a:latin typeface="+mj-ea"/>
                <a:ea typeface="+mj-ea"/>
              </a:rPr>
              <a:t>2．高架空铺构造  高架架空式木地板是在地面先砌地垄墙，四周基础墙上敷设通长的沿缘木，然后安装木搁栅、毛地板、面层地板。因家庭居室高度较低，这种架空式木地板一般是在建筑底层室内使用，很少在家庭装饰中使用。构造做法见图</a:t>
            </a:r>
            <a:r>
              <a:rPr lang="en-US" altLang="zh-CN" sz="2400" dirty="0">
                <a:latin typeface="+mj-ea"/>
                <a:ea typeface="+mj-ea"/>
              </a:rPr>
              <a:t>2-2</a:t>
            </a:r>
            <a:r>
              <a:rPr lang="zh-CN" altLang="en-US" sz="2400" dirty="0">
                <a:latin typeface="+mj-ea"/>
                <a:ea typeface="+mj-ea"/>
              </a:rPr>
              <a:t>。</a:t>
            </a:r>
          </a:p>
          <a:p>
            <a:pPr algn="just">
              <a:lnSpc>
                <a:spcPct val="115000"/>
              </a:lnSpc>
              <a:spcBef>
                <a:spcPct val="50000"/>
              </a:spcBef>
            </a:pPr>
            <a:r>
              <a:rPr lang="zh-CN" altLang="en-US" sz="2400" dirty="0">
                <a:latin typeface="+mj-ea"/>
                <a:ea typeface="+mj-ea"/>
              </a:rPr>
              <a:t>3．实铺式是指采用胶粘剂或沥青胶结料将木地板直接粘贴于建筑物楼地面混凝土基层上的构造做法。如图</a:t>
            </a:r>
            <a:r>
              <a:rPr lang="en-US" altLang="zh-CN" sz="2400" dirty="0">
                <a:latin typeface="+mj-ea"/>
                <a:ea typeface="+mj-ea"/>
              </a:rPr>
              <a:t>2</a:t>
            </a:r>
            <a:r>
              <a:rPr lang="zh-CN" altLang="en-US" sz="2400" dirty="0">
                <a:latin typeface="+mj-ea"/>
                <a:ea typeface="+mj-ea"/>
              </a:rPr>
              <a:t>-</a:t>
            </a:r>
            <a:r>
              <a:rPr lang="en-US" altLang="zh-CN" sz="2400" dirty="0">
                <a:latin typeface="+mj-ea"/>
                <a:ea typeface="+mj-ea"/>
              </a:rPr>
              <a:t>3</a:t>
            </a:r>
            <a:r>
              <a:rPr lang="zh-CN" altLang="en-US" sz="2400" dirty="0">
                <a:latin typeface="+mj-ea"/>
                <a:ea typeface="+mj-ea"/>
              </a:rPr>
              <a:t>所示。</a:t>
            </a:r>
          </a:p>
          <a:p>
            <a:pPr algn="just">
              <a:spcBef>
                <a:spcPct val="50000"/>
              </a:spcBef>
            </a:pPr>
            <a:r>
              <a:rPr lang="zh-CN" altLang="en-US" dirty="0"/>
              <a:t>  </a:t>
            </a:r>
          </a:p>
        </p:txBody>
      </p:sp>
    </p:spTree>
    <p:extLst>
      <p:ext uri="{BB962C8B-B14F-4D97-AF65-F5344CB8AC3E}">
        <p14:creationId xmlns:p14="http://schemas.microsoft.com/office/powerpoint/2010/main" val="523340172"/>
      </p:ext>
    </p:extLst>
  </p:cSld>
  <p:clrMapOvr>
    <a:masterClrMapping/>
  </p:clrMapOvr>
  <p:transition advClick="0" advTm="3000"/>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矩形 4"/>
          <p:cNvSpPr/>
          <p:nvPr/>
        </p:nvSpPr>
        <p:spPr>
          <a:xfrm>
            <a:off x="0" y="44450"/>
            <a:ext cx="12190413" cy="40005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微软雅黑" panose="020B0503020204020204" pitchFamily="34" charset="-122"/>
              <a:ea typeface="微软雅黑" panose="020B0503020204020204" pitchFamily="34" charset="-122"/>
            </a:endParaRPr>
          </a:p>
        </p:txBody>
      </p:sp>
      <p:sp>
        <p:nvSpPr>
          <p:cNvPr id="150" name="矩形 149"/>
          <p:cNvSpPr/>
          <p:nvPr/>
        </p:nvSpPr>
        <p:spPr>
          <a:xfrm>
            <a:off x="-96838" y="6178550"/>
            <a:ext cx="15049501" cy="70643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 name="矩形 1"/>
          <p:cNvSpPr/>
          <p:nvPr/>
        </p:nvSpPr>
        <p:spPr>
          <a:xfrm>
            <a:off x="-96838" y="6251575"/>
            <a:ext cx="12349163" cy="7064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15" name="矩形 14"/>
          <p:cNvSpPr/>
          <p:nvPr/>
        </p:nvSpPr>
        <p:spPr>
          <a:xfrm>
            <a:off x="5775760" y="6270159"/>
            <a:ext cx="391454" cy="523220"/>
          </a:xfrm>
          <a:prstGeom prst="rect">
            <a:avLst/>
          </a:prstGeom>
        </p:spPr>
        <p:txBody>
          <a:bodyPr wrap="none">
            <a:spAutoFit/>
          </a:bodyPr>
          <a:lstStyle/>
          <a:p>
            <a:pPr algn="ctr">
              <a:defRPr/>
            </a:pPr>
            <a:r>
              <a:rPr lang="en-US" altLang="zh-CN" sz="2800" b="1" spc="50" dirty="0">
                <a:ln w="13500">
                  <a:solidFill>
                    <a:schemeClr val="accent1">
                      <a:shade val="2500"/>
                      <a:alpha val="6500"/>
                    </a:schemeClr>
                  </a:solidFill>
                  <a:prstDash val="solid"/>
                </a:ln>
                <a:solidFill>
                  <a:schemeClr val="bg1">
                    <a:alpha val="95000"/>
                  </a:schemeClr>
                </a:solidFill>
              </a:rPr>
              <a:t>3</a:t>
            </a:r>
            <a:endParaRPr lang="zh-CN" altLang="en-US" sz="2800" b="1" spc="50" dirty="0">
              <a:ln w="13500">
                <a:solidFill>
                  <a:schemeClr val="accent1">
                    <a:shade val="2500"/>
                    <a:alpha val="6500"/>
                  </a:schemeClr>
                </a:solidFill>
                <a:prstDash val="solid"/>
              </a:ln>
              <a:solidFill>
                <a:schemeClr val="bg1">
                  <a:alpha val="95000"/>
                </a:schemeClr>
              </a:solidFill>
            </a:endParaRPr>
          </a:p>
        </p:txBody>
      </p:sp>
      <p:graphicFrame>
        <p:nvGraphicFramePr>
          <p:cNvPr id="10" name="Object 3">
            <a:extLst>
              <a:ext uri="{FF2B5EF4-FFF2-40B4-BE49-F238E27FC236}">
                <a16:creationId xmlns:a16="http://schemas.microsoft.com/office/drawing/2014/main" id="{63406980-F382-48AB-84B1-A650998DDE39}"/>
              </a:ext>
            </a:extLst>
          </p:cNvPr>
          <p:cNvGraphicFramePr>
            <a:graphicFrameLocks noChangeAspect="1"/>
          </p:cNvGraphicFramePr>
          <p:nvPr>
            <p:extLst>
              <p:ext uri="{D42A27DB-BD31-4B8C-83A1-F6EECF244321}">
                <p14:modId xmlns:p14="http://schemas.microsoft.com/office/powerpoint/2010/main" val="319759388"/>
              </p:ext>
            </p:extLst>
          </p:nvPr>
        </p:nvGraphicFramePr>
        <p:xfrm>
          <a:off x="2062757" y="1340768"/>
          <a:ext cx="7707029" cy="4032448"/>
        </p:xfrm>
        <a:graphic>
          <a:graphicData uri="http://schemas.openxmlformats.org/presentationml/2006/ole">
            <mc:AlternateContent xmlns:mc="http://schemas.openxmlformats.org/markup-compatibility/2006">
              <mc:Choice xmlns:v="urn:schemas-microsoft-com:vml" Requires="v">
                <p:oleObj spid="_x0000_s2053" r:id="rId4" imgW="5102362" imgH="2510033" progId="Photoshop.Image.7">
                  <p:embed/>
                </p:oleObj>
              </mc:Choice>
              <mc:Fallback>
                <p:oleObj r:id="rId4" imgW="5102362" imgH="2510033" progId="Photoshop.Image.7">
                  <p:embed/>
                  <p:pic>
                    <p:nvPicPr>
                      <p:cNvPr id="177155" name="Object 3">
                        <a:extLst>
                          <a:ext uri="{FF2B5EF4-FFF2-40B4-BE49-F238E27FC236}">
                            <a16:creationId xmlns:a16="http://schemas.microsoft.com/office/drawing/2014/main" id="{24A6927D-A24F-45E4-ABCC-1D159897FE2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62757" y="1340768"/>
                        <a:ext cx="7707029" cy="4032448"/>
                      </a:xfrm>
                      <a:prstGeom prst="rect">
                        <a:avLst/>
                      </a:prstGeom>
                      <a:noFill/>
                    </p:spPr>
                  </p:pic>
                </p:oleObj>
              </mc:Fallback>
            </mc:AlternateContent>
          </a:graphicData>
        </a:graphic>
      </p:graphicFrame>
      <p:sp>
        <p:nvSpPr>
          <p:cNvPr id="12" name="Text Box 5">
            <a:extLst>
              <a:ext uri="{FF2B5EF4-FFF2-40B4-BE49-F238E27FC236}">
                <a16:creationId xmlns:a16="http://schemas.microsoft.com/office/drawing/2014/main" id="{22281E94-4727-41E5-8512-1F9438F0F16F}"/>
              </a:ext>
            </a:extLst>
          </p:cNvPr>
          <p:cNvSpPr txBox="1">
            <a:spLocks noChangeArrowheads="1"/>
          </p:cNvSpPr>
          <p:nvPr/>
        </p:nvSpPr>
        <p:spPr bwMode="auto">
          <a:xfrm>
            <a:off x="2926854" y="5517232"/>
            <a:ext cx="5562600" cy="779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zh-CN" altLang="en-US" sz="1800" dirty="0">
                <a:latin typeface="宋体" panose="02010600030101010101" pitchFamily="2" charset="-122"/>
              </a:rPr>
              <a:t> </a:t>
            </a:r>
            <a:r>
              <a:rPr lang="zh-CN" altLang="en-US" sz="1800" b="1" dirty="0">
                <a:latin typeface="宋体" panose="02010600030101010101" pitchFamily="2" charset="-122"/>
              </a:rPr>
              <a:t>图</a:t>
            </a:r>
            <a:r>
              <a:rPr lang="en-US" altLang="zh-CN" sz="1800" b="1" dirty="0">
                <a:latin typeface="宋体" panose="02010600030101010101" pitchFamily="2" charset="-122"/>
              </a:rPr>
              <a:t>2-2</a:t>
            </a:r>
            <a:r>
              <a:rPr lang="zh-CN" altLang="en-US" sz="1800" b="1" dirty="0">
                <a:latin typeface="宋体" panose="02010600030101010101" pitchFamily="2" charset="-122"/>
              </a:rPr>
              <a:t>  架空木地板构造示意</a:t>
            </a:r>
          </a:p>
          <a:p>
            <a:pPr algn="ctr">
              <a:spcBef>
                <a:spcPct val="50000"/>
              </a:spcBef>
            </a:pPr>
            <a:endParaRPr lang="zh-CN" altLang="en-US" sz="1800" b="1" dirty="0">
              <a:latin typeface="宋体" panose="02010600030101010101" pitchFamily="2" charset="-122"/>
            </a:endParaRPr>
          </a:p>
        </p:txBody>
      </p:sp>
    </p:spTree>
    <p:extLst>
      <p:ext uri="{BB962C8B-B14F-4D97-AF65-F5344CB8AC3E}">
        <p14:creationId xmlns:p14="http://schemas.microsoft.com/office/powerpoint/2010/main" val="837502209"/>
      </p:ext>
    </p:extLst>
  </p:cSld>
  <p:clrMapOvr>
    <a:masterClrMapping/>
  </p:clrMapOvr>
  <p:transition advClick="0" advTm="3000"/>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矩形 4"/>
          <p:cNvSpPr/>
          <p:nvPr/>
        </p:nvSpPr>
        <p:spPr>
          <a:xfrm>
            <a:off x="0" y="44450"/>
            <a:ext cx="12190413" cy="40005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微软雅黑" panose="020B0503020204020204" pitchFamily="34" charset="-122"/>
              <a:ea typeface="微软雅黑" panose="020B0503020204020204" pitchFamily="34" charset="-122"/>
            </a:endParaRPr>
          </a:p>
        </p:txBody>
      </p:sp>
      <p:sp>
        <p:nvSpPr>
          <p:cNvPr id="150" name="矩形 149"/>
          <p:cNvSpPr/>
          <p:nvPr/>
        </p:nvSpPr>
        <p:spPr>
          <a:xfrm>
            <a:off x="-96838" y="6178550"/>
            <a:ext cx="15049501" cy="70643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 name="矩形 1"/>
          <p:cNvSpPr/>
          <p:nvPr/>
        </p:nvSpPr>
        <p:spPr>
          <a:xfrm>
            <a:off x="-96838" y="6251575"/>
            <a:ext cx="12349163" cy="7064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15" name="矩形 14"/>
          <p:cNvSpPr/>
          <p:nvPr/>
        </p:nvSpPr>
        <p:spPr>
          <a:xfrm>
            <a:off x="5775760" y="6270159"/>
            <a:ext cx="391454" cy="523220"/>
          </a:xfrm>
          <a:prstGeom prst="rect">
            <a:avLst/>
          </a:prstGeom>
        </p:spPr>
        <p:txBody>
          <a:bodyPr wrap="none">
            <a:spAutoFit/>
          </a:bodyPr>
          <a:lstStyle/>
          <a:p>
            <a:pPr algn="ctr">
              <a:defRPr/>
            </a:pPr>
            <a:r>
              <a:rPr lang="en-US" altLang="zh-CN" sz="2800" b="1" spc="50" dirty="0">
                <a:ln w="13500">
                  <a:solidFill>
                    <a:schemeClr val="accent1">
                      <a:shade val="2500"/>
                      <a:alpha val="6500"/>
                    </a:schemeClr>
                  </a:solidFill>
                  <a:prstDash val="solid"/>
                </a:ln>
                <a:solidFill>
                  <a:schemeClr val="bg1">
                    <a:alpha val="95000"/>
                  </a:schemeClr>
                </a:solidFill>
              </a:rPr>
              <a:t>3</a:t>
            </a:r>
            <a:endParaRPr lang="zh-CN" altLang="en-US" sz="2800" b="1" spc="50" dirty="0">
              <a:ln w="13500">
                <a:solidFill>
                  <a:schemeClr val="accent1">
                    <a:shade val="2500"/>
                    <a:alpha val="6500"/>
                  </a:schemeClr>
                </a:solidFill>
                <a:prstDash val="solid"/>
              </a:ln>
              <a:solidFill>
                <a:schemeClr val="bg1">
                  <a:alpha val="95000"/>
                </a:schemeClr>
              </a:solidFill>
            </a:endParaRPr>
          </a:p>
        </p:txBody>
      </p:sp>
      <p:sp>
        <p:nvSpPr>
          <p:cNvPr id="16" name="Rectangle 3"/>
          <p:cNvSpPr txBox="1">
            <a:spLocks noChangeArrowheads="1"/>
          </p:cNvSpPr>
          <p:nvPr/>
        </p:nvSpPr>
        <p:spPr>
          <a:xfrm>
            <a:off x="1165984" y="0"/>
            <a:ext cx="6357982" cy="5328592"/>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eaLnBrk="1" hangingPunct="1">
              <a:lnSpc>
                <a:spcPct val="80000"/>
              </a:lnSpc>
              <a:buFontTx/>
              <a:buNone/>
            </a:pPr>
            <a:endParaRPr lang="en-US" altLang="zh-CN" sz="1600" b="1" dirty="0"/>
          </a:p>
          <a:p>
            <a:pPr eaLnBrk="1" hangingPunct="1">
              <a:lnSpc>
                <a:spcPct val="80000"/>
              </a:lnSpc>
              <a:buFontTx/>
              <a:buNone/>
            </a:pPr>
            <a:endParaRPr lang="zh-CN" altLang="en-US" sz="1600" b="1" dirty="0">
              <a:solidFill>
                <a:srgbClr val="540000"/>
              </a:solidFill>
            </a:endParaRPr>
          </a:p>
          <a:p>
            <a:pPr eaLnBrk="1" hangingPunct="1">
              <a:lnSpc>
                <a:spcPct val="80000"/>
              </a:lnSpc>
              <a:buFontTx/>
              <a:buNone/>
            </a:pPr>
            <a:endParaRPr lang="zh-CN" altLang="en-US" sz="1600" b="1" dirty="0"/>
          </a:p>
          <a:p>
            <a:pPr eaLnBrk="1" hangingPunct="1">
              <a:lnSpc>
                <a:spcPct val="80000"/>
              </a:lnSpc>
              <a:buFontTx/>
              <a:buNone/>
            </a:pPr>
            <a:r>
              <a:rPr lang="zh-CN" altLang="en-US" sz="1600" b="1" dirty="0"/>
              <a:t>      </a:t>
            </a:r>
          </a:p>
          <a:p>
            <a:pPr eaLnBrk="1" hangingPunct="1">
              <a:lnSpc>
                <a:spcPct val="80000"/>
              </a:lnSpc>
              <a:buFontTx/>
              <a:buNone/>
            </a:pPr>
            <a:r>
              <a:rPr lang="zh-CN" altLang="en-US" sz="1600" b="1" dirty="0"/>
              <a:t>     </a:t>
            </a:r>
          </a:p>
          <a:p>
            <a:pPr eaLnBrk="1" hangingPunct="1">
              <a:lnSpc>
                <a:spcPct val="150000"/>
              </a:lnSpc>
              <a:buFontTx/>
              <a:buNone/>
            </a:pPr>
            <a:endParaRPr lang="zh-CN" altLang="en-US" sz="2000" b="1" dirty="0"/>
          </a:p>
          <a:p>
            <a:pPr eaLnBrk="1" hangingPunct="1">
              <a:lnSpc>
                <a:spcPct val="150000"/>
              </a:lnSpc>
              <a:buFontTx/>
              <a:buNone/>
            </a:pPr>
            <a:endParaRPr lang="zh-CN" altLang="en-US" sz="2000" b="1" dirty="0"/>
          </a:p>
          <a:p>
            <a:pPr eaLnBrk="1" hangingPunct="1">
              <a:lnSpc>
                <a:spcPct val="80000"/>
              </a:lnSpc>
              <a:buFontTx/>
              <a:buNone/>
            </a:pPr>
            <a:endParaRPr lang="zh-CN" altLang="en-US" sz="1600" b="1" dirty="0"/>
          </a:p>
          <a:p>
            <a:pPr eaLnBrk="1" hangingPunct="1">
              <a:lnSpc>
                <a:spcPct val="80000"/>
              </a:lnSpc>
              <a:buFontTx/>
              <a:buNone/>
            </a:pPr>
            <a:r>
              <a:rPr lang="zh-CN" altLang="en-US" sz="1600" b="1" dirty="0"/>
              <a:t>                                     </a:t>
            </a:r>
            <a:endParaRPr lang="zh-CN" altLang="en-US" sz="1600" dirty="0"/>
          </a:p>
        </p:txBody>
      </p:sp>
      <p:pic>
        <p:nvPicPr>
          <p:cNvPr id="10" name="Picture 1027" descr="未1">
            <a:extLst>
              <a:ext uri="{FF2B5EF4-FFF2-40B4-BE49-F238E27FC236}">
                <a16:creationId xmlns:a16="http://schemas.microsoft.com/office/drawing/2014/main" id="{E6A40DAA-1641-42EB-89DF-29AB9523568E}"/>
              </a:ext>
            </a:extLst>
          </p:cNvPr>
          <p:cNvPicPr>
            <a:picLocks noChangeAspect="1" noChangeArrowheads="1"/>
          </p:cNvPicPr>
          <p:nvPr/>
        </p:nvPicPr>
        <p:blipFill>
          <a:blip r:embed="rId3">
            <a:lum bright="6000" contrast="24000"/>
            <a:extLst>
              <a:ext uri="{28A0092B-C50C-407E-A947-70E740481C1C}">
                <a14:useLocalDpi xmlns:a14="http://schemas.microsoft.com/office/drawing/2010/main" val="0"/>
              </a:ext>
            </a:extLst>
          </a:blip>
          <a:srcRect/>
          <a:stretch>
            <a:fillRect/>
          </a:stretch>
        </p:blipFill>
        <p:spPr bwMode="auto">
          <a:xfrm>
            <a:off x="3228583" y="1146175"/>
            <a:ext cx="4648200" cy="3098800"/>
          </a:xfrm>
          <a:prstGeom prst="rect">
            <a:avLst/>
          </a:prstGeom>
          <a:noFill/>
          <a:extLst>
            <a:ext uri="{909E8E84-426E-40DD-AFC4-6F175D3DCCD1}">
              <a14:hiddenFill xmlns:a14="http://schemas.microsoft.com/office/drawing/2010/main">
                <a:solidFill>
                  <a:srgbClr val="FFFFFF"/>
                </a:solidFill>
              </a14:hiddenFill>
            </a:ext>
          </a:extLst>
        </p:spPr>
      </p:pic>
      <p:sp>
        <p:nvSpPr>
          <p:cNvPr id="11" name="Text Box 1030">
            <a:extLst>
              <a:ext uri="{FF2B5EF4-FFF2-40B4-BE49-F238E27FC236}">
                <a16:creationId xmlns:a16="http://schemas.microsoft.com/office/drawing/2014/main" id="{784FFB56-7A00-4E00-9551-6D03D489231C}"/>
              </a:ext>
            </a:extLst>
          </p:cNvPr>
          <p:cNvSpPr txBox="1">
            <a:spLocks noChangeArrowheads="1"/>
          </p:cNvSpPr>
          <p:nvPr/>
        </p:nvSpPr>
        <p:spPr bwMode="auto">
          <a:xfrm>
            <a:off x="1990750" y="4292451"/>
            <a:ext cx="7010400" cy="160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zh-CN" altLang="en-US" sz="1800" b="1" dirty="0">
                <a:latin typeface="+mj-ea"/>
                <a:ea typeface="+mj-ea"/>
              </a:rPr>
              <a:t>                       图</a:t>
            </a:r>
            <a:r>
              <a:rPr lang="en-US" altLang="zh-CN" sz="1800" b="1" dirty="0">
                <a:latin typeface="+mj-ea"/>
                <a:ea typeface="+mj-ea"/>
              </a:rPr>
              <a:t>2-</a:t>
            </a:r>
            <a:r>
              <a:rPr lang="zh-CN" altLang="en-US" sz="1800" b="1" dirty="0">
                <a:latin typeface="+mj-ea"/>
                <a:ea typeface="+mj-ea"/>
              </a:rPr>
              <a:t>-</a:t>
            </a:r>
            <a:r>
              <a:rPr lang="en-US" altLang="zh-CN" sz="1800" b="1" dirty="0">
                <a:latin typeface="+mj-ea"/>
                <a:ea typeface="+mj-ea"/>
              </a:rPr>
              <a:t>3</a:t>
            </a:r>
            <a:r>
              <a:rPr lang="zh-CN" altLang="en-US" sz="1800" b="1" dirty="0">
                <a:latin typeface="+mj-ea"/>
                <a:ea typeface="+mj-ea"/>
              </a:rPr>
              <a:t>实铺木地板构造做法</a:t>
            </a:r>
          </a:p>
          <a:p>
            <a:pPr algn="just">
              <a:spcBef>
                <a:spcPct val="50000"/>
              </a:spcBef>
            </a:pPr>
            <a:r>
              <a:rPr lang="zh-CN" altLang="en-US" sz="1800" b="1" dirty="0">
                <a:latin typeface="+mj-ea"/>
                <a:ea typeface="+mj-ea"/>
              </a:rPr>
              <a:t>1-18～20</a:t>
            </a:r>
            <a:r>
              <a:rPr lang="en-US" altLang="zh-CN" sz="1800" b="1" dirty="0">
                <a:latin typeface="+mj-ea"/>
                <a:ea typeface="+mj-ea"/>
              </a:rPr>
              <a:t>mm</a:t>
            </a:r>
            <a:r>
              <a:rPr lang="zh-CN" altLang="en-US" sz="1800" b="1" dirty="0">
                <a:latin typeface="+mj-ea"/>
                <a:ea typeface="+mj-ea"/>
              </a:rPr>
              <a:t>厚木地板；2-1～2</a:t>
            </a:r>
            <a:r>
              <a:rPr lang="en-US" altLang="zh-CN" sz="1800" b="1" dirty="0">
                <a:latin typeface="+mj-ea"/>
                <a:ea typeface="+mj-ea"/>
              </a:rPr>
              <a:t>mm</a:t>
            </a:r>
            <a:r>
              <a:rPr lang="zh-CN" altLang="en-US" sz="1800" b="1" dirty="0">
                <a:latin typeface="+mj-ea"/>
                <a:ea typeface="+mj-ea"/>
              </a:rPr>
              <a:t>沥青结合层(或专用地板胶)；</a:t>
            </a:r>
          </a:p>
          <a:p>
            <a:pPr algn="ctr">
              <a:spcBef>
                <a:spcPct val="50000"/>
              </a:spcBef>
            </a:pPr>
            <a:r>
              <a:rPr lang="zh-CN" altLang="en-US" sz="1800" b="1" dirty="0">
                <a:latin typeface="+mj-ea"/>
                <a:ea typeface="+mj-ea"/>
              </a:rPr>
              <a:t>3-热沥青(或配套稀料)；4-冷底子油；</a:t>
            </a:r>
          </a:p>
          <a:p>
            <a:pPr algn="ctr">
              <a:spcBef>
                <a:spcPct val="50000"/>
              </a:spcBef>
            </a:pPr>
            <a:r>
              <a:rPr lang="zh-CN" altLang="en-US" sz="1800" b="1" dirty="0">
                <a:latin typeface="+mj-ea"/>
                <a:ea typeface="+mj-ea"/>
              </a:rPr>
              <a:t>5-20～30</a:t>
            </a:r>
            <a:r>
              <a:rPr lang="en-US" altLang="zh-CN" sz="1800" b="1" dirty="0">
                <a:latin typeface="+mj-ea"/>
                <a:ea typeface="+mj-ea"/>
              </a:rPr>
              <a:t>mm</a:t>
            </a:r>
            <a:r>
              <a:rPr lang="zh-CN" altLang="en-US" sz="1800" b="1" dirty="0">
                <a:latin typeface="+mj-ea"/>
                <a:ea typeface="+mj-ea"/>
              </a:rPr>
              <a:t>沥青砂浆或水泥砂浆；6-结构层 </a:t>
            </a:r>
          </a:p>
        </p:txBody>
      </p:sp>
    </p:spTree>
    <p:extLst>
      <p:ext uri="{BB962C8B-B14F-4D97-AF65-F5344CB8AC3E}">
        <p14:creationId xmlns:p14="http://schemas.microsoft.com/office/powerpoint/2010/main" val="3676591728"/>
      </p:ext>
    </p:extLst>
  </p:cSld>
  <p:clrMapOvr>
    <a:masterClrMapping/>
  </p:clrMapOvr>
  <p:transition advClick="0" advTm="300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a:grpSpLocks/>
          </p:cNvGrpSpPr>
          <p:nvPr/>
        </p:nvGrpSpPr>
        <p:grpSpPr bwMode="auto">
          <a:xfrm>
            <a:off x="-1724025" y="630456"/>
            <a:ext cx="13914438" cy="5616575"/>
            <a:chOff x="-1724078" y="765700"/>
            <a:chExt cx="13914491" cy="5615628"/>
          </a:xfrm>
        </p:grpSpPr>
        <p:grpSp>
          <p:nvGrpSpPr>
            <p:cNvPr id="85001" name="组合 1"/>
            <p:cNvGrpSpPr>
              <a:grpSpLocks/>
            </p:cNvGrpSpPr>
            <p:nvPr/>
          </p:nvGrpSpPr>
          <p:grpSpPr bwMode="auto">
            <a:xfrm>
              <a:off x="-1724078" y="765700"/>
              <a:ext cx="13914491" cy="4319063"/>
              <a:chOff x="-1724078" y="765700"/>
              <a:chExt cx="13914491" cy="4319063"/>
            </a:xfrm>
          </p:grpSpPr>
          <p:sp>
            <p:nvSpPr>
              <p:cNvPr id="32" name="矩形 31"/>
              <p:cNvSpPr/>
              <p:nvPr/>
            </p:nvSpPr>
            <p:spPr>
              <a:xfrm>
                <a:off x="-46" y="2060882"/>
                <a:ext cx="6527825" cy="30236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pic>
            <p:nvPicPr>
              <p:cNvPr id="85009" name="图片 5"/>
              <p:cNvPicPr>
                <a:picLocks noChangeAspect="1"/>
              </p:cNvPicPr>
              <p:nvPr/>
            </p:nvPicPr>
            <p:blipFill>
              <a:blip r:embed="rId3" cstate="print"/>
              <a:srcRect/>
              <a:stretch>
                <a:fillRect/>
              </a:stretch>
            </p:blipFill>
            <p:spPr bwMode="auto">
              <a:xfrm>
                <a:off x="6837136" y="2060575"/>
                <a:ext cx="4232728" cy="3024188"/>
              </a:xfrm>
              <a:prstGeom prst="rect">
                <a:avLst/>
              </a:prstGeom>
              <a:noFill/>
              <a:ln w="9525">
                <a:noFill/>
                <a:miter lim="800000"/>
                <a:headEnd/>
                <a:tailEnd/>
              </a:ln>
            </p:spPr>
          </p:pic>
          <p:sp>
            <p:nvSpPr>
              <p:cNvPr id="85010" name="标题 4"/>
              <p:cNvSpPr txBox="1">
                <a:spLocks noChangeArrowheads="1"/>
              </p:cNvSpPr>
              <p:nvPr/>
            </p:nvSpPr>
            <p:spPr bwMode="auto">
              <a:xfrm>
                <a:off x="-1724078" y="4816476"/>
                <a:ext cx="5513388" cy="268287"/>
              </a:xfrm>
              <a:prstGeom prst="rect">
                <a:avLst/>
              </a:prstGeom>
              <a:noFill/>
              <a:ln w="9525">
                <a:noFill/>
                <a:miter lim="800000"/>
                <a:headEnd/>
                <a:tailEnd/>
              </a:ln>
            </p:spPr>
            <p:txBody>
              <a:bodyPr anchor="ctr"/>
              <a:lstStyle/>
              <a:p>
                <a:pPr lvl="1"/>
                <a:endParaRPr lang="en-US" altLang="zh-CN" sz="1600">
                  <a:solidFill>
                    <a:schemeClr val="bg1"/>
                  </a:solidFill>
                  <a:latin typeface="微软雅黑" pitchFamily="34" charset="-122"/>
                  <a:ea typeface="微软雅黑" pitchFamily="34" charset="-122"/>
                </a:endParaRPr>
              </a:p>
            </p:txBody>
          </p:sp>
          <p:sp>
            <p:nvSpPr>
              <p:cNvPr id="82" name="TextBox 59"/>
              <p:cNvSpPr>
                <a:spLocks noChangeArrowheads="1"/>
              </p:cNvSpPr>
              <p:nvPr/>
            </p:nvSpPr>
            <p:spPr bwMode="auto">
              <a:xfrm flipH="1">
                <a:off x="4006819" y="1197427"/>
                <a:ext cx="3119450" cy="399983"/>
              </a:xfrm>
              <a:prstGeom prst="rect">
                <a:avLst/>
              </a:prstGeom>
              <a:noFill/>
              <a:ln w="9525">
                <a:noFill/>
                <a:miter lim="800000"/>
                <a:headEnd/>
                <a:tailEnd/>
              </a:ln>
            </p:spPr>
            <p:txBody>
              <a:bodyPr>
                <a:spAutoFit/>
              </a:bodyPr>
              <a:lstStyle/>
              <a:p>
                <a:pPr eaLnBrk="0" hangingPunct="0">
                  <a:defRPr/>
                </a:pPr>
                <a:endParaRPr lang="en-US" altLang="zh-CN" sz="2000" dirty="0">
                  <a:solidFill>
                    <a:schemeClr val="bg1">
                      <a:lumMod val="50000"/>
                    </a:schemeClr>
                  </a:solidFill>
                  <a:latin typeface="华文隶书" pitchFamily="2" charset="-122"/>
                  <a:ea typeface="华文隶书" pitchFamily="2" charset="-122"/>
                  <a:sym typeface="方正兰亭黑_GBK"/>
                </a:endParaRPr>
              </a:p>
            </p:txBody>
          </p:sp>
          <p:sp>
            <p:nvSpPr>
              <p:cNvPr id="24" name="矩形 23"/>
              <p:cNvSpPr/>
              <p:nvPr/>
            </p:nvSpPr>
            <p:spPr>
              <a:xfrm>
                <a:off x="11352210" y="2043423"/>
                <a:ext cx="838203" cy="304113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zh-CN" altLang="en-US"/>
              </a:p>
            </p:txBody>
          </p:sp>
          <p:pic>
            <p:nvPicPr>
              <p:cNvPr id="85013" name="图片 10"/>
              <p:cNvPicPr>
                <a:picLocks noChangeAspect="1"/>
              </p:cNvPicPr>
              <p:nvPr/>
            </p:nvPicPr>
            <p:blipFill>
              <a:blip r:embed="rId4" cstate="print"/>
              <a:srcRect/>
              <a:stretch>
                <a:fillRect/>
              </a:stretch>
            </p:blipFill>
            <p:spPr bwMode="auto">
              <a:xfrm>
                <a:off x="9263558" y="765700"/>
                <a:ext cx="1224136" cy="1222852"/>
              </a:xfrm>
              <a:prstGeom prst="rect">
                <a:avLst/>
              </a:prstGeom>
              <a:noFill/>
              <a:ln w="9525">
                <a:noFill/>
                <a:miter lim="800000"/>
                <a:headEnd/>
                <a:tailEnd/>
              </a:ln>
            </p:spPr>
          </p:pic>
        </p:grpSp>
        <p:grpSp>
          <p:nvGrpSpPr>
            <p:cNvPr id="85002" name="组合 8"/>
            <p:cNvGrpSpPr>
              <a:grpSpLocks/>
            </p:cNvGrpSpPr>
            <p:nvPr/>
          </p:nvGrpSpPr>
          <p:grpSpPr bwMode="auto">
            <a:xfrm>
              <a:off x="6735764" y="1556916"/>
              <a:ext cx="4500562" cy="4824412"/>
              <a:chOff x="6735668" y="1556793"/>
              <a:chExt cx="4500634" cy="4824535"/>
            </a:xfrm>
          </p:grpSpPr>
          <p:sp>
            <p:nvSpPr>
              <p:cNvPr id="19" name="矩形 18"/>
              <p:cNvSpPr/>
              <p:nvPr/>
            </p:nvSpPr>
            <p:spPr>
              <a:xfrm>
                <a:off x="6735646" y="3022659"/>
                <a:ext cx="4500651" cy="46031"/>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0" name="矩形 19"/>
              <p:cNvSpPr/>
              <p:nvPr/>
            </p:nvSpPr>
            <p:spPr>
              <a:xfrm>
                <a:off x="6735646" y="4078196"/>
                <a:ext cx="4500651" cy="4444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1" name="矩形 20"/>
              <p:cNvSpPr/>
              <p:nvPr/>
            </p:nvSpPr>
            <p:spPr>
              <a:xfrm rot="5400000">
                <a:off x="5423144" y="3909941"/>
                <a:ext cx="4753882" cy="4603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2" name="矩形 21"/>
              <p:cNvSpPr/>
              <p:nvPr/>
            </p:nvSpPr>
            <p:spPr>
              <a:xfrm rot="5400000">
                <a:off x="6828069" y="4162317"/>
                <a:ext cx="4249129" cy="4603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0" name="矩形 29"/>
              <p:cNvSpPr/>
              <p:nvPr/>
            </p:nvSpPr>
            <p:spPr>
              <a:xfrm rot="5400000">
                <a:off x="7908396" y="4161523"/>
                <a:ext cx="4393571" cy="4603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sp>
        <p:nvSpPr>
          <p:cNvPr id="80" name="TextBox 79"/>
          <p:cNvSpPr txBox="1">
            <a:spLocks noChangeArrowheads="1"/>
          </p:cNvSpPr>
          <p:nvPr/>
        </p:nvSpPr>
        <p:spPr bwMode="auto">
          <a:xfrm>
            <a:off x="1487488" y="2792413"/>
            <a:ext cx="5348287" cy="646331"/>
          </a:xfrm>
          <a:prstGeom prst="rect">
            <a:avLst/>
          </a:prstGeom>
          <a:noFill/>
          <a:ln w="9525">
            <a:noFill/>
            <a:miter lim="800000"/>
            <a:headEnd/>
            <a:tailEnd/>
          </a:ln>
        </p:spPr>
        <p:txBody>
          <a:bodyPr>
            <a:spAutoFit/>
          </a:bodyPr>
          <a:lstStyle/>
          <a:p>
            <a:r>
              <a:rPr lang="zh-CN" altLang="en-US" sz="3600" b="1" dirty="0">
                <a:solidFill>
                  <a:srgbClr val="FFC000"/>
                </a:solidFill>
                <a:latin typeface="AvantGarde Md BT"/>
                <a:ea typeface="微软雅黑" pitchFamily="34" charset="-122"/>
              </a:rPr>
              <a:t>   </a:t>
            </a:r>
            <a:endParaRPr lang="en-US" altLang="zh-CN" sz="3600" b="1" dirty="0">
              <a:solidFill>
                <a:srgbClr val="FFC000"/>
              </a:solidFill>
              <a:latin typeface="AvantGarde Md BT"/>
              <a:ea typeface="微软雅黑" pitchFamily="34" charset="-122"/>
            </a:endParaRPr>
          </a:p>
        </p:txBody>
      </p:sp>
      <p:sp>
        <p:nvSpPr>
          <p:cNvPr id="8" name="矩形 7"/>
          <p:cNvSpPr/>
          <p:nvPr/>
        </p:nvSpPr>
        <p:spPr>
          <a:xfrm>
            <a:off x="1032658" y="2933919"/>
            <a:ext cx="4826000" cy="1508125"/>
          </a:xfrm>
          <a:prstGeom prst="rect">
            <a:avLst/>
          </a:prstGeom>
        </p:spPr>
        <p:txBody>
          <a:bodyPr wrap="none">
            <a:spAutoFit/>
          </a:bodyPr>
          <a:lstStyle/>
          <a:p>
            <a:pPr>
              <a:defRPr/>
            </a:pPr>
            <a:r>
              <a:rPr lang="en-US" altLang="zh-CN" sz="9200" dirty="0">
                <a:solidFill>
                  <a:schemeClr val="bg1">
                    <a:lumMod val="75000"/>
                  </a:schemeClr>
                </a:solidFill>
                <a:latin typeface="Stencil" pitchFamily="82" charset="0"/>
              </a:rPr>
              <a:t>Thanks</a:t>
            </a:r>
            <a:endParaRPr lang="zh-CN" altLang="en-US" sz="9200" dirty="0">
              <a:solidFill>
                <a:schemeClr val="bg1">
                  <a:lumMod val="75000"/>
                </a:schemeClr>
              </a:solidFill>
              <a:latin typeface="Stencil" pitchFamily="82" charset="0"/>
            </a:endParaRPr>
          </a:p>
        </p:txBody>
      </p:sp>
      <p:sp>
        <p:nvSpPr>
          <p:cNvPr id="23" name="矩形 22"/>
          <p:cNvSpPr/>
          <p:nvPr/>
        </p:nvSpPr>
        <p:spPr>
          <a:xfrm>
            <a:off x="10128250" y="4124325"/>
            <a:ext cx="941388" cy="960438"/>
          </a:xfrm>
          <a:prstGeom prst="rect">
            <a:avLst/>
          </a:prstGeom>
          <a:solidFill>
            <a:schemeClr val="accent1">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26" name="矩形 25"/>
          <p:cNvSpPr/>
          <p:nvPr/>
        </p:nvSpPr>
        <p:spPr>
          <a:xfrm>
            <a:off x="8986838" y="2065338"/>
            <a:ext cx="1095375" cy="962025"/>
          </a:xfrm>
          <a:prstGeom prst="rect">
            <a:avLst/>
          </a:prstGeom>
          <a:solidFill>
            <a:schemeClr val="accent6">
              <a:lumMod val="50000"/>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Tree>
  </p:cSld>
  <p:clrMapOvr>
    <a:masterClrMapping/>
  </p:clrMapOvr>
  <p:transition advClick="0" advTm="300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
                                          </p:val>
                                        </p:tav>
                                        <p:tav tm="100000">
                                          <p:val>
                                            <p:strVal val="#ppt_x"/>
                                          </p:val>
                                        </p:tav>
                                      </p:tavLst>
                                    </p:anim>
                                    <p:anim calcmode="lin" valueType="num">
                                      <p:cBhvr>
                                        <p:cTn id="9" dur="5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80"/>
                                        </p:tgtEl>
                                        <p:attrNameLst>
                                          <p:attrName>style.visibility</p:attrName>
                                        </p:attrNameLst>
                                      </p:cBhvr>
                                      <p:to>
                                        <p:strVal val="visible"/>
                                      </p:to>
                                    </p:set>
                                    <p:animEffect transition="in" filter="fade">
                                      <p:cBhvr>
                                        <p:cTn id="12" dur="500"/>
                                        <p:tgtEl>
                                          <p:spTgt spid="80"/>
                                        </p:tgtEl>
                                      </p:cBhvr>
                                    </p:animEffect>
                                    <p:anim calcmode="lin" valueType="num">
                                      <p:cBhvr>
                                        <p:cTn id="13" dur="500" fill="hold"/>
                                        <p:tgtEl>
                                          <p:spTgt spid="80"/>
                                        </p:tgtEl>
                                        <p:attrNameLst>
                                          <p:attrName>ppt_x</p:attrName>
                                        </p:attrNameLst>
                                      </p:cBhvr>
                                      <p:tavLst>
                                        <p:tav tm="0">
                                          <p:val>
                                            <p:strVal val="#ppt_x"/>
                                          </p:val>
                                        </p:tav>
                                        <p:tav tm="100000">
                                          <p:val>
                                            <p:strVal val="#ppt_x"/>
                                          </p:val>
                                        </p:tav>
                                      </p:tavLst>
                                    </p:anim>
                                    <p:anim calcmode="lin" valueType="num">
                                      <p:cBhvr>
                                        <p:cTn id="14" dur="500" fill="hold"/>
                                        <p:tgtEl>
                                          <p:spTgt spid="80"/>
                                        </p:tgtEl>
                                        <p:attrNameLst>
                                          <p:attrName>ppt_y</p:attrName>
                                        </p:attrNameLst>
                                      </p:cBhvr>
                                      <p:tavLst>
                                        <p:tav tm="0">
                                          <p:val>
                                            <p:strVal val="#ppt_y+.1"/>
                                          </p:val>
                                        </p:tav>
                                        <p:tav tm="100000">
                                          <p:val>
                                            <p:strVal val="#ppt_y"/>
                                          </p:val>
                                        </p:tav>
                                      </p:tavLst>
                                    </p:anim>
                                  </p:childTnLst>
                                </p:cTn>
                              </p:par>
                              <p:par>
                                <p:cTn id="15" presetID="31" presetClass="entr" presetSubtype="0" fill="hold" grpId="0" nodeType="with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p:cTn id="17" dur="500" fill="hold"/>
                                        <p:tgtEl>
                                          <p:spTgt spid="23"/>
                                        </p:tgtEl>
                                        <p:attrNameLst>
                                          <p:attrName>ppt_w</p:attrName>
                                        </p:attrNameLst>
                                      </p:cBhvr>
                                      <p:tavLst>
                                        <p:tav tm="0">
                                          <p:val>
                                            <p:fltVal val="0"/>
                                          </p:val>
                                        </p:tav>
                                        <p:tav tm="100000">
                                          <p:val>
                                            <p:strVal val="#ppt_w"/>
                                          </p:val>
                                        </p:tav>
                                      </p:tavLst>
                                    </p:anim>
                                    <p:anim calcmode="lin" valueType="num">
                                      <p:cBhvr>
                                        <p:cTn id="18" dur="500" fill="hold"/>
                                        <p:tgtEl>
                                          <p:spTgt spid="23"/>
                                        </p:tgtEl>
                                        <p:attrNameLst>
                                          <p:attrName>ppt_h</p:attrName>
                                        </p:attrNameLst>
                                      </p:cBhvr>
                                      <p:tavLst>
                                        <p:tav tm="0">
                                          <p:val>
                                            <p:fltVal val="0"/>
                                          </p:val>
                                        </p:tav>
                                        <p:tav tm="100000">
                                          <p:val>
                                            <p:strVal val="#ppt_h"/>
                                          </p:val>
                                        </p:tav>
                                      </p:tavLst>
                                    </p:anim>
                                    <p:anim calcmode="lin" valueType="num">
                                      <p:cBhvr>
                                        <p:cTn id="19" dur="500" fill="hold"/>
                                        <p:tgtEl>
                                          <p:spTgt spid="23"/>
                                        </p:tgtEl>
                                        <p:attrNameLst>
                                          <p:attrName>style.rotation</p:attrName>
                                        </p:attrNameLst>
                                      </p:cBhvr>
                                      <p:tavLst>
                                        <p:tav tm="0">
                                          <p:val>
                                            <p:fltVal val="90"/>
                                          </p:val>
                                        </p:tav>
                                        <p:tav tm="100000">
                                          <p:val>
                                            <p:fltVal val="0"/>
                                          </p:val>
                                        </p:tav>
                                      </p:tavLst>
                                    </p:anim>
                                    <p:animEffect transition="in" filter="fade">
                                      <p:cBhvr>
                                        <p:cTn id="20" dur="500"/>
                                        <p:tgtEl>
                                          <p:spTgt spid="23"/>
                                        </p:tgtEl>
                                      </p:cBhvr>
                                    </p:animEffect>
                                  </p:childTnLst>
                                </p:cTn>
                              </p:par>
                              <p:par>
                                <p:cTn id="21" presetID="31" presetClass="entr" presetSubtype="0" fill="hold" grpId="0" nodeType="withEffect">
                                  <p:stCondLst>
                                    <p:cond delay="0"/>
                                  </p:stCondLst>
                                  <p:childTnLst>
                                    <p:set>
                                      <p:cBhvr>
                                        <p:cTn id="22" dur="1" fill="hold">
                                          <p:stCondLst>
                                            <p:cond delay="0"/>
                                          </p:stCondLst>
                                        </p:cTn>
                                        <p:tgtEl>
                                          <p:spTgt spid="26"/>
                                        </p:tgtEl>
                                        <p:attrNameLst>
                                          <p:attrName>style.visibility</p:attrName>
                                        </p:attrNameLst>
                                      </p:cBhvr>
                                      <p:to>
                                        <p:strVal val="visible"/>
                                      </p:to>
                                    </p:set>
                                    <p:anim calcmode="lin" valueType="num">
                                      <p:cBhvr>
                                        <p:cTn id="23" dur="500" fill="hold"/>
                                        <p:tgtEl>
                                          <p:spTgt spid="26"/>
                                        </p:tgtEl>
                                        <p:attrNameLst>
                                          <p:attrName>ppt_w</p:attrName>
                                        </p:attrNameLst>
                                      </p:cBhvr>
                                      <p:tavLst>
                                        <p:tav tm="0">
                                          <p:val>
                                            <p:fltVal val="0"/>
                                          </p:val>
                                        </p:tav>
                                        <p:tav tm="100000">
                                          <p:val>
                                            <p:strVal val="#ppt_w"/>
                                          </p:val>
                                        </p:tav>
                                      </p:tavLst>
                                    </p:anim>
                                    <p:anim calcmode="lin" valueType="num">
                                      <p:cBhvr>
                                        <p:cTn id="24" dur="500" fill="hold"/>
                                        <p:tgtEl>
                                          <p:spTgt spid="26"/>
                                        </p:tgtEl>
                                        <p:attrNameLst>
                                          <p:attrName>ppt_h</p:attrName>
                                        </p:attrNameLst>
                                      </p:cBhvr>
                                      <p:tavLst>
                                        <p:tav tm="0">
                                          <p:val>
                                            <p:fltVal val="0"/>
                                          </p:val>
                                        </p:tav>
                                        <p:tav tm="100000">
                                          <p:val>
                                            <p:strVal val="#ppt_h"/>
                                          </p:val>
                                        </p:tav>
                                      </p:tavLst>
                                    </p:anim>
                                    <p:anim calcmode="lin" valueType="num">
                                      <p:cBhvr>
                                        <p:cTn id="25" dur="500" fill="hold"/>
                                        <p:tgtEl>
                                          <p:spTgt spid="26"/>
                                        </p:tgtEl>
                                        <p:attrNameLst>
                                          <p:attrName>style.rotation</p:attrName>
                                        </p:attrNameLst>
                                      </p:cBhvr>
                                      <p:tavLst>
                                        <p:tav tm="0">
                                          <p:val>
                                            <p:fltVal val="90"/>
                                          </p:val>
                                        </p:tav>
                                        <p:tav tm="100000">
                                          <p:val>
                                            <p:fltVal val="0"/>
                                          </p:val>
                                        </p:tav>
                                      </p:tavLst>
                                    </p:anim>
                                    <p:animEffect transition="in" filter="fade">
                                      <p:cBhvr>
                                        <p:cTn id="26"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p:bldP spid="23" grpId="0" animBg="1"/>
      <p:bldP spid="26"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信息化教学设计PPT模版"/>
</p:tagLst>
</file>

<file path=ppt/theme/theme1.xml><?xml version="1.0" encoding="utf-8"?>
<a:theme xmlns:a="http://schemas.openxmlformats.org/drawingml/2006/main" name="Office 主题​​">
  <a:themeElements>
    <a:clrScheme name="Office">
      <a:dk1>
        <a:sysClr val="windowText" lastClr="000000"/>
      </a:dk1>
      <a:lt1>
        <a:sysClr val="window" lastClr="A4E3D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pFill/>
        <a:ln>
          <a:solidFill>
            <a:srgbClr val="FF9933"/>
          </a:solidFill>
        </a:ln>
      </a:spPr>
      <a:bodyPr rtlCol="0" anchor="ctr"/>
      <a:lstStyle>
        <a:defPPr algn="ctr">
          <a:defRPr>
            <a:latin typeface="微软雅黑" panose="020B0503020204020204" pitchFamily="34" charset="-122"/>
            <a:ea typeface="微软雅黑" panose="020B0503020204020204" pitchFamily="34" charset="-122"/>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A4E3D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A4E3D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10682</TotalTime>
  <Words>522</Words>
  <Application>Microsoft Office PowerPoint</Application>
  <PresentationFormat>自定义</PresentationFormat>
  <Paragraphs>90</Paragraphs>
  <Slides>8</Slides>
  <Notes>8</Notes>
  <HiddenSlides>0</HiddenSlides>
  <MMClips>0</MMClips>
  <ScaleCrop>false</ScaleCrop>
  <HeadingPairs>
    <vt:vector size="8" baseType="variant">
      <vt:variant>
        <vt:lpstr>已用的字体</vt:lpstr>
      </vt:variant>
      <vt:variant>
        <vt:i4>11</vt:i4>
      </vt:variant>
      <vt:variant>
        <vt:lpstr>主题</vt:lpstr>
      </vt:variant>
      <vt:variant>
        <vt:i4>1</vt:i4>
      </vt:variant>
      <vt:variant>
        <vt:lpstr>嵌入 OLE 服务器</vt:lpstr>
      </vt:variant>
      <vt:variant>
        <vt:i4>1</vt:i4>
      </vt:variant>
      <vt:variant>
        <vt:lpstr>幻灯片标题</vt:lpstr>
      </vt:variant>
      <vt:variant>
        <vt:i4>8</vt:i4>
      </vt:variant>
    </vt:vector>
  </HeadingPairs>
  <TitlesOfParts>
    <vt:vector size="21" baseType="lpstr">
      <vt:lpstr>AvantGarde Md BT</vt:lpstr>
      <vt:lpstr>黑体</vt:lpstr>
      <vt:lpstr>华文隶书</vt:lpstr>
      <vt:lpstr>隶书</vt:lpstr>
      <vt:lpstr>宋体</vt:lpstr>
      <vt:lpstr>微软雅黑</vt:lpstr>
      <vt:lpstr>Arial</vt:lpstr>
      <vt:lpstr>Arial Black</vt:lpstr>
      <vt:lpstr>Calibri</vt:lpstr>
      <vt:lpstr>Stencil</vt:lpstr>
      <vt:lpstr>Times New Roman</vt:lpstr>
      <vt:lpstr>Office 主题​​</vt:lpstr>
      <vt:lpstr>Photoshop.Image.7</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www.33ppt.com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信息化教学设计PPT模版</dc:title>
  <dc:creator>weihai</dc:creator>
  <cp:lastModifiedBy>ren jing</cp:lastModifiedBy>
  <cp:revision>1563</cp:revision>
  <dcterms:created xsi:type="dcterms:W3CDTF">2016-06-02T10:48:00Z</dcterms:created>
  <dcterms:modified xsi:type="dcterms:W3CDTF">2019-12-08T12:38:32Z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2052-10.1.0.6875</vt:lpwstr>
  </property>
</Properties>
</file>