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  <p:sldMasterId id="2147483671" r:id="rId4"/>
  </p:sldMasterIdLst>
  <p:notesMasterIdLst>
    <p:notesMasterId r:id="rId9"/>
  </p:notesMasterIdLst>
  <p:sldIdLst>
    <p:sldId id="257" r:id="rId5"/>
    <p:sldId id="258" r:id="rId6"/>
    <p:sldId id="294" r:id="rId7"/>
    <p:sldId id="259" r:id="rId8"/>
    <p:sldId id="319" r:id="rId10"/>
    <p:sldId id="318" r:id="rId11"/>
    <p:sldId id="320" r:id="rId12"/>
    <p:sldId id="306" r:id="rId13"/>
    <p:sldId id="293" r:id="rId14"/>
    <p:sldId id="295" r:id="rId15"/>
    <p:sldId id="296" r:id="rId16"/>
    <p:sldId id="297" r:id="rId17"/>
    <p:sldId id="312" r:id="rId18"/>
    <p:sldId id="298" r:id="rId19"/>
    <p:sldId id="302" r:id="rId20"/>
    <p:sldId id="303" r:id="rId21"/>
    <p:sldId id="311" r:id="rId22"/>
    <p:sldId id="292" r:id="rId23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C0D2F4"/>
    <a:srgbClr val="255FCF"/>
    <a:srgbClr val="FF0000"/>
    <a:srgbClr val="F86E6E"/>
    <a:srgbClr val="FEFDFD"/>
    <a:srgbClr val="ACA68F"/>
    <a:srgbClr val="A5A190"/>
    <a:srgbClr val="A6E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1860"/>
    <p:restoredTop sz="94660"/>
  </p:normalViewPr>
  <p:slideViewPr>
    <p:cSldViewPr snapToGrid="0" showGuides="1">
      <p:cViewPr>
        <p:scale>
          <a:sx n="80" d="100"/>
          <a:sy n="80" d="100"/>
        </p:scale>
        <p:origin x="-509" y="221"/>
      </p:cViewPr>
      <p:guideLst>
        <p:guide orient="horz" pos="1932"/>
        <p:guide pos="40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6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437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>
              <a:buNone/>
            </a:pPr>
            <a:fld id="{9A0DB2DC-4C9A-4742-B13C-FB6460FD3503}" type="slidenum">
              <a:rPr lang="zh-CN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23554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/>
          </a:p>
        </p:txBody>
      </p:sp>
      <p:sp>
        <p:nvSpPr>
          <p:cNvPr id="2355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300" y="1854199"/>
            <a:ext cx="91458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300" y="3602038"/>
            <a:ext cx="91458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366" y="551543"/>
            <a:ext cx="10517671" cy="5558971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-4434" y="-16138"/>
            <a:ext cx="12198965" cy="6889257"/>
          </a:xfrm>
          <a:prstGeom prst="rect">
            <a:avLst/>
          </a:prstGeom>
          <a:gradFill flip="none" rotWithShape="1">
            <a:gsLst>
              <a:gs pos="0">
                <a:srgbClr val="F4F6F8"/>
              </a:gs>
              <a:gs pos="100000">
                <a:srgbClr val="E1E1E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7260" y="2839223"/>
            <a:ext cx="8133137" cy="1314536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690" b="0" i="0">
                <a:solidFill>
                  <a:srgbClr val="FFFFFF"/>
                </a:solidFill>
              </a:defRPr>
            </a:lvl1pPr>
          </a:lstStyle>
          <a:p>
            <a:pPr fontAlgn="base"/>
            <a:r>
              <a:rPr lang="zh-CN" altLang="en-US" sz="4690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4776" y="5617298"/>
            <a:ext cx="3548134" cy="423342"/>
          </a:xfrm>
        </p:spPr>
        <p:txBody>
          <a:bodyPr>
            <a:normAutofit/>
          </a:bodyPr>
          <a:lstStyle>
            <a:lvl1pPr marL="0" indent="0" algn="ctr">
              <a:buNone/>
              <a:defRPr sz="1955">
                <a:solidFill>
                  <a:schemeClr val="tx1">
                    <a:lumMod val="50000"/>
                  </a:schemeClr>
                </a:solidFill>
              </a:defRPr>
            </a:lvl1pPr>
            <a:lvl2pPr marL="442595" indent="0" algn="ctr">
              <a:buNone/>
              <a:defRPr sz="1955"/>
            </a:lvl2pPr>
            <a:lvl3pPr marL="886460" indent="0" algn="ctr">
              <a:buNone/>
              <a:defRPr sz="1760"/>
            </a:lvl3pPr>
            <a:lvl4pPr marL="1329055" indent="0" algn="ctr">
              <a:buNone/>
              <a:defRPr sz="1565"/>
            </a:lvl4pPr>
            <a:lvl5pPr marL="1772285" indent="0" algn="ctr">
              <a:buNone/>
              <a:defRPr sz="1565"/>
            </a:lvl5pPr>
            <a:lvl6pPr marL="2215515" indent="0" algn="ctr">
              <a:buNone/>
              <a:defRPr sz="1565"/>
            </a:lvl6pPr>
            <a:lvl7pPr marL="2658745" indent="0" algn="ctr">
              <a:buNone/>
              <a:defRPr sz="1565"/>
            </a:lvl7pPr>
            <a:lvl8pPr marL="3101340" indent="0" algn="ctr">
              <a:buNone/>
              <a:defRPr sz="1565"/>
            </a:lvl8pPr>
            <a:lvl9pPr marL="3544570" indent="0" algn="ctr">
              <a:buNone/>
              <a:defRPr sz="1565"/>
            </a:lvl9pPr>
          </a:lstStyle>
          <a:p>
            <a:pPr fontAlgn="base"/>
            <a:r>
              <a:rPr lang="zh-CN" altLang="en-US" sz="1955" strike="noStrike" noProof="1" smtClean="0"/>
              <a:t>单击此处编辑母版副标题样式</a:t>
            </a:r>
            <a:endParaRPr lang="en-US" strike="noStrike" noProof="1"/>
          </a:p>
        </p:txBody>
      </p:sp>
      <p:grpSp>
        <p:nvGrpSpPr>
          <p:cNvPr id="14" name="组合 13"/>
          <p:cNvGrpSpPr/>
          <p:nvPr/>
        </p:nvGrpSpPr>
        <p:grpSpPr>
          <a:xfrm>
            <a:off x="-19" y="196919"/>
            <a:ext cx="12198965" cy="4676775"/>
            <a:chOff x="0" y="263187"/>
            <a:chExt cx="12196561" cy="4678119"/>
          </a:xfrm>
          <a:solidFill>
            <a:schemeClr val="bg2">
              <a:lumMod val="65000"/>
            </a:schemeClr>
          </a:solidFill>
        </p:grpSpPr>
        <p:sp>
          <p:nvSpPr>
            <p:cNvPr id="15" name="Freeform 5"/>
            <p:cNvSpPr>
              <a:spLocks noEditPoints="1"/>
            </p:cNvSpPr>
            <p:nvPr/>
          </p:nvSpPr>
          <p:spPr bwMode="auto">
            <a:xfrm>
              <a:off x="0" y="263187"/>
              <a:ext cx="12192000" cy="2353917"/>
            </a:xfrm>
            <a:custGeom>
              <a:avLst/>
              <a:gdLst>
                <a:gd name="T0" fmla="*/ 7933 w 8000"/>
                <a:gd name="T1" fmla="*/ 1418 h 1542"/>
                <a:gd name="T2" fmla="*/ 7832 w 8000"/>
                <a:gd name="T3" fmla="*/ 1315 h 1542"/>
                <a:gd name="T4" fmla="*/ 7738 w 8000"/>
                <a:gd name="T5" fmla="*/ 1352 h 1542"/>
                <a:gd name="T6" fmla="*/ 7673 w 8000"/>
                <a:gd name="T7" fmla="*/ 1336 h 1542"/>
                <a:gd name="T8" fmla="*/ 7538 w 8000"/>
                <a:gd name="T9" fmla="*/ 1313 h 1542"/>
                <a:gd name="T10" fmla="*/ 7430 w 8000"/>
                <a:gd name="T11" fmla="*/ 1287 h 1542"/>
                <a:gd name="T12" fmla="*/ 7292 w 8000"/>
                <a:gd name="T13" fmla="*/ 1358 h 1542"/>
                <a:gd name="T14" fmla="*/ 7170 w 8000"/>
                <a:gd name="T15" fmla="*/ 1352 h 1542"/>
                <a:gd name="T16" fmla="*/ 6993 w 8000"/>
                <a:gd name="T17" fmla="*/ 1400 h 1542"/>
                <a:gd name="T18" fmla="*/ 6886 w 8000"/>
                <a:gd name="T19" fmla="*/ 1357 h 1542"/>
                <a:gd name="T20" fmla="*/ 6766 w 8000"/>
                <a:gd name="T21" fmla="*/ 1380 h 1542"/>
                <a:gd name="T22" fmla="*/ 6640 w 8000"/>
                <a:gd name="T23" fmla="*/ 1194 h 1542"/>
                <a:gd name="T24" fmla="*/ 6505 w 8000"/>
                <a:gd name="T25" fmla="*/ 1157 h 1542"/>
                <a:gd name="T26" fmla="*/ 6381 w 8000"/>
                <a:gd name="T27" fmla="*/ 1311 h 1542"/>
                <a:gd name="T28" fmla="*/ 6242 w 8000"/>
                <a:gd name="T29" fmla="*/ 1181 h 1542"/>
                <a:gd name="T30" fmla="*/ 5688 w 8000"/>
                <a:gd name="T31" fmla="*/ 818 h 1542"/>
                <a:gd name="T32" fmla="*/ 5396 w 8000"/>
                <a:gd name="T33" fmla="*/ 674 h 1542"/>
                <a:gd name="T34" fmla="*/ 5346 w 8000"/>
                <a:gd name="T35" fmla="*/ 615 h 1542"/>
                <a:gd name="T36" fmla="*/ 5292 w 8000"/>
                <a:gd name="T37" fmla="*/ 1274 h 1542"/>
                <a:gd name="T38" fmla="*/ 5007 w 8000"/>
                <a:gd name="T39" fmla="*/ 1089 h 1542"/>
                <a:gd name="T40" fmla="*/ 4819 w 8000"/>
                <a:gd name="T41" fmla="*/ 685 h 1542"/>
                <a:gd name="T42" fmla="*/ 4540 w 8000"/>
                <a:gd name="T43" fmla="*/ 1250 h 1542"/>
                <a:gd name="T44" fmla="*/ 4474 w 8000"/>
                <a:gd name="T45" fmla="*/ 1255 h 1542"/>
                <a:gd name="T46" fmla="*/ 4398 w 8000"/>
                <a:gd name="T47" fmla="*/ 1265 h 1542"/>
                <a:gd name="T48" fmla="*/ 4286 w 8000"/>
                <a:gd name="T49" fmla="*/ 1131 h 1542"/>
                <a:gd name="T50" fmla="*/ 4046 w 8000"/>
                <a:gd name="T51" fmla="*/ 1117 h 1542"/>
                <a:gd name="T52" fmla="*/ 3923 w 8000"/>
                <a:gd name="T53" fmla="*/ 975 h 1542"/>
                <a:gd name="T54" fmla="*/ 3742 w 8000"/>
                <a:gd name="T55" fmla="*/ 1095 h 1542"/>
                <a:gd name="T56" fmla="*/ 3585 w 8000"/>
                <a:gd name="T57" fmla="*/ 1415 h 1542"/>
                <a:gd name="T58" fmla="*/ 3463 w 8000"/>
                <a:gd name="T59" fmla="*/ 1255 h 1542"/>
                <a:gd name="T60" fmla="*/ 3390 w 8000"/>
                <a:gd name="T61" fmla="*/ 372 h 1542"/>
                <a:gd name="T62" fmla="*/ 3367 w 8000"/>
                <a:gd name="T63" fmla="*/ 187 h 1542"/>
                <a:gd name="T64" fmla="*/ 3329 w 8000"/>
                <a:gd name="T65" fmla="*/ 695 h 1542"/>
                <a:gd name="T66" fmla="*/ 2997 w 8000"/>
                <a:gd name="T67" fmla="*/ 1479 h 1542"/>
                <a:gd name="T68" fmla="*/ 2797 w 8000"/>
                <a:gd name="T69" fmla="*/ 1119 h 1542"/>
                <a:gd name="T70" fmla="*/ 2628 w 8000"/>
                <a:gd name="T71" fmla="*/ 1372 h 1542"/>
                <a:gd name="T72" fmla="*/ 2470 w 8000"/>
                <a:gd name="T73" fmla="*/ 1378 h 1542"/>
                <a:gd name="T74" fmla="*/ 2310 w 8000"/>
                <a:gd name="T75" fmla="*/ 1440 h 1542"/>
                <a:gd name="T76" fmla="*/ 2152 w 8000"/>
                <a:gd name="T77" fmla="*/ 1391 h 1542"/>
                <a:gd name="T78" fmla="*/ 2055 w 8000"/>
                <a:gd name="T79" fmla="*/ 1463 h 1542"/>
                <a:gd name="T80" fmla="*/ 1975 w 8000"/>
                <a:gd name="T81" fmla="*/ 1479 h 1542"/>
                <a:gd name="T82" fmla="*/ 1805 w 8000"/>
                <a:gd name="T83" fmla="*/ 1456 h 1542"/>
                <a:gd name="T84" fmla="*/ 1673 w 8000"/>
                <a:gd name="T85" fmla="*/ 1469 h 1542"/>
                <a:gd name="T86" fmla="*/ 1531 w 8000"/>
                <a:gd name="T87" fmla="*/ 1408 h 1542"/>
                <a:gd name="T88" fmla="*/ 1443 w 8000"/>
                <a:gd name="T89" fmla="*/ 1265 h 1542"/>
                <a:gd name="T90" fmla="*/ 1253 w 8000"/>
                <a:gd name="T91" fmla="*/ 1421 h 1542"/>
                <a:gd name="T92" fmla="*/ 1155 w 8000"/>
                <a:gd name="T93" fmla="*/ 1401 h 1542"/>
                <a:gd name="T94" fmla="*/ 1051 w 8000"/>
                <a:gd name="T95" fmla="*/ 1389 h 1542"/>
                <a:gd name="T96" fmla="*/ 969 w 8000"/>
                <a:gd name="T97" fmla="*/ 1224 h 1542"/>
                <a:gd name="T98" fmla="*/ 843 w 8000"/>
                <a:gd name="T99" fmla="*/ 1375 h 1542"/>
                <a:gd name="T100" fmla="*/ 664 w 8000"/>
                <a:gd name="T101" fmla="*/ 1427 h 1542"/>
                <a:gd name="T102" fmla="*/ 515 w 8000"/>
                <a:gd name="T103" fmla="*/ 1241 h 1542"/>
                <a:gd name="T104" fmla="*/ 320 w 8000"/>
                <a:gd name="T105" fmla="*/ 1245 h 1542"/>
                <a:gd name="T106" fmla="*/ 218 w 8000"/>
                <a:gd name="T107" fmla="*/ 1342 h 1542"/>
                <a:gd name="T108" fmla="*/ 56 w 8000"/>
                <a:gd name="T109" fmla="*/ 1357 h 1542"/>
                <a:gd name="T110" fmla="*/ 3369 w 8000"/>
                <a:gd name="T111" fmla="*/ 1408 h 1542"/>
                <a:gd name="T112" fmla="*/ 3356 w 8000"/>
                <a:gd name="T113" fmla="*/ 1141 h 1542"/>
                <a:gd name="T114" fmla="*/ 3356 w 8000"/>
                <a:gd name="T115" fmla="*/ 872 h 1542"/>
                <a:gd name="T116" fmla="*/ 3356 w 8000"/>
                <a:gd name="T117" fmla="*/ 756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000" h="1542">
                  <a:moveTo>
                    <a:pt x="7978" y="1472"/>
                  </a:moveTo>
                  <a:cubicBezTo>
                    <a:pt x="7978" y="1462"/>
                    <a:pt x="7978" y="1462"/>
                    <a:pt x="7978" y="1462"/>
                  </a:cubicBezTo>
                  <a:cubicBezTo>
                    <a:pt x="7966" y="1462"/>
                    <a:pt x="7966" y="1462"/>
                    <a:pt x="7966" y="1462"/>
                  </a:cubicBezTo>
                  <a:cubicBezTo>
                    <a:pt x="7966" y="1436"/>
                    <a:pt x="7966" y="1436"/>
                    <a:pt x="7966" y="1436"/>
                  </a:cubicBezTo>
                  <a:cubicBezTo>
                    <a:pt x="7955" y="1436"/>
                    <a:pt x="7955" y="1436"/>
                    <a:pt x="7955" y="1436"/>
                  </a:cubicBezTo>
                  <a:cubicBezTo>
                    <a:pt x="7955" y="1420"/>
                    <a:pt x="7955" y="1420"/>
                    <a:pt x="7955" y="1420"/>
                  </a:cubicBezTo>
                  <a:cubicBezTo>
                    <a:pt x="7941" y="1420"/>
                    <a:pt x="7941" y="1420"/>
                    <a:pt x="7941" y="1420"/>
                  </a:cubicBezTo>
                  <a:cubicBezTo>
                    <a:pt x="7941" y="1428"/>
                    <a:pt x="7941" y="1428"/>
                    <a:pt x="7941" y="1428"/>
                  </a:cubicBezTo>
                  <a:cubicBezTo>
                    <a:pt x="7933" y="1428"/>
                    <a:pt x="7933" y="1428"/>
                    <a:pt x="7933" y="1428"/>
                  </a:cubicBezTo>
                  <a:cubicBezTo>
                    <a:pt x="7933" y="1418"/>
                    <a:pt x="7933" y="1418"/>
                    <a:pt x="7933" y="1418"/>
                  </a:cubicBezTo>
                  <a:cubicBezTo>
                    <a:pt x="7916" y="1418"/>
                    <a:pt x="7916" y="1418"/>
                    <a:pt x="7916" y="1418"/>
                  </a:cubicBezTo>
                  <a:cubicBezTo>
                    <a:pt x="7916" y="1433"/>
                    <a:pt x="7916" y="1433"/>
                    <a:pt x="7916" y="1433"/>
                  </a:cubicBezTo>
                  <a:cubicBezTo>
                    <a:pt x="7895" y="1433"/>
                    <a:pt x="7895" y="1433"/>
                    <a:pt x="7895" y="1433"/>
                  </a:cubicBezTo>
                  <a:cubicBezTo>
                    <a:pt x="7895" y="1335"/>
                    <a:pt x="7895" y="1335"/>
                    <a:pt x="7895" y="1335"/>
                  </a:cubicBezTo>
                  <a:cubicBezTo>
                    <a:pt x="7879" y="1335"/>
                    <a:pt x="7879" y="1335"/>
                    <a:pt x="7879" y="1335"/>
                  </a:cubicBezTo>
                  <a:cubicBezTo>
                    <a:pt x="7855" y="1316"/>
                    <a:pt x="7855" y="1316"/>
                    <a:pt x="7855" y="1316"/>
                  </a:cubicBezTo>
                  <a:cubicBezTo>
                    <a:pt x="7855" y="1300"/>
                    <a:pt x="7855" y="1300"/>
                    <a:pt x="7855" y="1300"/>
                  </a:cubicBezTo>
                  <a:cubicBezTo>
                    <a:pt x="7843" y="1300"/>
                    <a:pt x="7843" y="1300"/>
                    <a:pt x="7843" y="1300"/>
                  </a:cubicBezTo>
                  <a:cubicBezTo>
                    <a:pt x="7843" y="1315"/>
                    <a:pt x="7843" y="1315"/>
                    <a:pt x="7843" y="1315"/>
                  </a:cubicBezTo>
                  <a:cubicBezTo>
                    <a:pt x="7832" y="1315"/>
                    <a:pt x="7832" y="1315"/>
                    <a:pt x="7832" y="1315"/>
                  </a:cubicBezTo>
                  <a:cubicBezTo>
                    <a:pt x="7832" y="1300"/>
                    <a:pt x="7832" y="1300"/>
                    <a:pt x="7832" y="1300"/>
                  </a:cubicBezTo>
                  <a:cubicBezTo>
                    <a:pt x="7821" y="1300"/>
                    <a:pt x="7821" y="1300"/>
                    <a:pt x="7821" y="1300"/>
                  </a:cubicBezTo>
                  <a:cubicBezTo>
                    <a:pt x="7821" y="1315"/>
                    <a:pt x="7821" y="1315"/>
                    <a:pt x="7821" y="1315"/>
                  </a:cubicBezTo>
                  <a:cubicBezTo>
                    <a:pt x="7806" y="1335"/>
                    <a:pt x="7806" y="1335"/>
                    <a:pt x="7806" y="1335"/>
                  </a:cubicBezTo>
                  <a:cubicBezTo>
                    <a:pt x="7789" y="1335"/>
                    <a:pt x="7789" y="1335"/>
                    <a:pt x="7789" y="1335"/>
                  </a:cubicBezTo>
                  <a:cubicBezTo>
                    <a:pt x="7789" y="1436"/>
                    <a:pt x="7789" y="1436"/>
                    <a:pt x="7789" y="1436"/>
                  </a:cubicBezTo>
                  <a:cubicBezTo>
                    <a:pt x="7749" y="1436"/>
                    <a:pt x="7749" y="1436"/>
                    <a:pt x="7749" y="1436"/>
                  </a:cubicBezTo>
                  <a:cubicBezTo>
                    <a:pt x="7749" y="1345"/>
                    <a:pt x="7749" y="1345"/>
                    <a:pt x="7749" y="1345"/>
                  </a:cubicBezTo>
                  <a:cubicBezTo>
                    <a:pt x="7738" y="1345"/>
                    <a:pt x="7738" y="1345"/>
                    <a:pt x="7738" y="1345"/>
                  </a:cubicBezTo>
                  <a:cubicBezTo>
                    <a:pt x="7738" y="1352"/>
                    <a:pt x="7738" y="1352"/>
                    <a:pt x="7738" y="1352"/>
                  </a:cubicBezTo>
                  <a:cubicBezTo>
                    <a:pt x="7724" y="1352"/>
                    <a:pt x="7724" y="1352"/>
                    <a:pt x="7724" y="1352"/>
                  </a:cubicBezTo>
                  <a:cubicBezTo>
                    <a:pt x="7724" y="1337"/>
                    <a:pt x="7724" y="1337"/>
                    <a:pt x="7724" y="1337"/>
                  </a:cubicBezTo>
                  <a:cubicBezTo>
                    <a:pt x="7713" y="1337"/>
                    <a:pt x="7713" y="1337"/>
                    <a:pt x="7713" y="1337"/>
                  </a:cubicBezTo>
                  <a:cubicBezTo>
                    <a:pt x="7713" y="1321"/>
                    <a:pt x="7713" y="1321"/>
                    <a:pt x="7713" y="1321"/>
                  </a:cubicBezTo>
                  <a:cubicBezTo>
                    <a:pt x="7697" y="1321"/>
                    <a:pt x="7697" y="1321"/>
                    <a:pt x="7697" y="1321"/>
                  </a:cubicBezTo>
                  <a:cubicBezTo>
                    <a:pt x="7697" y="1336"/>
                    <a:pt x="7697" y="1336"/>
                    <a:pt x="7697" y="1336"/>
                  </a:cubicBezTo>
                  <a:cubicBezTo>
                    <a:pt x="7687" y="1336"/>
                    <a:pt x="7687" y="1336"/>
                    <a:pt x="7687" y="1336"/>
                  </a:cubicBezTo>
                  <a:cubicBezTo>
                    <a:pt x="7687" y="1324"/>
                    <a:pt x="7687" y="1324"/>
                    <a:pt x="7687" y="1324"/>
                  </a:cubicBezTo>
                  <a:cubicBezTo>
                    <a:pt x="7673" y="1324"/>
                    <a:pt x="7673" y="1324"/>
                    <a:pt x="7673" y="1324"/>
                  </a:cubicBezTo>
                  <a:cubicBezTo>
                    <a:pt x="7673" y="1336"/>
                    <a:pt x="7673" y="1336"/>
                    <a:pt x="7673" y="1336"/>
                  </a:cubicBezTo>
                  <a:cubicBezTo>
                    <a:pt x="7659" y="1336"/>
                    <a:pt x="7659" y="1336"/>
                    <a:pt x="7659" y="1336"/>
                  </a:cubicBezTo>
                  <a:cubicBezTo>
                    <a:pt x="7659" y="1326"/>
                    <a:pt x="7659" y="1326"/>
                    <a:pt x="7659" y="1326"/>
                  </a:cubicBezTo>
                  <a:cubicBezTo>
                    <a:pt x="7645" y="1326"/>
                    <a:pt x="7645" y="1326"/>
                    <a:pt x="7645" y="1326"/>
                  </a:cubicBezTo>
                  <a:cubicBezTo>
                    <a:pt x="7645" y="1356"/>
                    <a:pt x="7645" y="1356"/>
                    <a:pt x="7645" y="1356"/>
                  </a:cubicBezTo>
                  <a:cubicBezTo>
                    <a:pt x="7616" y="1356"/>
                    <a:pt x="7616" y="1356"/>
                    <a:pt x="7616" y="1356"/>
                  </a:cubicBezTo>
                  <a:cubicBezTo>
                    <a:pt x="7616" y="1439"/>
                    <a:pt x="7616" y="1439"/>
                    <a:pt x="7616" y="1439"/>
                  </a:cubicBezTo>
                  <a:cubicBezTo>
                    <a:pt x="7581" y="1439"/>
                    <a:pt x="7581" y="1439"/>
                    <a:pt x="7581" y="1439"/>
                  </a:cubicBezTo>
                  <a:cubicBezTo>
                    <a:pt x="7581" y="1337"/>
                    <a:pt x="7581" y="1337"/>
                    <a:pt x="7581" y="1337"/>
                  </a:cubicBezTo>
                  <a:cubicBezTo>
                    <a:pt x="7557" y="1337"/>
                    <a:pt x="7557" y="1337"/>
                    <a:pt x="7557" y="1337"/>
                  </a:cubicBezTo>
                  <a:cubicBezTo>
                    <a:pt x="7538" y="1313"/>
                    <a:pt x="7538" y="1313"/>
                    <a:pt x="7538" y="1313"/>
                  </a:cubicBezTo>
                  <a:cubicBezTo>
                    <a:pt x="7497" y="1313"/>
                    <a:pt x="7497" y="1313"/>
                    <a:pt x="7497" y="1313"/>
                  </a:cubicBezTo>
                  <a:cubicBezTo>
                    <a:pt x="7497" y="1416"/>
                    <a:pt x="7497" y="1416"/>
                    <a:pt x="7497" y="1416"/>
                  </a:cubicBezTo>
                  <a:cubicBezTo>
                    <a:pt x="7483" y="1416"/>
                    <a:pt x="7483" y="1416"/>
                    <a:pt x="7483" y="1416"/>
                  </a:cubicBezTo>
                  <a:cubicBezTo>
                    <a:pt x="7483" y="1314"/>
                    <a:pt x="7483" y="1314"/>
                    <a:pt x="7483" y="1314"/>
                  </a:cubicBezTo>
                  <a:cubicBezTo>
                    <a:pt x="7465" y="1285"/>
                    <a:pt x="7465" y="1285"/>
                    <a:pt x="7465" y="1285"/>
                  </a:cubicBezTo>
                  <a:cubicBezTo>
                    <a:pt x="7452" y="1285"/>
                    <a:pt x="7452" y="1285"/>
                    <a:pt x="7452" y="1285"/>
                  </a:cubicBezTo>
                  <a:cubicBezTo>
                    <a:pt x="7452" y="1291"/>
                    <a:pt x="7452" y="1291"/>
                    <a:pt x="7452" y="1291"/>
                  </a:cubicBezTo>
                  <a:cubicBezTo>
                    <a:pt x="7441" y="1291"/>
                    <a:pt x="7441" y="1291"/>
                    <a:pt x="7441" y="1291"/>
                  </a:cubicBezTo>
                  <a:cubicBezTo>
                    <a:pt x="7441" y="1287"/>
                    <a:pt x="7441" y="1287"/>
                    <a:pt x="7441" y="1287"/>
                  </a:cubicBezTo>
                  <a:cubicBezTo>
                    <a:pt x="7430" y="1287"/>
                    <a:pt x="7430" y="1287"/>
                    <a:pt x="7430" y="1287"/>
                  </a:cubicBezTo>
                  <a:cubicBezTo>
                    <a:pt x="7430" y="1301"/>
                    <a:pt x="7430" y="1301"/>
                    <a:pt x="7430" y="1301"/>
                  </a:cubicBezTo>
                  <a:cubicBezTo>
                    <a:pt x="7383" y="1301"/>
                    <a:pt x="7383" y="1301"/>
                    <a:pt x="7383" y="1301"/>
                  </a:cubicBezTo>
                  <a:cubicBezTo>
                    <a:pt x="7383" y="1286"/>
                    <a:pt x="7383" y="1286"/>
                    <a:pt x="7383" y="1286"/>
                  </a:cubicBezTo>
                  <a:cubicBezTo>
                    <a:pt x="7370" y="1261"/>
                    <a:pt x="7370" y="1261"/>
                    <a:pt x="7370" y="1261"/>
                  </a:cubicBezTo>
                  <a:cubicBezTo>
                    <a:pt x="7326" y="1261"/>
                    <a:pt x="7326" y="1261"/>
                    <a:pt x="7326" y="1261"/>
                  </a:cubicBezTo>
                  <a:cubicBezTo>
                    <a:pt x="7326" y="1286"/>
                    <a:pt x="7326" y="1286"/>
                    <a:pt x="7326" y="1286"/>
                  </a:cubicBezTo>
                  <a:cubicBezTo>
                    <a:pt x="7297" y="1286"/>
                    <a:pt x="7297" y="1286"/>
                    <a:pt x="7297" y="1286"/>
                  </a:cubicBezTo>
                  <a:cubicBezTo>
                    <a:pt x="7297" y="1303"/>
                    <a:pt x="7297" y="1303"/>
                    <a:pt x="7297" y="1303"/>
                  </a:cubicBezTo>
                  <a:cubicBezTo>
                    <a:pt x="7292" y="1303"/>
                    <a:pt x="7292" y="1303"/>
                    <a:pt x="7292" y="1303"/>
                  </a:cubicBezTo>
                  <a:cubicBezTo>
                    <a:pt x="7292" y="1358"/>
                    <a:pt x="7292" y="1358"/>
                    <a:pt x="7292" y="1358"/>
                  </a:cubicBezTo>
                  <a:cubicBezTo>
                    <a:pt x="7281" y="1358"/>
                    <a:pt x="7281" y="1358"/>
                    <a:pt x="7281" y="1358"/>
                  </a:cubicBezTo>
                  <a:cubicBezTo>
                    <a:pt x="7281" y="1302"/>
                    <a:pt x="7281" y="1302"/>
                    <a:pt x="7281" y="1302"/>
                  </a:cubicBezTo>
                  <a:cubicBezTo>
                    <a:pt x="7273" y="1302"/>
                    <a:pt x="7273" y="1302"/>
                    <a:pt x="7273" y="1302"/>
                  </a:cubicBezTo>
                  <a:cubicBezTo>
                    <a:pt x="7273" y="1279"/>
                    <a:pt x="7273" y="1279"/>
                    <a:pt x="7273" y="1279"/>
                  </a:cubicBezTo>
                  <a:cubicBezTo>
                    <a:pt x="7210" y="1279"/>
                    <a:pt x="7210" y="1279"/>
                    <a:pt x="7210" y="1279"/>
                  </a:cubicBezTo>
                  <a:cubicBezTo>
                    <a:pt x="7210" y="1303"/>
                    <a:pt x="7210" y="1303"/>
                    <a:pt x="7210" y="1303"/>
                  </a:cubicBezTo>
                  <a:cubicBezTo>
                    <a:pt x="7179" y="1303"/>
                    <a:pt x="7179" y="1303"/>
                    <a:pt x="7179" y="1303"/>
                  </a:cubicBezTo>
                  <a:cubicBezTo>
                    <a:pt x="7179" y="1323"/>
                    <a:pt x="7179" y="1323"/>
                    <a:pt x="7179" y="1323"/>
                  </a:cubicBezTo>
                  <a:cubicBezTo>
                    <a:pt x="7170" y="1323"/>
                    <a:pt x="7170" y="1323"/>
                    <a:pt x="7170" y="1323"/>
                  </a:cubicBezTo>
                  <a:cubicBezTo>
                    <a:pt x="7170" y="1352"/>
                    <a:pt x="7170" y="1352"/>
                    <a:pt x="7170" y="1352"/>
                  </a:cubicBezTo>
                  <a:cubicBezTo>
                    <a:pt x="7090" y="1352"/>
                    <a:pt x="7090" y="1352"/>
                    <a:pt x="7090" y="1352"/>
                  </a:cubicBezTo>
                  <a:cubicBezTo>
                    <a:pt x="7090" y="1362"/>
                    <a:pt x="7090" y="1362"/>
                    <a:pt x="7090" y="1362"/>
                  </a:cubicBezTo>
                  <a:cubicBezTo>
                    <a:pt x="7069" y="1362"/>
                    <a:pt x="7069" y="1362"/>
                    <a:pt x="7069" y="1362"/>
                  </a:cubicBezTo>
                  <a:cubicBezTo>
                    <a:pt x="7069" y="1308"/>
                    <a:pt x="7069" y="1308"/>
                    <a:pt x="7069" y="1308"/>
                  </a:cubicBezTo>
                  <a:cubicBezTo>
                    <a:pt x="7036" y="1308"/>
                    <a:pt x="7036" y="1308"/>
                    <a:pt x="7036" y="1308"/>
                  </a:cubicBezTo>
                  <a:cubicBezTo>
                    <a:pt x="7036" y="1291"/>
                    <a:pt x="7036" y="1291"/>
                    <a:pt x="7036" y="1291"/>
                  </a:cubicBezTo>
                  <a:cubicBezTo>
                    <a:pt x="7010" y="1291"/>
                    <a:pt x="7010" y="1291"/>
                    <a:pt x="7010" y="1291"/>
                  </a:cubicBezTo>
                  <a:cubicBezTo>
                    <a:pt x="7010" y="1305"/>
                    <a:pt x="7010" y="1305"/>
                    <a:pt x="7010" y="1305"/>
                  </a:cubicBezTo>
                  <a:cubicBezTo>
                    <a:pt x="6993" y="1305"/>
                    <a:pt x="6993" y="1305"/>
                    <a:pt x="6993" y="1305"/>
                  </a:cubicBezTo>
                  <a:cubicBezTo>
                    <a:pt x="6993" y="1400"/>
                    <a:pt x="6993" y="1400"/>
                    <a:pt x="6993" y="1400"/>
                  </a:cubicBezTo>
                  <a:cubicBezTo>
                    <a:pt x="6972" y="1400"/>
                    <a:pt x="6972" y="1400"/>
                    <a:pt x="6972" y="1400"/>
                  </a:cubicBezTo>
                  <a:cubicBezTo>
                    <a:pt x="6972" y="1391"/>
                    <a:pt x="6972" y="1391"/>
                    <a:pt x="6972" y="1391"/>
                  </a:cubicBezTo>
                  <a:cubicBezTo>
                    <a:pt x="6952" y="1391"/>
                    <a:pt x="6952" y="1391"/>
                    <a:pt x="6952" y="1391"/>
                  </a:cubicBezTo>
                  <a:cubicBezTo>
                    <a:pt x="6952" y="1405"/>
                    <a:pt x="6952" y="1405"/>
                    <a:pt x="6952" y="1405"/>
                  </a:cubicBezTo>
                  <a:cubicBezTo>
                    <a:pt x="6936" y="1405"/>
                    <a:pt x="6936" y="1405"/>
                    <a:pt x="6936" y="1405"/>
                  </a:cubicBezTo>
                  <a:cubicBezTo>
                    <a:pt x="6936" y="1375"/>
                    <a:pt x="6936" y="1375"/>
                    <a:pt x="6936" y="1375"/>
                  </a:cubicBezTo>
                  <a:cubicBezTo>
                    <a:pt x="6922" y="1375"/>
                    <a:pt x="6922" y="1375"/>
                    <a:pt x="6922" y="1375"/>
                  </a:cubicBezTo>
                  <a:cubicBezTo>
                    <a:pt x="6922" y="1357"/>
                    <a:pt x="6922" y="1357"/>
                    <a:pt x="6922" y="1357"/>
                  </a:cubicBezTo>
                  <a:cubicBezTo>
                    <a:pt x="6906" y="1357"/>
                    <a:pt x="6906" y="1357"/>
                    <a:pt x="6906" y="1357"/>
                  </a:cubicBezTo>
                  <a:cubicBezTo>
                    <a:pt x="6886" y="1357"/>
                    <a:pt x="6886" y="1357"/>
                    <a:pt x="6886" y="1357"/>
                  </a:cubicBezTo>
                  <a:cubicBezTo>
                    <a:pt x="6886" y="1348"/>
                    <a:pt x="6886" y="1348"/>
                    <a:pt x="6886" y="1348"/>
                  </a:cubicBezTo>
                  <a:cubicBezTo>
                    <a:pt x="6852" y="1348"/>
                    <a:pt x="6852" y="1348"/>
                    <a:pt x="6852" y="1348"/>
                  </a:cubicBezTo>
                  <a:cubicBezTo>
                    <a:pt x="6852" y="1334"/>
                    <a:pt x="6852" y="1334"/>
                    <a:pt x="6852" y="1334"/>
                  </a:cubicBezTo>
                  <a:cubicBezTo>
                    <a:pt x="6839" y="1334"/>
                    <a:pt x="6839" y="1334"/>
                    <a:pt x="6839" y="1334"/>
                  </a:cubicBezTo>
                  <a:cubicBezTo>
                    <a:pt x="6839" y="1344"/>
                    <a:pt x="6839" y="1344"/>
                    <a:pt x="6839" y="1344"/>
                  </a:cubicBezTo>
                  <a:cubicBezTo>
                    <a:pt x="6786" y="1344"/>
                    <a:pt x="6786" y="1344"/>
                    <a:pt x="6786" y="1344"/>
                  </a:cubicBezTo>
                  <a:cubicBezTo>
                    <a:pt x="6786" y="1355"/>
                    <a:pt x="6786" y="1355"/>
                    <a:pt x="6786" y="1355"/>
                  </a:cubicBezTo>
                  <a:cubicBezTo>
                    <a:pt x="6776" y="1355"/>
                    <a:pt x="6776" y="1355"/>
                    <a:pt x="6776" y="1355"/>
                  </a:cubicBezTo>
                  <a:cubicBezTo>
                    <a:pt x="6776" y="1370"/>
                    <a:pt x="6776" y="1370"/>
                    <a:pt x="6776" y="1370"/>
                  </a:cubicBezTo>
                  <a:cubicBezTo>
                    <a:pt x="6766" y="1380"/>
                    <a:pt x="6766" y="1380"/>
                    <a:pt x="6766" y="1380"/>
                  </a:cubicBezTo>
                  <a:cubicBezTo>
                    <a:pt x="6766" y="1411"/>
                    <a:pt x="6766" y="1411"/>
                    <a:pt x="6766" y="1411"/>
                  </a:cubicBezTo>
                  <a:cubicBezTo>
                    <a:pt x="6755" y="1411"/>
                    <a:pt x="6755" y="1411"/>
                    <a:pt x="6755" y="1411"/>
                  </a:cubicBezTo>
                  <a:cubicBezTo>
                    <a:pt x="6755" y="1381"/>
                    <a:pt x="6755" y="1381"/>
                    <a:pt x="6755" y="1381"/>
                  </a:cubicBezTo>
                  <a:cubicBezTo>
                    <a:pt x="6744" y="1367"/>
                    <a:pt x="6744" y="1367"/>
                    <a:pt x="6744" y="1367"/>
                  </a:cubicBezTo>
                  <a:cubicBezTo>
                    <a:pt x="6744" y="1291"/>
                    <a:pt x="6744" y="1291"/>
                    <a:pt x="6744" y="1291"/>
                  </a:cubicBezTo>
                  <a:cubicBezTo>
                    <a:pt x="6727" y="1291"/>
                    <a:pt x="6727" y="1291"/>
                    <a:pt x="6727" y="1291"/>
                  </a:cubicBezTo>
                  <a:cubicBezTo>
                    <a:pt x="6727" y="1217"/>
                    <a:pt x="6727" y="1217"/>
                    <a:pt x="6727" y="1217"/>
                  </a:cubicBezTo>
                  <a:cubicBezTo>
                    <a:pt x="6670" y="1217"/>
                    <a:pt x="6670" y="1217"/>
                    <a:pt x="6670" y="1217"/>
                  </a:cubicBezTo>
                  <a:cubicBezTo>
                    <a:pt x="6670" y="1194"/>
                    <a:pt x="6670" y="1194"/>
                    <a:pt x="6670" y="1194"/>
                  </a:cubicBezTo>
                  <a:cubicBezTo>
                    <a:pt x="6640" y="1194"/>
                    <a:pt x="6640" y="1194"/>
                    <a:pt x="6640" y="1194"/>
                  </a:cubicBezTo>
                  <a:cubicBezTo>
                    <a:pt x="6640" y="1246"/>
                    <a:pt x="6640" y="1246"/>
                    <a:pt x="6640" y="1246"/>
                  </a:cubicBezTo>
                  <a:cubicBezTo>
                    <a:pt x="6625" y="1246"/>
                    <a:pt x="6625" y="1246"/>
                    <a:pt x="6625" y="1246"/>
                  </a:cubicBezTo>
                  <a:cubicBezTo>
                    <a:pt x="6625" y="1229"/>
                    <a:pt x="6625" y="1229"/>
                    <a:pt x="6625" y="1229"/>
                  </a:cubicBezTo>
                  <a:cubicBezTo>
                    <a:pt x="6625" y="1229"/>
                    <a:pt x="6614" y="1229"/>
                    <a:pt x="6609" y="1229"/>
                  </a:cubicBezTo>
                  <a:cubicBezTo>
                    <a:pt x="6604" y="1229"/>
                    <a:pt x="6604" y="1246"/>
                    <a:pt x="6604" y="1246"/>
                  </a:cubicBezTo>
                  <a:cubicBezTo>
                    <a:pt x="6604" y="1293"/>
                    <a:pt x="6604" y="1293"/>
                    <a:pt x="6604" y="1293"/>
                  </a:cubicBezTo>
                  <a:cubicBezTo>
                    <a:pt x="6562" y="1293"/>
                    <a:pt x="6562" y="1293"/>
                    <a:pt x="6562" y="1293"/>
                  </a:cubicBezTo>
                  <a:cubicBezTo>
                    <a:pt x="6562" y="1130"/>
                    <a:pt x="6562" y="1130"/>
                    <a:pt x="6562" y="1130"/>
                  </a:cubicBezTo>
                  <a:cubicBezTo>
                    <a:pt x="6505" y="1130"/>
                    <a:pt x="6505" y="1130"/>
                    <a:pt x="6505" y="1130"/>
                  </a:cubicBezTo>
                  <a:cubicBezTo>
                    <a:pt x="6505" y="1157"/>
                    <a:pt x="6505" y="1157"/>
                    <a:pt x="6505" y="1157"/>
                  </a:cubicBezTo>
                  <a:cubicBezTo>
                    <a:pt x="6481" y="1157"/>
                    <a:pt x="6477" y="1169"/>
                    <a:pt x="6477" y="1169"/>
                  </a:cubicBezTo>
                  <a:cubicBezTo>
                    <a:pt x="6450" y="1169"/>
                    <a:pt x="6450" y="1169"/>
                    <a:pt x="6450" y="1169"/>
                  </a:cubicBezTo>
                  <a:cubicBezTo>
                    <a:pt x="6450" y="1202"/>
                    <a:pt x="6450" y="1202"/>
                    <a:pt x="6450" y="1202"/>
                  </a:cubicBezTo>
                  <a:cubicBezTo>
                    <a:pt x="6438" y="1202"/>
                    <a:pt x="6438" y="1202"/>
                    <a:pt x="6438" y="1202"/>
                  </a:cubicBezTo>
                  <a:cubicBezTo>
                    <a:pt x="6438" y="1333"/>
                    <a:pt x="6438" y="1333"/>
                    <a:pt x="6438" y="1333"/>
                  </a:cubicBezTo>
                  <a:cubicBezTo>
                    <a:pt x="6414" y="1333"/>
                    <a:pt x="6414" y="1333"/>
                    <a:pt x="6414" y="1333"/>
                  </a:cubicBezTo>
                  <a:cubicBezTo>
                    <a:pt x="6414" y="1314"/>
                    <a:pt x="6414" y="1314"/>
                    <a:pt x="6414" y="1314"/>
                  </a:cubicBezTo>
                  <a:cubicBezTo>
                    <a:pt x="6401" y="1301"/>
                    <a:pt x="6401" y="1301"/>
                    <a:pt x="6401" y="1301"/>
                  </a:cubicBezTo>
                  <a:cubicBezTo>
                    <a:pt x="6394" y="1301"/>
                    <a:pt x="6394" y="1301"/>
                    <a:pt x="6394" y="1301"/>
                  </a:cubicBezTo>
                  <a:cubicBezTo>
                    <a:pt x="6381" y="1311"/>
                    <a:pt x="6381" y="1311"/>
                    <a:pt x="6381" y="1311"/>
                  </a:cubicBezTo>
                  <a:cubicBezTo>
                    <a:pt x="6381" y="1078"/>
                    <a:pt x="6381" y="1078"/>
                    <a:pt x="6381" y="1078"/>
                  </a:cubicBezTo>
                  <a:cubicBezTo>
                    <a:pt x="6322" y="1065"/>
                    <a:pt x="6322" y="1065"/>
                    <a:pt x="6322" y="1065"/>
                  </a:cubicBezTo>
                  <a:cubicBezTo>
                    <a:pt x="6297" y="1065"/>
                    <a:pt x="6297" y="1065"/>
                    <a:pt x="6297" y="1065"/>
                  </a:cubicBezTo>
                  <a:cubicBezTo>
                    <a:pt x="6297" y="1080"/>
                    <a:pt x="6297" y="1080"/>
                    <a:pt x="6297" y="1080"/>
                  </a:cubicBezTo>
                  <a:cubicBezTo>
                    <a:pt x="6280" y="1080"/>
                    <a:pt x="6280" y="1080"/>
                    <a:pt x="6280" y="1080"/>
                  </a:cubicBezTo>
                  <a:cubicBezTo>
                    <a:pt x="6280" y="1135"/>
                    <a:pt x="6280" y="1135"/>
                    <a:pt x="6280" y="1135"/>
                  </a:cubicBezTo>
                  <a:cubicBezTo>
                    <a:pt x="6264" y="1135"/>
                    <a:pt x="6264" y="1135"/>
                    <a:pt x="6264" y="1135"/>
                  </a:cubicBezTo>
                  <a:cubicBezTo>
                    <a:pt x="6264" y="1207"/>
                    <a:pt x="6264" y="1207"/>
                    <a:pt x="6264" y="1207"/>
                  </a:cubicBezTo>
                  <a:cubicBezTo>
                    <a:pt x="6242" y="1207"/>
                    <a:pt x="6242" y="1207"/>
                    <a:pt x="6242" y="1207"/>
                  </a:cubicBezTo>
                  <a:cubicBezTo>
                    <a:pt x="6242" y="1181"/>
                    <a:pt x="6242" y="1181"/>
                    <a:pt x="6242" y="1181"/>
                  </a:cubicBezTo>
                  <a:cubicBezTo>
                    <a:pt x="6214" y="1181"/>
                    <a:pt x="6214" y="1181"/>
                    <a:pt x="6214" y="1181"/>
                  </a:cubicBezTo>
                  <a:cubicBezTo>
                    <a:pt x="6214" y="1098"/>
                    <a:pt x="6214" y="1098"/>
                    <a:pt x="6214" y="1098"/>
                  </a:cubicBezTo>
                  <a:cubicBezTo>
                    <a:pt x="6196" y="1098"/>
                    <a:pt x="6196" y="1098"/>
                    <a:pt x="6196" y="1098"/>
                  </a:cubicBezTo>
                  <a:cubicBezTo>
                    <a:pt x="6196" y="1048"/>
                    <a:pt x="6196" y="1048"/>
                    <a:pt x="6196" y="1048"/>
                  </a:cubicBezTo>
                  <a:cubicBezTo>
                    <a:pt x="6114" y="1039"/>
                    <a:pt x="6114" y="1039"/>
                    <a:pt x="6114" y="1039"/>
                  </a:cubicBezTo>
                  <a:cubicBezTo>
                    <a:pt x="6114" y="1024"/>
                    <a:pt x="6114" y="1024"/>
                    <a:pt x="6114" y="1024"/>
                  </a:cubicBezTo>
                  <a:cubicBezTo>
                    <a:pt x="5961" y="1014"/>
                    <a:pt x="5961" y="1014"/>
                    <a:pt x="5961" y="1014"/>
                  </a:cubicBezTo>
                  <a:cubicBezTo>
                    <a:pt x="5961" y="823"/>
                    <a:pt x="5961" y="823"/>
                    <a:pt x="5961" y="823"/>
                  </a:cubicBezTo>
                  <a:cubicBezTo>
                    <a:pt x="5826" y="790"/>
                    <a:pt x="5826" y="790"/>
                    <a:pt x="5826" y="790"/>
                  </a:cubicBezTo>
                  <a:cubicBezTo>
                    <a:pt x="5688" y="818"/>
                    <a:pt x="5688" y="818"/>
                    <a:pt x="5688" y="818"/>
                  </a:cubicBezTo>
                  <a:cubicBezTo>
                    <a:pt x="5688" y="1359"/>
                    <a:pt x="5688" y="1359"/>
                    <a:pt x="5688" y="1359"/>
                  </a:cubicBezTo>
                  <a:cubicBezTo>
                    <a:pt x="5605" y="1359"/>
                    <a:pt x="5605" y="1359"/>
                    <a:pt x="5605" y="1359"/>
                  </a:cubicBezTo>
                  <a:cubicBezTo>
                    <a:pt x="5605" y="451"/>
                    <a:pt x="5605" y="451"/>
                    <a:pt x="5605" y="451"/>
                  </a:cubicBezTo>
                  <a:cubicBezTo>
                    <a:pt x="5468" y="487"/>
                    <a:pt x="5468" y="487"/>
                    <a:pt x="5468" y="487"/>
                  </a:cubicBezTo>
                  <a:cubicBezTo>
                    <a:pt x="5468" y="1274"/>
                    <a:pt x="5468" y="1274"/>
                    <a:pt x="5468" y="1274"/>
                  </a:cubicBezTo>
                  <a:cubicBezTo>
                    <a:pt x="5414" y="1274"/>
                    <a:pt x="5414" y="1274"/>
                    <a:pt x="5414" y="1274"/>
                  </a:cubicBezTo>
                  <a:cubicBezTo>
                    <a:pt x="5414" y="683"/>
                    <a:pt x="5414" y="683"/>
                    <a:pt x="5414" y="683"/>
                  </a:cubicBezTo>
                  <a:cubicBezTo>
                    <a:pt x="5404" y="683"/>
                    <a:pt x="5404" y="683"/>
                    <a:pt x="5404" y="683"/>
                  </a:cubicBezTo>
                  <a:cubicBezTo>
                    <a:pt x="5404" y="674"/>
                    <a:pt x="5404" y="674"/>
                    <a:pt x="5404" y="674"/>
                  </a:cubicBezTo>
                  <a:cubicBezTo>
                    <a:pt x="5396" y="674"/>
                    <a:pt x="5396" y="674"/>
                    <a:pt x="5396" y="674"/>
                  </a:cubicBezTo>
                  <a:cubicBezTo>
                    <a:pt x="5396" y="655"/>
                    <a:pt x="5396" y="655"/>
                    <a:pt x="5396" y="655"/>
                  </a:cubicBezTo>
                  <a:cubicBezTo>
                    <a:pt x="5384" y="655"/>
                    <a:pt x="5384" y="655"/>
                    <a:pt x="5384" y="655"/>
                  </a:cubicBezTo>
                  <a:cubicBezTo>
                    <a:pt x="5384" y="634"/>
                    <a:pt x="5384" y="634"/>
                    <a:pt x="5384" y="634"/>
                  </a:cubicBezTo>
                  <a:cubicBezTo>
                    <a:pt x="5367" y="634"/>
                    <a:pt x="5367" y="634"/>
                    <a:pt x="5367" y="634"/>
                  </a:cubicBezTo>
                  <a:cubicBezTo>
                    <a:pt x="5367" y="615"/>
                    <a:pt x="5367" y="615"/>
                    <a:pt x="5367" y="615"/>
                  </a:cubicBezTo>
                  <a:cubicBezTo>
                    <a:pt x="5360" y="615"/>
                    <a:pt x="5360" y="615"/>
                    <a:pt x="5360" y="615"/>
                  </a:cubicBezTo>
                  <a:cubicBezTo>
                    <a:pt x="5360" y="593"/>
                    <a:pt x="5360" y="593"/>
                    <a:pt x="5360" y="593"/>
                  </a:cubicBezTo>
                  <a:cubicBezTo>
                    <a:pt x="5353" y="532"/>
                    <a:pt x="5353" y="532"/>
                    <a:pt x="5353" y="532"/>
                  </a:cubicBezTo>
                  <a:cubicBezTo>
                    <a:pt x="5346" y="593"/>
                    <a:pt x="5346" y="593"/>
                    <a:pt x="5346" y="593"/>
                  </a:cubicBezTo>
                  <a:cubicBezTo>
                    <a:pt x="5346" y="615"/>
                    <a:pt x="5346" y="615"/>
                    <a:pt x="5346" y="615"/>
                  </a:cubicBezTo>
                  <a:cubicBezTo>
                    <a:pt x="5339" y="615"/>
                    <a:pt x="5339" y="615"/>
                    <a:pt x="5339" y="615"/>
                  </a:cubicBezTo>
                  <a:cubicBezTo>
                    <a:pt x="5339" y="634"/>
                    <a:pt x="5339" y="634"/>
                    <a:pt x="5339" y="634"/>
                  </a:cubicBezTo>
                  <a:cubicBezTo>
                    <a:pt x="5322" y="634"/>
                    <a:pt x="5322" y="634"/>
                    <a:pt x="5322" y="634"/>
                  </a:cubicBezTo>
                  <a:cubicBezTo>
                    <a:pt x="5322" y="655"/>
                    <a:pt x="5322" y="655"/>
                    <a:pt x="5322" y="655"/>
                  </a:cubicBezTo>
                  <a:cubicBezTo>
                    <a:pt x="5310" y="655"/>
                    <a:pt x="5310" y="655"/>
                    <a:pt x="5310" y="655"/>
                  </a:cubicBezTo>
                  <a:cubicBezTo>
                    <a:pt x="5310" y="674"/>
                    <a:pt x="5310" y="674"/>
                    <a:pt x="5310" y="674"/>
                  </a:cubicBezTo>
                  <a:cubicBezTo>
                    <a:pt x="5302" y="674"/>
                    <a:pt x="5302" y="674"/>
                    <a:pt x="5302" y="674"/>
                  </a:cubicBezTo>
                  <a:cubicBezTo>
                    <a:pt x="5302" y="683"/>
                    <a:pt x="5302" y="683"/>
                    <a:pt x="5302" y="683"/>
                  </a:cubicBezTo>
                  <a:cubicBezTo>
                    <a:pt x="5292" y="683"/>
                    <a:pt x="5292" y="683"/>
                    <a:pt x="5292" y="683"/>
                  </a:cubicBezTo>
                  <a:cubicBezTo>
                    <a:pt x="5292" y="1274"/>
                    <a:pt x="5292" y="1274"/>
                    <a:pt x="5292" y="1274"/>
                  </a:cubicBezTo>
                  <a:cubicBezTo>
                    <a:pt x="5260" y="1274"/>
                    <a:pt x="5260" y="1274"/>
                    <a:pt x="5260" y="1274"/>
                  </a:cubicBezTo>
                  <a:cubicBezTo>
                    <a:pt x="5260" y="792"/>
                    <a:pt x="5260" y="792"/>
                    <a:pt x="5260" y="792"/>
                  </a:cubicBezTo>
                  <a:cubicBezTo>
                    <a:pt x="5098" y="792"/>
                    <a:pt x="5098" y="792"/>
                    <a:pt x="5098" y="792"/>
                  </a:cubicBezTo>
                  <a:cubicBezTo>
                    <a:pt x="5073" y="817"/>
                    <a:pt x="5073" y="817"/>
                    <a:pt x="5073" y="817"/>
                  </a:cubicBezTo>
                  <a:cubicBezTo>
                    <a:pt x="5073" y="1219"/>
                    <a:pt x="5073" y="1219"/>
                    <a:pt x="5073" y="1219"/>
                  </a:cubicBezTo>
                  <a:cubicBezTo>
                    <a:pt x="5044" y="1219"/>
                    <a:pt x="5044" y="1219"/>
                    <a:pt x="5044" y="1219"/>
                  </a:cubicBezTo>
                  <a:cubicBezTo>
                    <a:pt x="5031" y="1237"/>
                    <a:pt x="5031" y="1237"/>
                    <a:pt x="5031" y="1237"/>
                  </a:cubicBezTo>
                  <a:cubicBezTo>
                    <a:pt x="5031" y="1419"/>
                    <a:pt x="5031" y="1419"/>
                    <a:pt x="5031" y="1419"/>
                  </a:cubicBezTo>
                  <a:cubicBezTo>
                    <a:pt x="5007" y="1419"/>
                    <a:pt x="5007" y="1419"/>
                    <a:pt x="5007" y="1419"/>
                  </a:cubicBezTo>
                  <a:cubicBezTo>
                    <a:pt x="5007" y="1089"/>
                    <a:pt x="5007" y="1089"/>
                    <a:pt x="5007" y="1089"/>
                  </a:cubicBezTo>
                  <a:cubicBezTo>
                    <a:pt x="4993" y="1089"/>
                    <a:pt x="4993" y="1089"/>
                    <a:pt x="4993" y="1089"/>
                  </a:cubicBezTo>
                  <a:cubicBezTo>
                    <a:pt x="4993" y="1050"/>
                    <a:pt x="4993" y="1050"/>
                    <a:pt x="4993" y="1050"/>
                  </a:cubicBezTo>
                  <a:cubicBezTo>
                    <a:pt x="4981" y="1050"/>
                    <a:pt x="4981" y="1050"/>
                    <a:pt x="4981" y="1050"/>
                  </a:cubicBezTo>
                  <a:cubicBezTo>
                    <a:pt x="4981" y="1026"/>
                    <a:pt x="4981" y="1026"/>
                    <a:pt x="4981" y="1026"/>
                  </a:cubicBezTo>
                  <a:cubicBezTo>
                    <a:pt x="4959" y="1026"/>
                    <a:pt x="4959" y="1026"/>
                    <a:pt x="4959" y="1026"/>
                  </a:cubicBezTo>
                  <a:cubicBezTo>
                    <a:pt x="4945" y="1016"/>
                    <a:pt x="4945" y="1016"/>
                    <a:pt x="4945" y="1016"/>
                  </a:cubicBezTo>
                  <a:cubicBezTo>
                    <a:pt x="4945" y="887"/>
                    <a:pt x="4945" y="887"/>
                    <a:pt x="4945" y="887"/>
                  </a:cubicBezTo>
                  <a:cubicBezTo>
                    <a:pt x="4841" y="919"/>
                    <a:pt x="4841" y="919"/>
                    <a:pt x="4841" y="919"/>
                  </a:cubicBezTo>
                  <a:cubicBezTo>
                    <a:pt x="4819" y="902"/>
                    <a:pt x="4819" y="902"/>
                    <a:pt x="4819" y="902"/>
                  </a:cubicBezTo>
                  <a:cubicBezTo>
                    <a:pt x="4819" y="685"/>
                    <a:pt x="4819" y="685"/>
                    <a:pt x="4819" y="685"/>
                  </a:cubicBezTo>
                  <a:cubicBezTo>
                    <a:pt x="4750" y="668"/>
                    <a:pt x="4750" y="668"/>
                    <a:pt x="4750" y="668"/>
                  </a:cubicBezTo>
                  <a:cubicBezTo>
                    <a:pt x="4616" y="723"/>
                    <a:pt x="4616" y="723"/>
                    <a:pt x="4616" y="723"/>
                  </a:cubicBezTo>
                  <a:cubicBezTo>
                    <a:pt x="4616" y="734"/>
                    <a:pt x="4616" y="734"/>
                    <a:pt x="4616" y="734"/>
                  </a:cubicBezTo>
                  <a:cubicBezTo>
                    <a:pt x="4593" y="720"/>
                    <a:pt x="4593" y="720"/>
                    <a:pt x="4593" y="720"/>
                  </a:cubicBezTo>
                  <a:cubicBezTo>
                    <a:pt x="4574" y="720"/>
                    <a:pt x="4574" y="720"/>
                    <a:pt x="4574" y="720"/>
                  </a:cubicBezTo>
                  <a:cubicBezTo>
                    <a:pt x="4574" y="739"/>
                    <a:pt x="4574" y="739"/>
                    <a:pt x="4574" y="739"/>
                  </a:cubicBezTo>
                  <a:cubicBezTo>
                    <a:pt x="4551" y="739"/>
                    <a:pt x="4551" y="739"/>
                    <a:pt x="4551" y="739"/>
                  </a:cubicBezTo>
                  <a:cubicBezTo>
                    <a:pt x="4551" y="807"/>
                    <a:pt x="4551" y="807"/>
                    <a:pt x="4551" y="807"/>
                  </a:cubicBezTo>
                  <a:cubicBezTo>
                    <a:pt x="4540" y="807"/>
                    <a:pt x="4540" y="807"/>
                    <a:pt x="4540" y="807"/>
                  </a:cubicBezTo>
                  <a:cubicBezTo>
                    <a:pt x="4540" y="1250"/>
                    <a:pt x="4540" y="1250"/>
                    <a:pt x="4540" y="1250"/>
                  </a:cubicBezTo>
                  <a:cubicBezTo>
                    <a:pt x="4523" y="1250"/>
                    <a:pt x="4523" y="1250"/>
                    <a:pt x="4523" y="1250"/>
                  </a:cubicBezTo>
                  <a:cubicBezTo>
                    <a:pt x="4516" y="1237"/>
                    <a:pt x="4516" y="1237"/>
                    <a:pt x="4516" y="1237"/>
                  </a:cubicBezTo>
                  <a:cubicBezTo>
                    <a:pt x="4516" y="1205"/>
                    <a:pt x="4516" y="1205"/>
                    <a:pt x="4516" y="1205"/>
                  </a:cubicBezTo>
                  <a:cubicBezTo>
                    <a:pt x="4499" y="1205"/>
                    <a:pt x="4499" y="1205"/>
                    <a:pt x="4499" y="1205"/>
                  </a:cubicBezTo>
                  <a:cubicBezTo>
                    <a:pt x="4499" y="1238"/>
                    <a:pt x="4499" y="1238"/>
                    <a:pt x="4499" y="1238"/>
                  </a:cubicBezTo>
                  <a:cubicBezTo>
                    <a:pt x="4495" y="1234"/>
                    <a:pt x="4495" y="1234"/>
                    <a:pt x="4495" y="1234"/>
                  </a:cubicBezTo>
                  <a:cubicBezTo>
                    <a:pt x="4495" y="1245"/>
                    <a:pt x="4495" y="1245"/>
                    <a:pt x="4495" y="1245"/>
                  </a:cubicBezTo>
                  <a:cubicBezTo>
                    <a:pt x="4482" y="1245"/>
                    <a:pt x="4482" y="1245"/>
                    <a:pt x="4482" y="1245"/>
                  </a:cubicBezTo>
                  <a:cubicBezTo>
                    <a:pt x="4482" y="1255"/>
                    <a:pt x="4482" y="1255"/>
                    <a:pt x="4482" y="1255"/>
                  </a:cubicBezTo>
                  <a:cubicBezTo>
                    <a:pt x="4474" y="1255"/>
                    <a:pt x="4474" y="1255"/>
                    <a:pt x="4474" y="1255"/>
                  </a:cubicBezTo>
                  <a:cubicBezTo>
                    <a:pt x="4474" y="1263"/>
                    <a:pt x="4474" y="1263"/>
                    <a:pt x="4474" y="1263"/>
                  </a:cubicBezTo>
                  <a:cubicBezTo>
                    <a:pt x="4452" y="1263"/>
                    <a:pt x="4452" y="1263"/>
                    <a:pt x="4452" y="1263"/>
                  </a:cubicBezTo>
                  <a:cubicBezTo>
                    <a:pt x="4452" y="1251"/>
                    <a:pt x="4452" y="1251"/>
                    <a:pt x="4452" y="1251"/>
                  </a:cubicBezTo>
                  <a:cubicBezTo>
                    <a:pt x="4468" y="1248"/>
                    <a:pt x="4468" y="1248"/>
                    <a:pt x="4468" y="1248"/>
                  </a:cubicBezTo>
                  <a:cubicBezTo>
                    <a:pt x="4468" y="1242"/>
                    <a:pt x="4468" y="1242"/>
                    <a:pt x="4468" y="1242"/>
                  </a:cubicBezTo>
                  <a:cubicBezTo>
                    <a:pt x="4407" y="1242"/>
                    <a:pt x="4407" y="1242"/>
                    <a:pt x="4407" y="1242"/>
                  </a:cubicBezTo>
                  <a:cubicBezTo>
                    <a:pt x="4409" y="1247"/>
                    <a:pt x="4409" y="1247"/>
                    <a:pt x="4409" y="1247"/>
                  </a:cubicBezTo>
                  <a:cubicBezTo>
                    <a:pt x="4421" y="1249"/>
                    <a:pt x="4421" y="1249"/>
                    <a:pt x="4421" y="1249"/>
                  </a:cubicBezTo>
                  <a:cubicBezTo>
                    <a:pt x="4421" y="1260"/>
                    <a:pt x="4421" y="1260"/>
                    <a:pt x="4421" y="1260"/>
                  </a:cubicBezTo>
                  <a:cubicBezTo>
                    <a:pt x="4398" y="1265"/>
                    <a:pt x="4398" y="1265"/>
                    <a:pt x="4398" y="1265"/>
                  </a:cubicBezTo>
                  <a:cubicBezTo>
                    <a:pt x="4369" y="1201"/>
                    <a:pt x="4369" y="1201"/>
                    <a:pt x="4369" y="1201"/>
                  </a:cubicBezTo>
                  <a:cubicBezTo>
                    <a:pt x="4369" y="1161"/>
                    <a:pt x="4369" y="1161"/>
                    <a:pt x="4369" y="1161"/>
                  </a:cubicBezTo>
                  <a:cubicBezTo>
                    <a:pt x="4369" y="948"/>
                    <a:pt x="4369" y="948"/>
                    <a:pt x="4369" y="948"/>
                  </a:cubicBezTo>
                  <a:cubicBezTo>
                    <a:pt x="4369" y="948"/>
                    <a:pt x="4379" y="944"/>
                    <a:pt x="4379" y="932"/>
                  </a:cubicBezTo>
                  <a:cubicBezTo>
                    <a:pt x="4379" y="920"/>
                    <a:pt x="4346" y="917"/>
                    <a:pt x="4333" y="917"/>
                  </a:cubicBezTo>
                  <a:cubicBezTo>
                    <a:pt x="4320" y="917"/>
                    <a:pt x="4287" y="920"/>
                    <a:pt x="4287" y="932"/>
                  </a:cubicBezTo>
                  <a:cubicBezTo>
                    <a:pt x="4287" y="944"/>
                    <a:pt x="4297" y="948"/>
                    <a:pt x="4297" y="948"/>
                  </a:cubicBezTo>
                  <a:cubicBezTo>
                    <a:pt x="4297" y="1161"/>
                    <a:pt x="4297" y="1161"/>
                    <a:pt x="4297" y="1161"/>
                  </a:cubicBezTo>
                  <a:cubicBezTo>
                    <a:pt x="4286" y="1161"/>
                    <a:pt x="4286" y="1161"/>
                    <a:pt x="4286" y="1161"/>
                  </a:cubicBezTo>
                  <a:cubicBezTo>
                    <a:pt x="4286" y="1131"/>
                    <a:pt x="4286" y="1131"/>
                    <a:pt x="4286" y="1131"/>
                  </a:cubicBezTo>
                  <a:cubicBezTo>
                    <a:pt x="4238" y="1091"/>
                    <a:pt x="4238" y="1091"/>
                    <a:pt x="4238" y="1091"/>
                  </a:cubicBezTo>
                  <a:cubicBezTo>
                    <a:pt x="4238" y="974"/>
                    <a:pt x="4238" y="974"/>
                    <a:pt x="4238" y="974"/>
                  </a:cubicBezTo>
                  <a:cubicBezTo>
                    <a:pt x="4223" y="974"/>
                    <a:pt x="4223" y="974"/>
                    <a:pt x="4223" y="974"/>
                  </a:cubicBezTo>
                  <a:cubicBezTo>
                    <a:pt x="4166" y="1010"/>
                    <a:pt x="4166" y="1010"/>
                    <a:pt x="4166" y="1010"/>
                  </a:cubicBezTo>
                  <a:cubicBezTo>
                    <a:pt x="4166" y="995"/>
                    <a:pt x="4166" y="995"/>
                    <a:pt x="4166" y="995"/>
                  </a:cubicBezTo>
                  <a:cubicBezTo>
                    <a:pt x="4087" y="995"/>
                    <a:pt x="4087" y="995"/>
                    <a:pt x="4087" y="995"/>
                  </a:cubicBezTo>
                  <a:cubicBezTo>
                    <a:pt x="4087" y="1012"/>
                    <a:pt x="4087" y="1012"/>
                    <a:pt x="4087" y="1012"/>
                  </a:cubicBezTo>
                  <a:cubicBezTo>
                    <a:pt x="4069" y="1012"/>
                    <a:pt x="4069" y="1012"/>
                    <a:pt x="4069" y="1012"/>
                  </a:cubicBezTo>
                  <a:cubicBezTo>
                    <a:pt x="4069" y="1130"/>
                    <a:pt x="4069" y="1130"/>
                    <a:pt x="4069" y="1130"/>
                  </a:cubicBezTo>
                  <a:cubicBezTo>
                    <a:pt x="4046" y="1117"/>
                    <a:pt x="4046" y="1117"/>
                    <a:pt x="4046" y="1117"/>
                  </a:cubicBezTo>
                  <a:cubicBezTo>
                    <a:pt x="4046" y="1088"/>
                    <a:pt x="4046" y="1088"/>
                    <a:pt x="4046" y="1088"/>
                  </a:cubicBezTo>
                  <a:cubicBezTo>
                    <a:pt x="4039" y="1088"/>
                    <a:pt x="4039" y="1088"/>
                    <a:pt x="4039" y="1088"/>
                  </a:cubicBezTo>
                  <a:cubicBezTo>
                    <a:pt x="4039" y="1118"/>
                    <a:pt x="4039" y="1118"/>
                    <a:pt x="4039" y="1118"/>
                  </a:cubicBezTo>
                  <a:cubicBezTo>
                    <a:pt x="4032" y="1118"/>
                    <a:pt x="4032" y="1118"/>
                    <a:pt x="4032" y="1118"/>
                  </a:cubicBezTo>
                  <a:cubicBezTo>
                    <a:pt x="4032" y="1061"/>
                    <a:pt x="4032" y="1061"/>
                    <a:pt x="4032" y="1061"/>
                  </a:cubicBezTo>
                  <a:cubicBezTo>
                    <a:pt x="3989" y="1061"/>
                    <a:pt x="3989" y="1061"/>
                    <a:pt x="3989" y="1061"/>
                  </a:cubicBezTo>
                  <a:cubicBezTo>
                    <a:pt x="3989" y="1052"/>
                    <a:pt x="3984" y="1018"/>
                    <a:pt x="3943" y="995"/>
                  </a:cubicBezTo>
                  <a:cubicBezTo>
                    <a:pt x="3943" y="975"/>
                    <a:pt x="3943" y="975"/>
                    <a:pt x="3943" y="975"/>
                  </a:cubicBezTo>
                  <a:cubicBezTo>
                    <a:pt x="3933" y="975"/>
                    <a:pt x="3933" y="975"/>
                    <a:pt x="3933" y="975"/>
                  </a:cubicBezTo>
                  <a:cubicBezTo>
                    <a:pt x="3923" y="975"/>
                    <a:pt x="3923" y="975"/>
                    <a:pt x="3923" y="975"/>
                  </a:cubicBezTo>
                  <a:cubicBezTo>
                    <a:pt x="3923" y="995"/>
                    <a:pt x="3923" y="995"/>
                    <a:pt x="3923" y="995"/>
                  </a:cubicBezTo>
                  <a:cubicBezTo>
                    <a:pt x="3882" y="1018"/>
                    <a:pt x="3877" y="1052"/>
                    <a:pt x="3877" y="1061"/>
                  </a:cubicBezTo>
                  <a:cubicBezTo>
                    <a:pt x="3877" y="1070"/>
                    <a:pt x="3885" y="1078"/>
                    <a:pt x="3885" y="1078"/>
                  </a:cubicBezTo>
                  <a:cubicBezTo>
                    <a:pt x="3859" y="1078"/>
                    <a:pt x="3859" y="1078"/>
                    <a:pt x="3859" y="1078"/>
                  </a:cubicBezTo>
                  <a:cubicBezTo>
                    <a:pt x="3846" y="1078"/>
                    <a:pt x="3846" y="1078"/>
                    <a:pt x="3846" y="1078"/>
                  </a:cubicBezTo>
                  <a:cubicBezTo>
                    <a:pt x="3809" y="1051"/>
                    <a:pt x="3809" y="1051"/>
                    <a:pt x="3809" y="1051"/>
                  </a:cubicBezTo>
                  <a:cubicBezTo>
                    <a:pt x="3781" y="1070"/>
                    <a:pt x="3781" y="1070"/>
                    <a:pt x="3781" y="1070"/>
                  </a:cubicBezTo>
                  <a:cubicBezTo>
                    <a:pt x="3770" y="1080"/>
                    <a:pt x="3770" y="1080"/>
                    <a:pt x="3770" y="1080"/>
                  </a:cubicBezTo>
                  <a:cubicBezTo>
                    <a:pt x="3742" y="1080"/>
                    <a:pt x="3742" y="1080"/>
                    <a:pt x="3742" y="1080"/>
                  </a:cubicBezTo>
                  <a:cubicBezTo>
                    <a:pt x="3742" y="1095"/>
                    <a:pt x="3742" y="1095"/>
                    <a:pt x="3742" y="1095"/>
                  </a:cubicBezTo>
                  <a:cubicBezTo>
                    <a:pt x="3759" y="1095"/>
                    <a:pt x="3763" y="1109"/>
                    <a:pt x="3763" y="1109"/>
                  </a:cubicBezTo>
                  <a:cubicBezTo>
                    <a:pt x="3763" y="1133"/>
                    <a:pt x="3763" y="1133"/>
                    <a:pt x="3763" y="1133"/>
                  </a:cubicBezTo>
                  <a:cubicBezTo>
                    <a:pt x="3734" y="1133"/>
                    <a:pt x="3734" y="1133"/>
                    <a:pt x="3734" y="1133"/>
                  </a:cubicBezTo>
                  <a:cubicBezTo>
                    <a:pt x="3734" y="1123"/>
                    <a:pt x="3734" y="1123"/>
                    <a:pt x="3734" y="1123"/>
                  </a:cubicBezTo>
                  <a:cubicBezTo>
                    <a:pt x="3673" y="1123"/>
                    <a:pt x="3673" y="1123"/>
                    <a:pt x="3673" y="1123"/>
                  </a:cubicBezTo>
                  <a:cubicBezTo>
                    <a:pt x="3673" y="1147"/>
                    <a:pt x="3673" y="1147"/>
                    <a:pt x="3673" y="1147"/>
                  </a:cubicBezTo>
                  <a:cubicBezTo>
                    <a:pt x="3635" y="1147"/>
                    <a:pt x="3635" y="1147"/>
                    <a:pt x="3635" y="1147"/>
                  </a:cubicBezTo>
                  <a:cubicBezTo>
                    <a:pt x="3635" y="1405"/>
                    <a:pt x="3635" y="1405"/>
                    <a:pt x="3635" y="1405"/>
                  </a:cubicBezTo>
                  <a:cubicBezTo>
                    <a:pt x="3585" y="1405"/>
                    <a:pt x="3585" y="1405"/>
                    <a:pt x="3585" y="1405"/>
                  </a:cubicBezTo>
                  <a:cubicBezTo>
                    <a:pt x="3585" y="1415"/>
                    <a:pt x="3585" y="1415"/>
                    <a:pt x="3585" y="1415"/>
                  </a:cubicBezTo>
                  <a:cubicBezTo>
                    <a:pt x="3576" y="1415"/>
                    <a:pt x="3576" y="1415"/>
                    <a:pt x="3576" y="1415"/>
                  </a:cubicBezTo>
                  <a:cubicBezTo>
                    <a:pt x="3576" y="1437"/>
                    <a:pt x="3576" y="1437"/>
                    <a:pt x="3576" y="1437"/>
                  </a:cubicBezTo>
                  <a:cubicBezTo>
                    <a:pt x="3565" y="1437"/>
                    <a:pt x="3565" y="1437"/>
                    <a:pt x="3565" y="1437"/>
                  </a:cubicBezTo>
                  <a:cubicBezTo>
                    <a:pt x="3565" y="1403"/>
                    <a:pt x="3565" y="1403"/>
                    <a:pt x="3565" y="1403"/>
                  </a:cubicBezTo>
                  <a:cubicBezTo>
                    <a:pt x="3528" y="1403"/>
                    <a:pt x="3528" y="1403"/>
                    <a:pt x="3528" y="1403"/>
                  </a:cubicBezTo>
                  <a:cubicBezTo>
                    <a:pt x="3528" y="1259"/>
                    <a:pt x="3528" y="1259"/>
                    <a:pt x="3528" y="1259"/>
                  </a:cubicBezTo>
                  <a:cubicBezTo>
                    <a:pt x="3478" y="1259"/>
                    <a:pt x="3478" y="1259"/>
                    <a:pt x="3478" y="1259"/>
                  </a:cubicBezTo>
                  <a:cubicBezTo>
                    <a:pt x="3478" y="1245"/>
                    <a:pt x="3478" y="1245"/>
                    <a:pt x="3478" y="1245"/>
                  </a:cubicBezTo>
                  <a:cubicBezTo>
                    <a:pt x="3463" y="1245"/>
                    <a:pt x="3463" y="1245"/>
                    <a:pt x="3463" y="1245"/>
                  </a:cubicBezTo>
                  <a:cubicBezTo>
                    <a:pt x="3463" y="1255"/>
                    <a:pt x="3463" y="1255"/>
                    <a:pt x="3463" y="1255"/>
                  </a:cubicBezTo>
                  <a:cubicBezTo>
                    <a:pt x="3455" y="1255"/>
                    <a:pt x="3455" y="1255"/>
                    <a:pt x="3455" y="1255"/>
                  </a:cubicBezTo>
                  <a:cubicBezTo>
                    <a:pt x="3456" y="1251"/>
                    <a:pt x="3456" y="1248"/>
                    <a:pt x="3456" y="1245"/>
                  </a:cubicBezTo>
                  <a:cubicBezTo>
                    <a:pt x="3456" y="1211"/>
                    <a:pt x="3436" y="1182"/>
                    <a:pt x="3407" y="1168"/>
                  </a:cubicBezTo>
                  <a:cubicBezTo>
                    <a:pt x="3407" y="700"/>
                    <a:pt x="3407" y="700"/>
                    <a:pt x="3407" y="700"/>
                  </a:cubicBezTo>
                  <a:cubicBezTo>
                    <a:pt x="3431" y="687"/>
                    <a:pt x="3447" y="662"/>
                    <a:pt x="3447" y="634"/>
                  </a:cubicBezTo>
                  <a:cubicBezTo>
                    <a:pt x="3447" y="597"/>
                    <a:pt x="3421" y="567"/>
                    <a:pt x="3387" y="560"/>
                  </a:cubicBezTo>
                  <a:cubicBezTo>
                    <a:pt x="3383" y="429"/>
                    <a:pt x="3383" y="429"/>
                    <a:pt x="3383" y="429"/>
                  </a:cubicBezTo>
                  <a:cubicBezTo>
                    <a:pt x="3391" y="425"/>
                    <a:pt x="3397" y="417"/>
                    <a:pt x="3397" y="407"/>
                  </a:cubicBezTo>
                  <a:cubicBezTo>
                    <a:pt x="3397" y="400"/>
                    <a:pt x="3394" y="393"/>
                    <a:pt x="3390" y="389"/>
                  </a:cubicBezTo>
                  <a:cubicBezTo>
                    <a:pt x="3390" y="372"/>
                    <a:pt x="3390" y="372"/>
                    <a:pt x="3390" y="372"/>
                  </a:cubicBezTo>
                  <a:cubicBezTo>
                    <a:pt x="3382" y="372"/>
                    <a:pt x="3382" y="372"/>
                    <a:pt x="3382" y="372"/>
                  </a:cubicBezTo>
                  <a:cubicBezTo>
                    <a:pt x="3382" y="269"/>
                    <a:pt x="3382" y="269"/>
                    <a:pt x="3382" y="269"/>
                  </a:cubicBezTo>
                  <a:cubicBezTo>
                    <a:pt x="3377" y="269"/>
                    <a:pt x="3377" y="269"/>
                    <a:pt x="3377" y="269"/>
                  </a:cubicBezTo>
                  <a:cubicBezTo>
                    <a:pt x="3377" y="187"/>
                    <a:pt x="3377" y="187"/>
                    <a:pt x="3377" y="187"/>
                  </a:cubicBezTo>
                  <a:cubicBezTo>
                    <a:pt x="3377" y="187"/>
                    <a:pt x="3385" y="187"/>
                    <a:pt x="3385" y="177"/>
                  </a:cubicBezTo>
                  <a:cubicBezTo>
                    <a:pt x="3385" y="167"/>
                    <a:pt x="3377" y="170"/>
                    <a:pt x="3377" y="170"/>
                  </a:cubicBezTo>
                  <a:cubicBezTo>
                    <a:pt x="3372" y="0"/>
                    <a:pt x="3372" y="0"/>
                    <a:pt x="3372" y="0"/>
                  </a:cubicBezTo>
                  <a:cubicBezTo>
                    <a:pt x="3367" y="170"/>
                    <a:pt x="3367" y="170"/>
                    <a:pt x="3367" y="170"/>
                  </a:cubicBezTo>
                  <a:cubicBezTo>
                    <a:pt x="3367" y="170"/>
                    <a:pt x="3359" y="167"/>
                    <a:pt x="3359" y="177"/>
                  </a:cubicBezTo>
                  <a:cubicBezTo>
                    <a:pt x="3359" y="187"/>
                    <a:pt x="3367" y="187"/>
                    <a:pt x="3367" y="187"/>
                  </a:cubicBezTo>
                  <a:cubicBezTo>
                    <a:pt x="3367" y="269"/>
                    <a:pt x="3367" y="269"/>
                    <a:pt x="3367" y="269"/>
                  </a:cubicBezTo>
                  <a:cubicBezTo>
                    <a:pt x="3362" y="269"/>
                    <a:pt x="3362" y="269"/>
                    <a:pt x="3362" y="269"/>
                  </a:cubicBezTo>
                  <a:cubicBezTo>
                    <a:pt x="3362" y="372"/>
                    <a:pt x="3362" y="372"/>
                    <a:pt x="3362" y="372"/>
                  </a:cubicBezTo>
                  <a:cubicBezTo>
                    <a:pt x="3354" y="372"/>
                    <a:pt x="3354" y="372"/>
                    <a:pt x="3354" y="372"/>
                  </a:cubicBezTo>
                  <a:cubicBezTo>
                    <a:pt x="3354" y="389"/>
                    <a:pt x="3354" y="389"/>
                    <a:pt x="3354" y="389"/>
                  </a:cubicBezTo>
                  <a:cubicBezTo>
                    <a:pt x="3350" y="393"/>
                    <a:pt x="3347" y="400"/>
                    <a:pt x="3347" y="407"/>
                  </a:cubicBezTo>
                  <a:cubicBezTo>
                    <a:pt x="3347" y="417"/>
                    <a:pt x="3353" y="425"/>
                    <a:pt x="3361" y="429"/>
                  </a:cubicBezTo>
                  <a:cubicBezTo>
                    <a:pt x="3357" y="560"/>
                    <a:pt x="3357" y="560"/>
                    <a:pt x="3357" y="560"/>
                  </a:cubicBezTo>
                  <a:cubicBezTo>
                    <a:pt x="3323" y="567"/>
                    <a:pt x="3297" y="597"/>
                    <a:pt x="3297" y="634"/>
                  </a:cubicBezTo>
                  <a:cubicBezTo>
                    <a:pt x="3297" y="659"/>
                    <a:pt x="3310" y="681"/>
                    <a:pt x="3329" y="695"/>
                  </a:cubicBezTo>
                  <a:cubicBezTo>
                    <a:pt x="3329" y="1173"/>
                    <a:pt x="3329" y="1173"/>
                    <a:pt x="3329" y="1173"/>
                  </a:cubicBezTo>
                  <a:cubicBezTo>
                    <a:pt x="3304" y="1187"/>
                    <a:pt x="3288" y="1214"/>
                    <a:pt x="3288" y="1245"/>
                  </a:cubicBezTo>
                  <a:cubicBezTo>
                    <a:pt x="3288" y="1275"/>
                    <a:pt x="3304" y="1302"/>
                    <a:pt x="3329" y="1317"/>
                  </a:cubicBezTo>
                  <a:cubicBezTo>
                    <a:pt x="3329" y="1343"/>
                    <a:pt x="3329" y="1343"/>
                    <a:pt x="3329" y="1343"/>
                  </a:cubicBezTo>
                  <a:cubicBezTo>
                    <a:pt x="3287" y="1479"/>
                    <a:pt x="3287" y="1479"/>
                    <a:pt x="3287" y="1479"/>
                  </a:cubicBezTo>
                  <a:cubicBezTo>
                    <a:pt x="3180" y="1479"/>
                    <a:pt x="3180" y="1479"/>
                    <a:pt x="3180" y="1479"/>
                  </a:cubicBezTo>
                  <a:cubicBezTo>
                    <a:pt x="3180" y="1420"/>
                    <a:pt x="3180" y="1420"/>
                    <a:pt x="3180" y="1420"/>
                  </a:cubicBezTo>
                  <a:cubicBezTo>
                    <a:pt x="3132" y="1420"/>
                    <a:pt x="3132" y="1420"/>
                    <a:pt x="3132" y="1420"/>
                  </a:cubicBezTo>
                  <a:cubicBezTo>
                    <a:pt x="3132" y="1479"/>
                    <a:pt x="3132" y="1479"/>
                    <a:pt x="3132" y="1479"/>
                  </a:cubicBezTo>
                  <a:cubicBezTo>
                    <a:pt x="2997" y="1479"/>
                    <a:pt x="2997" y="1479"/>
                    <a:pt x="2997" y="1479"/>
                  </a:cubicBezTo>
                  <a:cubicBezTo>
                    <a:pt x="2997" y="1395"/>
                    <a:pt x="2997" y="1395"/>
                    <a:pt x="2997" y="1395"/>
                  </a:cubicBezTo>
                  <a:cubicBezTo>
                    <a:pt x="2850" y="1372"/>
                    <a:pt x="2850" y="1372"/>
                    <a:pt x="2850" y="1372"/>
                  </a:cubicBezTo>
                  <a:cubicBezTo>
                    <a:pt x="2850" y="1279"/>
                    <a:pt x="2850" y="1279"/>
                    <a:pt x="2850" y="1279"/>
                  </a:cubicBezTo>
                  <a:cubicBezTo>
                    <a:pt x="2844" y="1271"/>
                    <a:pt x="2844" y="1271"/>
                    <a:pt x="2844" y="1271"/>
                  </a:cubicBezTo>
                  <a:cubicBezTo>
                    <a:pt x="2844" y="1227"/>
                    <a:pt x="2844" y="1227"/>
                    <a:pt x="2844" y="1227"/>
                  </a:cubicBezTo>
                  <a:cubicBezTo>
                    <a:pt x="2838" y="1223"/>
                    <a:pt x="2838" y="1223"/>
                    <a:pt x="2838" y="1223"/>
                  </a:cubicBezTo>
                  <a:cubicBezTo>
                    <a:pt x="2838" y="1194"/>
                    <a:pt x="2838" y="1194"/>
                    <a:pt x="2838" y="1194"/>
                  </a:cubicBezTo>
                  <a:cubicBezTo>
                    <a:pt x="2818" y="1177"/>
                    <a:pt x="2818" y="1177"/>
                    <a:pt x="2818" y="1177"/>
                  </a:cubicBezTo>
                  <a:cubicBezTo>
                    <a:pt x="2803" y="1177"/>
                    <a:pt x="2803" y="1177"/>
                    <a:pt x="2803" y="1177"/>
                  </a:cubicBezTo>
                  <a:cubicBezTo>
                    <a:pt x="2797" y="1119"/>
                    <a:pt x="2797" y="1119"/>
                    <a:pt x="2797" y="1119"/>
                  </a:cubicBezTo>
                  <a:cubicBezTo>
                    <a:pt x="2791" y="1177"/>
                    <a:pt x="2791" y="1177"/>
                    <a:pt x="2791" y="1177"/>
                  </a:cubicBezTo>
                  <a:cubicBezTo>
                    <a:pt x="2776" y="1177"/>
                    <a:pt x="2776" y="1177"/>
                    <a:pt x="2776" y="1177"/>
                  </a:cubicBezTo>
                  <a:cubicBezTo>
                    <a:pt x="2756" y="1194"/>
                    <a:pt x="2756" y="1194"/>
                    <a:pt x="2756" y="1194"/>
                  </a:cubicBezTo>
                  <a:cubicBezTo>
                    <a:pt x="2756" y="1223"/>
                    <a:pt x="2756" y="1223"/>
                    <a:pt x="2756" y="1223"/>
                  </a:cubicBezTo>
                  <a:cubicBezTo>
                    <a:pt x="2750" y="1227"/>
                    <a:pt x="2750" y="1227"/>
                    <a:pt x="2750" y="1227"/>
                  </a:cubicBezTo>
                  <a:cubicBezTo>
                    <a:pt x="2750" y="1271"/>
                    <a:pt x="2750" y="1271"/>
                    <a:pt x="2750" y="1271"/>
                  </a:cubicBezTo>
                  <a:cubicBezTo>
                    <a:pt x="2744" y="1279"/>
                    <a:pt x="2744" y="1279"/>
                    <a:pt x="2744" y="1279"/>
                  </a:cubicBezTo>
                  <a:cubicBezTo>
                    <a:pt x="2744" y="1341"/>
                    <a:pt x="2744" y="1341"/>
                    <a:pt x="2744" y="1341"/>
                  </a:cubicBezTo>
                  <a:cubicBezTo>
                    <a:pt x="2744" y="1341"/>
                    <a:pt x="2733" y="1330"/>
                    <a:pt x="2701" y="1330"/>
                  </a:cubicBezTo>
                  <a:cubicBezTo>
                    <a:pt x="2658" y="1330"/>
                    <a:pt x="2628" y="1372"/>
                    <a:pt x="2628" y="1372"/>
                  </a:cubicBezTo>
                  <a:cubicBezTo>
                    <a:pt x="2572" y="1372"/>
                    <a:pt x="2572" y="1372"/>
                    <a:pt x="2572" y="1372"/>
                  </a:cubicBezTo>
                  <a:cubicBezTo>
                    <a:pt x="2572" y="1389"/>
                    <a:pt x="2572" y="1389"/>
                    <a:pt x="2572" y="1389"/>
                  </a:cubicBezTo>
                  <a:cubicBezTo>
                    <a:pt x="2553" y="1389"/>
                    <a:pt x="2553" y="1389"/>
                    <a:pt x="2553" y="1389"/>
                  </a:cubicBezTo>
                  <a:cubicBezTo>
                    <a:pt x="2553" y="1382"/>
                    <a:pt x="2553" y="1382"/>
                    <a:pt x="2553" y="1382"/>
                  </a:cubicBezTo>
                  <a:cubicBezTo>
                    <a:pt x="2510" y="1382"/>
                    <a:pt x="2510" y="1382"/>
                    <a:pt x="2510" y="1382"/>
                  </a:cubicBezTo>
                  <a:cubicBezTo>
                    <a:pt x="2502" y="1393"/>
                    <a:pt x="2502" y="1393"/>
                    <a:pt x="2502" y="1393"/>
                  </a:cubicBezTo>
                  <a:cubicBezTo>
                    <a:pt x="2478" y="1393"/>
                    <a:pt x="2478" y="1393"/>
                    <a:pt x="2478" y="1393"/>
                  </a:cubicBezTo>
                  <a:cubicBezTo>
                    <a:pt x="2478" y="1402"/>
                    <a:pt x="2478" y="1402"/>
                    <a:pt x="2478" y="1402"/>
                  </a:cubicBezTo>
                  <a:cubicBezTo>
                    <a:pt x="2470" y="1402"/>
                    <a:pt x="2470" y="1402"/>
                    <a:pt x="2470" y="1402"/>
                  </a:cubicBezTo>
                  <a:cubicBezTo>
                    <a:pt x="2470" y="1378"/>
                    <a:pt x="2470" y="1378"/>
                    <a:pt x="2470" y="1378"/>
                  </a:cubicBezTo>
                  <a:cubicBezTo>
                    <a:pt x="2443" y="1378"/>
                    <a:pt x="2443" y="1378"/>
                    <a:pt x="2443" y="1378"/>
                  </a:cubicBezTo>
                  <a:cubicBezTo>
                    <a:pt x="2432" y="1388"/>
                    <a:pt x="2432" y="1388"/>
                    <a:pt x="2432" y="1388"/>
                  </a:cubicBezTo>
                  <a:cubicBezTo>
                    <a:pt x="2417" y="1388"/>
                    <a:pt x="2417" y="1388"/>
                    <a:pt x="2417" y="1388"/>
                  </a:cubicBezTo>
                  <a:cubicBezTo>
                    <a:pt x="2408" y="1375"/>
                    <a:pt x="2408" y="1375"/>
                    <a:pt x="2408" y="1375"/>
                  </a:cubicBezTo>
                  <a:cubicBezTo>
                    <a:pt x="2393" y="1375"/>
                    <a:pt x="2393" y="1375"/>
                    <a:pt x="2393" y="1375"/>
                  </a:cubicBezTo>
                  <a:cubicBezTo>
                    <a:pt x="2381" y="1388"/>
                    <a:pt x="2381" y="1388"/>
                    <a:pt x="2381" y="1388"/>
                  </a:cubicBezTo>
                  <a:cubicBezTo>
                    <a:pt x="2365" y="1388"/>
                    <a:pt x="2365" y="1388"/>
                    <a:pt x="2365" y="1388"/>
                  </a:cubicBezTo>
                  <a:cubicBezTo>
                    <a:pt x="2365" y="1465"/>
                    <a:pt x="2365" y="1465"/>
                    <a:pt x="2365" y="1465"/>
                  </a:cubicBezTo>
                  <a:cubicBezTo>
                    <a:pt x="2310" y="1465"/>
                    <a:pt x="2310" y="1465"/>
                    <a:pt x="2310" y="1465"/>
                  </a:cubicBezTo>
                  <a:cubicBezTo>
                    <a:pt x="2310" y="1440"/>
                    <a:pt x="2310" y="1440"/>
                    <a:pt x="2310" y="1440"/>
                  </a:cubicBezTo>
                  <a:cubicBezTo>
                    <a:pt x="2284" y="1420"/>
                    <a:pt x="2284" y="1420"/>
                    <a:pt x="2284" y="1420"/>
                  </a:cubicBezTo>
                  <a:cubicBezTo>
                    <a:pt x="2279" y="1380"/>
                    <a:pt x="2279" y="1380"/>
                    <a:pt x="2279" y="1380"/>
                  </a:cubicBezTo>
                  <a:cubicBezTo>
                    <a:pt x="2273" y="1419"/>
                    <a:pt x="2273" y="1419"/>
                    <a:pt x="2273" y="1419"/>
                  </a:cubicBezTo>
                  <a:cubicBezTo>
                    <a:pt x="2243" y="1441"/>
                    <a:pt x="2243" y="1441"/>
                    <a:pt x="2243" y="1441"/>
                  </a:cubicBezTo>
                  <a:cubicBezTo>
                    <a:pt x="2243" y="1457"/>
                    <a:pt x="2243" y="1457"/>
                    <a:pt x="2243" y="1457"/>
                  </a:cubicBezTo>
                  <a:cubicBezTo>
                    <a:pt x="2199" y="1457"/>
                    <a:pt x="2199" y="1457"/>
                    <a:pt x="2199" y="1457"/>
                  </a:cubicBezTo>
                  <a:cubicBezTo>
                    <a:pt x="2199" y="1401"/>
                    <a:pt x="2199" y="1401"/>
                    <a:pt x="2199" y="1401"/>
                  </a:cubicBezTo>
                  <a:cubicBezTo>
                    <a:pt x="2177" y="1401"/>
                    <a:pt x="2177" y="1401"/>
                    <a:pt x="2177" y="1401"/>
                  </a:cubicBezTo>
                  <a:cubicBezTo>
                    <a:pt x="2177" y="1391"/>
                    <a:pt x="2177" y="1391"/>
                    <a:pt x="2177" y="1391"/>
                  </a:cubicBezTo>
                  <a:cubicBezTo>
                    <a:pt x="2152" y="1391"/>
                    <a:pt x="2152" y="1391"/>
                    <a:pt x="2152" y="1391"/>
                  </a:cubicBezTo>
                  <a:cubicBezTo>
                    <a:pt x="2152" y="1409"/>
                    <a:pt x="2152" y="1409"/>
                    <a:pt x="2152" y="1409"/>
                  </a:cubicBezTo>
                  <a:cubicBezTo>
                    <a:pt x="2139" y="1409"/>
                    <a:pt x="2139" y="1409"/>
                    <a:pt x="2139" y="1409"/>
                  </a:cubicBezTo>
                  <a:cubicBezTo>
                    <a:pt x="2139" y="1371"/>
                    <a:pt x="2139" y="1371"/>
                    <a:pt x="2139" y="1371"/>
                  </a:cubicBezTo>
                  <a:cubicBezTo>
                    <a:pt x="2093" y="1371"/>
                    <a:pt x="2093" y="1371"/>
                    <a:pt x="2093" y="1371"/>
                  </a:cubicBezTo>
                  <a:cubicBezTo>
                    <a:pt x="2093" y="1436"/>
                    <a:pt x="2093" y="1436"/>
                    <a:pt x="2093" y="1436"/>
                  </a:cubicBezTo>
                  <a:cubicBezTo>
                    <a:pt x="2077" y="1436"/>
                    <a:pt x="2077" y="1436"/>
                    <a:pt x="2077" y="1436"/>
                  </a:cubicBezTo>
                  <a:cubicBezTo>
                    <a:pt x="2077" y="1453"/>
                    <a:pt x="2077" y="1453"/>
                    <a:pt x="2077" y="1453"/>
                  </a:cubicBezTo>
                  <a:cubicBezTo>
                    <a:pt x="2068" y="1453"/>
                    <a:pt x="2068" y="1453"/>
                    <a:pt x="2068" y="1453"/>
                  </a:cubicBezTo>
                  <a:cubicBezTo>
                    <a:pt x="2068" y="1463"/>
                    <a:pt x="2068" y="1463"/>
                    <a:pt x="2068" y="1463"/>
                  </a:cubicBezTo>
                  <a:cubicBezTo>
                    <a:pt x="2055" y="1463"/>
                    <a:pt x="2055" y="1463"/>
                    <a:pt x="2055" y="1463"/>
                  </a:cubicBezTo>
                  <a:cubicBezTo>
                    <a:pt x="2055" y="1453"/>
                    <a:pt x="2055" y="1453"/>
                    <a:pt x="2055" y="1453"/>
                  </a:cubicBezTo>
                  <a:cubicBezTo>
                    <a:pt x="2033" y="1453"/>
                    <a:pt x="2033" y="1453"/>
                    <a:pt x="2033" y="1453"/>
                  </a:cubicBezTo>
                  <a:cubicBezTo>
                    <a:pt x="2033" y="1461"/>
                    <a:pt x="2033" y="1461"/>
                    <a:pt x="2033" y="1461"/>
                  </a:cubicBezTo>
                  <a:cubicBezTo>
                    <a:pt x="2004" y="1461"/>
                    <a:pt x="2004" y="1461"/>
                    <a:pt x="2004" y="1461"/>
                  </a:cubicBezTo>
                  <a:cubicBezTo>
                    <a:pt x="2004" y="1471"/>
                    <a:pt x="2004" y="1471"/>
                    <a:pt x="2004" y="1471"/>
                  </a:cubicBezTo>
                  <a:cubicBezTo>
                    <a:pt x="1996" y="1471"/>
                    <a:pt x="1996" y="1471"/>
                    <a:pt x="1996" y="1471"/>
                  </a:cubicBezTo>
                  <a:cubicBezTo>
                    <a:pt x="1996" y="1463"/>
                    <a:pt x="1996" y="1463"/>
                    <a:pt x="1996" y="1463"/>
                  </a:cubicBezTo>
                  <a:cubicBezTo>
                    <a:pt x="1983" y="1463"/>
                    <a:pt x="1983" y="1463"/>
                    <a:pt x="1983" y="1463"/>
                  </a:cubicBezTo>
                  <a:cubicBezTo>
                    <a:pt x="1983" y="1479"/>
                    <a:pt x="1983" y="1479"/>
                    <a:pt x="1983" y="1479"/>
                  </a:cubicBezTo>
                  <a:cubicBezTo>
                    <a:pt x="1975" y="1479"/>
                    <a:pt x="1975" y="1479"/>
                    <a:pt x="1975" y="1479"/>
                  </a:cubicBezTo>
                  <a:cubicBezTo>
                    <a:pt x="1975" y="1343"/>
                    <a:pt x="1975" y="1343"/>
                    <a:pt x="1975" y="1343"/>
                  </a:cubicBezTo>
                  <a:cubicBezTo>
                    <a:pt x="1952" y="1343"/>
                    <a:pt x="1952" y="1343"/>
                    <a:pt x="1952" y="1343"/>
                  </a:cubicBezTo>
                  <a:cubicBezTo>
                    <a:pt x="1952" y="1352"/>
                    <a:pt x="1952" y="1352"/>
                    <a:pt x="1952" y="1352"/>
                  </a:cubicBezTo>
                  <a:cubicBezTo>
                    <a:pt x="1943" y="1352"/>
                    <a:pt x="1943" y="1352"/>
                    <a:pt x="1943" y="1352"/>
                  </a:cubicBezTo>
                  <a:cubicBezTo>
                    <a:pt x="1935" y="1335"/>
                    <a:pt x="1935" y="1335"/>
                    <a:pt x="1935" y="1335"/>
                  </a:cubicBezTo>
                  <a:cubicBezTo>
                    <a:pt x="1921" y="1335"/>
                    <a:pt x="1921" y="1335"/>
                    <a:pt x="1921" y="1335"/>
                  </a:cubicBezTo>
                  <a:cubicBezTo>
                    <a:pt x="1912" y="1352"/>
                    <a:pt x="1912" y="1352"/>
                    <a:pt x="1912" y="1352"/>
                  </a:cubicBezTo>
                  <a:cubicBezTo>
                    <a:pt x="1877" y="1352"/>
                    <a:pt x="1877" y="1352"/>
                    <a:pt x="1877" y="1352"/>
                  </a:cubicBezTo>
                  <a:cubicBezTo>
                    <a:pt x="1877" y="1456"/>
                    <a:pt x="1877" y="1456"/>
                    <a:pt x="1877" y="1456"/>
                  </a:cubicBezTo>
                  <a:cubicBezTo>
                    <a:pt x="1805" y="1456"/>
                    <a:pt x="1805" y="1456"/>
                    <a:pt x="1805" y="1456"/>
                  </a:cubicBezTo>
                  <a:cubicBezTo>
                    <a:pt x="1791" y="1441"/>
                    <a:pt x="1791" y="1441"/>
                    <a:pt x="1791" y="1441"/>
                  </a:cubicBezTo>
                  <a:cubicBezTo>
                    <a:pt x="1781" y="1452"/>
                    <a:pt x="1781" y="1452"/>
                    <a:pt x="1781" y="1452"/>
                  </a:cubicBezTo>
                  <a:cubicBezTo>
                    <a:pt x="1771" y="1452"/>
                    <a:pt x="1771" y="1452"/>
                    <a:pt x="1771" y="1452"/>
                  </a:cubicBezTo>
                  <a:cubicBezTo>
                    <a:pt x="1756" y="1437"/>
                    <a:pt x="1756" y="1437"/>
                    <a:pt x="1756" y="1437"/>
                  </a:cubicBezTo>
                  <a:cubicBezTo>
                    <a:pt x="1744" y="1437"/>
                    <a:pt x="1744" y="1437"/>
                    <a:pt x="1744" y="1437"/>
                  </a:cubicBezTo>
                  <a:cubicBezTo>
                    <a:pt x="1731" y="1448"/>
                    <a:pt x="1731" y="1448"/>
                    <a:pt x="1731" y="1448"/>
                  </a:cubicBezTo>
                  <a:cubicBezTo>
                    <a:pt x="1699" y="1448"/>
                    <a:pt x="1699" y="1448"/>
                    <a:pt x="1699" y="1448"/>
                  </a:cubicBezTo>
                  <a:cubicBezTo>
                    <a:pt x="1699" y="1437"/>
                    <a:pt x="1699" y="1437"/>
                    <a:pt x="1699" y="1437"/>
                  </a:cubicBezTo>
                  <a:cubicBezTo>
                    <a:pt x="1673" y="1437"/>
                    <a:pt x="1673" y="1437"/>
                    <a:pt x="1673" y="1437"/>
                  </a:cubicBezTo>
                  <a:cubicBezTo>
                    <a:pt x="1673" y="1469"/>
                    <a:pt x="1673" y="1469"/>
                    <a:pt x="1673" y="1469"/>
                  </a:cubicBezTo>
                  <a:cubicBezTo>
                    <a:pt x="1656" y="1469"/>
                    <a:pt x="1656" y="1469"/>
                    <a:pt x="1656" y="1469"/>
                  </a:cubicBezTo>
                  <a:cubicBezTo>
                    <a:pt x="1656" y="1459"/>
                    <a:pt x="1656" y="1459"/>
                    <a:pt x="1656" y="1459"/>
                  </a:cubicBezTo>
                  <a:cubicBezTo>
                    <a:pt x="1619" y="1459"/>
                    <a:pt x="1619" y="1459"/>
                    <a:pt x="1619" y="1459"/>
                  </a:cubicBezTo>
                  <a:cubicBezTo>
                    <a:pt x="1619" y="1448"/>
                    <a:pt x="1619" y="1448"/>
                    <a:pt x="1619" y="1448"/>
                  </a:cubicBezTo>
                  <a:cubicBezTo>
                    <a:pt x="1587" y="1448"/>
                    <a:pt x="1587" y="1448"/>
                    <a:pt x="1587" y="1448"/>
                  </a:cubicBezTo>
                  <a:cubicBezTo>
                    <a:pt x="1587" y="1459"/>
                    <a:pt x="1587" y="1459"/>
                    <a:pt x="1587" y="1459"/>
                  </a:cubicBezTo>
                  <a:cubicBezTo>
                    <a:pt x="1563" y="1459"/>
                    <a:pt x="1563" y="1459"/>
                    <a:pt x="1563" y="1459"/>
                  </a:cubicBezTo>
                  <a:cubicBezTo>
                    <a:pt x="1563" y="1407"/>
                    <a:pt x="1563" y="1407"/>
                    <a:pt x="1563" y="1407"/>
                  </a:cubicBezTo>
                  <a:cubicBezTo>
                    <a:pt x="1531" y="1393"/>
                    <a:pt x="1531" y="1393"/>
                    <a:pt x="1531" y="1393"/>
                  </a:cubicBezTo>
                  <a:cubicBezTo>
                    <a:pt x="1531" y="1408"/>
                    <a:pt x="1531" y="1408"/>
                    <a:pt x="1531" y="1408"/>
                  </a:cubicBezTo>
                  <a:cubicBezTo>
                    <a:pt x="1524" y="1408"/>
                    <a:pt x="1524" y="1408"/>
                    <a:pt x="1524" y="1408"/>
                  </a:cubicBezTo>
                  <a:cubicBezTo>
                    <a:pt x="1524" y="1331"/>
                    <a:pt x="1524" y="1331"/>
                    <a:pt x="1524" y="1331"/>
                  </a:cubicBezTo>
                  <a:cubicBezTo>
                    <a:pt x="1507" y="1331"/>
                    <a:pt x="1507" y="1331"/>
                    <a:pt x="1507" y="1331"/>
                  </a:cubicBezTo>
                  <a:cubicBezTo>
                    <a:pt x="1507" y="1307"/>
                    <a:pt x="1507" y="1307"/>
                    <a:pt x="1507" y="1307"/>
                  </a:cubicBezTo>
                  <a:cubicBezTo>
                    <a:pt x="1479" y="1307"/>
                    <a:pt x="1479" y="1307"/>
                    <a:pt x="1479" y="1307"/>
                  </a:cubicBezTo>
                  <a:cubicBezTo>
                    <a:pt x="1479" y="1281"/>
                    <a:pt x="1479" y="1281"/>
                    <a:pt x="1479" y="1281"/>
                  </a:cubicBezTo>
                  <a:cubicBezTo>
                    <a:pt x="1465" y="1281"/>
                    <a:pt x="1465" y="1281"/>
                    <a:pt x="1465" y="1281"/>
                  </a:cubicBezTo>
                  <a:cubicBezTo>
                    <a:pt x="1465" y="1307"/>
                    <a:pt x="1465" y="1307"/>
                    <a:pt x="1465" y="1307"/>
                  </a:cubicBezTo>
                  <a:cubicBezTo>
                    <a:pt x="1443" y="1307"/>
                    <a:pt x="1443" y="1307"/>
                    <a:pt x="1443" y="1307"/>
                  </a:cubicBezTo>
                  <a:cubicBezTo>
                    <a:pt x="1443" y="1265"/>
                    <a:pt x="1443" y="1265"/>
                    <a:pt x="1443" y="1265"/>
                  </a:cubicBezTo>
                  <a:cubicBezTo>
                    <a:pt x="1443" y="1265"/>
                    <a:pt x="1412" y="1232"/>
                    <a:pt x="1389" y="1232"/>
                  </a:cubicBezTo>
                  <a:cubicBezTo>
                    <a:pt x="1367" y="1232"/>
                    <a:pt x="1337" y="1269"/>
                    <a:pt x="1337" y="1269"/>
                  </a:cubicBezTo>
                  <a:cubicBezTo>
                    <a:pt x="1337" y="1359"/>
                    <a:pt x="1337" y="1359"/>
                    <a:pt x="1337" y="1359"/>
                  </a:cubicBezTo>
                  <a:cubicBezTo>
                    <a:pt x="1315" y="1359"/>
                    <a:pt x="1315" y="1359"/>
                    <a:pt x="1315" y="1359"/>
                  </a:cubicBezTo>
                  <a:cubicBezTo>
                    <a:pt x="1315" y="1417"/>
                    <a:pt x="1315" y="1417"/>
                    <a:pt x="1315" y="1417"/>
                  </a:cubicBezTo>
                  <a:cubicBezTo>
                    <a:pt x="1275" y="1432"/>
                    <a:pt x="1275" y="1432"/>
                    <a:pt x="1275" y="1432"/>
                  </a:cubicBezTo>
                  <a:cubicBezTo>
                    <a:pt x="1275" y="1445"/>
                    <a:pt x="1275" y="1445"/>
                    <a:pt x="1275" y="1445"/>
                  </a:cubicBezTo>
                  <a:cubicBezTo>
                    <a:pt x="1267" y="1445"/>
                    <a:pt x="1267" y="1445"/>
                    <a:pt x="1267" y="1445"/>
                  </a:cubicBezTo>
                  <a:cubicBezTo>
                    <a:pt x="1267" y="1421"/>
                    <a:pt x="1267" y="1421"/>
                    <a:pt x="1267" y="1421"/>
                  </a:cubicBezTo>
                  <a:cubicBezTo>
                    <a:pt x="1253" y="1421"/>
                    <a:pt x="1253" y="1421"/>
                    <a:pt x="1253" y="1421"/>
                  </a:cubicBezTo>
                  <a:cubicBezTo>
                    <a:pt x="1235" y="1395"/>
                    <a:pt x="1235" y="1395"/>
                    <a:pt x="1235" y="1395"/>
                  </a:cubicBezTo>
                  <a:cubicBezTo>
                    <a:pt x="1213" y="1416"/>
                    <a:pt x="1213" y="1416"/>
                    <a:pt x="1213" y="1416"/>
                  </a:cubicBezTo>
                  <a:cubicBezTo>
                    <a:pt x="1213" y="1399"/>
                    <a:pt x="1213" y="1399"/>
                    <a:pt x="1213" y="1399"/>
                  </a:cubicBezTo>
                  <a:cubicBezTo>
                    <a:pt x="1200" y="1399"/>
                    <a:pt x="1200" y="1399"/>
                    <a:pt x="1200" y="1399"/>
                  </a:cubicBezTo>
                  <a:cubicBezTo>
                    <a:pt x="1200" y="1409"/>
                    <a:pt x="1200" y="1409"/>
                    <a:pt x="1200" y="1409"/>
                  </a:cubicBezTo>
                  <a:cubicBezTo>
                    <a:pt x="1189" y="1409"/>
                    <a:pt x="1189" y="1409"/>
                    <a:pt x="1189" y="1409"/>
                  </a:cubicBezTo>
                  <a:cubicBezTo>
                    <a:pt x="1189" y="1392"/>
                    <a:pt x="1189" y="1392"/>
                    <a:pt x="1189" y="1392"/>
                  </a:cubicBezTo>
                  <a:cubicBezTo>
                    <a:pt x="1164" y="1392"/>
                    <a:pt x="1164" y="1392"/>
                    <a:pt x="1164" y="1392"/>
                  </a:cubicBezTo>
                  <a:cubicBezTo>
                    <a:pt x="1164" y="1401"/>
                    <a:pt x="1164" y="1401"/>
                    <a:pt x="1164" y="1401"/>
                  </a:cubicBezTo>
                  <a:cubicBezTo>
                    <a:pt x="1155" y="1401"/>
                    <a:pt x="1155" y="1401"/>
                    <a:pt x="1155" y="1401"/>
                  </a:cubicBezTo>
                  <a:cubicBezTo>
                    <a:pt x="1155" y="1417"/>
                    <a:pt x="1155" y="1417"/>
                    <a:pt x="1155" y="1417"/>
                  </a:cubicBezTo>
                  <a:cubicBezTo>
                    <a:pt x="1133" y="1417"/>
                    <a:pt x="1133" y="1417"/>
                    <a:pt x="1133" y="1417"/>
                  </a:cubicBezTo>
                  <a:cubicBezTo>
                    <a:pt x="1133" y="1397"/>
                    <a:pt x="1133" y="1397"/>
                    <a:pt x="1133" y="1397"/>
                  </a:cubicBezTo>
                  <a:cubicBezTo>
                    <a:pt x="1123" y="1397"/>
                    <a:pt x="1123" y="1397"/>
                    <a:pt x="1123" y="1397"/>
                  </a:cubicBezTo>
                  <a:cubicBezTo>
                    <a:pt x="1112" y="1385"/>
                    <a:pt x="1112" y="1385"/>
                    <a:pt x="1112" y="1385"/>
                  </a:cubicBezTo>
                  <a:cubicBezTo>
                    <a:pt x="1104" y="1391"/>
                    <a:pt x="1104" y="1391"/>
                    <a:pt x="1104" y="1391"/>
                  </a:cubicBezTo>
                  <a:cubicBezTo>
                    <a:pt x="1095" y="1391"/>
                    <a:pt x="1095" y="1391"/>
                    <a:pt x="1095" y="1391"/>
                  </a:cubicBezTo>
                  <a:cubicBezTo>
                    <a:pt x="1076" y="1368"/>
                    <a:pt x="1076" y="1368"/>
                    <a:pt x="1076" y="1368"/>
                  </a:cubicBezTo>
                  <a:cubicBezTo>
                    <a:pt x="1063" y="1389"/>
                    <a:pt x="1063" y="1389"/>
                    <a:pt x="1063" y="1389"/>
                  </a:cubicBezTo>
                  <a:cubicBezTo>
                    <a:pt x="1051" y="1389"/>
                    <a:pt x="1051" y="1389"/>
                    <a:pt x="1051" y="1389"/>
                  </a:cubicBezTo>
                  <a:cubicBezTo>
                    <a:pt x="1051" y="1371"/>
                    <a:pt x="1051" y="1371"/>
                    <a:pt x="1051" y="1371"/>
                  </a:cubicBezTo>
                  <a:cubicBezTo>
                    <a:pt x="1031" y="1371"/>
                    <a:pt x="1031" y="1371"/>
                    <a:pt x="1031" y="1371"/>
                  </a:cubicBezTo>
                  <a:cubicBezTo>
                    <a:pt x="1031" y="1391"/>
                    <a:pt x="1031" y="1391"/>
                    <a:pt x="1031" y="1391"/>
                  </a:cubicBezTo>
                  <a:cubicBezTo>
                    <a:pt x="1020" y="1403"/>
                    <a:pt x="1020" y="1403"/>
                    <a:pt x="1020" y="1403"/>
                  </a:cubicBezTo>
                  <a:cubicBezTo>
                    <a:pt x="1012" y="1403"/>
                    <a:pt x="1012" y="1403"/>
                    <a:pt x="1012" y="1403"/>
                  </a:cubicBezTo>
                  <a:cubicBezTo>
                    <a:pt x="1012" y="1376"/>
                    <a:pt x="1012" y="1376"/>
                    <a:pt x="1012" y="1376"/>
                  </a:cubicBezTo>
                  <a:cubicBezTo>
                    <a:pt x="999" y="1376"/>
                    <a:pt x="999" y="1376"/>
                    <a:pt x="999" y="1376"/>
                  </a:cubicBezTo>
                  <a:cubicBezTo>
                    <a:pt x="988" y="1359"/>
                    <a:pt x="988" y="1359"/>
                    <a:pt x="988" y="1359"/>
                  </a:cubicBezTo>
                  <a:cubicBezTo>
                    <a:pt x="969" y="1381"/>
                    <a:pt x="969" y="1381"/>
                    <a:pt x="969" y="1381"/>
                  </a:cubicBezTo>
                  <a:cubicBezTo>
                    <a:pt x="969" y="1224"/>
                    <a:pt x="969" y="1224"/>
                    <a:pt x="969" y="1224"/>
                  </a:cubicBezTo>
                  <a:cubicBezTo>
                    <a:pt x="943" y="1224"/>
                    <a:pt x="943" y="1224"/>
                    <a:pt x="943" y="1224"/>
                  </a:cubicBezTo>
                  <a:cubicBezTo>
                    <a:pt x="943" y="1212"/>
                    <a:pt x="943" y="1212"/>
                    <a:pt x="943" y="1212"/>
                  </a:cubicBezTo>
                  <a:cubicBezTo>
                    <a:pt x="969" y="1212"/>
                    <a:pt x="969" y="1212"/>
                    <a:pt x="969" y="1212"/>
                  </a:cubicBezTo>
                  <a:cubicBezTo>
                    <a:pt x="969" y="1204"/>
                    <a:pt x="969" y="1204"/>
                    <a:pt x="969" y="1204"/>
                  </a:cubicBezTo>
                  <a:cubicBezTo>
                    <a:pt x="847" y="1204"/>
                    <a:pt x="847" y="1204"/>
                    <a:pt x="847" y="1204"/>
                  </a:cubicBezTo>
                  <a:cubicBezTo>
                    <a:pt x="847" y="1211"/>
                    <a:pt x="847" y="1211"/>
                    <a:pt x="847" y="1211"/>
                  </a:cubicBezTo>
                  <a:cubicBezTo>
                    <a:pt x="857" y="1211"/>
                    <a:pt x="857" y="1211"/>
                    <a:pt x="857" y="1211"/>
                  </a:cubicBezTo>
                  <a:cubicBezTo>
                    <a:pt x="857" y="1224"/>
                    <a:pt x="857" y="1224"/>
                    <a:pt x="857" y="1224"/>
                  </a:cubicBezTo>
                  <a:cubicBezTo>
                    <a:pt x="843" y="1224"/>
                    <a:pt x="843" y="1224"/>
                    <a:pt x="843" y="1224"/>
                  </a:cubicBezTo>
                  <a:cubicBezTo>
                    <a:pt x="843" y="1375"/>
                    <a:pt x="843" y="1375"/>
                    <a:pt x="843" y="1375"/>
                  </a:cubicBezTo>
                  <a:cubicBezTo>
                    <a:pt x="828" y="1375"/>
                    <a:pt x="828" y="1375"/>
                    <a:pt x="828" y="1375"/>
                  </a:cubicBezTo>
                  <a:cubicBezTo>
                    <a:pt x="828" y="1387"/>
                    <a:pt x="828" y="1387"/>
                    <a:pt x="828" y="1387"/>
                  </a:cubicBezTo>
                  <a:cubicBezTo>
                    <a:pt x="816" y="1387"/>
                    <a:pt x="816" y="1387"/>
                    <a:pt x="816" y="1387"/>
                  </a:cubicBezTo>
                  <a:cubicBezTo>
                    <a:pt x="816" y="1403"/>
                    <a:pt x="816" y="1403"/>
                    <a:pt x="816" y="1403"/>
                  </a:cubicBezTo>
                  <a:cubicBezTo>
                    <a:pt x="804" y="1403"/>
                    <a:pt x="804" y="1403"/>
                    <a:pt x="804" y="1403"/>
                  </a:cubicBezTo>
                  <a:cubicBezTo>
                    <a:pt x="787" y="1393"/>
                    <a:pt x="787" y="1393"/>
                    <a:pt x="787" y="1393"/>
                  </a:cubicBezTo>
                  <a:cubicBezTo>
                    <a:pt x="787" y="1193"/>
                    <a:pt x="787" y="1193"/>
                    <a:pt x="787" y="1193"/>
                  </a:cubicBezTo>
                  <a:cubicBezTo>
                    <a:pt x="691" y="1193"/>
                    <a:pt x="691" y="1193"/>
                    <a:pt x="691" y="1193"/>
                  </a:cubicBezTo>
                  <a:cubicBezTo>
                    <a:pt x="691" y="1427"/>
                    <a:pt x="691" y="1427"/>
                    <a:pt x="691" y="1427"/>
                  </a:cubicBezTo>
                  <a:cubicBezTo>
                    <a:pt x="664" y="1427"/>
                    <a:pt x="664" y="1427"/>
                    <a:pt x="664" y="1427"/>
                  </a:cubicBezTo>
                  <a:cubicBezTo>
                    <a:pt x="664" y="1445"/>
                    <a:pt x="664" y="1445"/>
                    <a:pt x="664" y="1445"/>
                  </a:cubicBezTo>
                  <a:cubicBezTo>
                    <a:pt x="640" y="1445"/>
                    <a:pt x="640" y="1445"/>
                    <a:pt x="640" y="1445"/>
                  </a:cubicBezTo>
                  <a:cubicBezTo>
                    <a:pt x="640" y="1436"/>
                    <a:pt x="640" y="1436"/>
                    <a:pt x="640" y="1436"/>
                  </a:cubicBezTo>
                  <a:cubicBezTo>
                    <a:pt x="625" y="1436"/>
                    <a:pt x="625" y="1436"/>
                    <a:pt x="625" y="1436"/>
                  </a:cubicBezTo>
                  <a:cubicBezTo>
                    <a:pt x="625" y="1237"/>
                    <a:pt x="625" y="1237"/>
                    <a:pt x="625" y="1237"/>
                  </a:cubicBezTo>
                  <a:cubicBezTo>
                    <a:pt x="601" y="1237"/>
                    <a:pt x="601" y="1237"/>
                    <a:pt x="601" y="1237"/>
                  </a:cubicBezTo>
                  <a:cubicBezTo>
                    <a:pt x="601" y="1228"/>
                    <a:pt x="601" y="1228"/>
                    <a:pt x="601" y="1228"/>
                  </a:cubicBezTo>
                  <a:cubicBezTo>
                    <a:pt x="536" y="1228"/>
                    <a:pt x="536" y="1228"/>
                    <a:pt x="536" y="1228"/>
                  </a:cubicBezTo>
                  <a:cubicBezTo>
                    <a:pt x="536" y="1241"/>
                    <a:pt x="536" y="1241"/>
                    <a:pt x="536" y="1241"/>
                  </a:cubicBezTo>
                  <a:cubicBezTo>
                    <a:pt x="515" y="1241"/>
                    <a:pt x="515" y="1241"/>
                    <a:pt x="515" y="1241"/>
                  </a:cubicBezTo>
                  <a:cubicBezTo>
                    <a:pt x="515" y="1227"/>
                    <a:pt x="515" y="1227"/>
                    <a:pt x="515" y="1227"/>
                  </a:cubicBezTo>
                  <a:cubicBezTo>
                    <a:pt x="501" y="1227"/>
                    <a:pt x="501" y="1227"/>
                    <a:pt x="501" y="1227"/>
                  </a:cubicBezTo>
                  <a:cubicBezTo>
                    <a:pt x="501" y="1227"/>
                    <a:pt x="487" y="1169"/>
                    <a:pt x="456" y="1169"/>
                  </a:cubicBezTo>
                  <a:cubicBezTo>
                    <a:pt x="425" y="1169"/>
                    <a:pt x="401" y="1224"/>
                    <a:pt x="401" y="1224"/>
                  </a:cubicBezTo>
                  <a:cubicBezTo>
                    <a:pt x="392" y="1224"/>
                    <a:pt x="392" y="1224"/>
                    <a:pt x="392" y="1224"/>
                  </a:cubicBezTo>
                  <a:cubicBezTo>
                    <a:pt x="392" y="1243"/>
                    <a:pt x="392" y="1243"/>
                    <a:pt x="392" y="1243"/>
                  </a:cubicBezTo>
                  <a:cubicBezTo>
                    <a:pt x="373" y="1243"/>
                    <a:pt x="373" y="1243"/>
                    <a:pt x="373" y="1243"/>
                  </a:cubicBezTo>
                  <a:cubicBezTo>
                    <a:pt x="373" y="1233"/>
                    <a:pt x="373" y="1233"/>
                    <a:pt x="373" y="1233"/>
                  </a:cubicBezTo>
                  <a:cubicBezTo>
                    <a:pt x="320" y="1233"/>
                    <a:pt x="320" y="1233"/>
                    <a:pt x="320" y="1233"/>
                  </a:cubicBezTo>
                  <a:cubicBezTo>
                    <a:pt x="320" y="1245"/>
                    <a:pt x="320" y="1245"/>
                    <a:pt x="320" y="1245"/>
                  </a:cubicBezTo>
                  <a:cubicBezTo>
                    <a:pt x="303" y="1245"/>
                    <a:pt x="303" y="1245"/>
                    <a:pt x="303" y="1245"/>
                  </a:cubicBezTo>
                  <a:cubicBezTo>
                    <a:pt x="288" y="1257"/>
                    <a:pt x="288" y="1257"/>
                    <a:pt x="288" y="1257"/>
                  </a:cubicBezTo>
                  <a:cubicBezTo>
                    <a:pt x="288" y="1331"/>
                    <a:pt x="288" y="1331"/>
                    <a:pt x="288" y="1331"/>
                  </a:cubicBezTo>
                  <a:cubicBezTo>
                    <a:pt x="268" y="1331"/>
                    <a:pt x="268" y="1331"/>
                    <a:pt x="268" y="1331"/>
                  </a:cubicBezTo>
                  <a:cubicBezTo>
                    <a:pt x="268" y="1373"/>
                    <a:pt x="268" y="1373"/>
                    <a:pt x="268" y="1373"/>
                  </a:cubicBezTo>
                  <a:cubicBezTo>
                    <a:pt x="252" y="1373"/>
                    <a:pt x="252" y="1373"/>
                    <a:pt x="252" y="1373"/>
                  </a:cubicBezTo>
                  <a:cubicBezTo>
                    <a:pt x="252" y="1325"/>
                    <a:pt x="252" y="1325"/>
                    <a:pt x="252" y="1325"/>
                  </a:cubicBezTo>
                  <a:cubicBezTo>
                    <a:pt x="236" y="1325"/>
                    <a:pt x="236" y="1325"/>
                    <a:pt x="236" y="1325"/>
                  </a:cubicBezTo>
                  <a:cubicBezTo>
                    <a:pt x="236" y="1342"/>
                    <a:pt x="236" y="1342"/>
                    <a:pt x="236" y="1342"/>
                  </a:cubicBezTo>
                  <a:cubicBezTo>
                    <a:pt x="218" y="1342"/>
                    <a:pt x="218" y="1342"/>
                    <a:pt x="218" y="1342"/>
                  </a:cubicBezTo>
                  <a:cubicBezTo>
                    <a:pt x="218" y="1331"/>
                    <a:pt x="218" y="1331"/>
                    <a:pt x="218" y="1331"/>
                  </a:cubicBezTo>
                  <a:cubicBezTo>
                    <a:pt x="195" y="1331"/>
                    <a:pt x="195" y="1331"/>
                    <a:pt x="195" y="1331"/>
                  </a:cubicBezTo>
                  <a:cubicBezTo>
                    <a:pt x="195" y="1312"/>
                    <a:pt x="195" y="1312"/>
                    <a:pt x="195" y="1312"/>
                  </a:cubicBezTo>
                  <a:cubicBezTo>
                    <a:pt x="182" y="1299"/>
                    <a:pt x="182" y="1299"/>
                    <a:pt x="182" y="1299"/>
                  </a:cubicBezTo>
                  <a:cubicBezTo>
                    <a:pt x="168" y="1283"/>
                    <a:pt x="168" y="1283"/>
                    <a:pt x="168" y="1283"/>
                  </a:cubicBezTo>
                  <a:cubicBezTo>
                    <a:pt x="134" y="1283"/>
                    <a:pt x="134" y="1283"/>
                    <a:pt x="134" y="1283"/>
                  </a:cubicBezTo>
                  <a:cubicBezTo>
                    <a:pt x="102" y="1307"/>
                    <a:pt x="102" y="1307"/>
                    <a:pt x="102" y="1307"/>
                  </a:cubicBezTo>
                  <a:cubicBezTo>
                    <a:pt x="78" y="1307"/>
                    <a:pt x="78" y="1307"/>
                    <a:pt x="78" y="1307"/>
                  </a:cubicBezTo>
                  <a:cubicBezTo>
                    <a:pt x="78" y="1401"/>
                    <a:pt x="78" y="1401"/>
                    <a:pt x="78" y="1401"/>
                  </a:cubicBezTo>
                  <a:cubicBezTo>
                    <a:pt x="56" y="1357"/>
                    <a:pt x="56" y="1357"/>
                    <a:pt x="56" y="1357"/>
                  </a:cubicBezTo>
                  <a:cubicBezTo>
                    <a:pt x="56" y="1333"/>
                    <a:pt x="56" y="1333"/>
                    <a:pt x="56" y="1333"/>
                  </a:cubicBezTo>
                  <a:cubicBezTo>
                    <a:pt x="0" y="1333"/>
                    <a:pt x="0" y="1333"/>
                    <a:pt x="0" y="1333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8000" y="1542"/>
                    <a:pt x="8000" y="1542"/>
                    <a:pt x="8000" y="1542"/>
                  </a:cubicBezTo>
                  <a:cubicBezTo>
                    <a:pt x="8000" y="1472"/>
                    <a:pt x="8000" y="1472"/>
                    <a:pt x="8000" y="1472"/>
                  </a:cubicBezTo>
                  <a:lnTo>
                    <a:pt x="7978" y="1472"/>
                  </a:lnTo>
                  <a:close/>
                  <a:moveTo>
                    <a:pt x="3369" y="1457"/>
                  </a:moveTo>
                  <a:cubicBezTo>
                    <a:pt x="3356" y="1457"/>
                    <a:pt x="3356" y="1457"/>
                    <a:pt x="3356" y="1457"/>
                  </a:cubicBezTo>
                  <a:cubicBezTo>
                    <a:pt x="3356" y="1408"/>
                    <a:pt x="3356" y="1408"/>
                    <a:pt x="3356" y="1408"/>
                  </a:cubicBezTo>
                  <a:cubicBezTo>
                    <a:pt x="3369" y="1408"/>
                    <a:pt x="3369" y="1408"/>
                    <a:pt x="3369" y="1408"/>
                  </a:cubicBezTo>
                  <a:lnTo>
                    <a:pt x="3369" y="1457"/>
                  </a:lnTo>
                  <a:close/>
                  <a:moveTo>
                    <a:pt x="3369" y="1389"/>
                  </a:moveTo>
                  <a:cubicBezTo>
                    <a:pt x="3356" y="1389"/>
                    <a:pt x="3356" y="1389"/>
                    <a:pt x="3356" y="1389"/>
                  </a:cubicBezTo>
                  <a:cubicBezTo>
                    <a:pt x="3356" y="1335"/>
                    <a:pt x="3356" y="1335"/>
                    <a:pt x="3356" y="1335"/>
                  </a:cubicBezTo>
                  <a:cubicBezTo>
                    <a:pt x="3369" y="1335"/>
                    <a:pt x="3369" y="1335"/>
                    <a:pt x="3369" y="1335"/>
                  </a:cubicBezTo>
                  <a:lnTo>
                    <a:pt x="3369" y="1389"/>
                  </a:lnTo>
                  <a:close/>
                  <a:moveTo>
                    <a:pt x="3356" y="1141"/>
                  </a:moveTo>
                  <a:cubicBezTo>
                    <a:pt x="3356" y="1098"/>
                    <a:pt x="3356" y="1098"/>
                    <a:pt x="3356" y="1098"/>
                  </a:cubicBezTo>
                  <a:cubicBezTo>
                    <a:pt x="3356" y="1098"/>
                    <a:pt x="3373" y="1103"/>
                    <a:pt x="3373" y="1119"/>
                  </a:cubicBezTo>
                  <a:cubicBezTo>
                    <a:pt x="3373" y="1136"/>
                    <a:pt x="3356" y="1141"/>
                    <a:pt x="3356" y="1141"/>
                  </a:cubicBezTo>
                  <a:close/>
                  <a:moveTo>
                    <a:pt x="3356" y="1060"/>
                  </a:moveTo>
                  <a:cubicBezTo>
                    <a:pt x="3356" y="1024"/>
                    <a:pt x="3356" y="1024"/>
                    <a:pt x="3356" y="1024"/>
                  </a:cubicBezTo>
                  <a:cubicBezTo>
                    <a:pt x="3356" y="1024"/>
                    <a:pt x="3373" y="1029"/>
                    <a:pt x="3373" y="1042"/>
                  </a:cubicBezTo>
                  <a:cubicBezTo>
                    <a:pt x="3373" y="1055"/>
                    <a:pt x="3356" y="1060"/>
                    <a:pt x="3356" y="1060"/>
                  </a:cubicBezTo>
                  <a:close/>
                  <a:moveTo>
                    <a:pt x="3356" y="988"/>
                  </a:moveTo>
                  <a:cubicBezTo>
                    <a:pt x="3356" y="950"/>
                    <a:pt x="3356" y="950"/>
                    <a:pt x="3356" y="950"/>
                  </a:cubicBezTo>
                  <a:cubicBezTo>
                    <a:pt x="3356" y="950"/>
                    <a:pt x="3373" y="953"/>
                    <a:pt x="3373" y="969"/>
                  </a:cubicBezTo>
                  <a:cubicBezTo>
                    <a:pt x="3373" y="985"/>
                    <a:pt x="3356" y="988"/>
                    <a:pt x="3356" y="988"/>
                  </a:cubicBezTo>
                  <a:close/>
                  <a:moveTo>
                    <a:pt x="3356" y="911"/>
                  </a:moveTo>
                  <a:cubicBezTo>
                    <a:pt x="3356" y="872"/>
                    <a:pt x="3356" y="872"/>
                    <a:pt x="3356" y="872"/>
                  </a:cubicBezTo>
                  <a:cubicBezTo>
                    <a:pt x="3356" y="872"/>
                    <a:pt x="3373" y="878"/>
                    <a:pt x="3373" y="891"/>
                  </a:cubicBezTo>
                  <a:cubicBezTo>
                    <a:pt x="3373" y="905"/>
                    <a:pt x="3356" y="911"/>
                    <a:pt x="3356" y="911"/>
                  </a:cubicBezTo>
                  <a:close/>
                  <a:moveTo>
                    <a:pt x="3356" y="835"/>
                  </a:moveTo>
                  <a:cubicBezTo>
                    <a:pt x="3356" y="796"/>
                    <a:pt x="3356" y="796"/>
                    <a:pt x="3356" y="796"/>
                  </a:cubicBezTo>
                  <a:cubicBezTo>
                    <a:pt x="3356" y="796"/>
                    <a:pt x="3373" y="800"/>
                    <a:pt x="3373" y="815"/>
                  </a:cubicBezTo>
                  <a:cubicBezTo>
                    <a:pt x="3373" y="831"/>
                    <a:pt x="3356" y="835"/>
                    <a:pt x="3356" y="835"/>
                  </a:cubicBezTo>
                  <a:close/>
                  <a:moveTo>
                    <a:pt x="3356" y="756"/>
                  </a:moveTo>
                  <a:cubicBezTo>
                    <a:pt x="3356" y="718"/>
                    <a:pt x="3356" y="718"/>
                    <a:pt x="3356" y="718"/>
                  </a:cubicBezTo>
                  <a:cubicBezTo>
                    <a:pt x="3356" y="718"/>
                    <a:pt x="3373" y="720"/>
                    <a:pt x="3373" y="737"/>
                  </a:cubicBezTo>
                  <a:cubicBezTo>
                    <a:pt x="3373" y="754"/>
                    <a:pt x="3356" y="756"/>
                    <a:pt x="3356" y="756"/>
                  </a:cubicBezTo>
                  <a:close/>
                  <a:moveTo>
                    <a:pt x="5556" y="570"/>
                  </a:moveTo>
                  <a:cubicBezTo>
                    <a:pt x="5508" y="582"/>
                    <a:pt x="5508" y="582"/>
                    <a:pt x="5508" y="582"/>
                  </a:cubicBezTo>
                  <a:cubicBezTo>
                    <a:pt x="5490" y="529"/>
                    <a:pt x="5490" y="529"/>
                    <a:pt x="5490" y="529"/>
                  </a:cubicBezTo>
                  <a:cubicBezTo>
                    <a:pt x="5566" y="508"/>
                    <a:pt x="5566" y="508"/>
                    <a:pt x="5566" y="508"/>
                  </a:cubicBezTo>
                  <a:lnTo>
                    <a:pt x="5556" y="570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50000"/>
                </a:schemeClr>
              </a:solidFill>
            </a:ln>
            <a:effectLst/>
          </p:spPr>
          <p:txBody>
            <a:bodyPr lIns="119075" tIns="59537" rIns="119075" bIns="59537"/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4561" y="2659028"/>
              <a:ext cx="12192000" cy="1713752"/>
            </a:xfrm>
            <a:prstGeom prst="rect">
              <a:avLst/>
            </a:prstGeom>
            <a:blipFill>
              <a:blip r:embed="rId2" cstate="print"/>
              <a:tile tx="0" ty="0" sx="100000" sy="100000" flip="none" algn="tl"/>
            </a:blipFill>
            <a:ln>
              <a:solidFill>
                <a:schemeClr val="accent2"/>
              </a:solidFill>
            </a:ln>
            <a:effectLst/>
          </p:spPr>
          <p:txBody>
            <a:bodyPr lIns="119075" tIns="59537" rIns="119075" bIns="59537"/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直接连接符 16"/>
            <p:cNvSpPr/>
            <p:nvPr/>
          </p:nvSpPr>
          <p:spPr>
            <a:xfrm>
              <a:off x="0" y="4373089"/>
              <a:ext cx="12192000" cy="0"/>
            </a:xfrm>
            <a:prstGeom prst="line">
              <a:avLst/>
            </a:prstGeom>
            <a:grpFill/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18" name="直接连接符 17"/>
            <p:cNvSpPr/>
            <p:nvPr/>
          </p:nvSpPr>
          <p:spPr>
            <a:xfrm flipV="1">
              <a:off x="0" y="4788227"/>
              <a:ext cx="3760470" cy="12068"/>
            </a:xfrm>
            <a:prstGeom prst="line">
              <a:avLst/>
            </a:prstGeom>
            <a:grpFill/>
            <a:ln w="3175">
              <a:solidFill>
                <a:srgbClr val="5F92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19" name="直接连接符 18"/>
            <p:cNvSpPr/>
            <p:nvPr/>
          </p:nvSpPr>
          <p:spPr>
            <a:xfrm>
              <a:off x="0" y="4861908"/>
              <a:ext cx="3760470" cy="8257"/>
            </a:xfrm>
            <a:prstGeom prst="line">
              <a:avLst/>
            </a:prstGeom>
            <a:grpFill/>
            <a:ln w="3175">
              <a:solidFill>
                <a:srgbClr val="5F92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0" name="直接连接符 19"/>
            <p:cNvSpPr/>
            <p:nvPr/>
          </p:nvSpPr>
          <p:spPr>
            <a:xfrm>
              <a:off x="0" y="4928603"/>
              <a:ext cx="3761105" cy="12068"/>
            </a:xfrm>
            <a:prstGeom prst="line">
              <a:avLst/>
            </a:prstGeom>
            <a:grpFill/>
            <a:ln w="31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1" name="直接连接符 20"/>
            <p:cNvSpPr/>
            <p:nvPr/>
          </p:nvSpPr>
          <p:spPr>
            <a:xfrm>
              <a:off x="8322945" y="4788227"/>
              <a:ext cx="3873500" cy="12068"/>
            </a:xfrm>
            <a:prstGeom prst="line">
              <a:avLst/>
            </a:prstGeom>
            <a:grpFill/>
            <a:ln w="3175">
              <a:solidFill>
                <a:srgbClr val="5F92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2" name="直接连接符 21"/>
            <p:cNvSpPr/>
            <p:nvPr/>
          </p:nvSpPr>
          <p:spPr>
            <a:xfrm>
              <a:off x="8322945" y="4870166"/>
              <a:ext cx="3790315" cy="3811"/>
            </a:xfrm>
            <a:prstGeom prst="line">
              <a:avLst/>
            </a:prstGeom>
            <a:grpFill/>
            <a:ln w="3175">
              <a:solidFill>
                <a:srgbClr val="5F92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3" name="直接连接符 22"/>
            <p:cNvSpPr/>
            <p:nvPr/>
          </p:nvSpPr>
          <p:spPr>
            <a:xfrm>
              <a:off x="8323580" y="4940036"/>
              <a:ext cx="3868420" cy="1270"/>
            </a:xfrm>
            <a:prstGeom prst="line">
              <a:avLst/>
            </a:prstGeom>
            <a:grpFill/>
            <a:ln w="31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24A411D-AA37-4616-B148-568AAC33223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015" y="2786631"/>
            <a:ext cx="10517671" cy="1070290"/>
          </a:xfrm>
        </p:spPr>
        <p:txBody>
          <a:bodyPr/>
          <a:lstStyle>
            <a:lvl1pPr>
              <a:defRPr sz="469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fontAlgn="base"/>
            <a:r>
              <a:rPr lang="zh-CN" altLang="en-US" sz="4690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015" y="3883894"/>
            <a:ext cx="10517671" cy="611703"/>
          </a:xfrm>
        </p:spPr>
        <p:txBody>
          <a:bodyPr/>
          <a:lstStyle>
            <a:lvl1pPr marL="0" indent="0">
              <a:buNone/>
              <a:defRPr sz="2345">
                <a:solidFill>
                  <a:schemeClr val="tx1"/>
                </a:solidFill>
              </a:defRPr>
            </a:lvl1pPr>
            <a:lvl2pPr marL="442595" indent="0">
              <a:buNone/>
              <a:defRPr sz="1955">
                <a:solidFill>
                  <a:schemeClr val="tx1">
                    <a:tint val="75000"/>
                  </a:schemeClr>
                </a:solidFill>
              </a:defRPr>
            </a:lvl2pPr>
            <a:lvl3pPr marL="8864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3pPr>
            <a:lvl4pPr marL="1329055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4pPr>
            <a:lvl5pPr marL="1772285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5pPr>
            <a:lvl6pPr marL="2215515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6pPr>
            <a:lvl7pPr marL="2658745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7pPr>
            <a:lvl8pPr marL="3101340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8pPr>
            <a:lvl9pPr marL="3544570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234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67" y="1825543"/>
            <a:ext cx="5182620" cy="435114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16" y="1825543"/>
            <a:ext cx="5182620" cy="435114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4" y="365113"/>
            <a:ext cx="10517671" cy="13255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55" y="1681087"/>
            <a:ext cx="5158803" cy="823875"/>
          </a:xfrm>
        </p:spPr>
        <p:txBody>
          <a:bodyPr anchor="b"/>
          <a:lstStyle>
            <a:lvl1pPr marL="0" indent="0">
              <a:buNone/>
              <a:defRPr sz="2345" b="1"/>
            </a:lvl1pPr>
            <a:lvl2pPr marL="442595" indent="0">
              <a:buNone/>
              <a:defRPr sz="1955" b="1"/>
            </a:lvl2pPr>
            <a:lvl3pPr marL="886460" indent="0">
              <a:buNone/>
              <a:defRPr sz="1760" b="1"/>
            </a:lvl3pPr>
            <a:lvl4pPr marL="1329055" indent="0">
              <a:buNone/>
              <a:defRPr sz="1565" b="1"/>
            </a:lvl4pPr>
            <a:lvl5pPr marL="1772285" indent="0">
              <a:buNone/>
              <a:defRPr sz="1565" b="1"/>
            </a:lvl5pPr>
            <a:lvl6pPr marL="2215515" indent="0">
              <a:buNone/>
              <a:defRPr sz="1565" b="1"/>
            </a:lvl6pPr>
            <a:lvl7pPr marL="2658745" indent="0">
              <a:buNone/>
              <a:defRPr sz="1565" b="1"/>
            </a:lvl7pPr>
            <a:lvl8pPr marL="3101340" indent="0">
              <a:buNone/>
              <a:defRPr sz="1565" b="1"/>
            </a:lvl8pPr>
            <a:lvl9pPr marL="3544570" indent="0">
              <a:buNone/>
              <a:defRPr sz="1565" b="1"/>
            </a:lvl9pPr>
          </a:lstStyle>
          <a:p>
            <a:pPr lvl="0" fontAlgn="base"/>
            <a:r>
              <a:rPr lang="zh-CN" altLang="en-US" sz="234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55" y="2504962"/>
            <a:ext cx="5158803" cy="3684421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3431" y="1681087"/>
            <a:ext cx="5184208" cy="823875"/>
          </a:xfrm>
        </p:spPr>
        <p:txBody>
          <a:bodyPr anchor="b"/>
          <a:lstStyle>
            <a:lvl1pPr marL="0" indent="0">
              <a:buNone/>
              <a:defRPr sz="2345" b="1"/>
            </a:lvl1pPr>
            <a:lvl2pPr marL="442595" indent="0">
              <a:buNone/>
              <a:defRPr sz="1955" b="1"/>
            </a:lvl2pPr>
            <a:lvl3pPr marL="886460" indent="0">
              <a:buNone/>
              <a:defRPr sz="1760" b="1"/>
            </a:lvl3pPr>
            <a:lvl4pPr marL="1329055" indent="0">
              <a:buNone/>
              <a:defRPr sz="1565" b="1"/>
            </a:lvl4pPr>
            <a:lvl5pPr marL="1772285" indent="0">
              <a:buNone/>
              <a:defRPr sz="1565" b="1"/>
            </a:lvl5pPr>
            <a:lvl6pPr marL="2215515" indent="0">
              <a:buNone/>
              <a:defRPr sz="1565" b="1"/>
            </a:lvl6pPr>
            <a:lvl7pPr marL="2658745" indent="0">
              <a:buNone/>
              <a:defRPr sz="1565" b="1"/>
            </a:lvl7pPr>
            <a:lvl8pPr marL="3101340" indent="0">
              <a:buNone/>
              <a:defRPr sz="1565" b="1"/>
            </a:lvl8pPr>
            <a:lvl9pPr marL="3544570" indent="0">
              <a:buNone/>
              <a:defRPr sz="1565" b="1"/>
            </a:lvl9pPr>
          </a:lstStyle>
          <a:p>
            <a:pPr lvl="0" fontAlgn="base"/>
            <a:r>
              <a:rPr lang="zh-CN" altLang="en-US" sz="234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3431" y="2504962"/>
            <a:ext cx="5184208" cy="3684421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1" y="2"/>
            <a:ext cx="12198965" cy="6889256"/>
          </a:xfrm>
          <a:prstGeom prst="rect">
            <a:avLst/>
          </a:prstGeom>
          <a:gradFill flip="none" rotWithShape="1">
            <a:gsLst>
              <a:gs pos="0">
                <a:srgbClr val="F4F6F8"/>
              </a:gs>
              <a:gs pos="100000">
                <a:srgbClr val="E1E1E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739014-AF18-412C-BAF0-FD1E944270A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4" y="457179"/>
            <a:ext cx="3933011" cy="1600128"/>
          </a:xfrm>
        </p:spPr>
        <p:txBody>
          <a:bodyPr/>
          <a:lstStyle>
            <a:lvl1pPr>
              <a:defRPr sz="3125"/>
            </a:lvl1pPr>
          </a:lstStyle>
          <a:p>
            <a:pPr fontAlgn="base"/>
            <a:r>
              <a:rPr lang="zh-CN" altLang="en-US" sz="3125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4208" y="987397"/>
            <a:ext cx="6173416" cy="4873406"/>
          </a:xfrm>
        </p:spPr>
        <p:txBody>
          <a:bodyPr/>
          <a:lstStyle>
            <a:lvl1pPr>
              <a:defRPr sz="3125"/>
            </a:lvl1pPr>
            <a:lvl2pPr>
              <a:defRPr sz="2735"/>
            </a:lvl2pPr>
            <a:lvl3pPr>
              <a:defRPr sz="2345"/>
            </a:lvl3pPr>
            <a:lvl4pPr>
              <a:defRPr sz="1955"/>
            </a:lvl4pPr>
            <a:lvl5pPr>
              <a:defRPr sz="1955"/>
            </a:lvl5pPr>
            <a:lvl6pPr>
              <a:defRPr sz="1955"/>
            </a:lvl6pPr>
            <a:lvl7pPr>
              <a:defRPr sz="1955"/>
            </a:lvl7pPr>
            <a:lvl8pPr>
              <a:defRPr sz="1955"/>
            </a:lvl8pPr>
            <a:lvl9pPr>
              <a:defRPr sz="1955"/>
            </a:lvl9pPr>
          </a:lstStyle>
          <a:p>
            <a:pPr lvl="0" fontAlgn="base"/>
            <a:r>
              <a:rPr lang="zh-CN" altLang="en-US" sz="312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73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34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95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955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4" y="2057311"/>
            <a:ext cx="3933011" cy="3811416"/>
          </a:xfrm>
        </p:spPr>
        <p:txBody>
          <a:bodyPr/>
          <a:lstStyle>
            <a:lvl1pPr marL="0" indent="0">
              <a:buNone/>
              <a:defRPr sz="1565"/>
            </a:lvl1pPr>
            <a:lvl2pPr marL="442595" indent="0">
              <a:buNone/>
              <a:defRPr sz="1365"/>
            </a:lvl2pPr>
            <a:lvl3pPr marL="886460" indent="0">
              <a:buNone/>
              <a:defRPr sz="1170"/>
            </a:lvl3pPr>
            <a:lvl4pPr marL="1329055" indent="0">
              <a:buNone/>
              <a:defRPr sz="975"/>
            </a:lvl4pPr>
            <a:lvl5pPr marL="1772285" indent="0">
              <a:buNone/>
              <a:defRPr sz="975"/>
            </a:lvl5pPr>
            <a:lvl6pPr marL="2215515" indent="0">
              <a:buNone/>
              <a:defRPr sz="975"/>
            </a:lvl6pPr>
            <a:lvl7pPr marL="2658745" indent="0">
              <a:buNone/>
              <a:defRPr sz="975"/>
            </a:lvl7pPr>
            <a:lvl8pPr marL="3101340" indent="0">
              <a:buNone/>
              <a:defRPr sz="975"/>
            </a:lvl8pPr>
            <a:lvl9pPr marL="3544570" indent="0">
              <a:buNone/>
              <a:defRPr sz="975"/>
            </a:lvl9pPr>
          </a:lstStyle>
          <a:p>
            <a:pPr lvl="0" fontAlgn="base"/>
            <a:r>
              <a:rPr lang="zh-CN" altLang="en-US" sz="156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4" y="457179"/>
            <a:ext cx="3933011" cy="1600128"/>
          </a:xfrm>
        </p:spPr>
        <p:txBody>
          <a:bodyPr/>
          <a:lstStyle>
            <a:lvl1pPr>
              <a:defRPr sz="3125"/>
            </a:lvl1pPr>
          </a:lstStyle>
          <a:p>
            <a:pPr fontAlgn="base"/>
            <a:r>
              <a:rPr lang="zh-CN" altLang="en-US" sz="3125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208" y="987397"/>
            <a:ext cx="6173416" cy="4873406"/>
          </a:xfrm>
        </p:spPr>
        <p:txBody>
          <a:bodyPr vert="horz" wrap="square" lIns="120975" tIns="60488" rIns="120975" bIns="60488" numCol="1" rtlCol="0" anchor="t" anchorCtr="0" compatLnSpc="1">
            <a:normAutofit/>
          </a:bodyPr>
          <a:lstStyle>
            <a:lvl1pPr marL="0" indent="0">
              <a:buNone/>
              <a:defRPr sz="3125"/>
            </a:lvl1pPr>
            <a:lvl2pPr marL="442595" indent="0">
              <a:buNone/>
              <a:defRPr sz="2735"/>
            </a:lvl2pPr>
            <a:lvl3pPr marL="886460" indent="0">
              <a:buNone/>
              <a:defRPr sz="2345"/>
            </a:lvl3pPr>
            <a:lvl4pPr marL="1329055" indent="0">
              <a:buNone/>
              <a:defRPr sz="1955"/>
            </a:lvl4pPr>
            <a:lvl5pPr marL="1772285" indent="0">
              <a:buNone/>
              <a:defRPr sz="1955"/>
            </a:lvl5pPr>
            <a:lvl6pPr marL="2215515" indent="0">
              <a:buNone/>
              <a:defRPr sz="1955"/>
            </a:lvl6pPr>
            <a:lvl7pPr marL="2658745" indent="0">
              <a:buNone/>
              <a:defRPr sz="1955"/>
            </a:lvl7pPr>
            <a:lvl8pPr marL="3101340" indent="0">
              <a:buNone/>
              <a:defRPr sz="1955"/>
            </a:lvl8pPr>
            <a:lvl9pPr marL="3544570" indent="0">
              <a:buNone/>
              <a:defRPr sz="1955"/>
            </a:lvl9pPr>
          </a:lstStyle>
          <a:p>
            <a:pPr marL="0" marR="0" lvl="0" indent="0" algn="l" defTabSz="885825" rtl="0" eaLnBrk="0" fontAlgn="base" latinLnBrk="0" hangingPunct="0">
              <a:lnSpc>
                <a:spcPct val="90000"/>
              </a:lnSpc>
              <a:spcBef>
                <a:spcPct val="35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None/>
              <a:defRPr/>
            </a:pPr>
            <a:r>
              <a:rPr kumimoji="0" lang="zh-CN" altLang="en-US" sz="3125" b="0" i="0" u="none" strike="noStrike" kern="1200" cap="none" spc="0" normalizeH="0" baseline="0" noProof="0" smtClean="0">
                <a:ln>
                  <a:noFill/>
                </a:ln>
                <a:solidFill>
                  <a:srgbClr val="255FCF"/>
                </a:solidFill>
                <a:effectLst/>
                <a:uLnTx/>
                <a:uFillTx/>
                <a:latin typeface="+mn-lt"/>
                <a:ea typeface="+mn-ea"/>
                <a:cs typeface="幼圆" panose="02010509060101010101" pitchFamily="49" charset="-122"/>
              </a:rPr>
              <a:t>单击图标添加图片</a:t>
            </a:r>
            <a:endParaRPr kumimoji="0" lang="en-US" sz="3125" b="0" i="0" u="none" strike="noStrike" kern="1200" cap="none" spc="0" normalizeH="0" baseline="0" noProof="0" dirty="0">
              <a:ln>
                <a:noFill/>
              </a:ln>
              <a:solidFill>
                <a:srgbClr val="255FCF"/>
              </a:solidFill>
              <a:effectLst/>
              <a:uLnTx/>
              <a:uFillTx/>
              <a:latin typeface="+mn-lt"/>
              <a:ea typeface="+mn-ea"/>
              <a:cs typeface="幼圆" panose="02010509060101010101" pitchFamily="49" charset="-122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4" y="2057311"/>
            <a:ext cx="3933011" cy="3811416"/>
          </a:xfrm>
        </p:spPr>
        <p:txBody>
          <a:bodyPr/>
          <a:lstStyle>
            <a:lvl1pPr marL="0" indent="0">
              <a:buNone/>
              <a:defRPr sz="1565"/>
            </a:lvl1pPr>
            <a:lvl2pPr marL="442595" indent="0">
              <a:buNone/>
              <a:defRPr sz="1365"/>
            </a:lvl2pPr>
            <a:lvl3pPr marL="886460" indent="0">
              <a:buNone/>
              <a:defRPr sz="1170"/>
            </a:lvl3pPr>
            <a:lvl4pPr marL="1329055" indent="0">
              <a:buNone/>
              <a:defRPr sz="975"/>
            </a:lvl4pPr>
            <a:lvl5pPr marL="1772285" indent="0">
              <a:buNone/>
              <a:defRPr sz="975"/>
            </a:lvl5pPr>
            <a:lvl6pPr marL="2215515" indent="0">
              <a:buNone/>
              <a:defRPr sz="975"/>
            </a:lvl6pPr>
            <a:lvl7pPr marL="2658745" indent="0">
              <a:buNone/>
              <a:defRPr sz="975"/>
            </a:lvl7pPr>
            <a:lvl8pPr marL="3101340" indent="0">
              <a:buNone/>
              <a:defRPr sz="975"/>
            </a:lvl8pPr>
            <a:lvl9pPr marL="3544570" indent="0">
              <a:buNone/>
              <a:defRPr sz="975"/>
            </a:lvl9pPr>
          </a:lstStyle>
          <a:p>
            <a:pPr lvl="0" fontAlgn="base"/>
            <a:r>
              <a:rPr lang="zh-CN" altLang="en-US" sz="156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6627" y="365123"/>
            <a:ext cx="2629418" cy="5811576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381" y="365123"/>
            <a:ext cx="7735824" cy="5811576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1" y="2"/>
            <a:ext cx="12198965" cy="6889257"/>
          </a:xfrm>
          <a:prstGeom prst="rect">
            <a:avLst/>
          </a:prstGeom>
          <a:gradFill flip="none" rotWithShape="1">
            <a:gsLst>
              <a:gs pos="0">
                <a:srgbClr val="F4F6F8"/>
              </a:gs>
              <a:gs pos="100000">
                <a:srgbClr val="E1E1E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34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7256" y="2839223"/>
            <a:ext cx="8133137" cy="1314536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5175" b="0" i="0">
                <a:solidFill>
                  <a:srgbClr val="FFFFFF"/>
                </a:solidFill>
              </a:defRPr>
            </a:lvl1pPr>
          </a:lstStyle>
          <a:p>
            <a:pPr fontAlgn="base"/>
            <a:r>
              <a:rPr lang="zh-CN" altLang="en-US" sz="5175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859" y="4688260"/>
            <a:ext cx="3548134" cy="423342"/>
          </a:xfrm>
        </p:spPr>
        <p:txBody>
          <a:bodyPr>
            <a:normAutofit/>
          </a:bodyPr>
          <a:lstStyle>
            <a:lvl1pPr marL="0" indent="0" algn="ctr">
              <a:buNone/>
              <a:defRPr sz="2540">
                <a:solidFill>
                  <a:schemeClr val="accent1"/>
                </a:solidFill>
              </a:defRPr>
            </a:lvl1pPr>
            <a:lvl2pPr marL="591185" indent="0" algn="ctr">
              <a:buNone/>
              <a:defRPr sz="2540"/>
            </a:lvl2pPr>
            <a:lvl3pPr marL="1181735" indent="0" algn="ctr">
              <a:buNone/>
              <a:defRPr sz="2345"/>
            </a:lvl3pPr>
            <a:lvl4pPr marL="1772285" indent="0" algn="ctr">
              <a:buNone/>
              <a:defRPr sz="2050"/>
            </a:lvl4pPr>
            <a:lvl5pPr marL="2362835" indent="0" algn="ctr">
              <a:buNone/>
              <a:defRPr sz="2050"/>
            </a:lvl5pPr>
            <a:lvl6pPr marL="2954020" indent="0" algn="ctr">
              <a:buNone/>
              <a:defRPr sz="2050"/>
            </a:lvl6pPr>
            <a:lvl7pPr marL="3544570" indent="0" algn="ctr">
              <a:buNone/>
              <a:defRPr sz="2050"/>
            </a:lvl7pPr>
            <a:lvl8pPr marL="4135120" indent="0" algn="ctr">
              <a:buNone/>
              <a:defRPr sz="2050"/>
            </a:lvl8pPr>
            <a:lvl9pPr marL="4725670" indent="0" algn="ctr">
              <a:buNone/>
              <a:defRPr sz="2050"/>
            </a:lvl9pPr>
          </a:lstStyle>
          <a:p>
            <a:pPr fontAlgn="base"/>
            <a:r>
              <a:rPr lang="zh-CN" altLang="en-US" sz="2540" strike="noStrike" noProof="1" smtClean="0"/>
              <a:t>单击此处编辑母版副标题样式</a:t>
            </a:r>
            <a:endParaRPr lang="en-US" strike="noStrike" noProof="1"/>
          </a:p>
        </p:txBody>
      </p:sp>
      <p:grpSp>
        <p:nvGrpSpPr>
          <p:cNvPr id="14" name="组合 13"/>
          <p:cNvGrpSpPr/>
          <p:nvPr/>
        </p:nvGrpSpPr>
        <p:grpSpPr>
          <a:xfrm>
            <a:off x="-9" y="50"/>
            <a:ext cx="12198850" cy="4939718"/>
            <a:chOff x="0" y="-414"/>
            <a:chExt cx="12196445" cy="4941135"/>
          </a:xfrm>
          <a:solidFill>
            <a:schemeClr val="accent2">
              <a:lumMod val="75000"/>
            </a:schemeClr>
          </a:solidFill>
        </p:grpSpPr>
        <p:sp>
          <p:nvSpPr>
            <p:cNvPr id="15" name="Freeform 5"/>
            <p:cNvSpPr>
              <a:spLocks noEditPoints="1"/>
            </p:cNvSpPr>
            <p:nvPr/>
          </p:nvSpPr>
          <p:spPr bwMode="auto">
            <a:xfrm>
              <a:off x="0" y="-414"/>
              <a:ext cx="12192000" cy="2353917"/>
            </a:xfrm>
            <a:custGeom>
              <a:avLst/>
              <a:gdLst>
                <a:gd name="T0" fmla="*/ 7933 w 8000"/>
                <a:gd name="T1" fmla="*/ 1418 h 1542"/>
                <a:gd name="T2" fmla="*/ 7832 w 8000"/>
                <a:gd name="T3" fmla="*/ 1315 h 1542"/>
                <a:gd name="T4" fmla="*/ 7738 w 8000"/>
                <a:gd name="T5" fmla="*/ 1352 h 1542"/>
                <a:gd name="T6" fmla="*/ 7673 w 8000"/>
                <a:gd name="T7" fmla="*/ 1336 h 1542"/>
                <a:gd name="T8" fmla="*/ 7538 w 8000"/>
                <a:gd name="T9" fmla="*/ 1313 h 1542"/>
                <a:gd name="T10" fmla="*/ 7430 w 8000"/>
                <a:gd name="T11" fmla="*/ 1287 h 1542"/>
                <a:gd name="T12" fmla="*/ 7292 w 8000"/>
                <a:gd name="T13" fmla="*/ 1358 h 1542"/>
                <a:gd name="T14" fmla="*/ 7170 w 8000"/>
                <a:gd name="T15" fmla="*/ 1352 h 1542"/>
                <a:gd name="T16" fmla="*/ 6993 w 8000"/>
                <a:gd name="T17" fmla="*/ 1400 h 1542"/>
                <a:gd name="T18" fmla="*/ 6886 w 8000"/>
                <a:gd name="T19" fmla="*/ 1357 h 1542"/>
                <a:gd name="T20" fmla="*/ 6766 w 8000"/>
                <a:gd name="T21" fmla="*/ 1380 h 1542"/>
                <a:gd name="T22" fmla="*/ 6640 w 8000"/>
                <a:gd name="T23" fmla="*/ 1194 h 1542"/>
                <a:gd name="T24" fmla="*/ 6505 w 8000"/>
                <a:gd name="T25" fmla="*/ 1157 h 1542"/>
                <a:gd name="T26" fmla="*/ 6381 w 8000"/>
                <a:gd name="T27" fmla="*/ 1311 h 1542"/>
                <a:gd name="T28" fmla="*/ 6242 w 8000"/>
                <a:gd name="T29" fmla="*/ 1181 h 1542"/>
                <a:gd name="T30" fmla="*/ 5688 w 8000"/>
                <a:gd name="T31" fmla="*/ 818 h 1542"/>
                <a:gd name="T32" fmla="*/ 5396 w 8000"/>
                <a:gd name="T33" fmla="*/ 674 h 1542"/>
                <a:gd name="T34" fmla="*/ 5346 w 8000"/>
                <a:gd name="T35" fmla="*/ 615 h 1542"/>
                <a:gd name="T36" fmla="*/ 5292 w 8000"/>
                <a:gd name="T37" fmla="*/ 1274 h 1542"/>
                <a:gd name="T38" fmla="*/ 5007 w 8000"/>
                <a:gd name="T39" fmla="*/ 1089 h 1542"/>
                <a:gd name="T40" fmla="*/ 4819 w 8000"/>
                <a:gd name="T41" fmla="*/ 685 h 1542"/>
                <a:gd name="T42" fmla="*/ 4540 w 8000"/>
                <a:gd name="T43" fmla="*/ 1250 h 1542"/>
                <a:gd name="T44" fmla="*/ 4474 w 8000"/>
                <a:gd name="T45" fmla="*/ 1255 h 1542"/>
                <a:gd name="T46" fmla="*/ 4398 w 8000"/>
                <a:gd name="T47" fmla="*/ 1265 h 1542"/>
                <a:gd name="T48" fmla="*/ 4286 w 8000"/>
                <a:gd name="T49" fmla="*/ 1131 h 1542"/>
                <a:gd name="T50" fmla="*/ 4046 w 8000"/>
                <a:gd name="T51" fmla="*/ 1117 h 1542"/>
                <a:gd name="T52" fmla="*/ 3923 w 8000"/>
                <a:gd name="T53" fmla="*/ 975 h 1542"/>
                <a:gd name="T54" fmla="*/ 3742 w 8000"/>
                <a:gd name="T55" fmla="*/ 1095 h 1542"/>
                <a:gd name="T56" fmla="*/ 3585 w 8000"/>
                <a:gd name="T57" fmla="*/ 1415 h 1542"/>
                <a:gd name="T58" fmla="*/ 3463 w 8000"/>
                <a:gd name="T59" fmla="*/ 1255 h 1542"/>
                <a:gd name="T60" fmla="*/ 3390 w 8000"/>
                <a:gd name="T61" fmla="*/ 372 h 1542"/>
                <a:gd name="T62" fmla="*/ 3367 w 8000"/>
                <a:gd name="T63" fmla="*/ 187 h 1542"/>
                <a:gd name="T64" fmla="*/ 3329 w 8000"/>
                <a:gd name="T65" fmla="*/ 695 h 1542"/>
                <a:gd name="T66" fmla="*/ 2997 w 8000"/>
                <a:gd name="T67" fmla="*/ 1479 h 1542"/>
                <a:gd name="T68" fmla="*/ 2797 w 8000"/>
                <a:gd name="T69" fmla="*/ 1119 h 1542"/>
                <a:gd name="T70" fmla="*/ 2628 w 8000"/>
                <a:gd name="T71" fmla="*/ 1372 h 1542"/>
                <a:gd name="T72" fmla="*/ 2470 w 8000"/>
                <a:gd name="T73" fmla="*/ 1378 h 1542"/>
                <a:gd name="T74" fmla="*/ 2310 w 8000"/>
                <a:gd name="T75" fmla="*/ 1440 h 1542"/>
                <a:gd name="T76" fmla="*/ 2152 w 8000"/>
                <a:gd name="T77" fmla="*/ 1391 h 1542"/>
                <a:gd name="T78" fmla="*/ 2055 w 8000"/>
                <a:gd name="T79" fmla="*/ 1463 h 1542"/>
                <a:gd name="T80" fmla="*/ 1975 w 8000"/>
                <a:gd name="T81" fmla="*/ 1479 h 1542"/>
                <a:gd name="T82" fmla="*/ 1805 w 8000"/>
                <a:gd name="T83" fmla="*/ 1456 h 1542"/>
                <a:gd name="T84" fmla="*/ 1673 w 8000"/>
                <a:gd name="T85" fmla="*/ 1469 h 1542"/>
                <a:gd name="T86" fmla="*/ 1531 w 8000"/>
                <a:gd name="T87" fmla="*/ 1408 h 1542"/>
                <a:gd name="T88" fmla="*/ 1443 w 8000"/>
                <a:gd name="T89" fmla="*/ 1265 h 1542"/>
                <a:gd name="T90" fmla="*/ 1253 w 8000"/>
                <a:gd name="T91" fmla="*/ 1421 h 1542"/>
                <a:gd name="T92" fmla="*/ 1155 w 8000"/>
                <a:gd name="T93" fmla="*/ 1401 h 1542"/>
                <a:gd name="T94" fmla="*/ 1051 w 8000"/>
                <a:gd name="T95" fmla="*/ 1389 h 1542"/>
                <a:gd name="T96" fmla="*/ 969 w 8000"/>
                <a:gd name="T97" fmla="*/ 1224 h 1542"/>
                <a:gd name="T98" fmla="*/ 843 w 8000"/>
                <a:gd name="T99" fmla="*/ 1375 h 1542"/>
                <a:gd name="T100" fmla="*/ 664 w 8000"/>
                <a:gd name="T101" fmla="*/ 1427 h 1542"/>
                <a:gd name="T102" fmla="*/ 515 w 8000"/>
                <a:gd name="T103" fmla="*/ 1241 h 1542"/>
                <a:gd name="T104" fmla="*/ 320 w 8000"/>
                <a:gd name="T105" fmla="*/ 1245 h 1542"/>
                <a:gd name="T106" fmla="*/ 218 w 8000"/>
                <a:gd name="T107" fmla="*/ 1342 h 1542"/>
                <a:gd name="T108" fmla="*/ 56 w 8000"/>
                <a:gd name="T109" fmla="*/ 1357 h 1542"/>
                <a:gd name="T110" fmla="*/ 3369 w 8000"/>
                <a:gd name="T111" fmla="*/ 1408 h 1542"/>
                <a:gd name="T112" fmla="*/ 3356 w 8000"/>
                <a:gd name="T113" fmla="*/ 1141 h 1542"/>
                <a:gd name="T114" fmla="*/ 3356 w 8000"/>
                <a:gd name="T115" fmla="*/ 872 h 1542"/>
                <a:gd name="T116" fmla="*/ 3356 w 8000"/>
                <a:gd name="T117" fmla="*/ 756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000" h="1542">
                  <a:moveTo>
                    <a:pt x="7978" y="1472"/>
                  </a:moveTo>
                  <a:cubicBezTo>
                    <a:pt x="7978" y="1462"/>
                    <a:pt x="7978" y="1462"/>
                    <a:pt x="7978" y="1462"/>
                  </a:cubicBezTo>
                  <a:cubicBezTo>
                    <a:pt x="7966" y="1462"/>
                    <a:pt x="7966" y="1462"/>
                    <a:pt x="7966" y="1462"/>
                  </a:cubicBezTo>
                  <a:cubicBezTo>
                    <a:pt x="7966" y="1436"/>
                    <a:pt x="7966" y="1436"/>
                    <a:pt x="7966" y="1436"/>
                  </a:cubicBezTo>
                  <a:cubicBezTo>
                    <a:pt x="7955" y="1436"/>
                    <a:pt x="7955" y="1436"/>
                    <a:pt x="7955" y="1436"/>
                  </a:cubicBezTo>
                  <a:cubicBezTo>
                    <a:pt x="7955" y="1420"/>
                    <a:pt x="7955" y="1420"/>
                    <a:pt x="7955" y="1420"/>
                  </a:cubicBezTo>
                  <a:cubicBezTo>
                    <a:pt x="7941" y="1420"/>
                    <a:pt x="7941" y="1420"/>
                    <a:pt x="7941" y="1420"/>
                  </a:cubicBezTo>
                  <a:cubicBezTo>
                    <a:pt x="7941" y="1428"/>
                    <a:pt x="7941" y="1428"/>
                    <a:pt x="7941" y="1428"/>
                  </a:cubicBezTo>
                  <a:cubicBezTo>
                    <a:pt x="7933" y="1428"/>
                    <a:pt x="7933" y="1428"/>
                    <a:pt x="7933" y="1428"/>
                  </a:cubicBezTo>
                  <a:cubicBezTo>
                    <a:pt x="7933" y="1418"/>
                    <a:pt x="7933" y="1418"/>
                    <a:pt x="7933" y="1418"/>
                  </a:cubicBezTo>
                  <a:cubicBezTo>
                    <a:pt x="7916" y="1418"/>
                    <a:pt x="7916" y="1418"/>
                    <a:pt x="7916" y="1418"/>
                  </a:cubicBezTo>
                  <a:cubicBezTo>
                    <a:pt x="7916" y="1433"/>
                    <a:pt x="7916" y="1433"/>
                    <a:pt x="7916" y="1433"/>
                  </a:cubicBezTo>
                  <a:cubicBezTo>
                    <a:pt x="7895" y="1433"/>
                    <a:pt x="7895" y="1433"/>
                    <a:pt x="7895" y="1433"/>
                  </a:cubicBezTo>
                  <a:cubicBezTo>
                    <a:pt x="7895" y="1335"/>
                    <a:pt x="7895" y="1335"/>
                    <a:pt x="7895" y="1335"/>
                  </a:cubicBezTo>
                  <a:cubicBezTo>
                    <a:pt x="7879" y="1335"/>
                    <a:pt x="7879" y="1335"/>
                    <a:pt x="7879" y="1335"/>
                  </a:cubicBezTo>
                  <a:cubicBezTo>
                    <a:pt x="7855" y="1316"/>
                    <a:pt x="7855" y="1316"/>
                    <a:pt x="7855" y="1316"/>
                  </a:cubicBezTo>
                  <a:cubicBezTo>
                    <a:pt x="7855" y="1300"/>
                    <a:pt x="7855" y="1300"/>
                    <a:pt x="7855" y="1300"/>
                  </a:cubicBezTo>
                  <a:cubicBezTo>
                    <a:pt x="7843" y="1300"/>
                    <a:pt x="7843" y="1300"/>
                    <a:pt x="7843" y="1300"/>
                  </a:cubicBezTo>
                  <a:cubicBezTo>
                    <a:pt x="7843" y="1315"/>
                    <a:pt x="7843" y="1315"/>
                    <a:pt x="7843" y="1315"/>
                  </a:cubicBezTo>
                  <a:cubicBezTo>
                    <a:pt x="7832" y="1315"/>
                    <a:pt x="7832" y="1315"/>
                    <a:pt x="7832" y="1315"/>
                  </a:cubicBezTo>
                  <a:cubicBezTo>
                    <a:pt x="7832" y="1300"/>
                    <a:pt x="7832" y="1300"/>
                    <a:pt x="7832" y="1300"/>
                  </a:cubicBezTo>
                  <a:cubicBezTo>
                    <a:pt x="7821" y="1300"/>
                    <a:pt x="7821" y="1300"/>
                    <a:pt x="7821" y="1300"/>
                  </a:cubicBezTo>
                  <a:cubicBezTo>
                    <a:pt x="7821" y="1315"/>
                    <a:pt x="7821" y="1315"/>
                    <a:pt x="7821" y="1315"/>
                  </a:cubicBezTo>
                  <a:cubicBezTo>
                    <a:pt x="7806" y="1335"/>
                    <a:pt x="7806" y="1335"/>
                    <a:pt x="7806" y="1335"/>
                  </a:cubicBezTo>
                  <a:cubicBezTo>
                    <a:pt x="7789" y="1335"/>
                    <a:pt x="7789" y="1335"/>
                    <a:pt x="7789" y="1335"/>
                  </a:cubicBezTo>
                  <a:cubicBezTo>
                    <a:pt x="7789" y="1436"/>
                    <a:pt x="7789" y="1436"/>
                    <a:pt x="7789" y="1436"/>
                  </a:cubicBezTo>
                  <a:cubicBezTo>
                    <a:pt x="7749" y="1436"/>
                    <a:pt x="7749" y="1436"/>
                    <a:pt x="7749" y="1436"/>
                  </a:cubicBezTo>
                  <a:cubicBezTo>
                    <a:pt x="7749" y="1345"/>
                    <a:pt x="7749" y="1345"/>
                    <a:pt x="7749" y="1345"/>
                  </a:cubicBezTo>
                  <a:cubicBezTo>
                    <a:pt x="7738" y="1345"/>
                    <a:pt x="7738" y="1345"/>
                    <a:pt x="7738" y="1345"/>
                  </a:cubicBezTo>
                  <a:cubicBezTo>
                    <a:pt x="7738" y="1352"/>
                    <a:pt x="7738" y="1352"/>
                    <a:pt x="7738" y="1352"/>
                  </a:cubicBezTo>
                  <a:cubicBezTo>
                    <a:pt x="7724" y="1352"/>
                    <a:pt x="7724" y="1352"/>
                    <a:pt x="7724" y="1352"/>
                  </a:cubicBezTo>
                  <a:cubicBezTo>
                    <a:pt x="7724" y="1337"/>
                    <a:pt x="7724" y="1337"/>
                    <a:pt x="7724" y="1337"/>
                  </a:cubicBezTo>
                  <a:cubicBezTo>
                    <a:pt x="7713" y="1337"/>
                    <a:pt x="7713" y="1337"/>
                    <a:pt x="7713" y="1337"/>
                  </a:cubicBezTo>
                  <a:cubicBezTo>
                    <a:pt x="7713" y="1321"/>
                    <a:pt x="7713" y="1321"/>
                    <a:pt x="7713" y="1321"/>
                  </a:cubicBezTo>
                  <a:cubicBezTo>
                    <a:pt x="7697" y="1321"/>
                    <a:pt x="7697" y="1321"/>
                    <a:pt x="7697" y="1321"/>
                  </a:cubicBezTo>
                  <a:cubicBezTo>
                    <a:pt x="7697" y="1336"/>
                    <a:pt x="7697" y="1336"/>
                    <a:pt x="7697" y="1336"/>
                  </a:cubicBezTo>
                  <a:cubicBezTo>
                    <a:pt x="7687" y="1336"/>
                    <a:pt x="7687" y="1336"/>
                    <a:pt x="7687" y="1336"/>
                  </a:cubicBezTo>
                  <a:cubicBezTo>
                    <a:pt x="7687" y="1324"/>
                    <a:pt x="7687" y="1324"/>
                    <a:pt x="7687" y="1324"/>
                  </a:cubicBezTo>
                  <a:cubicBezTo>
                    <a:pt x="7673" y="1324"/>
                    <a:pt x="7673" y="1324"/>
                    <a:pt x="7673" y="1324"/>
                  </a:cubicBezTo>
                  <a:cubicBezTo>
                    <a:pt x="7673" y="1336"/>
                    <a:pt x="7673" y="1336"/>
                    <a:pt x="7673" y="1336"/>
                  </a:cubicBezTo>
                  <a:cubicBezTo>
                    <a:pt x="7659" y="1336"/>
                    <a:pt x="7659" y="1336"/>
                    <a:pt x="7659" y="1336"/>
                  </a:cubicBezTo>
                  <a:cubicBezTo>
                    <a:pt x="7659" y="1326"/>
                    <a:pt x="7659" y="1326"/>
                    <a:pt x="7659" y="1326"/>
                  </a:cubicBezTo>
                  <a:cubicBezTo>
                    <a:pt x="7645" y="1326"/>
                    <a:pt x="7645" y="1326"/>
                    <a:pt x="7645" y="1326"/>
                  </a:cubicBezTo>
                  <a:cubicBezTo>
                    <a:pt x="7645" y="1356"/>
                    <a:pt x="7645" y="1356"/>
                    <a:pt x="7645" y="1356"/>
                  </a:cubicBezTo>
                  <a:cubicBezTo>
                    <a:pt x="7616" y="1356"/>
                    <a:pt x="7616" y="1356"/>
                    <a:pt x="7616" y="1356"/>
                  </a:cubicBezTo>
                  <a:cubicBezTo>
                    <a:pt x="7616" y="1439"/>
                    <a:pt x="7616" y="1439"/>
                    <a:pt x="7616" y="1439"/>
                  </a:cubicBezTo>
                  <a:cubicBezTo>
                    <a:pt x="7581" y="1439"/>
                    <a:pt x="7581" y="1439"/>
                    <a:pt x="7581" y="1439"/>
                  </a:cubicBezTo>
                  <a:cubicBezTo>
                    <a:pt x="7581" y="1337"/>
                    <a:pt x="7581" y="1337"/>
                    <a:pt x="7581" y="1337"/>
                  </a:cubicBezTo>
                  <a:cubicBezTo>
                    <a:pt x="7557" y="1337"/>
                    <a:pt x="7557" y="1337"/>
                    <a:pt x="7557" y="1337"/>
                  </a:cubicBezTo>
                  <a:cubicBezTo>
                    <a:pt x="7538" y="1313"/>
                    <a:pt x="7538" y="1313"/>
                    <a:pt x="7538" y="1313"/>
                  </a:cubicBezTo>
                  <a:cubicBezTo>
                    <a:pt x="7497" y="1313"/>
                    <a:pt x="7497" y="1313"/>
                    <a:pt x="7497" y="1313"/>
                  </a:cubicBezTo>
                  <a:cubicBezTo>
                    <a:pt x="7497" y="1416"/>
                    <a:pt x="7497" y="1416"/>
                    <a:pt x="7497" y="1416"/>
                  </a:cubicBezTo>
                  <a:cubicBezTo>
                    <a:pt x="7483" y="1416"/>
                    <a:pt x="7483" y="1416"/>
                    <a:pt x="7483" y="1416"/>
                  </a:cubicBezTo>
                  <a:cubicBezTo>
                    <a:pt x="7483" y="1314"/>
                    <a:pt x="7483" y="1314"/>
                    <a:pt x="7483" y="1314"/>
                  </a:cubicBezTo>
                  <a:cubicBezTo>
                    <a:pt x="7465" y="1285"/>
                    <a:pt x="7465" y="1285"/>
                    <a:pt x="7465" y="1285"/>
                  </a:cubicBezTo>
                  <a:cubicBezTo>
                    <a:pt x="7452" y="1285"/>
                    <a:pt x="7452" y="1285"/>
                    <a:pt x="7452" y="1285"/>
                  </a:cubicBezTo>
                  <a:cubicBezTo>
                    <a:pt x="7452" y="1291"/>
                    <a:pt x="7452" y="1291"/>
                    <a:pt x="7452" y="1291"/>
                  </a:cubicBezTo>
                  <a:cubicBezTo>
                    <a:pt x="7441" y="1291"/>
                    <a:pt x="7441" y="1291"/>
                    <a:pt x="7441" y="1291"/>
                  </a:cubicBezTo>
                  <a:cubicBezTo>
                    <a:pt x="7441" y="1287"/>
                    <a:pt x="7441" y="1287"/>
                    <a:pt x="7441" y="1287"/>
                  </a:cubicBezTo>
                  <a:cubicBezTo>
                    <a:pt x="7430" y="1287"/>
                    <a:pt x="7430" y="1287"/>
                    <a:pt x="7430" y="1287"/>
                  </a:cubicBezTo>
                  <a:cubicBezTo>
                    <a:pt x="7430" y="1301"/>
                    <a:pt x="7430" y="1301"/>
                    <a:pt x="7430" y="1301"/>
                  </a:cubicBezTo>
                  <a:cubicBezTo>
                    <a:pt x="7383" y="1301"/>
                    <a:pt x="7383" y="1301"/>
                    <a:pt x="7383" y="1301"/>
                  </a:cubicBezTo>
                  <a:cubicBezTo>
                    <a:pt x="7383" y="1286"/>
                    <a:pt x="7383" y="1286"/>
                    <a:pt x="7383" y="1286"/>
                  </a:cubicBezTo>
                  <a:cubicBezTo>
                    <a:pt x="7370" y="1261"/>
                    <a:pt x="7370" y="1261"/>
                    <a:pt x="7370" y="1261"/>
                  </a:cubicBezTo>
                  <a:cubicBezTo>
                    <a:pt x="7326" y="1261"/>
                    <a:pt x="7326" y="1261"/>
                    <a:pt x="7326" y="1261"/>
                  </a:cubicBezTo>
                  <a:cubicBezTo>
                    <a:pt x="7326" y="1286"/>
                    <a:pt x="7326" y="1286"/>
                    <a:pt x="7326" y="1286"/>
                  </a:cubicBezTo>
                  <a:cubicBezTo>
                    <a:pt x="7297" y="1286"/>
                    <a:pt x="7297" y="1286"/>
                    <a:pt x="7297" y="1286"/>
                  </a:cubicBezTo>
                  <a:cubicBezTo>
                    <a:pt x="7297" y="1303"/>
                    <a:pt x="7297" y="1303"/>
                    <a:pt x="7297" y="1303"/>
                  </a:cubicBezTo>
                  <a:cubicBezTo>
                    <a:pt x="7292" y="1303"/>
                    <a:pt x="7292" y="1303"/>
                    <a:pt x="7292" y="1303"/>
                  </a:cubicBezTo>
                  <a:cubicBezTo>
                    <a:pt x="7292" y="1358"/>
                    <a:pt x="7292" y="1358"/>
                    <a:pt x="7292" y="1358"/>
                  </a:cubicBezTo>
                  <a:cubicBezTo>
                    <a:pt x="7281" y="1358"/>
                    <a:pt x="7281" y="1358"/>
                    <a:pt x="7281" y="1358"/>
                  </a:cubicBezTo>
                  <a:cubicBezTo>
                    <a:pt x="7281" y="1302"/>
                    <a:pt x="7281" y="1302"/>
                    <a:pt x="7281" y="1302"/>
                  </a:cubicBezTo>
                  <a:cubicBezTo>
                    <a:pt x="7273" y="1302"/>
                    <a:pt x="7273" y="1302"/>
                    <a:pt x="7273" y="1302"/>
                  </a:cubicBezTo>
                  <a:cubicBezTo>
                    <a:pt x="7273" y="1279"/>
                    <a:pt x="7273" y="1279"/>
                    <a:pt x="7273" y="1279"/>
                  </a:cubicBezTo>
                  <a:cubicBezTo>
                    <a:pt x="7210" y="1279"/>
                    <a:pt x="7210" y="1279"/>
                    <a:pt x="7210" y="1279"/>
                  </a:cubicBezTo>
                  <a:cubicBezTo>
                    <a:pt x="7210" y="1303"/>
                    <a:pt x="7210" y="1303"/>
                    <a:pt x="7210" y="1303"/>
                  </a:cubicBezTo>
                  <a:cubicBezTo>
                    <a:pt x="7179" y="1303"/>
                    <a:pt x="7179" y="1303"/>
                    <a:pt x="7179" y="1303"/>
                  </a:cubicBezTo>
                  <a:cubicBezTo>
                    <a:pt x="7179" y="1323"/>
                    <a:pt x="7179" y="1323"/>
                    <a:pt x="7179" y="1323"/>
                  </a:cubicBezTo>
                  <a:cubicBezTo>
                    <a:pt x="7170" y="1323"/>
                    <a:pt x="7170" y="1323"/>
                    <a:pt x="7170" y="1323"/>
                  </a:cubicBezTo>
                  <a:cubicBezTo>
                    <a:pt x="7170" y="1352"/>
                    <a:pt x="7170" y="1352"/>
                    <a:pt x="7170" y="1352"/>
                  </a:cubicBezTo>
                  <a:cubicBezTo>
                    <a:pt x="7090" y="1352"/>
                    <a:pt x="7090" y="1352"/>
                    <a:pt x="7090" y="1352"/>
                  </a:cubicBezTo>
                  <a:cubicBezTo>
                    <a:pt x="7090" y="1362"/>
                    <a:pt x="7090" y="1362"/>
                    <a:pt x="7090" y="1362"/>
                  </a:cubicBezTo>
                  <a:cubicBezTo>
                    <a:pt x="7069" y="1362"/>
                    <a:pt x="7069" y="1362"/>
                    <a:pt x="7069" y="1362"/>
                  </a:cubicBezTo>
                  <a:cubicBezTo>
                    <a:pt x="7069" y="1308"/>
                    <a:pt x="7069" y="1308"/>
                    <a:pt x="7069" y="1308"/>
                  </a:cubicBezTo>
                  <a:cubicBezTo>
                    <a:pt x="7036" y="1308"/>
                    <a:pt x="7036" y="1308"/>
                    <a:pt x="7036" y="1308"/>
                  </a:cubicBezTo>
                  <a:cubicBezTo>
                    <a:pt x="7036" y="1291"/>
                    <a:pt x="7036" y="1291"/>
                    <a:pt x="7036" y="1291"/>
                  </a:cubicBezTo>
                  <a:cubicBezTo>
                    <a:pt x="7010" y="1291"/>
                    <a:pt x="7010" y="1291"/>
                    <a:pt x="7010" y="1291"/>
                  </a:cubicBezTo>
                  <a:cubicBezTo>
                    <a:pt x="7010" y="1305"/>
                    <a:pt x="7010" y="1305"/>
                    <a:pt x="7010" y="1305"/>
                  </a:cubicBezTo>
                  <a:cubicBezTo>
                    <a:pt x="6993" y="1305"/>
                    <a:pt x="6993" y="1305"/>
                    <a:pt x="6993" y="1305"/>
                  </a:cubicBezTo>
                  <a:cubicBezTo>
                    <a:pt x="6993" y="1400"/>
                    <a:pt x="6993" y="1400"/>
                    <a:pt x="6993" y="1400"/>
                  </a:cubicBezTo>
                  <a:cubicBezTo>
                    <a:pt x="6972" y="1400"/>
                    <a:pt x="6972" y="1400"/>
                    <a:pt x="6972" y="1400"/>
                  </a:cubicBezTo>
                  <a:cubicBezTo>
                    <a:pt x="6972" y="1391"/>
                    <a:pt x="6972" y="1391"/>
                    <a:pt x="6972" y="1391"/>
                  </a:cubicBezTo>
                  <a:cubicBezTo>
                    <a:pt x="6952" y="1391"/>
                    <a:pt x="6952" y="1391"/>
                    <a:pt x="6952" y="1391"/>
                  </a:cubicBezTo>
                  <a:cubicBezTo>
                    <a:pt x="6952" y="1405"/>
                    <a:pt x="6952" y="1405"/>
                    <a:pt x="6952" y="1405"/>
                  </a:cubicBezTo>
                  <a:cubicBezTo>
                    <a:pt x="6936" y="1405"/>
                    <a:pt x="6936" y="1405"/>
                    <a:pt x="6936" y="1405"/>
                  </a:cubicBezTo>
                  <a:cubicBezTo>
                    <a:pt x="6936" y="1375"/>
                    <a:pt x="6936" y="1375"/>
                    <a:pt x="6936" y="1375"/>
                  </a:cubicBezTo>
                  <a:cubicBezTo>
                    <a:pt x="6922" y="1375"/>
                    <a:pt x="6922" y="1375"/>
                    <a:pt x="6922" y="1375"/>
                  </a:cubicBezTo>
                  <a:cubicBezTo>
                    <a:pt x="6922" y="1357"/>
                    <a:pt x="6922" y="1357"/>
                    <a:pt x="6922" y="1357"/>
                  </a:cubicBezTo>
                  <a:cubicBezTo>
                    <a:pt x="6906" y="1357"/>
                    <a:pt x="6906" y="1357"/>
                    <a:pt x="6906" y="1357"/>
                  </a:cubicBezTo>
                  <a:cubicBezTo>
                    <a:pt x="6886" y="1357"/>
                    <a:pt x="6886" y="1357"/>
                    <a:pt x="6886" y="1357"/>
                  </a:cubicBezTo>
                  <a:cubicBezTo>
                    <a:pt x="6886" y="1348"/>
                    <a:pt x="6886" y="1348"/>
                    <a:pt x="6886" y="1348"/>
                  </a:cubicBezTo>
                  <a:cubicBezTo>
                    <a:pt x="6852" y="1348"/>
                    <a:pt x="6852" y="1348"/>
                    <a:pt x="6852" y="1348"/>
                  </a:cubicBezTo>
                  <a:cubicBezTo>
                    <a:pt x="6852" y="1334"/>
                    <a:pt x="6852" y="1334"/>
                    <a:pt x="6852" y="1334"/>
                  </a:cubicBezTo>
                  <a:cubicBezTo>
                    <a:pt x="6839" y="1334"/>
                    <a:pt x="6839" y="1334"/>
                    <a:pt x="6839" y="1334"/>
                  </a:cubicBezTo>
                  <a:cubicBezTo>
                    <a:pt x="6839" y="1344"/>
                    <a:pt x="6839" y="1344"/>
                    <a:pt x="6839" y="1344"/>
                  </a:cubicBezTo>
                  <a:cubicBezTo>
                    <a:pt x="6786" y="1344"/>
                    <a:pt x="6786" y="1344"/>
                    <a:pt x="6786" y="1344"/>
                  </a:cubicBezTo>
                  <a:cubicBezTo>
                    <a:pt x="6786" y="1355"/>
                    <a:pt x="6786" y="1355"/>
                    <a:pt x="6786" y="1355"/>
                  </a:cubicBezTo>
                  <a:cubicBezTo>
                    <a:pt x="6776" y="1355"/>
                    <a:pt x="6776" y="1355"/>
                    <a:pt x="6776" y="1355"/>
                  </a:cubicBezTo>
                  <a:cubicBezTo>
                    <a:pt x="6776" y="1370"/>
                    <a:pt x="6776" y="1370"/>
                    <a:pt x="6776" y="1370"/>
                  </a:cubicBezTo>
                  <a:cubicBezTo>
                    <a:pt x="6766" y="1380"/>
                    <a:pt x="6766" y="1380"/>
                    <a:pt x="6766" y="1380"/>
                  </a:cubicBezTo>
                  <a:cubicBezTo>
                    <a:pt x="6766" y="1411"/>
                    <a:pt x="6766" y="1411"/>
                    <a:pt x="6766" y="1411"/>
                  </a:cubicBezTo>
                  <a:cubicBezTo>
                    <a:pt x="6755" y="1411"/>
                    <a:pt x="6755" y="1411"/>
                    <a:pt x="6755" y="1411"/>
                  </a:cubicBezTo>
                  <a:cubicBezTo>
                    <a:pt x="6755" y="1381"/>
                    <a:pt x="6755" y="1381"/>
                    <a:pt x="6755" y="1381"/>
                  </a:cubicBezTo>
                  <a:cubicBezTo>
                    <a:pt x="6744" y="1367"/>
                    <a:pt x="6744" y="1367"/>
                    <a:pt x="6744" y="1367"/>
                  </a:cubicBezTo>
                  <a:cubicBezTo>
                    <a:pt x="6744" y="1291"/>
                    <a:pt x="6744" y="1291"/>
                    <a:pt x="6744" y="1291"/>
                  </a:cubicBezTo>
                  <a:cubicBezTo>
                    <a:pt x="6727" y="1291"/>
                    <a:pt x="6727" y="1291"/>
                    <a:pt x="6727" y="1291"/>
                  </a:cubicBezTo>
                  <a:cubicBezTo>
                    <a:pt x="6727" y="1217"/>
                    <a:pt x="6727" y="1217"/>
                    <a:pt x="6727" y="1217"/>
                  </a:cubicBezTo>
                  <a:cubicBezTo>
                    <a:pt x="6670" y="1217"/>
                    <a:pt x="6670" y="1217"/>
                    <a:pt x="6670" y="1217"/>
                  </a:cubicBezTo>
                  <a:cubicBezTo>
                    <a:pt x="6670" y="1194"/>
                    <a:pt x="6670" y="1194"/>
                    <a:pt x="6670" y="1194"/>
                  </a:cubicBezTo>
                  <a:cubicBezTo>
                    <a:pt x="6640" y="1194"/>
                    <a:pt x="6640" y="1194"/>
                    <a:pt x="6640" y="1194"/>
                  </a:cubicBezTo>
                  <a:cubicBezTo>
                    <a:pt x="6640" y="1246"/>
                    <a:pt x="6640" y="1246"/>
                    <a:pt x="6640" y="1246"/>
                  </a:cubicBezTo>
                  <a:cubicBezTo>
                    <a:pt x="6625" y="1246"/>
                    <a:pt x="6625" y="1246"/>
                    <a:pt x="6625" y="1246"/>
                  </a:cubicBezTo>
                  <a:cubicBezTo>
                    <a:pt x="6625" y="1229"/>
                    <a:pt x="6625" y="1229"/>
                    <a:pt x="6625" y="1229"/>
                  </a:cubicBezTo>
                  <a:cubicBezTo>
                    <a:pt x="6625" y="1229"/>
                    <a:pt x="6614" y="1229"/>
                    <a:pt x="6609" y="1229"/>
                  </a:cubicBezTo>
                  <a:cubicBezTo>
                    <a:pt x="6604" y="1229"/>
                    <a:pt x="6604" y="1246"/>
                    <a:pt x="6604" y="1246"/>
                  </a:cubicBezTo>
                  <a:cubicBezTo>
                    <a:pt x="6604" y="1293"/>
                    <a:pt x="6604" y="1293"/>
                    <a:pt x="6604" y="1293"/>
                  </a:cubicBezTo>
                  <a:cubicBezTo>
                    <a:pt x="6562" y="1293"/>
                    <a:pt x="6562" y="1293"/>
                    <a:pt x="6562" y="1293"/>
                  </a:cubicBezTo>
                  <a:cubicBezTo>
                    <a:pt x="6562" y="1130"/>
                    <a:pt x="6562" y="1130"/>
                    <a:pt x="6562" y="1130"/>
                  </a:cubicBezTo>
                  <a:cubicBezTo>
                    <a:pt x="6505" y="1130"/>
                    <a:pt x="6505" y="1130"/>
                    <a:pt x="6505" y="1130"/>
                  </a:cubicBezTo>
                  <a:cubicBezTo>
                    <a:pt x="6505" y="1157"/>
                    <a:pt x="6505" y="1157"/>
                    <a:pt x="6505" y="1157"/>
                  </a:cubicBezTo>
                  <a:cubicBezTo>
                    <a:pt x="6481" y="1157"/>
                    <a:pt x="6477" y="1169"/>
                    <a:pt x="6477" y="1169"/>
                  </a:cubicBezTo>
                  <a:cubicBezTo>
                    <a:pt x="6450" y="1169"/>
                    <a:pt x="6450" y="1169"/>
                    <a:pt x="6450" y="1169"/>
                  </a:cubicBezTo>
                  <a:cubicBezTo>
                    <a:pt x="6450" y="1202"/>
                    <a:pt x="6450" y="1202"/>
                    <a:pt x="6450" y="1202"/>
                  </a:cubicBezTo>
                  <a:cubicBezTo>
                    <a:pt x="6438" y="1202"/>
                    <a:pt x="6438" y="1202"/>
                    <a:pt x="6438" y="1202"/>
                  </a:cubicBezTo>
                  <a:cubicBezTo>
                    <a:pt x="6438" y="1333"/>
                    <a:pt x="6438" y="1333"/>
                    <a:pt x="6438" y="1333"/>
                  </a:cubicBezTo>
                  <a:cubicBezTo>
                    <a:pt x="6414" y="1333"/>
                    <a:pt x="6414" y="1333"/>
                    <a:pt x="6414" y="1333"/>
                  </a:cubicBezTo>
                  <a:cubicBezTo>
                    <a:pt x="6414" y="1314"/>
                    <a:pt x="6414" y="1314"/>
                    <a:pt x="6414" y="1314"/>
                  </a:cubicBezTo>
                  <a:cubicBezTo>
                    <a:pt x="6401" y="1301"/>
                    <a:pt x="6401" y="1301"/>
                    <a:pt x="6401" y="1301"/>
                  </a:cubicBezTo>
                  <a:cubicBezTo>
                    <a:pt x="6394" y="1301"/>
                    <a:pt x="6394" y="1301"/>
                    <a:pt x="6394" y="1301"/>
                  </a:cubicBezTo>
                  <a:cubicBezTo>
                    <a:pt x="6381" y="1311"/>
                    <a:pt x="6381" y="1311"/>
                    <a:pt x="6381" y="1311"/>
                  </a:cubicBezTo>
                  <a:cubicBezTo>
                    <a:pt x="6381" y="1078"/>
                    <a:pt x="6381" y="1078"/>
                    <a:pt x="6381" y="1078"/>
                  </a:cubicBezTo>
                  <a:cubicBezTo>
                    <a:pt x="6322" y="1065"/>
                    <a:pt x="6322" y="1065"/>
                    <a:pt x="6322" y="1065"/>
                  </a:cubicBezTo>
                  <a:cubicBezTo>
                    <a:pt x="6297" y="1065"/>
                    <a:pt x="6297" y="1065"/>
                    <a:pt x="6297" y="1065"/>
                  </a:cubicBezTo>
                  <a:cubicBezTo>
                    <a:pt x="6297" y="1080"/>
                    <a:pt x="6297" y="1080"/>
                    <a:pt x="6297" y="1080"/>
                  </a:cubicBezTo>
                  <a:cubicBezTo>
                    <a:pt x="6280" y="1080"/>
                    <a:pt x="6280" y="1080"/>
                    <a:pt x="6280" y="1080"/>
                  </a:cubicBezTo>
                  <a:cubicBezTo>
                    <a:pt x="6280" y="1135"/>
                    <a:pt x="6280" y="1135"/>
                    <a:pt x="6280" y="1135"/>
                  </a:cubicBezTo>
                  <a:cubicBezTo>
                    <a:pt x="6264" y="1135"/>
                    <a:pt x="6264" y="1135"/>
                    <a:pt x="6264" y="1135"/>
                  </a:cubicBezTo>
                  <a:cubicBezTo>
                    <a:pt x="6264" y="1207"/>
                    <a:pt x="6264" y="1207"/>
                    <a:pt x="6264" y="1207"/>
                  </a:cubicBezTo>
                  <a:cubicBezTo>
                    <a:pt x="6242" y="1207"/>
                    <a:pt x="6242" y="1207"/>
                    <a:pt x="6242" y="1207"/>
                  </a:cubicBezTo>
                  <a:cubicBezTo>
                    <a:pt x="6242" y="1181"/>
                    <a:pt x="6242" y="1181"/>
                    <a:pt x="6242" y="1181"/>
                  </a:cubicBezTo>
                  <a:cubicBezTo>
                    <a:pt x="6214" y="1181"/>
                    <a:pt x="6214" y="1181"/>
                    <a:pt x="6214" y="1181"/>
                  </a:cubicBezTo>
                  <a:cubicBezTo>
                    <a:pt x="6214" y="1098"/>
                    <a:pt x="6214" y="1098"/>
                    <a:pt x="6214" y="1098"/>
                  </a:cubicBezTo>
                  <a:cubicBezTo>
                    <a:pt x="6196" y="1098"/>
                    <a:pt x="6196" y="1098"/>
                    <a:pt x="6196" y="1098"/>
                  </a:cubicBezTo>
                  <a:cubicBezTo>
                    <a:pt x="6196" y="1048"/>
                    <a:pt x="6196" y="1048"/>
                    <a:pt x="6196" y="1048"/>
                  </a:cubicBezTo>
                  <a:cubicBezTo>
                    <a:pt x="6114" y="1039"/>
                    <a:pt x="6114" y="1039"/>
                    <a:pt x="6114" y="1039"/>
                  </a:cubicBezTo>
                  <a:cubicBezTo>
                    <a:pt x="6114" y="1024"/>
                    <a:pt x="6114" y="1024"/>
                    <a:pt x="6114" y="1024"/>
                  </a:cubicBezTo>
                  <a:cubicBezTo>
                    <a:pt x="5961" y="1014"/>
                    <a:pt x="5961" y="1014"/>
                    <a:pt x="5961" y="1014"/>
                  </a:cubicBezTo>
                  <a:cubicBezTo>
                    <a:pt x="5961" y="823"/>
                    <a:pt x="5961" y="823"/>
                    <a:pt x="5961" y="823"/>
                  </a:cubicBezTo>
                  <a:cubicBezTo>
                    <a:pt x="5826" y="790"/>
                    <a:pt x="5826" y="790"/>
                    <a:pt x="5826" y="790"/>
                  </a:cubicBezTo>
                  <a:cubicBezTo>
                    <a:pt x="5688" y="818"/>
                    <a:pt x="5688" y="818"/>
                    <a:pt x="5688" y="818"/>
                  </a:cubicBezTo>
                  <a:cubicBezTo>
                    <a:pt x="5688" y="1359"/>
                    <a:pt x="5688" y="1359"/>
                    <a:pt x="5688" y="1359"/>
                  </a:cubicBezTo>
                  <a:cubicBezTo>
                    <a:pt x="5605" y="1359"/>
                    <a:pt x="5605" y="1359"/>
                    <a:pt x="5605" y="1359"/>
                  </a:cubicBezTo>
                  <a:cubicBezTo>
                    <a:pt x="5605" y="451"/>
                    <a:pt x="5605" y="451"/>
                    <a:pt x="5605" y="451"/>
                  </a:cubicBezTo>
                  <a:cubicBezTo>
                    <a:pt x="5468" y="487"/>
                    <a:pt x="5468" y="487"/>
                    <a:pt x="5468" y="487"/>
                  </a:cubicBezTo>
                  <a:cubicBezTo>
                    <a:pt x="5468" y="1274"/>
                    <a:pt x="5468" y="1274"/>
                    <a:pt x="5468" y="1274"/>
                  </a:cubicBezTo>
                  <a:cubicBezTo>
                    <a:pt x="5414" y="1274"/>
                    <a:pt x="5414" y="1274"/>
                    <a:pt x="5414" y="1274"/>
                  </a:cubicBezTo>
                  <a:cubicBezTo>
                    <a:pt x="5414" y="683"/>
                    <a:pt x="5414" y="683"/>
                    <a:pt x="5414" y="683"/>
                  </a:cubicBezTo>
                  <a:cubicBezTo>
                    <a:pt x="5404" y="683"/>
                    <a:pt x="5404" y="683"/>
                    <a:pt x="5404" y="683"/>
                  </a:cubicBezTo>
                  <a:cubicBezTo>
                    <a:pt x="5404" y="674"/>
                    <a:pt x="5404" y="674"/>
                    <a:pt x="5404" y="674"/>
                  </a:cubicBezTo>
                  <a:cubicBezTo>
                    <a:pt x="5396" y="674"/>
                    <a:pt x="5396" y="674"/>
                    <a:pt x="5396" y="674"/>
                  </a:cubicBezTo>
                  <a:cubicBezTo>
                    <a:pt x="5396" y="655"/>
                    <a:pt x="5396" y="655"/>
                    <a:pt x="5396" y="655"/>
                  </a:cubicBezTo>
                  <a:cubicBezTo>
                    <a:pt x="5384" y="655"/>
                    <a:pt x="5384" y="655"/>
                    <a:pt x="5384" y="655"/>
                  </a:cubicBezTo>
                  <a:cubicBezTo>
                    <a:pt x="5384" y="634"/>
                    <a:pt x="5384" y="634"/>
                    <a:pt x="5384" y="634"/>
                  </a:cubicBezTo>
                  <a:cubicBezTo>
                    <a:pt x="5367" y="634"/>
                    <a:pt x="5367" y="634"/>
                    <a:pt x="5367" y="634"/>
                  </a:cubicBezTo>
                  <a:cubicBezTo>
                    <a:pt x="5367" y="615"/>
                    <a:pt x="5367" y="615"/>
                    <a:pt x="5367" y="615"/>
                  </a:cubicBezTo>
                  <a:cubicBezTo>
                    <a:pt x="5360" y="615"/>
                    <a:pt x="5360" y="615"/>
                    <a:pt x="5360" y="615"/>
                  </a:cubicBezTo>
                  <a:cubicBezTo>
                    <a:pt x="5360" y="593"/>
                    <a:pt x="5360" y="593"/>
                    <a:pt x="5360" y="593"/>
                  </a:cubicBezTo>
                  <a:cubicBezTo>
                    <a:pt x="5353" y="532"/>
                    <a:pt x="5353" y="532"/>
                    <a:pt x="5353" y="532"/>
                  </a:cubicBezTo>
                  <a:cubicBezTo>
                    <a:pt x="5346" y="593"/>
                    <a:pt x="5346" y="593"/>
                    <a:pt x="5346" y="593"/>
                  </a:cubicBezTo>
                  <a:cubicBezTo>
                    <a:pt x="5346" y="615"/>
                    <a:pt x="5346" y="615"/>
                    <a:pt x="5346" y="615"/>
                  </a:cubicBezTo>
                  <a:cubicBezTo>
                    <a:pt x="5339" y="615"/>
                    <a:pt x="5339" y="615"/>
                    <a:pt x="5339" y="615"/>
                  </a:cubicBezTo>
                  <a:cubicBezTo>
                    <a:pt x="5339" y="634"/>
                    <a:pt x="5339" y="634"/>
                    <a:pt x="5339" y="634"/>
                  </a:cubicBezTo>
                  <a:cubicBezTo>
                    <a:pt x="5322" y="634"/>
                    <a:pt x="5322" y="634"/>
                    <a:pt x="5322" y="634"/>
                  </a:cubicBezTo>
                  <a:cubicBezTo>
                    <a:pt x="5322" y="655"/>
                    <a:pt x="5322" y="655"/>
                    <a:pt x="5322" y="655"/>
                  </a:cubicBezTo>
                  <a:cubicBezTo>
                    <a:pt x="5310" y="655"/>
                    <a:pt x="5310" y="655"/>
                    <a:pt x="5310" y="655"/>
                  </a:cubicBezTo>
                  <a:cubicBezTo>
                    <a:pt x="5310" y="674"/>
                    <a:pt x="5310" y="674"/>
                    <a:pt x="5310" y="674"/>
                  </a:cubicBezTo>
                  <a:cubicBezTo>
                    <a:pt x="5302" y="674"/>
                    <a:pt x="5302" y="674"/>
                    <a:pt x="5302" y="674"/>
                  </a:cubicBezTo>
                  <a:cubicBezTo>
                    <a:pt x="5302" y="683"/>
                    <a:pt x="5302" y="683"/>
                    <a:pt x="5302" y="683"/>
                  </a:cubicBezTo>
                  <a:cubicBezTo>
                    <a:pt x="5292" y="683"/>
                    <a:pt x="5292" y="683"/>
                    <a:pt x="5292" y="683"/>
                  </a:cubicBezTo>
                  <a:cubicBezTo>
                    <a:pt x="5292" y="1274"/>
                    <a:pt x="5292" y="1274"/>
                    <a:pt x="5292" y="1274"/>
                  </a:cubicBezTo>
                  <a:cubicBezTo>
                    <a:pt x="5260" y="1274"/>
                    <a:pt x="5260" y="1274"/>
                    <a:pt x="5260" y="1274"/>
                  </a:cubicBezTo>
                  <a:cubicBezTo>
                    <a:pt x="5260" y="792"/>
                    <a:pt x="5260" y="792"/>
                    <a:pt x="5260" y="792"/>
                  </a:cubicBezTo>
                  <a:cubicBezTo>
                    <a:pt x="5098" y="792"/>
                    <a:pt x="5098" y="792"/>
                    <a:pt x="5098" y="792"/>
                  </a:cubicBezTo>
                  <a:cubicBezTo>
                    <a:pt x="5073" y="817"/>
                    <a:pt x="5073" y="817"/>
                    <a:pt x="5073" y="817"/>
                  </a:cubicBezTo>
                  <a:cubicBezTo>
                    <a:pt x="5073" y="1219"/>
                    <a:pt x="5073" y="1219"/>
                    <a:pt x="5073" y="1219"/>
                  </a:cubicBezTo>
                  <a:cubicBezTo>
                    <a:pt x="5044" y="1219"/>
                    <a:pt x="5044" y="1219"/>
                    <a:pt x="5044" y="1219"/>
                  </a:cubicBezTo>
                  <a:cubicBezTo>
                    <a:pt x="5031" y="1237"/>
                    <a:pt x="5031" y="1237"/>
                    <a:pt x="5031" y="1237"/>
                  </a:cubicBezTo>
                  <a:cubicBezTo>
                    <a:pt x="5031" y="1419"/>
                    <a:pt x="5031" y="1419"/>
                    <a:pt x="5031" y="1419"/>
                  </a:cubicBezTo>
                  <a:cubicBezTo>
                    <a:pt x="5007" y="1419"/>
                    <a:pt x="5007" y="1419"/>
                    <a:pt x="5007" y="1419"/>
                  </a:cubicBezTo>
                  <a:cubicBezTo>
                    <a:pt x="5007" y="1089"/>
                    <a:pt x="5007" y="1089"/>
                    <a:pt x="5007" y="1089"/>
                  </a:cubicBezTo>
                  <a:cubicBezTo>
                    <a:pt x="4993" y="1089"/>
                    <a:pt x="4993" y="1089"/>
                    <a:pt x="4993" y="1089"/>
                  </a:cubicBezTo>
                  <a:cubicBezTo>
                    <a:pt x="4993" y="1050"/>
                    <a:pt x="4993" y="1050"/>
                    <a:pt x="4993" y="1050"/>
                  </a:cubicBezTo>
                  <a:cubicBezTo>
                    <a:pt x="4981" y="1050"/>
                    <a:pt x="4981" y="1050"/>
                    <a:pt x="4981" y="1050"/>
                  </a:cubicBezTo>
                  <a:cubicBezTo>
                    <a:pt x="4981" y="1026"/>
                    <a:pt x="4981" y="1026"/>
                    <a:pt x="4981" y="1026"/>
                  </a:cubicBezTo>
                  <a:cubicBezTo>
                    <a:pt x="4959" y="1026"/>
                    <a:pt x="4959" y="1026"/>
                    <a:pt x="4959" y="1026"/>
                  </a:cubicBezTo>
                  <a:cubicBezTo>
                    <a:pt x="4945" y="1016"/>
                    <a:pt x="4945" y="1016"/>
                    <a:pt x="4945" y="1016"/>
                  </a:cubicBezTo>
                  <a:cubicBezTo>
                    <a:pt x="4945" y="887"/>
                    <a:pt x="4945" y="887"/>
                    <a:pt x="4945" y="887"/>
                  </a:cubicBezTo>
                  <a:cubicBezTo>
                    <a:pt x="4841" y="919"/>
                    <a:pt x="4841" y="919"/>
                    <a:pt x="4841" y="919"/>
                  </a:cubicBezTo>
                  <a:cubicBezTo>
                    <a:pt x="4819" y="902"/>
                    <a:pt x="4819" y="902"/>
                    <a:pt x="4819" y="902"/>
                  </a:cubicBezTo>
                  <a:cubicBezTo>
                    <a:pt x="4819" y="685"/>
                    <a:pt x="4819" y="685"/>
                    <a:pt x="4819" y="685"/>
                  </a:cubicBezTo>
                  <a:cubicBezTo>
                    <a:pt x="4750" y="668"/>
                    <a:pt x="4750" y="668"/>
                    <a:pt x="4750" y="668"/>
                  </a:cubicBezTo>
                  <a:cubicBezTo>
                    <a:pt x="4616" y="723"/>
                    <a:pt x="4616" y="723"/>
                    <a:pt x="4616" y="723"/>
                  </a:cubicBezTo>
                  <a:cubicBezTo>
                    <a:pt x="4616" y="734"/>
                    <a:pt x="4616" y="734"/>
                    <a:pt x="4616" y="734"/>
                  </a:cubicBezTo>
                  <a:cubicBezTo>
                    <a:pt x="4593" y="720"/>
                    <a:pt x="4593" y="720"/>
                    <a:pt x="4593" y="720"/>
                  </a:cubicBezTo>
                  <a:cubicBezTo>
                    <a:pt x="4574" y="720"/>
                    <a:pt x="4574" y="720"/>
                    <a:pt x="4574" y="720"/>
                  </a:cubicBezTo>
                  <a:cubicBezTo>
                    <a:pt x="4574" y="739"/>
                    <a:pt x="4574" y="739"/>
                    <a:pt x="4574" y="739"/>
                  </a:cubicBezTo>
                  <a:cubicBezTo>
                    <a:pt x="4551" y="739"/>
                    <a:pt x="4551" y="739"/>
                    <a:pt x="4551" y="739"/>
                  </a:cubicBezTo>
                  <a:cubicBezTo>
                    <a:pt x="4551" y="807"/>
                    <a:pt x="4551" y="807"/>
                    <a:pt x="4551" y="807"/>
                  </a:cubicBezTo>
                  <a:cubicBezTo>
                    <a:pt x="4540" y="807"/>
                    <a:pt x="4540" y="807"/>
                    <a:pt x="4540" y="807"/>
                  </a:cubicBezTo>
                  <a:cubicBezTo>
                    <a:pt x="4540" y="1250"/>
                    <a:pt x="4540" y="1250"/>
                    <a:pt x="4540" y="1250"/>
                  </a:cubicBezTo>
                  <a:cubicBezTo>
                    <a:pt x="4523" y="1250"/>
                    <a:pt x="4523" y="1250"/>
                    <a:pt x="4523" y="1250"/>
                  </a:cubicBezTo>
                  <a:cubicBezTo>
                    <a:pt x="4516" y="1237"/>
                    <a:pt x="4516" y="1237"/>
                    <a:pt x="4516" y="1237"/>
                  </a:cubicBezTo>
                  <a:cubicBezTo>
                    <a:pt x="4516" y="1205"/>
                    <a:pt x="4516" y="1205"/>
                    <a:pt x="4516" y="1205"/>
                  </a:cubicBezTo>
                  <a:cubicBezTo>
                    <a:pt x="4499" y="1205"/>
                    <a:pt x="4499" y="1205"/>
                    <a:pt x="4499" y="1205"/>
                  </a:cubicBezTo>
                  <a:cubicBezTo>
                    <a:pt x="4499" y="1238"/>
                    <a:pt x="4499" y="1238"/>
                    <a:pt x="4499" y="1238"/>
                  </a:cubicBezTo>
                  <a:cubicBezTo>
                    <a:pt x="4495" y="1234"/>
                    <a:pt x="4495" y="1234"/>
                    <a:pt x="4495" y="1234"/>
                  </a:cubicBezTo>
                  <a:cubicBezTo>
                    <a:pt x="4495" y="1245"/>
                    <a:pt x="4495" y="1245"/>
                    <a:pt x="4495" y="1245"/>
                  </a:cubicBezTo>
                  <a:cubicBezTo>
                    <a:pt x="4482" y="1245"/>
                    <a:pt x="4482" y="1245"/>
                    <a:pt x="4482" y="1245"/>
                  </a:cubicBezTo>
                  <a:cubicBezTo>
                    <a:pt x="4482" y="1255"/>
                    <a:pt x="4482" y="1255"/>
                    <a:pt x="4482" y="1255"/>
                  </a:cubicBezTo>
                  <a:cubicBezTo>
                    <a:pt x="4474" y="1255"/>
                    <a:pt x="4474" y="1255"/>
                    <a:pt x="4474" y="1255"/>
                  </a:cubicBezTo>
                  <a:cubicBezTo>
                    <a:pt x="4474" y="1263"/>
                    <a:pt x="4474" y="1263"/>
                    <a:pt x="4474" y="1263"/>
                  </a:cubicBezTo>
                  <a:cubicBezTo>
                    <a:pt x="4452" y="1263"/>
                    <a:pt x="4452" y="1263"/>
                    <a:pt x="4452" y="1263"/>
                  </a:cubicBezTo>
                  <a:cubicBezTo>
                    <a:pt x="4452" y="1251"/>
                    <a:pt x="4452" y="1251"/>
                    <a:pt x="4452" y="1251"/>
                  </a:cubicBezTo>
                  <a:cubicBezTo>
                    <a:pt x="4468" y="1248"/>
                    <a:pt x="4468" y="1248"/>
                    <a:pt x="4468" y="1248"/>
                  </a:cubicBezTo>
                  <a:cubicBezTo>
                    <a:pt x="4468" y="1242"/>
                    <a:pt x="4468" y="1242"/>
                    <a:pt x="4468" y="1242"/>
                  </a:cubicBezTo>
                  <a:cubicBezTo>
                    <a:pt x="4407" y="1242"/>
                    <a:pt x="4407" y="1242"/>
                    <a:pt x="4407" y="1242"/>
                  </a:cubicBezTo>
                  <a:cubicBezTo>
                    <a:pt x="4409" y="1247"/>
                    <a:pt x="4409" y="1247"/>
                    <a:pt x="4409" y="1247"/>
                  </a:cubicBezTo>
                  <a:cubicBezTo>
                    <a:pt x="4421" y="1249"/>
                    <a:pt x="4421" y="1249"/>
                    <a:pt x="4421" y="1249"/>
                  </a:cubicBezTo>
                  <a:cubicBezTo>
                    <a:pt x="4421" y="1260"/>
                    <a:pt x="4421" y="1260"/>
                    <a:pt x="4421" y="1260"/>
                  </a:cubicBezTo>
                  <a:cubicBezTo>
                    <a:pt x="4398" y="1265"/>
                    <a:pt x="4398" y="1265"/>
                    <a:pt x="4398" y="1265"/>
                  </a:cubicBezTo>
                  <a:cubicBezTo>
                    <a:pt x="4369" y="1201"/>
                    <a:pt x="4369" y="1201"/>
                    <a:pt x="4369" y="1201"/>
                  </a:cubicBezTo>
                  <a:cubicBezTo>
                    <a:pt x="4369" y="1161"/>
                    <a:pt x="4369" y="1161"/>
                    <a:pt x="4369" y="1161"/>
                  </a:cubicBezTo>
                  <a:cubicBezTo>
                    <a:pt x="4369" y="948"/>
                    <a:pt x="4369" y="948"/>
                    <a:pt x="4369" y="948"/>
                  </a:cubicBezTo>
                  <a:cubicBezTo>
                    <a:pt x="4369" y="948"/>
                    <a:pt x="4379" y="944"/>
                    <a:pt x="4379" y="932"/>
                  </a:cubicBezTo>
                  <a:cubicBezTo>
                    <a:pt x="4379" y="920"/>
                    <a:pt x="4346" y="917"/>
                    <a:pt x="4333" y="917"/>
                  </a:cubicBezTo>
                  <a:cubicBezTo>
                    <a:pt x="4320" y="917"/>
                    <a:pt x="4287" y="920"/>
                    <a:pt x="4287" y="932"/>
                  </a:cubicBezTo>
                  <a:cubicBezTo>
                    <a:pt x="4287" y="944"/>
                    <a:pt x="4297" y="948"/>
                    <a:pt x="4297" y="948"/>
                  </a:cubicBezTo>
                  <a:cubicBezTo>
                    <a:pt x="4297" y="1161"/>
                    <a:pt x="4297" y="1161"/>
                    <a:pt x="4297" y="1161"/>
                  </a:cubicBezTo>
                  <a:cubicBezTo>
                    <a:pt x="4286" y="1161"/>
                    <a:pt x="4286" y="1161"/>
                    <a:pt x="4286" y="1161"/>
                  </a:cubicBezTo>
                  <a:cubicBezTo>
                    <a:pt x="4286" y="1131"/>
                    <a:pt x="4286" y="1131"/>
                    <a:pt x="4286" y="1131"/>
                  </a:cubicBezTo>
                  <a:cubicBezTo>
                    <a:pt x="4238" y="1091"/>
                    <a:pt x="4238" y="1091"/>
                    <a:pt x="4238" y="1091"/>
                  </a:cubicBezTo>
                  <a:cubicBezTo>
                    <a:pt x="4238" y="974"/>
                    <a:pt x="4238" y="974"/>
                    <a:pt x="4238" y="974"/>
                  </a:cubicBezTo>
                  <a:cubicBezTo>
                    <a:pt x="4223" y="974"/>
                    <a:pt x="4223" y="974"/>
                    <a:pt x="4223" y="974"/>
                  </a:cubicBezTo>
                  <a:cubicBezTo>
                    <a:pt x="4166" y="1010"/>
                    <a:pt x="4166" y="1010"/>
                    <a:pt x="4166" y="1010"/>
                  </a:cubicBezTo>
                  <a:cubicBezTo>
                    <a:pt x="4166" y="995"/>
                    <a:pt x="4166" y="995"/>
                    <a:pt x="4166" y="995"/>
                  </a:cubicBezTo>
                  <a:cubicBezTo>
                    <a:pt x="4087" y="995"/>
                    <a:pt x="4087" y="995"/>
                    <a:pt x="4087" y="995"/>
                  </a:cubicBezTo>
                  <a:cubicBezTo>
                    <a:pt x="4087" y="1012"/>
                    <a:pt x="4087" y="1012"/>
                    <a:pt x="4087" y="1012"/>
                  </a:cubicBezTo>
                  <a:cubicBezTo>
                    <a:pt x="4069" y="1012"/>
                    <a:pt x="4069" y="1012"/>
                    <a:pt x="4069" y="1012"/>
                  </a:cubicBezTo>
                  <a:cubicBezTo>
                    <a:pt x="4069" y="1130"/>
                    <a:pt x="4069" y="1130"/>
                    <a:pt x="4069" y="1130"/>
                  </a:cubicBezTo>
                  <a:cubicBezTo>
                    <a:pt x="4046" y="1117"/>
                    <a:pt x="4046" y="1117"/>
                    <a:pt x="4046" y="1117"/>
                  </a:cubicBezTo>
                  <a:cubicBezTo>
                    <a:pt x="4046" y="1088"/>
                    <a:pt x="4046" y="1088"/>
                    <a:pt x="4046" y="1088"/>
                  </a:cubicBezTo>
                  <a:cubicBezTo>
                    <a:pt x="4039" y="1088"/>
                    <a:pt x="4039" y="1088"/>
                    <a:pt x="4039" y="1088"/>
                  </a:cubicBezTo>
                  <a:cubicBezTo>
                    <a:pt x="4039" y="1118"/>
                    <a:pt x="4039" y="1118"/>
                    <a:pt x="4039" y="1118"/>
                  </a:cubicBezTo>
                  <a:cubicBezTo>
                    <a:pt x="4032" y="1118"/>
                    <a:pt x="4032" y="1118"/>
                    <a:pt x="4032" y="1118"/>
                  </a:cubicBezTo>
                  <a:cubicBezTo>
                    <a:pt x="4032" y="1061"/>
                    <a:pt x="4032" y="1061"/>
                    <a:pt x="4032" y="1061"/>
                  </a:cubicBezTo>
                  <a:cubicBezTo>
                    <a:pt x="3989" y="1061"/>
                    <a:pt x="3989" y="1061"/>
                    <a:pt x="3989" y="1061"/>
                  </a:cubicBezTo>
                  <a:cubicBezTo>
                    <a:pt x="3989" y="1052"/>
                    <a:pt x="3984" y="1018"/>
                    <a:pt x="3943" y="995"/>
                  </a:cubicBezTo>
                  <a:cubicBezTo>
                    <a:pt x="3943" y="975"/>
                    <a:pt x="3943" y="975"/>
                    <a:pt x="3943" y="975"/>
                  </a:cubicBezTo>
                  <a:cubicBezTo>
                    <a:pt x="3933" y="975"/>
                    <a:pt x="3933" y="975"/>
                    <a:pt x="3933" y="975"/>
                  </a:cubicBezTo>
                  <a:cubicBezTo>
                    <a:pt x="3923" y="975"/>
                    <a:pt x="3923" y="975"/>
                    <a:pt x="3923" y="975"/>
                  </a:cubicBezTo>
                  <a:cubicBezTo>
                    <a:pt x="3923" y="995"/>
                    <a:pt x="3923" y="995"/>
                    <a:pt x="3923" y="995"/>
                  </a:cubicBezTo>
                  <a:cubicBezTo>
                    <a:pt x="3882" y="1018"/>
                    <a:pt x="3877" y="1052"/>
                    <a:pt x="3877" y="1061"/>
                  </a:cubicBezTo>
                  <a:cubicBezTo>
                    <a:pt x="3877" y="1070"/>
                    <a:pt x="3885" y="1078"/>
                    <a:pt x="3885" y="1078"/>
                  </a:cubicBezTo>
                  <a:cubicBezTo>
                    <a:pt x="3859" y="1078"/>
                    <a:pt x="3859" y="1078"/>
                    <a:pt x="3859" y="1078"/>
                  </a:cubicBezTo>
                  <a:cubicBezTo>
                    <a:pt x="3846" y="1078"/>
                    <a:pt x="3846" y="1078"/>
                    <a:pt x="3846" y="1078"/>
                  </a:cubicBezTo>
                  <a:cubicBezTo>
                    <a:pt x="3809" y="1051"/>
                    <a:pt x="3809" y="1051"/>
                    <a:pt x="3809" y="1051"/>
                  </a:cubicBezTo>
                  <a:cubicBezTo>
                    <a:pt x="3781" y="1070"/>
                    <a:pt x="3781" y="1070"/>
                    <a:pt x="3781" y="1070"/>
                  </a:cubicBezTo>
                  <a:cubicBezTo>
                    <a:pt x="3770" y="1080"/>
                    <a:pt x="3770" y="1080"/>
                    <a:pt x="3770" y="1080"/>
                  </a:cubicBezTo>
                  <a:cubicBezTo>
                    <a:pt x="3742" y="1080"/>
                    <a:pt x="3742" y="1080"/>
                    <a:pt x="3742" y="1080"/>
                  </a:cubicBezTo>
                  <a:cubicBezTo>
                    <a:pt x="3742" y="1095"/>
                    <a:pt x="3742" y="1095"/>
                    <a:pt x="3742" y="1095"/>
                  </a:cubicBezTo>
                  <a:cubicBezTo>
                    <a:pt x="3759" y="1095"/>
                    <a:pt x="3763" y="1109"/>
                    <a:pt x="3763" y="1109"/>
                  </a:cubicBezTo>
                  <a:cubicBezTo>
                    <a:pt x="3763" y="1133"/>
                    <a:pt x="3763" y="1133"/>
                    <a:pt x="3763" y="1133"/>
                  </a:cubicBezTo>
                  <a:cubicBezTo>
                    <a:pt x="3734" y="1133"/>
                    <a:pt x="3734" y="1133"/>
                    <a:pt x="3734" y="1133"/>
                  </a:cubicBezTo>
                  <a:cubicBezTo>
                    <a:pt x="3734" y="1123"/>
                    <a:pt x="3734" y="1123"/>
                    <a:pt x="3734" y="1123"/>
                  </a:cubicBezTo>
                  <a:cubicBezTo>
                    <a:pt x="3673" y="1123"/>
                    <a:pt x="3673" y="1123"/>
                    <a:pt x="3673" y="1123"/>
                  </a:cubicBezTo>
                  <a:cubicBezTo>
                    <a:pt x="3673" y="1147"/>
                    <a:pt x="3673" y="1147"/>
                    <a:pt x="3673" y="1147"/>
                  </a:cubicBezTo>
                  <a:cubicBezTo>
                    <a:pt x="3635" y="1147"/>
                    <a:pt x="3635" y="1147"/>
                    <a:pt x="3635" y="1147"/>
                  </a:cubicBezTo>
                  <a:cubicBezTo>
                    <a:pt x="3635" y="1405"/>
                    <a:pt x="3635" y="1405"/>
                    <a:pt x="3635" y="1405"/>
                  </a:cubicBezTo>
                  <a:cubicBezTo>
                    <a:pt x="3585" y="1405"/>
                    <a:pt x="3585" y="1405"/>
                    <a:pt x="3585" y="1405"/>
                  </a:cubicBezTo>
                  <a:cubicBezTo>
                    <a:pt x="3585" y="1415"/>
                    <a:pt x="3585" y="1415"/>
                    <a:pt x="3585" y="1415"/>
                  </a:cubicBezTo>
                  <a:cubicBezTo>
                    <a:pt x="3576" y="1415"/>
                    <a:pt x="3576" y="1415"/>
                    <a:pt x="3576" y="1415"/>
                  </a:cubicBezTo>
                  <a:cubicBezTo>
                    <a:pt x="3576" y="1437"/>
                    <a:pt x="3576" y="1437"/>
                    <a:pt x="3576" y="1437"/>
                  </a:cubicBezTo>
                  <a:cubicBezTo>
                    <a:pt x="3565" y="1437"/>
                    <a:pt x="3565" y="1437"/>
                    <a:pt x="3565" y="1437"/>
                  </a:cubicBezTo>
                  <a:cubicBezTo>
                    <a:pt x="3565" y="1403"/>
                    <a:pt x="3565" y="1403"/>
                    <a:pt x="3565" y="1403"/>
                  </a:cubicBezTo>
                  <a:cubicBezTo>
                    <a:pt x="3528" y="1403"/>
                    <a:pt x="3528" y="1403"/>
                    <a:pt x="3528" y="1403"/>
                  </a:cubicBezTo>
                  <a:cubicBezTo>
                    <a:pt x="3528" y="1259"/>
                    <a:pt x="3528" y="1259"/>
                    <a:pt x="3528" y="1259"/>
                  </a:cubicBezTo>
                  <a:cubicBezTo>
                    <a:pt x="3478" y="1259"/>
                    <a:pt x="3478" y="1259"/>
                    <a:pt x="3478" y="1259"/>
                  </a:cubicBezTo>
                  <a:cubicBezTo>
                    <a:pt x="3478" y="1245"/>
                    <a:pt x="3478" y="1245"/>
                    <a:pt x="3478" y="1245"/>
                  </a:cubicBezTo>
                  <a:cubicBezTo>
                    <a:pt x="3463" y="1245"/>
                    <a:pt x="3463" y="1245"/>
                    <a:pt x="3463" y="1245"/>
                  </a:cubicBezTo>
                  <a:cubicBezTo>
                    <a:pt x="3463" y="1255"/>
                    <a:pt x="3463" y="1255"/>
                    <a:pt x="3463" y="1255"/>
                  </a:cubicBezTo>
                  <a:cubicBezTo>
                    <a:pt x="3455" y="1255"/>
                    <a:pt x="3455" y="1255"/>
                    <a:pt x="3455" y="1255"/>
                  </a:cubicBezTo>
                  <a:cubicBezTo>
                    <a:pt x="3456" y="1251"/>
                    <a:pt x="3456" y="1248"/>
                    <a:pt x="3456" y="1245"/>
                  </a:cubicBezTo>
                  <a:cubicBezTo>
                    <a:pt x="3456" y="1211"/>
                    <a:pt x="3436" y="1182"/>
                    <a:pt x="3407" y="1168"/>
                  </a:cubicBezTo>
                  <a:cubicBezTo>
                    <a:pt x="3407" y="700"/>
                    <a:pt x="3407" y="700"/>
                    <a:pt x="3407" y="700"/>
                  </a:cubicBezTo>
                  <a:cubicBezTo>
                    <a:pt x="3431" y="687"/>
                    <a:pt x="3447" y="662"/>
                    <a:pt x="3447" y="634"/>
                  </a:cubicBezTo>
                  <a:cubicBezTo>
                    <a:pt x="3447" y="597"/>
                    <a:pt x="3421" y="567"/>
                    <a:pt x="3387" y="560"/>
                  </a:cubicBezTo>
                  <a:cubicBezTo>
                    <a:pt x="3383" y="429"/>
                    <a:pt x="3383" y="429"/>
                    <a:pt x="3383" y="429"/>
                  </a:cubicBezTo>
                  <a:cubicBezTo>
                    <a:pt x="3391" y="425"/>
                    <a:pt x="3397" y="417"/>
                    <a:pt x="3397" y="407"/>
                  </a:cubicBezTo>
                  <a:cubicBezTo>
                    <a:pt x="3397" y="400"/>
                    <a:pt x="3394" y="393"/>
                    <a:pt x="3390" y="389"/>
                  </a:cubicBezTo>
                  <a:cubicBezTo>
                    <a:pt x="3390" y="372"/>
                    <a:pt x="3390" y="372"/>
                    <a:pt x="3390" y="372"/>
                  </a:cubicBezTo>
                  <a:cubicBezTo>
                    <a:pt x="3382" y="372"/>
                    <a:pt x="3382" y="372"/>
                    <a:pt x="3382" y="372"/>
                  </a:cubicBezTo>
                  <a:cubicBezTo>
                    <a:pt x="3382" y="269"/>
                    <a:pt x="3382" y="269"/>
                    <a:pt x="3382" y="269"/>
                  </a:cubicBezTo>
                  <a:cubicBezTo>
                    <a:pt x="3377" y="269"/>
                    <a:pt x="3377" y="269"/>
                    <a:pt x="3377" y="269"/>
                  </a:cubicBezTo>
                  <a:cubicBezTo>
                    <a:pt x="3377" y="187"/>
                    <a:pt x="3377" y="187"/>
                    <a:pt x="3377" y="187"/>
                  </a:cubicBezTo>
                  <a:cubicBezTo>
                    <a:pt x="3377" y="187"/>
                    <a:pt x="3385" y="187"/>
                    <a:pt x="3385" y="177"/>
                  </a:cubicBezTo>
                  <a:cubicBezTo>
                    <a:pt x="3385" y="167"/>
                    <a:pt x="3377" y="170"/>
                    <a:pt x="3377" y="170"/>
                  </a:cubicBezTo>
                  <a:cubicBezTo>
                    <a:pt x="3372" y="0"/>
                    <a:pt x="3372" y="0"/>
                    <a:pt x="3372" y="0"/>
                  </a:cubicBezTo>
                  <a:cubicBezTo>
                    <a:pt x="3367" y="170"/>
                    <a:pt x="3367" y="170"/>
                    <a:pt x="3367" y="170"/>
                  </a:cubicBezTo>
                  <a:cubicBezTo>
                    <a:pt x="3367" y="170"/>
                    <a:pt x="3359" y="167"/>
                    <a:pt x="3359" y="177"/>
                  </a:cubicBezTo>
                  <a:cubicBezTo>
                    <a:pt x="3359" y="187"/>
                    <a:pt x="3367" y="187"/>
                    <a:pt x="3367" y="187"/>
                  </a:cubicBezTo>
                  <a:cubicBezTo>
                    <a:pt x="3367" y="269"/>
                    <a:pt x="3367" y="269"/>
                    <a:pt x="3367" y="269"/>
                  </a:cubicBezTo>
                  <a:cubicBezTo>
                    <a:pt x="3362" y="269"/>
                    <a:pt x="3362" y="269"/>
                    <a:pt x="3362" y="269"/>
                  </a:cubicBezTo>
                  <a:cubicBezTo>
                    <a:pt x="3362" y="372"/>
                    <a:pt x="3362" y="372"/>
                    <a:pt x="3362" y="372"/>
                  </a:cubicBezTo>
                  <a:cubicBezTo>
                    <a:pt x="3354" y="372"/>
                    <a:pt x="3354" y="372"/>
                    <a:pt x="3354" y="372"/>
                  </a:cubicBezTo>
                  <a:cubicBezTo>
                    <a:pt x="3354" y="389"/>
                    <a:pt x="3354" y="389"/>
                    <a:pt x="3354" y="389"/>
                  </a:cubicBezTo>
                  <a:cubicBezTo>
                    <a:pt x="3350" y="393"/>
                    <a:pt x="3347" y="400"/>
                    <a:pt x="3347" y="407"/>
                  </a:cubicBezTo>
                  <a:cubicBezTo>
                    <a:pt x="3347" y="417"/>
                    <a:pt x="3353" y="425"/>
                    <a:pt x="3361" y="429"/>
                  </a:cubicBezTo>
                  <a:cubicBezTo>
                    <a:pt x="3357" y="560"/>
                    <a:pt x="3357" y="560"/>
                    <a:pt x="3357" y="560"/>
                  </a:cubicBezTo>
                  <a:cubicBezTo>
                    <a:pt x="3323" y="567"/>
                    <a:pt x="3297" y="597"/>
                    <a:pt x="3297" y="634"/>
                  </a:cubicBezTo>
                  <a:cubicBezTo>
                    <a:pt x="3297" y="659"/>
                    <a:pt x="3310" y="681"/>
                    <a:pt x="3329" y="695"/>
                  </a:cubicBezTo>
                  <a:cubicBezTo>
                    <a:pt x="3329" y="1173"/>
                    <a:pt x="3329" y="1173"/>
                    <a:pt x="3329" y="1173"/>
                  </a:cubicBezTo>
                  <a:cubicBezTo>
                    <a:pt x="3304" y="1187"/>
                    <a:pt x="3288" y="1214"/>
                    <a:pt x="3288" y="1245"/>
                  </a:cubicBezTo>
                  <a:cubicBezTo>
                    <a:pt x="3288" y="1275"/>
                    <a:pt x="3304" y="1302"/>
                    <a:pt x="3329" y="1317"/>
                  </a:cubicBezTo>
                  <a:cubicBezTo>
                    <a:pt x="3329" y="1343"/>
                    <a:pt x="3329" y="1343"/>
                    <a:pt x="3329" y="1343"/>
                  </a:cubicBezTo>
                  <a:cubicBezTo>
                    <a:pt x="3287" y="1479"/>
                    <a:pt x="3287" y="1479"/>
                    <a:pt x="3287" y="1479"/>
                  </a:cubicBezTo>
                  <a:cubicBezTo>
                    <a:pt x="3180" y="1479"/>
                    <a:pt x="3180" y="1479"/>
                    <a:pt x="3180" y="1479"/>
                  </a:cubicBezTo>
                  <a:cubicBezTo>
                    <a:pt x="3180" y="1420"/>
                    <a:pt x="3180" y="1420"/>
                    <a:pt x="3180" y="1420"/>
                  </a:cubicBezTo>
                  <a:cubicBezTo>
                    <a:pt x="3132" y="1420"/>
                    <a:pt x="3132" y="1420"/>
                    <a:pt x="3132" y="1420"/>
                  </a:cubicBezTo>
                  <a:cubicBezTo>
                    <a:pt x="3132" y="1479"/>
                    <a:pt x="3132" y="1479"/>
                    <a:pt x="3132" y="1479"/>
                  </a:cubicBezTo>
                  <a:cubicBezTo>
                    <a:pt x="2997" y="1479"/>
                    <a:pt x="2997" y="1479"/>
                    <a:pt x="2997" y="1479"/>
                  </a:cubicBezTo>
                  <a:cubicBezTo>
                    <a:pt x="2997" y="1395"/>
                    <a:pt x="2997" y="1395"/>
                    <a:pt x="2997" y="1395"/>
                  </a:cubicBezTo>
                  <a:cubicBezTo>
                    <a:pt x="2850" y="1372"/>
                    <a:pt x="2850" y="1372"/>
                    <a:pt x="2850" y="1372"/>
                  </a:cubicBezTo>
                  <a:cubicBezTo>
                    <a:pt x="2850" y="1279"/>
                    <a:pt x="2850" y="1279"/>
                    <a:pt x="2850" y="1279"/>
                  </a:cubicBezTo>
                  <a:cubicBezTo>
                    <a:pt x="2844" y="1271"/>
                    <a:pt x="2844" y="1271"/>
                    <a:pt x="2844" y="1271"/>
                  </a:cubicBezTo>
                  <a:cubicBezTo>
                    <a:pt x="2844" y="1227"/>
                    <a:pt x="2844" y="1227"/>
                    <a:pt x="2844" y="1227"/>
                  </a:cubicBezTo>
                  <a:cubicBezTo>
                    <a:pt x="2838" y="1223"/>
                    <a:pt x="2838" y="1223"/>
                    <a:pt x="2838" y="1223"/>
                  </a:cubicBezTo>
                  <a:cubicBezTo>
                    <a:pt x="2838" y="1194"/>
                    <a:pt x="2838" y="1194"/>
                    <a:pt x="2838" y="1194"/>
                  </a:cubicBezTo>
                  <a:cubicBezTo>
                    <a:pt x="2818" y="1177"/>
                    <a:pt x="2818" y="1177"/>
                    <a:pt x="2818" y="1177"/>
                  </a:cubicBezTo>
                  <a:cubicBezTo>
                    <a:pt x="2803" y="1177"/>
                    <a:pt x="2803" y="1177"/>
                    <a:pt x="2803" y="1177"/>
                  </a:cubicBezTo>
                  <a:cubicBezTo>
                    <a:pt x="2797" y="1119"/>
                    <a:pt x="2797" y="1119"/>
                    <a:pt x="2797" y="1119"/>
                  </a:cubicBezTo>
                  <a:cubicBezTo>
                    <a:pt x="2791" y="1177"/>
                    <a:pt x="2791" y="1177"/>
                    <a:pt x="2791" y="1177"/>
                  </a:cubicBezTo>
                  <a:cubicBezTo>
                    <a:pt x="2776" y="1177"/>
                    <a:pt x="2776" y="1177"/>
                    <a:pt x="2776" y="1177"/>
                  </a:cubicBezTo>
                  <a:cubicBezTo>
                    <a:pt x="2756" y="1194"/>
                    <a:pt x="2756" y="1194"/>
                    <a:pt x="2756" y="1194"/>
                  </a:cubicBezTo>
                  <a:cubicBezTo>
                    <a:pt x="2756" y="1223"/>
                    <a:pt x="2756" y="1223"/>
                    <a:pt x="2756" y="1223"/>
                  </a:cubicBezTo>
                  <a:cubicBezTo>
                    <a:pt x="2750" y="1227"/>
                    <a:pt x="2750" y="1227"/>
                    <a:pt x="2750" y="1227"/>
                  </a:cubicBezTo>
                  <a:cubicBezTo>
                    <a:pt x="2750" y="1271"/>
                    <a:pt x="2750" y="1271"/>
                    <a:pt x="2750" y="1271"/>
                  </a:cubicBezTo>
                  <a:cubicBezTo>
                    <a:pt x="2744" y="1279"/>
                    <a:pt x="2744" y="1279"/>
                    <a:pt x="2744" y="1279"/>
                  </a:cubicBezTo>
                  <a:cubicBezTo>
                    <a:pt x="2744" y="1341"/>
                    <a:pt x="2744" y="1341"/>
                    <a:pt x="2744" y="1341"/>
                  </a:cubicBezTo>
                  <a:cubicBezTo>
                    <a:pt x="2744" y="1341"/>
                    <a:pt x="2733" y="1330"/>
                    <a:pt x="2701" y="1330"/>
                  </a:cubicBezTo>
                  <a:cubicBezTo>
                    <a:pt x="2658" y="1330"/>
                    <a:pt x="2628" y="1372"/>
                    <a:pt x="2628" y="1372"/>
                  </a:cubicBezTo>
                  <a:cubicBezTo>
                    <a:pt x="2572" y="1372"/>
                    <a:pt x="2572" y="1372"/>
                    <a:pt x="2572" y="1372"/>
                  </a:cubicBezTo>
                  <a:cubicBezTo>
                    <a:pt x="2572" y="1389"/>
                    <a:pt x="2572" y="1389"/>
                    <a:pt x="2572" y="1389"/>
                  </a:cubicBezTo>
                  <a:cubicBezTo>
                    <a:pt x="2553" y="1389"/>
                    <a:pt x="2553" y="1389"/>
                    <a:pt x="2553" y="1389"/>
                  </a:cubicBezTo>
                  <a:cubicBezTo>
                    <a:pt x="2553" y="1382"/>
                    <a:pt x="2553" y="1382"/>
                    <a:pt x="2553" y="1382"/>
                  </a:cubicBezTo>
                  <a:cubicBezTo>
                    <a:pt x="2510" y="1382"/>
                    <a:pt x="2510" y="1382"/>
                    <a:pt x="2510" y="1382"/>
                  </a:cubicBezTo>
                  <a:cubicBezTo>
                    <a:pt x="2502" y="1393"/>
                    <a:pt x="2502" y="1393"/>
                    <a:pt x="2502" y="1393"/>
                  </a:cubicBezTo>
                  <a:cubicBezTo>
                    <a:pt x="2478" y="1393"/>
                    <a:pt x="2478" y="1393"/>
                    <a:pt x="2478" y="1393"/>
                  </a:cubicBezTo>
                  <a:cubicBezTo>
                    <a:pt x="2478" y="1402"/>
                    <a:pt x="2478" y="1402"/>
                    <a:pt x="2478" y="1402"/>
                  </a:cubicBezTo>
                  <a:cubicBezTo>
                    <a:pt x="2470" y="1402"/>
                    <a:pt x="2470" y="1402"/>
                    <a:pt x="2470" y="1402"/>
                  </a:cubicBezTo>
                  <a:cubicBezTo>
                    <a:pt x="2470" y="1378"/>
                    <a:pt x="2470" y="1378"/>
                    <a:pt x="2470" y="1378"/>
                  </a:cubicBezTo>
                  <a:cubicBezTo>
                    <a:pt x="2443" y="1378"/>
                    <a:pt x="2443" y="1378"/>
                    <a:pt x="2443" y="1378"/>
                  </a:cubicBezTo>
                  <a:cubicBezTo>
                    <a:pt x="2432" y="1388"/>
                    <a:pt x="2432" y="1388"/>
                    <a:pt x="2432" y="1388"/>
                  </a:cubicBezTo>
                  <a:cubicBezTo>
                    <a:pt x="2417" y="1388"/>
                    <a:pt x="2417" y="1388"/>
                    <a:pt x="2417" y="1388"/>
                  </a:cubicBezTo>
                  <a:cubicBezTo>
                    <a:pt x="2408" y="1375"/>
                    <a:pt x="2408" y="1375"/>
                    <a:pt x="2408" y="1375"/>
                  </a:cubicBezTo>
                  <a:cubicBezTo>
                    <a:pt x="2393" y="1375"/>
                    <a:pt x="2393" y="1375"/>
                    <a:pt x="2393" y="1375"/>
                  </a:cubicBezTo>
                  <a:cubicBezTo>
                    <a:pt x="2381" y="1388"/>
                    <a:pt x="2381" y="1388"/>
                    <a:pt x="2381" y="1388"/>
                  </a:cubicBezTo>
                  <a:cubicBezTo>
                    <a:pt x="2365" y="1388"/>
                    <a:pt x="2365" y="1388"/>
                    <a:pt x="2365" y="1388"/>
                  </a:cubicBezTo>
                  <a:cubicBezTo>
                    <a:pt x="2365" y="1465"/>
                    <a:pt x="2365" y="1465"/>
                    <a:pt x="2365" y="1465"/>
                  </a:cubicBezTo>
                  <a:cubicBezTo>
                    <a:pt x="2310" y="1465"/>
                    <a:pt x="2310" y="1465"/>
                    <a:pt x="2310" y="1465"/>
                  </a:cubicBezTo>
                  <a:cubicBezTo>
                    <a:pt x="2310" y="1440"/>
                    <a:pt x="2310" y="1440"/>
                    <a:pt x="2310" y="1440"/>
                  </a:cubicBezTo>
                  <a:cubicBezTo>
                    <a:pt x="2284" y="1420"/>
                    <a:pt x="2284" y="1420"/>
                    <a:pt x="2284" y="1420"/>
                  </a:cubicBezTo>
                  <a:cubicBezTo>
                    <a:pt x="2279" y="1380"/>
                    <a:pt x="2279" y="1380"/>
                    <a:pt x="2279" y="1380"/>
                  </a:cubicBezTo>
                  <a:cubicBezTo>
                    <a:pt x="2273" y="1419"/>
                    <a:pt x="2273" y="1419"/>
                    <a:pt x="2273" y="1419"/>
                  </a:cubicBezTo>
                  <a:cubicBezTo>
                    <a:pt x="2243" y="1441"/>
                    <a:pt x="2243" y="1441"/>
                    <a:pt x="2243" y="1441"/>
                  </a:cubicBezTo>
                  <a:cubicBezTo>
                    <a:pt x="2243" y="1457"/>
                    <a:pt x="2243" y="1457"/>
                    <a:pt x="2243" y="1457"/>
                  </a:cubicBezTo>
                  <a:cubicBezTo>
                    <a:pt x="2199" y="1457"/>
                    <a:pt x="2199" y="1457"/>
                    <a:pt x="2199" y="1457"/>
                  </a:cubicBezTo>
                  <a:cubicBezTo>
                    <a:pt x="2199" y="1401"/>
                    <a:pt x="2199" y="1401"/>
                    <a:pt x="2199" y="1401"/>
                  </a:cubicBezTo>
                  <a:cubicBezTo>
                    <a:pt x="2177" y="1401"/>
                    <a:pt x="2177" y="1401"/>
                    <a:pt x="2177" y="1401"/>
                  </a:cubicBezTo>
                  <a:cubicBezTo>
                    <a:pt x="2177" y="1391"/>
                    <a:pt x="2177" y="1391"/>
                    <a:pt x="2177" y="1391"/>
                  </a:cubicBezTo>
                  <a:cubicBezTo>
                    <a:pt x="2152" y="1391"/>
                    <a:pt x="2152" y="1391"/>
                    <a:pt x="2152" y="1391"/>
                  </a:cubicBezTo>
                  <a:cubicBezTo>
                    <a:pt x="2152" y="1409"/>
                    <a:pt x="2152" y="1409"/>
                    <a:pt x="2152" y="1409"/>
                  </a:cubicBezTo>
                  <a:cubicBezTo>
                    <a:pt x="2139" y="1409"/>
                    <a:pt x="2139" y="1409"/>
                    <a:pt x="2139" y="1409"/>
                  </a:cubicBezTo>
                  <a:cubicBezTo>
                    <a:pt x="2139" y="1371"/>
                    <a:pt x="2139" y="1371"/>
                    <a:pt x="2139" y="1371"/>
                  </a:cubicBezTo>
                  <a:cubicBezTo>
                    <a:pt x="2093" y="1371"/>
                    <a:pt x="2093" y="1371"/>
                    <a:pt x="2093" y="1371"/>
                  </a:cubicBezTo>
                  <a:cubicBezTo>
                    <a:pt x="2093" y="1436"/>
                    <a:pt x="2093" y="1436"/>
                    <a:pt x="2093" y="1436"/>
                  </a:cubicBezTo>
                  <a:cubicBezTo>
                    <a:pt x="2077" y="1436"/>
                    <a:pt x="2077" y="1436"/>
                    <a:pt x="2077" y="1436"/>
                  </a:cubicBezTo>
                  <a:cubicBezTo>
                    <a:pt x="2077" y="1453"/>
                    <a:pt x="2077" y="1453"/>
                    <a:pt x="2077" y="1453"/>
                  </a:cubicBezTo>
                  <a:cubicBezTo>
                    <a:pt x="2068" y="1453"/>
                    <a:pt x="2068" y="1453"/>
                    <a:pt x="2068" y="1453"/>
                  </a:cubicBezTo>
                  <a:cubicBezTo>
                    <a:pt x="2068" y="1463"/>
                    <a:pt x="2068" y="1463"/>
                    <a:pt x="2068" y="1463"/>
                  </a:cubicBezTo>
                  <a:cubicBezTo>
                    <a:pt x="2055" y="1463"/>
                    <a:pt x="2055" y="1463"/>
                    <a:pt x="2055" y="1463"/>
                  </a:cubicBezTo>
                  <a:cubicBezTo>
                    <a:pt x="2055" y="1453"/>
                    <a:pt x="2055" y="1453"/>
                    <a:pt x="2055" y="1453"/>
                  </a:cubicBezTo>
                  <a:cubicBezTo>
                    <a:pt x="2033" y="1453"/>
                    <a:pt x="2033" y="1453"/>
                    <a:pt x="2033" y="1453"/>
                  </a:cubicBezTo>
                  <a:cubicBezTo>
                    <a:pt x="2033" y="1461"/>
                    <a:pt x="2033" y="1461"/>
                    <a:pt x="2033" y="1461"/>
                  </a:cubicBezTo>
                  <a:cubicBezTo>
                    <a:pt x="2004" y="1461"/>
                    <a:pt x="2004" y="1461"/>
                    <a:pt x="2004" y="1461"/>
                  </a:cubicBezTo>
                  <a:cubicBezTo>
                    <a:pt x="2004" y="1471"/>
                    <a:pt x="2004" y="1471"/>
                    <a:pt x="2004" y="1471"/>
                  </a:cubicBezTo>
                  <a:cubicBezTo>
                    <a:pt x="1996" y="1471"/>
                    <a:pt x="1996" y="1471"/>
                    <a:pt x="1996" y="1471"/>
                  </a:cubicBezTo>
                  <a:cubicBezTo>
                    <a:pt x="1996" y="1463"/>
                    <a:pt x="1996" y="1463"/>
                    <a:pt x="1996" y="1463"/>
                  </a:cubicBezTo>
                  <a:cubicBezTo>
                    <a:pt x="1983" y="1463"/>
                    <a:pt x="1983" y="1463"/>
                    <a:pt x="1983" y="1463"/>
                  </a:cubicBezTo>
                  <a:cubicBezTo>
                    <a:pt x="1983" y="1479"/>
                    <a:pt x="1983" y="1479"/>
                    <a:pt x="1983" y="1479"/>
                  </a:cubicBezTo>
                  <a:cubicBezTo>
                    <a:pt x="1975" y="1479"/>
                    <a:pt x="1975" y="1479"/>
                    <a:pt x="1975" y="1479"/>
                  </a:cubicBezTo>
                  <a:cubicBezTo>
                    <a:pt x="1975" y="1343"/>
                    <a:pt x="1975" y="1343"/>
                    <a:pt x="1975" y="1343"/>
                  </a:cubicBezTo>
                  <a:cubicBezTo>
                    <a:pt x="1952" y="1343"/>
                    <a:pt x="1952" y="1343"/>
                    <a:pt x="1952" y="1343"/>
                  </a:cubicBezTo>
                  <a:cubicBezTo>
                    <a:pt x="1952" y="1352"/>
                    <a:pt x="1952" y="1352"/>
                    <a:pt x="1952" y="1352"/>
                  </a:cubicBezTo>
                  <a:cubicBezTo>
                    <a:pt x="1943" y="1352"/>
                    <a:pt x="1943" y="1352"/>
                    <a:pt x="1943" y="1352"/>
                  </a:cubicBezTo>
                  <a:cubicBezTo>
                    <a:pt x="1935" y="1335"/>
                    <a:pt x="1935" y="1335"/>
                    <a:pt x="1935" y="1335"/>
                  </a:cubicBezTo>
                  <a:cubicBezTo>
                    <a:pt x="1921" y="1335"/>
                    <a:pt x="1921" y="1335"/>
                    <a:pt x="1921" y="1335"/>
                  </a:cubicBezTo>
                  <a:cubicBezTo>
                    <a:pt x="1912" y="1352"/>
                    <a:pt x="1912" y="1352"/>
                    <a:pt x="1912" y="1352"/>
                  </a:cubicBezTo>
                  <a:cubicBezTo>
                    <a:pt x="1877" y="1352"/>
                    <a:pt x="1877" y="1352"/>
                    <a:pt x="1877" y="1352"/>
                  </a:cubicBezTo>
                  <a:cubicBezTo>
                    <a:pt x="1877" y="1456"/>
                    <a:pt x="1877" y="1456"/>
                    <a:pt x="1877" y="1456"/>
                  </a:cubicBezTo>
                  <a:cubicBezTo>
                    <a:pt x="1805" y="1456"/>
                    <a:pt x="1805" y="1456"/>
                    <a:pt x="1805" y="1456"/>
                  </a:cubicBezTo>
                  <a:cubicBezTo>
                    <a:pt x="1791" y="1441"/>
                    <a:pt x="1791" y="1441"/>
                    <a:pt x="1791" y="1441"/>
                  </a:cubicBezTo>
                  <a:cubicBezTo>
                    <a:pt x="1781" y="1452"/>
                    <a:pt x="1781" y="1452"/>
                    <a:pt x="1781" y="1452"/>
                  </a:cubicBezTo>
                  <a:cubicBezTo>
                    <a:pt x="1771" y="1452"/>
                    <a:pt x="1771" y="1452"/>
                    <a:pt x="1771" y="1452"/>
                  </a:cubicBezTo>
                  <a:cubicBezTo>
                    <a:pt x="1756" y="1437"/>
                    <a:pt x="1756" y="1437"/>
                    <a:pt x="1756" y="1437"/>
                  </a:cubicBezTo>
                  <a:cubicBezTo>
                    <a:pt x="1744" y="1437"/>
                    <a:pt x="1744" y="1437"/>
                    <a:pt x="1744" y="1437"/>
                  </a:cubicBezTo>
                  <a:cubicBezTo>
                    <a:pt x="1731" y="1448"/>
                    <a:pt x="1731" y="1448"/>
                    <a:pt x="1731" y="1448"/>
                  </a:cubicBezTo>
                  <a:cubicBezTo>
                    <a:pt x="1699" y="1448"/>
                    <a:pt x="1699" y="1448"/>
                    <a:pt x="1699" y="1448"/>
                  </a:cubicBezTo>
                  <a:cubicBezTo>
                    <a:pt x="1699" y="1437"/>
                    <a:pt x="1699" y="1437"/>
                    <a:pt x="1699" y="1437"/>
                  </a:cubicBezTo>
                  <a:cubicBezTo>
                    <a:pt x="1673" y="1437"/>
                    <a:pt x="1673" y="1437"/>
                    <a:pt x="1673" y="1437"/>
                  </a:cubicBezTo>
                  <a:cubicBezTo>
                    <a:pt x="1673" y="1469"/>
                    <a:pt x="1673" y="1469"/>
                    <a:pt x="1673" y="1469"/>
                  </a:cubicBezTo>
                  <a:cubicBezTo>
                    <a:pt x="1656" y="1469"/>
                    <a:pt x="1656" y="1469"/>
                    <a:pt x="1656" y="1469"/>
                  </a:cubicBezTo>
                  <a:cubicBezTo>
                    <a:pt x="1656" y="1459"/>
                    <a:pt x="1656" y="1459"/>
                    <a:pt x="1656" y="1459"/>
                  </a:cubicBezTo>
                  <a:cubicBezTo>
                    <a:pt x="1619" y="1459"/>
                    <a:pt x="1619" y="1459"/>
                    <a:pt x="1619" y="1459"/>
                  </a:cubicBezTo>
                  <a:cubicBezTo>
                    <a:pt x="1619" y="1448"/>
                    <a:pt x="1619" y="1448"/>
                    <a:pt x="1619" y="1448"/>
                  </a:cubicBezTo>
                  <a:cubicBezTo>
                    <a:pt x="1587" y="1448"/>
                    <a:pt x="1587" y="1448"/>
                    <a:pt x="1587" y="1448"/>
                  </a:cubicBezTo>
                  <a:cubicBezTo>
                    <a:pt x="1587" y="1459"/>
                    <a:pt x="1587" y="1459"/>
                    <a:pt x="1587" y="1459"/>
                  </a:cubicBezTo>
                  <a:cubicBezTo>
                    <a:pt x="1563" y="1459"/>
                    <a:pt x="1563" y="1459"/>
                    <a:pt x="1563" y="1459"/>
                  </a:cubicBezTo>
                  <a:cubicBezTo>
                    <a:pt x="1563" y="1407"/>
                    <a:pt x="1563" y="1407"/>
                    <a:pt x="1563" y="1407"/>
                  </a:cubicBezTo>
                  <a:cubicBezTo>
                    <a:pt x="1531" y="1393"/>
                    <a:pt x="1531" y="1393"/>
                    <a:pt x="1531" y="1393"/>
                  </a:cubicBezTo>
                  <a:cubicBezTo>
                    <a:pt x="1531" y="1408"/>
                    <a:pt x="1531" y="1408"/>
                    <a:pt x="1531" y="1408"/>
                  </a:cubicBezTo>
                  <a:cubicBezTo>
                    <a:pt x="1524" y="1408"/>
                    <a:pt x="1524" y="1408"/>
                    <a:pt x="1524" y="1408"/>
                  </a:cubicBezTo>
                  <a:cubicBezTo>
                    <a:pt x="1524" y="1331"/>
                    <a:pt x="1524" y="1331"/>
                    <a:pt x="1524" y="1331"/>
                  </a:cubicBezTo>
                  <a:cubicBezTo>
                    <a:pt x="1507" y="1331"/>
                    <a:pt x="1507" y="1331"/>
                    <a:pt x="1507" y="1331"/>
                  </a:cubicBezTo>
                  <a:cubicBezTo>
                    <a:pt x="1507" y="1307"/>
                    <a:pt x="1507" y="1307"/>
                    <a:pt x="1507" y="1307"/>
                  </a:cubicBezTo>
                  <a:cubicBezTo>
                    <a:pt x="1479" y="1307"/>
                    <a:pt x="1479" y="1307"/>
                    <a:pt x="1479" y="1307"/>
                  </a:cubicBezTo>
                  <a:cubicBezTo>
                    <a:pt x="1479" y="1281"/>
                    <a:pt x="1479" y="1281"/>
                    <a:pt x="1479" y="1281"/>
                  </a:cubicBezTo>
                  <a:cubicBezTo>
                    <a:pt x="1465" y="1281"/>
                    <a:pt x="1465" y="1281"/>
                    <a:pt x="1465" y="1281"/>
                  </a:cubicBezTo>
                  <a:cubicBezTo>
                    <a:pt x="1465" y="1307"/>
                    <a:pt x="1465" y="1307"/>
                    <a:pt x="1465" y="1307"/>
                  </a:cubicBezTo>
                  <a:cubicBezTo>
                    <a:pt x="1443" y="1307"/>
                    <a:pt x="1443" y="1307"/>
                    <a:pt x="1443" y="1307"/>
                  </a:cubicBezTo>
                  <a:cubicBezTo>
                    <a:pt x="1443" y="1265"/>
                    <a:pt x="1443" y="1265"/>
                    <a:pt x="1443" y="1265"/>
                  </a:cubicBezTo>
                  <a:cubicBezTo>
                    <a:pt x="1443" y="1265"/>
                    <a:pt x="1412" y="1232"/>
                    <a:pt x="1389" y="1232"/>
                  </a:cubicBezTo>
                  <a:cubicBezTo>
                    <a:pt x="1367" y="1232"/>
                    <a:pt x="1337" y="1269"/>
                    <a:pt x="1337" y="1269"/>
                  </a:cubicBezTo>
                  <a:cubicBezTo>
                    <a:pt x="1337" y="1359"/>
                    <a:pt x="1337" y="1359"/>
                    <a:pt x="1337" y="1359"/>
                  </a:cubicBezTo>
                  <a:cubicBezTo>
                    <a:pt x="1315" y="1359"/>
                    <a:pt x="1315" y="1359"/>
                    <a:pt x="1315" y="1359"/>
                  </a:cubicBezTo>
                  <a:cubicBezTo>
                    <a:pt x="1315" y="1417"/>
                    <a:pt x="1315" y="1417"/>
                    <a:pt x="1315" y="1417"/>
                  </a:cubicBezTo>
                  <a:cubicBezTo>
                    <a:pt x="1275" y="1432"/>
                    <a:pt x="1275" y="1432"/>
                    <a:pt x="1275" y="1432"/>
                  </a:cubicBezTo>
                  <a:cubicBezTo>
                    <a:pt x="1275" y="1445"/>
                    <a:pt x="1275" y="1445"/>
                    <a:pt x="1275" y="1445"/>
                  </a:cubicBezTo>
                  <a:cubicBezTo>
                    <a:pt x="1267" y="1445"/>
                    <a:pt x="1267" y="1445"/>
                    <a:pt x="1267" y="1445"/>
                  </a:cubicBezTo>
                  <a:cubicBezTo>
                    <a:pt x="1267" y="1421"/>
                    <a:pt x="1267" y="1421"/>
                    <a:pt x="1267" y="1421"/>
                  </a:cubicBezTo>
                  <a:cubicBezTo>
                    <a:pt x="1253" y="1421"/>
                    <a:pt x="1253" y="1421"/>
                    <a:pt x="1253" y="1421"/>
                  </a:cubicBezTo>
                  <a:cubicBezTo>
                    <a:pt x="1235" y="1395"/>
                    <a:pt x="1235" y="1395"/>
                    <a:pt x="1235" y="1395"/>
                  </a:cubicBezTo>
                  <a:cubicBezTo>
                    <a:pt x="1213" y="1416"/>
                    <a:pt x="1213" y="1416"/>
                    <a:pt x="1213" y="1416"/>
                  </a:cubicBezTo>
                  <a:cubicBezTo>
                    <a:pt x="1213" y="1399"/>
                    <a:pt x="1213" y="1399"/>
                    <a:pt x="1213" y="1399"/>
                  </a:cubicBezTo>
                  <a:cubicBezTo>
                    <a:pt x="1200" y="1399"/>
                    <a:pt x="1200" y="1399"/>
                    <a:pt x="1200" y="1399"/>
                  </a:cubicBezTo>
                  <a:cubicBezTo>
                    <a:pt x="1200" y="1409"/>
                    <a:pt x="1200" y="1409"/>
                    <a:pt x="1200" y="1409"/>
                  </a:cubicBezTo>
                  <a:cubicBezTo>
                    <a:pt x="1189" y="1409"/>
                    <a:pt x="1189" y="1409"/>
                    <a:pt x="1189" y="1409"/>
                  </a:cubicBezTo>
                  <a:cubicBezTo>
                    <a:pt x="1189" y="1392"/>
                    <a:pt x="1189" y="1392"/>
                    <a:pt x="1189" y="1392"/>
                  </a:cubicBezTo>
                  <a:cubicBezTo>
                    <a:pt x="1164" y="1392"/>
                    <a:pt x="1164" y="1392"/>
                    <a:pt x="1164" y="1392"/>
                  </a:cubicBezTo>
                  <a:cubicBezTo>
                    <a:pt x="1164" y="1401"/>
                    <a:pt x="1164" y="1401"/>
                    <a:pt x="1164" y="1401"/>
                  </a:cubicBezTo>
                  <a:cubicBezTo>
                    <a:pt x="1155" y="1401"/>
                    <a:pt x="1155" y="1401"/>
                    <a:pt x="1155" y="1401"/>
                  </a:cubicBezTo>
                  <a:cubicBezTo>
                    <a:pt x="1155" y="1417"/>
                    <a:pt x="1155" y="1417"/>
                    <a:pt x="1155" y="1417"/>
                  </a:cubicBezTo>
                  <a:cubicBezTo>
                    <a:pt x="1133" y="1417"/>
                    <a:pt x="1133" y="1417"/>
                    <a:pt x="1133" y="1417"/>
                  </a:cubicBezTo>
                  <a:cubicBezTo>
                    <a:pt x="1133" y="1397"/>
                    <a:pt x="1133" y="1397"/>
                    <a:pt x="1133" y="1397"/>
                  </a:cubicBezTo>
                  <a:cubicBezTo>
                    <a:pt x="1123" y="1397"/>
                    <a:pt x="1123" y="1397"/>
                    <a:pt x="1123" y="1397"/>
                  </a:cubicBezTo>
                  <a:cubicBezTo>
                    <a:pt x="1112" y="1385"/>
                    <a:pt x="1112" y="1385"/>
                    <a:pt x="1112" y="1385"/>
                  </a:cubicBezTo>
                  <a:cubicBezTo>
                    <a:pt x="1104" y="1391"/>
                    <a:pt x="1104" y="1391"/>
                    <a:pt x="1104" y="1391"/>
                  </a:cubicBezTo>
                  <a:cubicBezTo>
                    <a:pt x="1095" y="1391"/>
                    <a:pt x="1095" y="1391"/>
                    <a:pt x="1095" y="1391"/>
                  </a:cubicBezTo>
                  <a:cubicBezTo>
                    <a:pt x="1076" y="1368"/>
                    <a:pt x="1076" y="1368"/>
                    <a:pt x="1076" y="1368"/>
                  </a:cubicBezTo>
                  <a:cubicBezTo>
                    <a:pt x="1063" y="1389"/>
                    <a:pt x="1063" y="1389"/>
                    <a:pt x="1063" y="1389"/>
                  </a:cubicBezTo>
                  <a:cubicBezTo>
                    <a:pt x="1051" y="1389"/>
                    <a:pt x="1051" y="1389"/>
                    <a:pt x="1051" y="1389"/>
                  </a:cubicBezTo>
                  <a:cubicBezTo>
                    <a:pt x="1051" y="1371"/>
                    <a:pt x="1051" y="1371"/>
                    <a:pt x="1051" y="1371"/>
                  </a:cubicBezTo>
                  <a:cubicBezTo>
                    <a:pt x="1031" y="1371"/>
                    <a:pt x="1031" y="1371"/>
                    <a:pt x="1031" y="1371"/>
                  </a:cubicBezTo>
                  <a:cubicBezTo>
                    <a:pt x="1031" y="1391"/>
                    <a:pt x="1031" y="1391"/>
                    <a:pt x="1031" y="1391"/>
                  </a:cubicBezTo>
                  <a:cubicBezTo>
                    <a:pt x="1020" y="1403"/>
                    <a:pt x="1020" y="1403"/>
                    <a:pt x="1020" y="1403"/>
                  </a:cubicBezTo>
                  <a:cubicBezTo>
                    <a:pt x="1012" y="1403"/>
                    <a:pt x="1012" y="1403"/>
                    <a:pt x="1012" y="1403"/>
                  </a:cubicBezTo>
                  <a:cubicBezTo>
                    <a:pt x="1012" y="1376"/>
                    <a:pt x="1012" y="1376"/>
                    <a:pt x="1012" y="1376"/>
                  </a:cubicBezTo>
                  <a:cubicBezTo>
                    <a:pt x="999" y="1376"/>
                    <a:pt x="999" y="1376"/>
                    <a:pt x="999" y="1376"/>
                  </a:cubicBezTo>
                  <a:cubicBezTo>
                    <a:pt x="988" y="1359"/>
                    <a:pt x="988" y="1359"/>
                    <a:pt x="988" y="1359"/>
                  </a:cubicBezTo>
                  <a:cubicBezTo>
                    <a:pt x="969" y="1381"/>
                    <a:pt x="969" y="1381"/>
                    <a:pt x="969" y="1381"/>
                  </a:cubicBezTo>
                  <a:cubicBezTo>
                    <a:pt x="969" y="1224"/>
                    <a:pt x="969" y="1224"/>
                    <a:pt x="969" y="1224"/>
                  </a:cubicBezTo>
                  <a:cubicBezTo>
                    <a:pt x="943" y="1224"/>
                    <a:pt x="943" y="1224"/>
                    <a:pt x="943" y="1224"/>
                  </a:cubicBezTo>
                  <a:cubicBezTo>
                    <a:pt x="943" y="1212"/>
                    <a:pt x="943" y="1212"/>
                    <a:pt x="943" y="1212"/>
                  </a:cubicBezTo>
                  <a:cubicBezTo>
                    <a:pt x="969" y="1212"/>
                    <a:pt x="969" y="1212"/>
                    <a:pt x="969" y="1212"/>
                  </a:cubicBezTo>
                  <a:cubicBezTo>
                    <a:pt x="969" y="1204"/>
                    <a:pt x="969" y="1204"/>
                    <a:pt x="969" y="1204"/>
                  </a:cubicBezTo>
                  <a:cubicBezTo>
                    <a:pt x="847" y="1204"/>
                    <a:pt x="847" y="1204"/>
                    <a:pt x="847" y="1204"/>
                  </a:cubicBezTo>
                  <a:cubicBezTo>
                    <a:pt x="847" y="1211"/>
                    <a:pt x="847" y="1211"/>
                    <a:pt x="847" y="1211"/>
                  </a:cubicBezTo>
                  <a:cubicBezTo>
                    <a:pt x="857" y="1211"/>
                    <a:pt x="857" y="1211"/>
                    <a:pt x="857" y="1211"/>
                  </a:cubicBezTo>
                  <a:cubicBezTo>
                    <a:pt x="857" y="1224"/>
                    <a:pt x="857" y="1224"/>
                    <a:pt x="857" y="1224"/>
                  </a:cubicBezTo>
                  <a:cubicBezTo>
                    <a:pt x="843" y="1224"/>
                    <a:pt x="843" y="1224"/>
                    <a:pt x="843" y="1224"/>
                  </a:cubicBezTo>
                  <a:cubicBezTo>
                    <a:pt x="843" y="1375"/>
                    <a:pt x="843" y="1375"/>
                    <a:pt x="843" y="1375"/>
                  </a:cubicBezTo>
                  <a:cubicBezTo>
                    <a:pt x="828" y="1375"/>
                    <a:pt x="828" y="1375"/>
                    <a:pt x="828" y="1375"/>
                  </a:cubicBezTo>
                  <a:cubicBezTo>
                    <a:pt x="828" y="1387"/>
                    <a:pt x="828" y="1387"/>
                    <a:pt x="828" y="1387"/>
                  </a:cubicBezTo>
                  <a:cubicBezTo>
                    <a:pt x="816" y="1387"/>
                    <a:pt x="816" y="1387"/>
                    <a:pt x="816" y="1387"/>
                  </a:cubicBezTo>
                  <a:cubicBezTo>
                    <a:pt x="816" y="1403"/>
                    <a:pt x="816" y="1403"/>
                    <a:pt x="816" y="1403"/>
                  </a:cubicBezTo>
                  <a:cubicBezTo>
                    <a:pt x="804" y="1403"/>
                    <a:pt x="804" y="1403"/>
                    <a:pt x="804" y="1403"/>
                  </a:cubicBezTo>
                  <a:cubicBezTo>
                    <a:pt x="787" y="1393"/>
                    <a:pt x="787" y="1393"/>
                    <a:pt x="787" y="1393"/>
                  </a:cubicBezTo>
                  <a:cubicBezTo>
                    <a:pt x="787" y="1193"/>
                    <a:pt x="787" y="1193"/>
                    <a:pt x="787" y="1193"/>
                  </a:cubicBezTo>
                  <a:cubicBezTo>
                    <a:pt x="691" y="1193"/>
                    <a:pt x="691" y="1193"/>
                    <a:pt x="691" y="1193"/>
                  </a:cubicBezTo>
                  <a:cubicBezTo>
                    <a:pt x="691" y="1427"/>
                    <a:pt x="691" y="1427"/>
                    <a:pt x="691" y="1427"/>
                  </a:cubicBezTo>
                  <a:cubicBezTo>
                    <a:pt x="664" y="1427"/>
                    <a:pt x="664" y="1427"/>
                    <a:pt x="664" y="1427"/>
                  </a:cubicBezTo>
                  <a:cubicBezTo>
                    <a:pt x="664" y="1445"/>
                    <a:pt x="664" y="1445"/>
                    <a:pt x="664" y="1445"/>
                  </a:cubicBezTo>
                  <a:cubicBezTo>
                    <a:pt x="640" y="1445"/>
                    <a:pt x="640" y="1445"/>
                    <a:pt x="640" y="1445"/>
                  </a:cubicBezTo>
                  <a:cubicBezTo>
                    <a:pt x="640" y="1436"/>
                    <a:pt x="640" y="1436"/>
                    <a:pt x="640" y="1436"/>
                  </a:cubicBezTo>
                  <a:cubicBezTo>
                    <a:pt x="625" y="1436"/>
                    <a:pt x="625" y="1436"/>
                    <a:pt x="625" y="1436"/>
                  </a:cubicBezTo>
                  <a:cubicBezTo>
                    <a:pt x="625" y="1237"/>
                    <a:pt x="625" y="1237"/>
                    <a:pt x="625" y="1237"/>
                  </a:cubicBezTo>
                  <a:cubicBezTo>
                    <a:pt x="601" y="1237"/>
                    <a:pt x="601" y="1237"/>
                    <a:pt x="601" y="1237"/>
                  </a:cubicBezTo>
                  <a:cubicBezTo>
                    <a:pt x="601" y="1228"/>
                    <a:pt x="601" y="1228"/>
                    <a:pt x="601" y="1228"/>
                  </a:cubicBezTo>
                  <a:cubicBezTo>
                    <a:pt x="536" y="1228"/>
                    <a:pt x="536" y="1228"/>
                    <a:pt x="536" y="1228"/>
                  </a:cubicBezTo>
                  <a:cubicBezTo>
                    <a:pt x="536" y="1241"/>
                    <a:pt x="536" y="1241"/>
                    <a:pt x="536" y="1241"/>
                  </a:cubicBezTo>
                  <a:cubicBezTo>
                    <a:pt x="515" y="1241"/>
                    <a:pt x="515" y="1241"/>
                    <a:pt x="515" y="1241"/>
                  </a:cubicBezTo>
                  <a:cubicBezTo>
                    <a:pt x="515" y="1227"/>
                    <a:pt x="515" y="1227"/>
                    <a:pt x="515" y="1227"/>
                  </a:cubicBezTo>
                  <a:cubicBezTo>
                    <a:pt x="501" y="1227"/>
                    <a:pt x="501" y="1227"/>
                    <a:pt x="501" y="1227"/>
                  </a:cubicBezTo>
                  <a:cubicBezTo>
                    <a:pt x="501" y="1227"/>
                    <a:pt x="487" y="1169"/>
                    <a:pt x="456" y="1169"/>
                  </a:cubicBezTo>
                  <a:cubicBezTo>
                    <a:pt x="425" y="1169"/>
                    <a:pt x="401" y="1224"/>
                    <a:pt x="401" y="1224"/>
                  </a:cubicBezTo>
                  <a:cubicBezTo>
                    <a:pt x="392" y="1224"/>
                    <a:pt x="392" y="1224"/>
                    <a:pt x="392" y="1224"/>
                  </a:cubicBezTo>
                  <a:cubicBezTo>
                    <a:pt x="392" y="1243"/>
                    <a:pt x="392" y="1243"/>
                    <a:pt x="392" y="1243"/>
                  </a:cubicBezTo>
                  <a:cubicBezTo>
                    <a:pt x="373" y="1243"/>
                    <a:pt x="373" y="1243"/>
                    <a:pt x="373" y="1243"/>
                  </a:cubicBezTo>
                  <a:cubicBezTo>
                    <a:pt x="373" y="1233"/>
                    <a:pt x="373" y="1233"/>
                    <a:pt x="373" y="1233"/>
                  </a:cubicBezTo>
                  <a:cubicBezTo>
                    <a:pt x="320" y="1233"/>
                    <a:pt x="320" y="1233"/>
                    <a:pt x="320" y="1233"/>
                  </a:cubicBezTo>
                  <a:cubicBezTo>
                    <a:pt x="320" y="1245"/>
                    <a:pt x="320" y="1245"/>
                    <a:pt x="320" y="1245"/>
                  </a:cubicBezTo>
                  <a:cubicBezTo>
                    <a:pt x="303" y="1245"/>
                    <a:pt x="303" y="1245"/>
                    <a:pt x="303" y="1245"/>
                  </a:cubicBezTo>
                  <a:cubicBezTo>
                    <a:pt x="288" y="1257"/>
                    <a:pt x="288" y="1257"/>
                    <a:pt x="288" y="1257"/>
                  </a:cubicBezTo>
                  <a:cubicBezTo>
                    <a:pt x="288" y="1331"/>
                    <a:pt x="288" y="1331"/>
                    <a:pt x="288" y="1331"/>
                  </a:cubicBezTo>
                  <a:cubicBezTo>
                    <a:pt x="268" y="1331"/>
                    <a:pt x="268" y="1331"/>
                    <a:pt x="268" y="1331"/>
                  </a:cubicBezTo>
                  <a:cubicBezTo>
                    <a:pt x="268" y="1373"/>
                    <a:pt x="268" y="1373"/>
                    <a:pt x="268" y="1373"/>
                  </a:cubicBezTo>
                  <a:cubicBezTo>
                    <a:pt x="252" y="1373"/>
                    <a:pt x="252" y="1373"/>
                    <a:pt x="252" y="1373"/>
                  </a:cubicBezTo>
                  <a:cubicBezTo>
                    <a:pt x="252" y="1325"/>
                    <a:pt x="252" y="1325"/>
                    <a:pt x="252" y="1325"/>
                  </a:cubicBezTo>
                  <a:cubicBezTo>
                    <a:pt x="236" y="1325"/>
                    <a:pt x="236" y="1325"/>
                    <a:pt x="236" y="1325"/>
                  </a:cubicBezTo>
                  <a:cubicBezTo>
                    <a:pt x="236" y="1342"/>
                    <a:pt x="236" y="1342"/>
                    <a:pt x="236" y="1342"/>
                  </a:cubicBezTo>
                  <a:cubicBezTo>
                    <a:pt x="218" y="1342"/>
                    <a:pt x="218" y="1342"/>
                    <a:pt x="218" y="1342"/>
                  </a:cubicBezTo>
                  <a:cubicBezTo>
                    <a:pt x="218" y="1331"/>
                    <a:pt x="218" y="1331"/>
                    <a:pt x="218" y="1331"/>
                  </a:cubicBezTo>
                  <a:cubicBezTo>
                    <a:pt x="195" y="1331"/>
                    <a:pt x="195" y="1331"/>
                    <a:pt x="195" y="1331"/>
                  </a:cubicBezTo>
                  <a:cubicBezTo>
                    <a:pt x="195" y="1312"/>
                    <a:pt x="195" y="1312"/>
                    <a:pt x="195" y="1312"/>
                  </a:cubicBezTo>
                  <a:cubicBezTo>
                    <a:pt x="182" y="1299"/>
                    <a:pt x="182" y="1299"/>
                    <a:pt x="182" y="1299"/>
                  </a:cubicBezTo>
                  <a:cubicBezTo>
                    <a:pt x="168" y="1283"/>
                    <a:pt x="168" y="1283"/>
                    <a:pt x="168" y="1283"/>
                  </a:cubicBezTo>
                  <a:cubicBezTo>
                    <a:pt x="134" y="1283"/>
                    <a:pt x="134" y="1283"/>
                    <a:pt x="134" y="1283"/>
                  </a:cubicBezTo>
                  <a:cubicBezTo>
                    <a:pt x="102" y="1307"/>
                    <a:pt x="102" y="1307"/>
                    <a:pt x="102" y="1307"/>
                  </a:cubicBezTo>
                  <a:cubicBezTo>
                    <a:pt x="78" y="1307"/>
                    <a:pt x="78" y="1307"/>
                    <a:pt x="78" y="1307"/>
                  </a:cubicBezTo>
                  <a:cubicBezTo>
                    <a:pt x="78" y="1401"/>
                    <a:pt x="78" y="1401"/>
                    <a:pt x="78" y="1401"/>
                  </a:cubicBezTo>
                  <a:cubicBezTo>
                    <a:pt x="56" y="1357"/>
                    <a:pt x="56" y="1357"/>
                    <a:pt x="56" y="1357"/>
                  </a:cubicBezTo>
                  <a:cubicBezTo>
                    <a:pt x="56" y="1333"/>
                    <a:pt x="56" y="1333"/>
                    <a:pt x="56" y="1333"/>
                  </a:cubicBezTo>
                  <a:cubicBezTo>
                    <a:pt x="0" y="1333"/>
                    <a:pt x="0" y="1333"/>
                    <a:pt x="0" y="1333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8000" y="1542"/>
                    <a:pt x="8000" y="1542"/>
                    <a:pt x="8000" y="1542"/>
                  </a:cubicBezTo>
                  <a:cubicBezTo>
                    <a:pt x="8000" y="1472"/>
                    <a:pt x="8000" y="1472"/>
                    <a:pt x="8000" y="1472"/>
                  </a:cubicBezTo>
                  <a:lnTo>
                    <a:pt x="7978" y="1472"/>
                  </a:lnTo>
                  <a:close/>
                  <a:moveTo>
                    <a:pt x="3369" y="1457"/>
                  </a:moveTo>
                  <a:cubicBezTo>
                    <a:pt x="3356" y="1457"/>
                    <a:pt x="3356" y="1457"/>
                    <a:pt x="3356" y="1457"/>
                  </a:cubicBezTo>
                  <a:cubicBezTo>
                    <a:pt x="3356" y="1408"/>
                    <a:pt x="3356" y="1408"/>
                    <a:pt x="3356" y="1408"/>
                  </a:cubicBezTo>
                  <a:cubicBezTo>
                    <a:pt x="3369" y="1408"/>
                    <a:pt x="3369" y="1408"/>
                    <a:pt x="3369" y="1408"/>
                  </a:cubicBezTo>
                  <a:lnTo>
                    <a:pt x="3369" y="1457"/>
                  </a:lnTo>
                  <a:close/>
                  <a:moveTo>
                    <a:pt x="3369" y="1389"/>
                  </a:moveTo>
                  <a:cubicBezTo>
                    <a:pt x="3356" y="1389"/>
                    <a:pt x="3356" y="1389"/>
                    <a:pt x="3356" y="1389"/>
                  </a:cubicBezTo>
                  <a:cubicBezTo>
                    <a:pt x="3356" y="1335"/>
                    <a:pt x="3356" y="1335"/>
                    <a:pt x="3356" y="1335"/>
                  </a:cubicBezTo>
                  <a:cubicBezTo>
                    <a:pt x="3369" y="1335"/>
                    <a:pt x="3369" y="1335"/>
                    <a:pt x="3369" y="1335"/>
                  </a:cubicBezTo>
                  <a:lnTo>
                    <a:pt x="3369" y="1389"/>
                  </a:lnTo>
                  <a:close/>
                  <a:moveTo>
                    <a:pt x="3356" y="1141"/>
                  </a:moveTo>
                  <a:cubicBezTo>
                    <a:pt x="3356" y="1098"/>
                    <a:pt x="3356" y="1098"/>
                    <a:pt x="3356" y="1098"/>
                  </a:cubicBezTo>
                  <a:cubicBezTo>
                    <a:pt x="3356" y="1098"/>
                    <a:pt x="3373" y="1103"/>
                    <a:pt x="3373" y="1119"/>
                  </a:cubicBezTo>
                  <a:cubicBezTo>
                    <a:pt x="3373" y="1136"/>
                    <a:pt x="3356" y="1141"/>
                    <a:pt x="3356" y="1141"/>
                  </a:cubicBezTo>
                  <a:close/>
                  <a:moveTo>
                    <a:pt x="3356" y="1060"/>
                  </a:moveTo>
                  <a:cubicBezTo>
                    <a:pt x="3356" y="1024"/>
                    <a:pt x="3356" y="1024"/>
                    <a:pt x="3356" y="1024"/>
                  </a:cubicBezTo>
                  <a:cubicBezTo>
                    <a:pt x="3356" y="1024"/>
                    <a:pt x="3373" y="1029"/>
                    <a:pt x="3373" y="1042"/>
                  </a:cubicBezTo>
                  <a:cubicBezTo>
                    <a:pt x="3373" y="1055"/>
                    <a:pt x="3356" y="1060"/>
                    <a:pt x="3356" y="1060"/>
                  </a:cubicBezTo>
                  <a:close/>
                  <a:moveTo>
                    <a:pt x="3356" y="988"/>
                  </a:moveTo>
                  <a:cubicBezTo>
                    <a:pt x="3356" y="950"/>
                    <a:pt x="3356" y="950"/>
                    <a:pt x="3356" y="950"/>
                  </a:cubicBezTo>
                  <a:cubicBezTo>
                    <a:pt x="3356" y="950"/>
                    <a:pt x="3373" y="953"/>
                    <a:pt x="3373" y="969"/>
                  </a:cubicBezTo>
                  <a:cubicBezTo>
                    <a:pt x="3373" y="985"/>
                    <a:pt x="3356" y="988"/>
                    <a:pt x="3356" y="988"/>
                  </a:cubicBezTo>
                  <a:close/>
                  <a:moveTo>
                    <a:pt x="3356" y="911"/>
                  </a:moveTo>
                  <a:cubicBezTo>
                    <a:pt x="3356" y="872"/>
                    <a:pt x="3356" y="872"/>
                    <a:pt x="3356" y="872"/>
                  </a:cubicBezTo>
                  <a:cubicBezTo>
                    <a:pt x="3356" y="872"/>
                    <a:pt x="3373" y="878"/>
                    <a:pt x="3373" y="891"/>
                  </a:cubicBezTo>
                  <a:cubicBezTo>
                    <a:pt x="3373" y="905"/>
                    <a:pt x="3356" y="911"/>
                    <a:pt x="3356" y="911"/>
                  </a:cubicBezTo>
                  <a:close/>
                  <a:moveTo>
                    <a:pt x="3356" y="835"/>
                  </a:moveTo>
                  <a:cubicBezTo>
                    <a:pt x="3356" y="796"/>
                    <a:pt x="3356" y="796"/>
                    <a:pt x="3356" y="796"/>
                  </a:cubicBezTo>
                  <a:cubicBezTo>
                    <a:pt x="3356" y="796"/>
                    <a:pt x="3373" y="800"/>
                    <a:pt x="3373" y="815"/>
                  </a:cubicBezTo>
                  <a:cubicBezTo>
                    <a:pt x="3373" y="831"/>
                    <a:pt x="3356" y="835"/>
                    <a:pt x="3356" y="835"/>
                  </a:cubicBezTo>
                  <a:close/>
                  <a:moveTo>
                    <a:pt x="3356" y="756"/>
                  </a:moveTo>
                  <a:cubicBezTo>
                    <a:pt x="3356" y="718"/>
                    <a:pt x="3356" y="718"/>
                    <a:pt x="3356" y="718"/>
                  </a:cubicBezTo>
                  <a:cubicBezTo>
                    <a:pt x="3356" y="718"/>
                    <a:pt x="3373" y="720"/>
                    <a:pt x="3373" y="737"/>
                  </a:cubicBezTo>
                  <a:cubicBezTo>
                    <a:pt x="3373" y="754"/>
                    <a:pt x="3356" y="756"/>
                    <a:pt x="3356" y="756"/>
                  </a:cubicBezTo>
                  <a:close/>
                  <a:moveTo>
                    <a:pt x="5556" y="570"/>
                  </a:moveTo>
                  <a:cubicBezTo>
                    <a:pt x="5508" y="582"/>
                    <a:pt x="5508" y="582"/>
                    <a:pt x="5508" y="582"/>
                  </a:cubicBezTo>
                  <a:cubicBezTo>
                    <a:pt x="5490" y="529"/>
                    <a:pt x="5490" y="529"/>
                    <a:pt x="5490" y="529"/>
                  </a:cubicBezTo>
                  <a:cubicBezTo>
                    <a:pt x="5566" y="508"/>
                    <a:pt x="5566" y="508"/>
                    <a:pt x="5566" y="508"/>
                  </a:cubicBezTo>
                  <a:lnTo>
                    <a:pt x="5556" y="570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50000"/>
                </a:schemeClr>
              </a:solidFill>
            </a:ln>
            <a:effectLst/>
          </p:spPr>
          <p:txBody>
            <a:bodyPr lIns="119075" tIns="59537" rIns="119075" bIns="59537"/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12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2340868"/>
              <a:ext cx="12192000" cy="2080857"/>
            </a:xfrm>
            <a:prstGeom prst="rect">
              <a:avLst/>
            </a:prstGeom>
            <a:blipFill rotWithShape="1">
              <a:blip r:embed="rId2" cstate="print"/>
              <a:tile tx="0" ty="0" sx="100000" sy="100000" flip="none" algn="tl"/>
            </a:blipFill>
            <a:ln>
              <a:solidFill>
                <a:srgbClr val="6396CB"/>
              </a:solidFill>
            </a:ln>
            <a:effectLst/>
          </p:spPr>
          <p:txBody>
            <a:bodyPr lIns="119075" tIns="59537" rIns="119075" bIns="59537"/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12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直接连接符 16"/>
            <p:cNvSpPr/>
            <p:nvPr/>
          </p:nvSpPr>
          <p:spPr>
            <a:xfrm flipV="1">
              <a:off x="4445" y="4503664"/>
              <a:ext cx="12192000" cy="21596"/>
            </a:xfrm>
            <a:prstGeom prst="line">
              <a:avLst/>
            </a:prstGeom>
            <a:grpFill/>
            <a:ln w="19050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18" name="直接连接符 17"/>
            <p:cNvSpPr/>
            <p:nvPr/>
          </p:nvSpPr>
          <p:spPr>
            <a:xfrm>
              <a:off x="0" y="4794936"/>
              <a:ext cx="4320308" cy="13959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19" name="直接连接符 18"/>
            <p:cNvSpPr/>
            <p:nvPr/>
          </p:nvSpPr>
          <p:spPr>
            <a:xfrm>
              <a:off x="0" y="4861625"/>
              <a:ext cx="4320308" cy="12407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0" name="直接连接符 19"/>
            <p:cNvSpPr/>
            <p:nvPr/>
          </p:nvSpPr>
          <p:spPr>
            <a:xfrm>
              <a:off x="0" y="4928314"/>
              <a:ext cx="4320308" cy="12407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1" name="直接连接符 20"/>
            <p:cNvSpPr/>
            <p:nvPr/>
          </p:nvSpPr>
          <p:spPr>
            <a:xfrm>
              <a:off x="7871692" y="4794936"/>
              <a:ext cx="4320308" cy="13959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2" name="直接连接符 21"/>
            <p:cNvSpPr/>
            <p:nvPr/>
          </p:nvSpPr>
          <p:spPr>
            <a:xfrm>
              <a:off x="7871692" y="4861625"/>
              <a:ext cx="4320308" cy="12407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3" name="直接连接符 22"/>
            <p:cNvSpPr/>
            <p:nvPr/>
          </p:nvSpPr>
          <p:spPr>
            <a:xfrm>
              <a:off x="7871692" y="4928314"/>
              <a:ext cx="4320308" cy="12407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2F3EA30-CCA9-47CD-BAE3-602B46CE34B2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</p:txBody>
      </p:sp>
      <p:sp>
        <p:nvSpPr>
          <p:cNvPr id="13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461125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56B0B3-7B46-4531-A194-3B5E654A97D2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461125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96325" y="6461125"/>
            <a:ext cx="2741613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015" y="2786631"/>
            <a:ext cx="10517671" cy="1070290"/>
          </a:xfrm>
        </p:spPr>
        <p:txBody>
          <a:bodyPr/>
          <a:lstStyle>
            <a:lvl1pPr>
              <a:defRPr sz="625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fontAlgn="base"/>
            <a:r>
              <a:rPr lang="zh-CN" altLang="en-US" sz="6250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015" y="3883894"/>
            <a:ext cx="10517671" cy="611703"/>
          </a:xfrm>
        </p:spPr>
        <p:txBody>
          <a:bodyPr/>
          <a:lstStyle>
            <a:lvl1pPr marL="0" indent="0">
              <a:buNone/>
              <a:defRPr sz="3125">
                <a:solidFill>
                  <a:schemeClr val="tx1"/>
                </a:solidFill>
              </a:defRPr>
            </a:lvl1pPr>
            <a:lvl2pPr marL="59118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181735" indent="0">
              <a:buNone/>
              <a:defRPr sz="2345">
                <a:solidFill>
                  <a:schemeClr val="tx1">
                    <a:tint val="75000"/>
                  </a:schemeClr>
                </a:solidFill>
              </a:defRPr>
            </a:lvl3pPr>
            <a:lvl4pPr marL="1772285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4pPr>
            <a:lvl5pPr marL="2362835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5pPr>
            <a:lvl6pPr marL="2954020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6pPr>
            <a:lvl7pPr marL="3544570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7pPr>
            <a:lvl8pPr marL="4135120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8pPr>
            <a:lvl9pPr marL="4725670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312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13" name="日期占位符 3"/>
          <p:cNvSpPr>
            <a:spLocks noGrp="1"/>
          </p:cNvSpPr>
          <p:nvPr>
            <p:ph type="dt" sz="half" idx="2"/>
          </p:nvPr>
        </p:nvSpPr>
        <p:spPr>
          <a:xfrm>
            <a:off x="831850" y="6450013"/>
            <a:ext cx="2741613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5FCB3B-C2BA-4315-BCBD-ABDFECEB07D9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45001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013" y="6450013"/>
            <a:ext cx="2741613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67" y="1825543"/>
            <a:ext cx="5182620" cy="435114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16" y="1825543"/>
            <a:ext cx="5182620" cy="435114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3" name="日期占位符 4"/>
          <p:cNvSpPr>
            <a:spLocks noGrp="1"/>
          </p:cNvSpPr>
          <p:nvPr>
            <p:ph type="dt" sz="half" idx="12"/>
          </p:nvPr>
        </p:nvSpPr>
        <p:spPr>
          <a:xfrm>
            <a:off x="838200" y="6497638"/>
            <a:ext cx="2741613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6D09F7-CC9F-4BA2-A0F4-E91F1676531A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页脚占位符 5"/>
          <p:cNvSpPr>
            <a:spLocks noGrp="1"/>
          </p:cNvSpPr>
          <p:nvPr>
            <p:ph type="ftr" sz="quarter" idx="3"/>
          </p:nvPr>
        </p:nvSpPr>
        <p:spPr>
          <a:xfrm>
            <a:off x="4038600" y="6497638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615363" y="6497638"/>
            <a:ext cx="2741613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4" y="365113"/>
            <a:ext cx="10517671" cy="13255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55" y="1681087"/>
            <a:ext cx="5158803" cy="823875"/>
          </a:xfrm>
        </p:spPr>
        <p:txBody>
          <a:bodyPr anchor="b"/>
          <a:lstStyle>
            <a:lvl1pPr marL="0" indent="0">
              <a:buNone/>
              <a:defRPr sz="3125" b="1"/>
            </a:lvl1pPr>
            <a:lvl2pPr marL="591185" indent="0">
              <a:buNone/>
              <a:defRPr sz="2540" b="1"/>
            </a:lvl2pPr>
            <a:lvl3pPr marL="1181735" indent="0">
              <a:buNone/>
              <a:defRPr sz="2345" b="1"/>
            </a:lvl3pPr>
            <a:lvl4pPr marL="1772285" indent="0">
              <a:buNone/>
              <a:defRPr sz="2050" b="1"/>
            </a:lvl4pPr>
            <a:lvl5pPr marL="2362835" indent="0">
              <a:buNone/>
              <a:defRPr sz="2050" b="1"/>
            </a:lvl5pPr>
            <a:lvl6pPr marL="2954020" indent="0">
              <a:buNone/>
              <a:defRPr sz="2050" b="1"/>
            </a:lvl6pPr>
            <a:lvl7pPr marL="3544570" indent="0">
              <a:buNone/>
              <a:defRPr sz="2050" b="1"/>
            </a:lvl7pPr>
            <a:lvl8pPr marL="4135120" indent="0">
              <a:buNone/>
              <a:defRPr sz="2050" b="1"/>
            </a:lvl8pPr>
            <a:lvl9pPr marL="4725670" indent="0">
              <a:buNone/>
              <a:defRPr sz="2050" b="1"/>
            </a:lvl9pPr>
          </a:lstStyle>
          <a:p>
            <a:pPr lvl="0" fontAlgn="base"/>
            <a:r>
              <a:rPr lang="zh-CN" altLang="en-US" sz="312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55" y="2504962"/>
            <a:ext cx="5158803" cy="3684421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3426" y="1681087"/>
            <a:ext cx="5184208" cy="823875"/>
          </a:xfrm>
        </p:spPr>
        <p:txBody>
          <a:bodyPr anchor="b"/>
          <a:lstStyle>
            <a:lvl1pPr marL="0" indent="0">
              <a:buNone/>
              <a:defRPr sz="3125" b="1"/>
            </a:lvl1pPr>
            <a:lvl2pPr marL="591185" indent="0">
              <a:buNone/>
              <a:defRPr sz="2540" b="1"/>
            </a:lvl2pPr>
            <a:lvl3pPr marL="1181735" indent="0">
              <a:buNone/>
              <a:defRPr sz="2345" b="1"/>
            </a:lvl3pPr>
            <a:lvl4pPr marL="1772285" indent="0">
              <a:buNone/>
              <a:defRPr sz="2050" b="1"/>
            </a:lvl4pPr>
            <a:lvl5pPr marL="2362835" indent="0">
              <a:buNone/>
              <a:defRPr sz="2050" b="1"/>
            </a:lvl5pPr>
            <a:lvl6pPr marL="2954020" indent="0">
              <a:buNone/>
              <a:defRPr sz="2050" b="1"/>
            </a:lvl6pPr>
            <a:lvl7pPr marL="3544570" indent="0">
              <a:buNone/>
              <a:defRPr sz="2050" b="1"/>
            </a:lvl7pPr>
            <a:lvl8pPr marL="4135120" indent="0">
              <a:buNone/>
              <a:defRPr sz="2050" b="1"/>
            </a:lvl8pPr>
            <a:lvl9pPr marL="4725670" indent="0">
              <a:buNone/>
              <a:defRPr sz="2050" b="1"/>
            </a:lvl9pPr>
          </a:lstStyle>
          <a:p>
            <a:pPr lvl="0" fontAlgn="base"/>
            <a:r>
              <a:rPr lang="zh-CN" altLang="en-US" sz="312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3426" y="2504962"/>
            <a:ext cx="5184208" cy="3684421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3" name="日期占位符 6"/>
          <p:cNvSpPr>
            <a:spLocks noGrp="1"/>
          </p:cNvSpPr>
          <p:nvPr>
            <p:ph type="dt" sz="half" idx="12"/>
          </p:nvPr>
        </p:nvSpPr>
        <p:spPr>
          <a:xfrm>
            <a:off x="839788" y="6426200"/>
            <a:ext cx="2741613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EE93E0D-C466-4CA4-AC15-CD523558DAD4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页脚占位符 7"/>
          <p:cNvSpPr>
            <a:spLocks noGrp="1"/>
          </p:cNvSpPr>
          <p:nvPr>
            <p:ph type="ftr" sz="quarter" idx="13"/>
          </p:nvPr>
        </p:nvSpPr>
        <p:spPr>
          <a:xfrm>
            <a:off x="4038600" y="6426200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8" y="457179"/>
            <a:ext cx="3933011" cy="1600128"/>
          </a:xfrm>
        </p:spPr>
        <p:txBody>
          <a:bodyPr/>
          <a:lstStyle>
            <a:lvl1pPr>
              <a:defRPr sz="41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4208" y="987397"/>
            <a:ext cx="6173416" cy="4873406"/>
          </a:xfrm>
        </p:spPr>
        <p:txBody>
          <a:bodyPr/>
          <a:lstStyle>
            <a:lvl1pPr>
              <a:defRPr sz="4100"/>
            </a:lvl1pPr>
            <a:lvl2pPr>
              <a:defRPr sz="3615"/>
            </a:lvl2pPr>
            <a:lvl3pPr>
              <a:defRPr sz="3125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361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312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254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2540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8" y="2057309"/>
            <a:ext cx="3933011" cy="3811416"/>
          </a:xfrm>
        </p:spPr>
        <p:txBody>
          <a:bodyPr/>
          <a:lstStyle>
            <a:lvl1pPr marL="0" indent="0">
              <a:buNone/>
              <a:defRPr sz="2050"/>
            </a:lvl1pPr>
            <a:lvl2pPr marL="591185" indent="0">
              <a:buNone/>
              <a:defRPr sz="1855"/>
            </a:lvl2pPr>
            <a:lvl3pPr marL="1181735" indent="0">
              <a:buNone/>
              <a:defRPr sz="1565"/>
            </a:lvl3pPr>
            <a:lvl4pPr marL="1772285" indent="0">
              <a:buNone/>
              <a:defRPr sz="1270"/>
            </a:lvl4pPr>
            <a:lvl5pPr marL="2362835" indent="0">
              <a:buNone/>
              <a:defRPr sz="1270"/>
            </a:lvl5pPr>
            <a:lvl6pPr marL="2954020" indent="0">
              <a:buNone/>
              <a:defRPr sz="1270"/>
            </a:lvl6pPr>
            <a:lvl7pPr marL="3544570" indent="0">
              <a:buNone/>
              <a:defRPr sz="1270"/>
            </a:lvl7pPr>
            <a:lvl8pPr marL="4135120" indent="0">
              <a:buNone/>
              <a:defRPr sz="1270"/>
            </a:lvl8pPr>
            <a:lvl9pPr marL="4725670" indent="0">
              <a:buNone/>
              <a:defRPr sz="1270"/>
            </a:lvl9pPr>
          </a:lstStyle>
          <a:p>
            <a:pPr lvl="0" fontAlgn="base"/>
            <a:r>
              <a:rPr lang="zh-CN" altLang="en-US" sz="2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38366" y="2187443"/>
            <a:ext cx="10517671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8" y="457179"/>
            <a:ext cx="3933011" cy="1600128"/>
          </a:xfrm>
        </p:spPr>
        <p:txBody>
          <a:bodyPr/>
          <a:lstStyle>
            <a:lvl1pPr>
              <a:defRPr sz="41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208" y="987397"/>
            <a:ext cx="6173416" cy="4873406"/>
          </a:xfrm>
        </p:spPr>
        <p:txBody>
          <a:bodyPr vert="horz" wrap="square" lIns="120975" tIns="60488" rIns="120975" bIns="60488" numCol="1" rtlCol="0" anchor="t" anchorCtr="0" compatLnSpc="1">
            <a:normAutofit/>
          </a:bodyPr>
          <a:lstStyle>
            <a:lvl1pPr marL="0" indent="0">
              <a:buNone/>
              <a:defRPr sz="4100"/>
            </a:lvl1pPr>
            <a:lvl2pPr marL="591185" indent="0">
              <a:buNone/>
              <a:defRPr sz="3615"/>
            </a:lvl2pPr>
            <a:lvl3pPr marL="1181735" indent="0">
              <a:buNone/>
              <a:defRPr sz="3125"/>
            </a:lvl3pPr>
            <a:lvl4pPr marL="1772285" indent="0">
              <a:buNone/>
              <a:defRPr sz="2540"/>
            </a:lvl4pPr>
            <a:lvl5pPr marL="2362835" indent="0">
              <a:buNone/>
              <a:defRPr sz="2540"/>
            </a:lvl5pPr>
            <a:lvl6pPr marL="2954020" indent="0">
              <a:buNone/>
              <a:defRPr sz="2540"/>
            </a:lvl6pPr>
            <a:lvl7pPr marL="3544570" indent="0">
              <a:buNone/>
              <a:defRPr sz="2540"/>
            </a:lvl7pPr>
            <a:lvl8pPr marL="4135120" indent="0">
              <a:buNone/>
              <a:defRPr sz="2540"/>
            </a:lvl8pPr>
            <a:lvl9pPr marL="4725670" indent="0">
              <a:buNone/>
              <a:defRPr sz="2540"/>
            </a:lvl9pPr>
          </a:lstStyle>
          <a:p>
            <a:pPr marL="0" marR="0" lvl="0" indent="0" algn="l" defTabSz="1181100" rtl="0" eaLnBrk="0" fontAlgn="base" latinLnBrk="0" hangingPunct="0">
              <a:lnSpc>
                <a:spcPct val="90000"/>
              </a:lnSpc>
              <a:spcBef>
                <a:spcPts val="2325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None/>
              <a:defRPr/>
            </a:pPr>
            <a:r>
              <a:rPr kumimoji="0" lang="zh-CN" altLang="en-US" sz="4100" b="0" i="0" u="none" strike="noStrike" kern="1200" cap="none" spc="0" normalizeH="0" baseline="0" noProof="0" smtClean="0">
                <a:ln>
                  <a:noFill/>
                </a:ln>
                <a:solidFill>
                  <a:srgbClr val="1A93C8"/>
                </a:solidFill>
                <a:effectLst/>
                <a:uLnTx/>
                <a:uFillTx/>
                <a:latin typeface="+mn-lt"/>
                <a:ea typeface="+mn-ea"/>
                <a:cs typeface="幼圆" panose="02010509060101010101" pitchFamily="49" charset="-122"/>
              </a:rPr>
              <a:t>单击图标添加图片</a:t>
            </a:r>
            <a:endParaRPr kumimoji="0" lang="en-US" sz="4100" b="0" i="0" u="none" strike="noStrike" kern="1200" cap="none" spc="0" normalizeH="0" baseline="0" noProof="0" dirty="0">
              <a:ln>
                <a:noFill/>
              </a:ln>
              <a:solidFill>
                <a:srgbClr val="1A93C8"/>
              </a:solidFill>
              <a:effectLst/>
              <a:uLnTx/>
              <a:uFillTx/>
              <a:latin typeface="+mn-lt"/>
              <a:ea typeface="+mn-ea"/>
              <a:cs typeface="幼圆" panose="02010509060101010101" pitchFamily="49" charset="-122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8" y="2057309"/>
            <a:ext cx="3933011" cy="3811416"/>
          </a:xfrm>
        </p:spPr>
        <p:txBody>
          <a:bodyPr/>
          <a:lstStyle>
            <a:lvl1pPr marL="0" indent="0">
              <a:buNone/>
              <a:defRPr sz="2050"/>
            </a:lvl1pPr>
            <a:lvl2pPr marL="591185" indent="0">
              <a:buNone/>
              <a:defRPr sz="1855"/>
            </a:lvl2pPr>
            <a:lvl3pPr marL="1181735" indent="0">
              <a:buNone/>
              <a:defRPr sz="1565"/>
            </a:lvl3pPr>
            <a:lvl4pPr marL="1772285" indent="0">
              <a:buNone/>
              <a:defRPr sz="1270"/>
            </a:lvl4pPr>
            <a:lvl5pPr marL="2362835" indent="0">
              <a:buNone/>
              <a:defRPr sz="1270"/>
            </a:lvl5pPr>
            <a:lvl6pPr marL="2954020" indent="0">
              <a:buNone/>
              <a:defRPr sz="1270"/>
            </a:lvl6pPr>
            <a:lvl7pPr marL="3544570" indent="0">
              <a:buNone/>
              <a:defRPr sz="1270"/>
            </a:lvl7pPr>
            <a:lvl8pPr marL="4135120" indent="0">
              <a:buNone/>
              <a:defRPr sz="1270"/>
            </a:lvl8pPr>
            <a:lvl9pPr marL="4725670" indent="0">
              <a:buNone/>
              <a:defRPr sz="1270"/>
            </a:lvl9pPr>
          </a:lstStyle>
          <a:p>
            <a:pPr lvl="0" fontAlgn="base"/>
            <a:r>
              <a:rPr lang="zh-CN" altLang="en-US" sz="2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6627" y="365111"/>
            <a:ext cx="2629418" cy="5811576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379" y="365111"/>
            <a:ext cx="7735824" cy="5811576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分析（动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815975" y="6597650"/>
            <a:ext cx="2568575" cy="21907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8AD25B-916F-4439-8BE9-0F73B2BEC00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79875" y="6492875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86813" y="6513513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b="1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b="1" strike="noStrike" noProof="1" dirty="0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分析（静止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sz="quarter" idx="13"/>
          </p:nvPr>
        </p:nvSpPr>
        <p:spPr>
          <a:xfrm>
            <a:off x="1123003" y="482578"/>
            <a:ext cx="913628" cy="914359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554038" y="6483350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42469B5-8F8A-4D82-8508-B4C09663F64E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00513" y="6492875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129713" y="6492875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过程（静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687388" y="6492875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DAE2387-9D44-4277-AB9C-167D7337C9C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00513" y="6503988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64588" y="6492875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设计（静态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设计（动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6"/>
          <p:cNvGrpSpPr/>
          <p:nvPr userDrawn="1"/>
        </p:nvGrpSpPr>
        <p:grpSpPr>
          <a:xfrm>
            <a:off x="690563" y="385763"/>
            <a:ext cx="661987" cy="1520825"/>
            <a:chOff x="7314523" y="1440019"/>
            <a:chExt cx="2081664" cy="7200494"/>
          </a:xfrm>
        </p:grpSpPr>
        <p:grpSp>
          <p:nvGrpSpPr>
            <p:cNvPr id="14343" name="组合 10"/>
            <p:cNvGrpSpPr/>
            <p:nvPr/>
          </p:nvGrpSpPr>
          <p:grpSpPr>
            <a:xfrm flipH="1">
              <a:off x="7314523" y="1440019"/>
              <a:ext cx="2081664" cy="2081979"/>
              <a:chOff x="2848130" y="1860030"/>
              <a:chExt cx="3807502" cy="3808079"/>
            </a:xfrm>
          </p:grpSpPr>
          <p:sp>
            <p:nvSpPr>
              <p:cNvPr id="16" name="六边形 15"/>
              <p:cNvSpPr/>
              <p:nvPr/>
            </p:nvSpPr>
            <p:spPr>
              <a:xfrm>
                <a:off x="2848130" y="1860030"/>
                <a:ext cx="3807502" cy="3808079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  <p:sp>
            <p:nvSpPr>
              <p:cNvPr id="17" name="六边形 16"/>
              <p:cNvSpPr/>
              <p:nvPr/>
            </p:nvSpPr>
            <p:spPr>
              <a:xfrm>
                <a:off x="2930303" y="1956259"/>
                <a:ext cx="3643155" cy="3615621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文本框 36"/>
            <p:cNvSpPr txBox="1"/>
            <p:nvPr/>
          </p:nvSpPr>
          <p:spPr>
            <a:xfrm>
              <a:off x="7908570" y="1447533"/>
              <a:ext cx="973442" cy="71929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28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" name="标题 1"/>
          <p:cNvSpPr txBox="1"/>
          <p:nvPr/>
        </p:nvSpPr>
        <p:spPr>
          <a:xfrm>
            <a:off x="1433513" y="184150"/>
            <a:ext cx="1766888" cy="568325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125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教学设计</a:t>
            </a:r>
            <a:endParaRPr kumimoji="0" lang="zh-CN" altLang="en-US" sz="3125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687388" y="898525"/>
            <a:ext cx="10820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3"/>
          <p:cNvSpPr>
            <a:spLocks noChangeArrowheads="1"/>
          </p:cNvSpPr>
          <p:nvPr/>
        </p:nvSpPr>
        <p:spPr bwMode="auto">
          <a:xfrm>
            <a:off x="1446213" y="600075"/>
            <a:ext cx="2025650" cy="373063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>
            <a:spAutoFit/>
          </a:bodyPr>
          <a:lstStyle/>
          <a:p>
            <a:pPr marL="0" marR="0" lvl="1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55" b="0" i="0" u="none" strike="noStrike" kern="1200" cap="none" spc="0" normalizeH="0" baseline="0" noProof="0" dirty="0">
                <a:ln>
                  <a:noFill/>
                </a:ln>
                <a:solidFill>
                  <a:srgbClr val="5F5F5F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Teaching Design</a:t>
            </a:r>
            <a:endParaRPr kumimoji="0" lang="zh-CN" altLang="en-US" sz="1855" b="0" i="0" u="none" strike="noStrike" kern="1200" cap="none" spc="0" normalizeH="0" baseline="0" noProof="0" dirty="0">
              <a:ln>
                <a:noFill/>
              </a:ln>
              <a:solidFill>
                <a:srgbClr val="5F5F5F">
                  <a:lumMod val="50000"/>
                  <a:lumOff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1" name="组合 6"/>
          <p:cNvGrpSpPr/>
          <p:nvPr/>
        </p:nvGrpSpPr>
        <p:grpSpPr>
          <a:xfrm>
            <a:off x="334655" y="254796"/>
            <a:ext cx="835899" cy="566513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六边形 21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  <p:sp>
          <p:nvSpPr>
            <p:cNvPr id="23" name="六边形 22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</p:grpSp>
      <p:sp>
        <p:nvSpPr>
          <p:cNvPr id="24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CDF393-2683-41EE-8F25-E4B501BC9BCA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过程（动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6"/>
          <p:cNvGrpSpPr/>
          <p:nvPr userDrawn="1"/>
        </p:nvGrpSpPr>
        <p:grpSpPr>
          <a:xfrm>
            <a:off x="690563" y="385763"/>
            <a:ext cx="661987" cy="1520825"/>
            <a:chOff x="7314523" y="1440019"/>
            <a:chExt cx="2081664" cy="7200494"/>
          </a:xfrm>
        </p:grpSpPr>
        <p:grpSp>
          <p:nvGrpSpPr>
            <p:cNvPr id="15367" name="组合 10"/>
            <p:cNvGrpSpPr/>
            <p:nvPr/>
          </p:nvGrpSpPr>
          <p:grpSpPr>
            <a:xfrm flipH="1">
              <a:off x="7314523" y="1440019"/>
              <a:ext cx="2081664" cy="2081979"/>
              <a:chOff x="2848130" y="1860030"/>
              <a:chExt cx="3807502" cy="3808079"/>
            </a:xfrm>
          </p:grpSpPr>
          <p:sp>
            <p:nvSpPr>
              <p:cNvPr id="16" name="六边形 15"/>
              <p:cNvSpPr/>
              <p:nvPr/>
            </p:nvSpPr>
            <p:spPr>
              <a:xfrm>
                <a:off x="2848130" y="1860030"/>
                <a:ext cx="3807502" cy="3808079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  <p:sp>
            <p:nvSpPr>
              <p:cNvPr id="17" name="六边形 16"/>
              <p:cNvSpPr/>
              <p:nvPr/>
            </p:nvSpPr>
            <p:spPr>
              <a:xfrm>
                <a:off x="2930303" y="1956259"/>
                <a:ext cx="3643155" cy="3615621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文本框 36"/>
            <p:cNvSpPr txBox="1"/>
            <p:nvPr/>
          </p:nvSpPr>
          <p:spPr>
            <a:xfrm>
              <a:off x="7908570" y="1447533"/>
              <a:ext cx="973442" cy="71929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28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" name="标题 1"/>
          <p:cNvSpPr txBox="1"/>
          <p:nvPr/>
        </p:nvSpPr>
        <p:spPr>
          <a:xfrm>
            <a:off x="1433513" y="184150"/>
            <a:ext cx="1766888" cy="568325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125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教学过程</a:t>
            </a:r>
            <a:endParaRPr kumimoji="0" lang="zh-CN" altLang="en-US" sz="3125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687388" y="898525"/>
            <a:ext cx="10820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3"/>
          <p:cNvSpPr>
            <a:spLocks noChangeArrowheads="1"/>
          </p:cNvSpPr>
          <p:nvPr/>
        </p:nvSpPr>
        <p:spPr bwMode="auto">
          <a:xfrm>
            <a:off x="1411288" y="600075"/>
            <a:ext cx="2095500" cy="373063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>
            <a:spAutoFit/>
          </a:bodyPr>
          <a:lstStyle/>
          <a:p>
            <a:pPr marL="0" marR="0" lvl="1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55" b="0" i="0" u="none" strike="noStrike" kern="1200" cap="none" spc="0" normalizeH="0" baseline="0" noProof="0" dirty="0">
                <a:ln>
                  <a:noFill/>
                </a:ln>
                <a:solidFill>
                  <a:srgbClr val="5F5F5F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Teaching Process</a:t>
            </a:r>
            <a:endParaRPr kumimoji="0" lang="zh-CN" altLang="en-US" sz="1855" b="0" i="0" u="none" strike="noStrike" kern="1200" cap="none" spc="0" normalizeH="0" baseline="0" noProof="0" dirty="0">
              <a:ln>
                <a:noFill/>
              </a:ln>
              <a:solidFill>
                <a:srgbClr val="5F5F5F">
                  <a:lumMod val="50000"/>
                  <a:lumOff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1" name="组合 6"/>
          <p:cNvGrpSpPr/>
          <p:nvPr/>
        </p:nvGrpSpPr>
        <p:grpSpPr>
          <a:xfrm>
            <a:off x="334655" y="254796"/>
            <a:ext cx="835899" cy="566513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六边形 21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  <p:sp>
          <p:nvSpPr>
            <p:cNvPr id="23" name="六边形 22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</p:grpSp>
      <p:sp>
        <p:nvSpPr>
          <p:cNvPr id="24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70E13E5-F399-4DE4-85EA-A7266E343B31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366" y="1825625"/>
            <a:ext cx="518262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3416" y="1825625"/>
            <a:ext cx="518262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反思（动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6"/>
          <p:cNvGrpSpPr/>
          <p:nvPr userDrawn="1"/>
        </p:nvGrpSpPr>
        <p:grpSpPr>
          <a:xfrm>
            <a:off x="690563" y="385763"/>
            <a:ext cx="661987" cy="1520825"/>
            <a:chOff x="7314523" y="1440019"/>
            <a:chExt cx="2081664" cy="7200494"/>
          </a:xfrm>
        </p:grpSpPr>
        <p:grpSp>
          <p:nvGrpSpPr>
            <p:cNvPr id="16391" name="组合 10"/>
            <p:cNvGrpSpPr/>
            <p:nvPr/>
          </p:nvGrpSpPr>
          <p:grpSpPr>
            <a:xfrm flipH="1">
              <a:off x="7314523" y="1440019"/>
              <a:ext cx="2081664" cy="2081979"/>
              <a:chOff x="2848130" y="1860030"/>
              <a:chExt cx="3807502" cy="3808079"/>
            </a:xfrm>
          </p:grpSpPr>
          <p:sp>
            <p:nvSpPr>
              <p:cNvPr id="16" name="六边形 15"/>
              <p:cNvSpPr/>
              <p:nvPr/>
            </p:nvSpPr>
            <p:spPr>
              <a:xfrm>
                <a:off x="2848130" y="1860030"/>
                <a:ext cx="3807502" cy="3808079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  <p:sp>
            <p:nvSpPr>
              <p:cNvPr id="17" name="六边形 16"/>
              <p:cNvSpPr/>
              <p:nvPr/>
            </p:nvSpPr>
            <p:spPr>
              <a:xfrm>
                <a:off x="2930303" y="1956259"/>
                <a:ext cx="3643155" cy="3615621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文本框 36"/>
            <p:cNvSpPr txBox="1"/>
            <p:nvPr/>
          </p:nvSpPr>
          <p:spPr>
            <a:xfrm>
              <a:off x="7908570" y="1447533"/>
              <a:ext cx="973442" cy="71929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28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" name="标题 1"/>
          <p:cNvSpPr txBox="1"/>
          <p:nvPr/>
        </p:nvSpPr>
        <p:spPr>
          <a:xfrm>
            <a:off x="1433513" y="184150"/>
            <a:ext cx="1766888" cy="568325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125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教学反思</a:t>
            </a:r>
            <a:endParaRPr kumimoji="0" lang="zh-CN" altLang="en-US" sz="3125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687388" y="898525"/>
            <a:ext cx="10820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3"/>
          <p:cNvSpPr>
            <a:spLocks noChangeArrowheads="1"/>
          </p:cNvSpPr>
          <p:nvPr/>
        </p:nvSpPr>
        <p:spPr bwMode="auto">
          <a:xfrm>
            <a:off x="1387475" y="600075"/>
            <a:ext cx="2249488" cy="373063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>
            <a:spAutoFit/>
          </a:bodyPr>
          <a:lstStyle/>
          <a:p>
            <a:pPr marL="0" marR="0" lvl="1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55" b="0" i="0" u="none" strike="noStrike" kern="1200" cap="none" spc="0" normalizeH="0" baseline="0" noProof="0" dirty="0">
                <a:ln>
                  <a:noFill/>
                </a:ln>
                <a:solidFill>
                  <a:srgbClr val="5F5F5F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Teaching Refletion</a:t>
            </a:r>
            <a:endParaRPr kumimoji="0" lang="en-US" altLang="zh-CN" sz="1855" b="0" i="0" u="none" strike="noStrike" kern="1200" cap="none" spc="0" normalizeH="0" baseline="0" noProof="0" dirty="0">
              <a:ln>
                <a:noFill/>
              </a:ln>
              <a:solidFill>
                <a:srgbClr val="5F5F5F">
                  <a:lumMod val="50000"/>
                  <a:lumOff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1" name="组合 6"/>
          <p:cNvGrpSpPr/>
          <p:nvPr/>
        </p:nvGrpSpPr>
        <p:grpSpPr>
          <a:xfrm>
            <a:off x="334655" y="254796"/>
            <a:ext cx="835899" cy="566513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六边形 21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  <p:sp>
          <p:nvSpPr>
            <p:cNvPr id="23" name="六边形 22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</p:grpSp>
      <p:sp>
        <p:nvSpPr>
          <p:cNvPr id="24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06AD676-1902-40E3-9674-42FB617859FF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反思（静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1387475" y="600075"/>
            <a:ext cx="2249488" cy="373063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>
            <a:spAutoFit/>
          </a:bodyPr>
          <a:lstStyle/>
          <a:p>
            <a:pPr marL="0" marR="0" lvl="1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55" b="0" i="0" u="none" strike="noStrike" kern="1200" cap="none" spc="0" normalizeH="0" baseline="0" noProof="0" dirty="0">
                <a:ln>
                  <a:noFill/>
                </a:ln>
                <a:solidFill>
                  <a:srgbClr val="5F5F5F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Teaching Refletion</a:t>
            </a:r>
            <a:endParaRPr kumimoji="0" lang="en-US" altLang="zh-CN" sz="1855" b="0" i="0" u="none" strike="noStrike" kern="1200" cap="none" spc="0" normalizeH="0" baseline="0" noProof="0" dirty="0">
              <a:ln>
                <a:noFill/>
              </a:ln>
              <a:solidFill>
                <a:srgbClr val="5F5F5F">
                  <a:lumMod val="50000"/>
                  <a:lumOff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4" name="组合 6"/>
          <p:cNvGrpSpPr/>
          <p:nvPr/>
        </p:nvGrpSpPr>
        <p:grpSpPr>
          <a:xfrm>
            <a:off x="334655" y="254796"/>
            <a:ext cx="835899" cy="566513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" name="六边形 14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  <p:sp>
          <p:nvSpPr>
            <p:cNvPr id="16" name="六边形 15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</p:grpSp>
      <p:grpSp>
        <p:nvGrpSpPr>
          <p:cNvPr id="17416" name="6"/>
          <p:cNvGrpSpPr/>
          <p:nvPr userDrawn="1"/>
        </p:nvGrpSpPr>
        <p:grpSpPr>
          <a:xfrm>
            <a:off x="690563" y="385763"/>
            <a:ext cx="661987" cy="1520825"/>
            <a:chOff x="7314523" y="1440019"/>
            <a:chExt cx="2081664" cy="7200494"/>
          </a:xfrm>
        </p:grpSpPr>
        <p:grpSp>
          <p:nvGrpSpPr>
            <p:cNvPr id="17417" name="组合 10"/>
            <p:cNvGrpSpPr/>
            <p:nvPr/>
          </p:nvGrpSpPr>
          <p:grpSpPr>
            <a:xfrm flipH="1">
              <a:off x="7314523" y="1440019"/>
              <a:ext cx="2081664" cy="2081979"/>
              <a:chOff x="2848130" y="1860030"/>
              <a:chExt cx="3807502" cy="3808079"/>
            </a:xfrm>
          </p:grpSpPr>
          <p:sp>
            <p:nvSpPr>
              <p:cNvPr id="20" name="六边形 19"/>
              <p:cNvSpPr/>
              <p:nvPr/>
            </p:nvSpPr>
            <p:spPr>
              <a:xfrm>
                <a:off x="2848130" y="1860030"/>
                <a:ext cx="3807502" cy="3808079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  <p:sp>
            <p:nvSpPr>
              <p:cNvPr id="21" name="六边形 20"/>
              <p:cNvSpPr/>
              <p:nvPr/>
            </p:nvSpPr>
            <p:spPr>
              <a:xfrm>
                <a:off x="2930303" y="1956259"/>
                <a:ext cx="3643155" cy="3615621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文本框 36"/>
            <p:cNvSpPr txBox="1"/>
            <p:nvPr/>
          </p:nvSpPr>
          <p:spPr>
            <a:xfrm>
              <a:off x="7908570" y="1447533"/>
              <a:ext cx="973442" cy="71929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28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2" name="标题 1"/>
          <p:cNvSpPr txBox="1"/>
          <p:nvPr/>
        </p:nvSpPr>
        <p:spPr>
          <a:xfrm>
            <a:off x="1433513" y="184150"/>
            <a:ext cx="1766888" cy="568325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125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教学反思</a:t>
            </a:r>
            <a:endParaRPr kumimoji="0" lang="zh-CN" altLang="en-US" sz="3125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687388" y="898525"/>
            <a:ext cx="10820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E2DD0E8-958F-4E70-A583-2D0A3E509491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954" y="365125"/>
            <a:ext cx="10517671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954" y="1744961"/>
            <a:ext cx="515880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954" y="2615609"/>
            <a:ext cx="5158803" cy="357405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3416" y="1744961"/>
            <a:ext cx="518420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3416" y="2615609"/>
            <a:ext cx="5184208" cy="357405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9138" y="2159000"/>
            <a:ext cx="5716126" cy="1382450"/>
          </a:xfrm>
        </p:spPr>
        <p:txBody>
          <a:bodyPr anchor="b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/>
          </p:nvPr>
        </p:nvSpPr>
        <p:spPr>
          <a:xfrm>
            <a:off x="3239138" y="3733201"/>
            <a:ext cx="5716126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366" y="713673"/>
            <a:ext cx="4682576" cy="1428161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3629" y="713673"/>
            <a:ext cx="5713007" cy="54036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366" y="2313873"/>
            <a:ext cx="4682576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446956" y="365125"/>
            <a:ext cx="909080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365" y="365125"/>
            <a:ext cx="9448303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3.xml"/><Relationship Id="rId20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8775" cy="132556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  <p:custDataLst>
              <p:tags r:id="rId12"/>
            </p:custDataLst>
          </p:nvPr>
        </p:nvSpPr>
        <p:spPr>
          <a:xfrm>
            <a:off x="838200" y="1825625"/>
            <a:ext cx="10518775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fontAlgn="auto">
              <a:defRPr sz="1200" noProof="1">
                <a:solidFill>
                  <a:schemeClr val="tx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797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fontAlgn="auto">
              <a:defRPr sz="1200" noProof="1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3775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2" name="KSO_TEMPLATE" hidden="1"/>
          <p:cNvSpPr/>
          <p:nvPr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>
    <p:pull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-34925" y="-15875"/>
            <a:ext cx="12201525" cy="6889750"/>
          </a:xfrm>
          <a:prstGeom prst="rect">
            <a:avLst/>
          </a:prstGeom>
          <a:blipFill rotWithShape="1">
            <a:blip r:embed="rId1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51" name="Text Placeholder 2"/>
          <p:cNvSpPr>
            <a:spLocks noGrp="1"/>
          </p:cNvSpPr>
          <p:nvPr>
            <p:ph type="body"/>
          </p:nvPr>
        </p:nvSpPr>
        <p:spPr>
          <a:xfrm>
            <a:off x="647700" y="1116013"/>
            <a:ext cx="10790238" cy="5345112"/>
          </a:xfrm>
          <a:prstGeom prst="rect">
            <a:avLst/>
          </a:prstGeom>
          <a:noFill/>
          <a:ln w="9525">
            <a:noFill/>
          </a:ln>
        </p:spPr>
        <p:txBody>
          <a:bodyPr lIns="120975" tIns="60488" rIns="120975" bIns="60488" anchor="t"/>
          <a:p>
            <a:pPr lvl="0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/>
            <a:r>
              <a:rPr lang="en-US" altLang="en-US" dirty="0"/>
              <a:t>第二级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buFontTx/>
              <a:buNone/>
              <a:defRPr sz="12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 algn="ctr">
              <a:buFontTx/>
              <a:buNone/>
              <a:defRPr sz="12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 algn="r">
              <a:defRPr sz="11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2055" name="Title Placeholder 1"/>
          <p:cNvSpPr>
            <a:spLocks noGrp="1"/>
          </p:cNvSpPr>
          <p:nvPr>
            <p:ph type="title"/>
          </p:nvPr>
        </p:nvSpPr>
        <p:spPr>
          <a:xfrm>
            <a:off x="647700" y="255588"/>
            <a:ext cx="10790238" cy="582612"/>
          </a:xfrm>
          <a:prstGeom prst="rect">
            <a:avLst/>
          </a:prstGeom>
          <a:noFill/>
          <a:ln w="9525">
            <a:noFill/>
          </a:ln>
        </p:spPr>
        <p:txBody>
          <a:bodyPr lIns="120975" tIns="60488" rIns="120975" bIns="60488" anchor="b"/>
          <a:p>
            <a:pPr lvl="0"/>
            <a:r>
              <a:rPr lang="en-US" altLang="en-US" dirty="0"/>
              <a:t>单击此处编辑母版标题样式</a:t>
            </a:r>
            <a:endParaRPr lang="en-US" altLang="zh-CN" dirty="0"/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76200" y="6478588"/>
            <a:ext cx="11977688" cy="0"/>
          </a:xfrm>
          <a:prstGeom prst="line">
            <a:avLst/>
          </a:prstGeom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7469188" y="5659438"/>
            <a:ext cx="4254500" cy="819150"/>
          </a:xfrm>
          <a:custGeom>
            <a:avLst/>
            <a:gdLst>
              <a:gd name="T0" fmla="*/ 7933 w 8000"/>
              <a:gd name="T1" fmla="*/ 1418 h 1542"/>
              <a:gd name="T2" fmla="*/ 7832 w 8000"/>
              <a:gd name="T3" fmla="*/ 1315 h 1542"/>
              <a:gd name="T4" fmla="*/ 7738 w 8000"/>
              <a:gd name="T5" fmla="*/ 1352 h 1542"/>
              <a:gd name="T6" fmla="*/ 7673 w 8000"/>
              <a:gd name="T7" fmla="*/ 1336 h 1542"/>
              <a:gd name="T8" fmla="*/ 7538 w 8000"/>
              <a:gd name="T9" fmla="*/ 1313 h 1542"/>
              <a:gd name="T10" fmla="*/ 7430 w 8000"/>
              <a:gd name="T11" fmla="*/ 1287 h 1542"/>
              <a:gd name="T12" fmla="*/ 7292 w 8000"/>
              <a:gd name="T13" fmla="*/ 1358 h 1542"/>
              <a:gd name="T14" fmla="*/ 7170 w 8000"/>
              <a:gd name="T15" fmla="*/ 1352 h 1542"/>
              <a:gd name="T16" fmla="*/ 6993 w 8000"/>
              <a:gd name="T17" fmla="*/ 1400 h 1542"/>
              <a:gd name="T18" fmla="*/ 6886 w 8000"/>
              <a:gd name="T19" fmla="*/ 1357 h 1542"/>
              <a:gd name="T20" fmla="*/ 6766 w 8000"/>
              <a:gd name="T21" fmla="*/ 1380 h 1542"/>
              <a:gd name="T22" fmla="*/ 6640 w 8000"/>
              <a:gd name="T23" fmla="*/ 1194 h 1542"/>
              <a:gd name="T24" fmla="*/ 6505 w 8000"/>
              <a:gd name="T25" fmla="*/ 1157 h 1542"/>
              <a:gd name="T26" fmla="*/ 6381 w 8000"/>
              <a:gd name="T27" fmla="*/ 1311 h 1542"/>
              <a:gd name="T28" fmla="*/ 6242 w 8000"/>
              <a:gd name="T29" fmla="*/ 1181 h 1542"/>
              <a:gd name="T30" fmla="*/ 5688 w 8000"/>
              <a:gd name="T31" fmla="*/ 818 h 1542"/>
              <a:gd name="T32" fmla="*/ 5396 w 8000"/>
              <a:gd name="T33" fmla="*/ 674 h 1542"/>
              <a:gd name="T34" fmla="*/ 5346 w 8000"/>
              <a:gd name="T35" fmla="*/ 615 h 1542"/>
              <a:gd name="T36" fmla="*/ 5292 w 8000"/>
              <a:gd name="T37" fmla="*/ 1274 h 1542"/>
              <a:gd name="T38" fmla="*/ 5007 w 8000"/>
              <a:gd name="T39" fmla="*/ 1089 h 1542"/>
              <a:gd name="T40" fmla="*/ 4819 w 8000"/>
              <a:gd name="T41" fmla="*/ 685 h 1542"/>
              <a:gd name="T42" fmla="*/ 4540 w 8000"/>
              <a:gd name="T43" fmla="*/ 1250 h 1542"/>
              <a:gd name="T44" fmla="*/ 4474 w 8000"/>
              <a:gd name="T45" fmla="*/ 1255 h 1542"/>
              <a:gd name="T46" fmla="*/ 4398 w 8000"/>
              <a:gd name="T47" fmla="*/ 1265 h 1542"/>
              <a:gd name="T48" fmla="*/ 4286 w 8000"/>
              <a:gd name="T49" fmla="*/ 1131 h 1542"/>
              <a:gd name="T50" fmla="*/ 4046 w 8000"/>
              <a:gd name="T51" fmla="*/ 1117 h 1542"/>
              <a:gd name="T52" fmla="*/ 3923 w 8000"/>
              <a:gd name="T53" fmla="*/ 975 h 1542"/>
              <a:gd name="T54" fmla="*/ 3742 w 8000"/>
              <a:gd name="T55" fmla="*/ 1095 h 1542"/>
              <a:gd name="T56" fmla="*/ 3585 w 8000"/>
              <a:gd name="T57" fmla="*/ 1415 h 1542"/>
              <a:gd name="T58" fmla="*/ 3463 w 8000"/>
              <a:gd name="T59" fmla="*/ 1255 h 1542"/>
              <a:gd name="T60" fmla="*/ 3390 w 8000"/>
              <a:gd name="T61" fmla="*/ 372 h 1542"/>
              <a:gd name="T62" fmla="*/ 3367 w 8000"/>
              <a:gd name="T63" fmla="*/ 187 h 1542"/>
              <a:gd name="T64" fmla="*/ 3329 w 8000"/>
              <a:gd name="T65" fmla="*/ 695 h 1542"/>
              <a:gd name="T66" fmla="*/ 2997 w 8000"/>
              <a:gd name="T67" fmla="*/ 1479 h 1542"/>
              <a:gd name="T68" fmla="*/ 2797 w 8000"/>
              <a:gd name="T69" fmla="*/ 1119 h 1542"/>
              <a:gd name="T70" fmla="*/ 2628 w 8000"/>
              <a:gd name="T71" fmla="*/ 1372 h 1542"/>
              <a:gd name="T72" fmla="*/ 2470 w 8000"/>
              <a:gd name="T73" fmla="*/ 1378 h 1542"/>
              <a:gd name="T74" fmla="*/ 2310 w 8000"/>
              <a:gd name="T75" fmla="*/ 1440 h 1542"/>
              <a:gd name="T76" fmla="*/ 2152 w 8000"/>
              <a:gd name="T77" fmla="*/ 1391 h 1542"/>
              <a:gd name="T78" fmla="*/ 2055 w 8000"/>
              <a:gd name="T79" fmla="*/ 1463 h 1542"/>
              <a:gd name="T80" fmla="*/ 1975 w 8000"/>
              <a:gd name="T81" fmla="*/ 1479 h 1542"/>
              <a:gd name="T82" fmla="*/ 1805 w 8000"/>
              <a:gd name="T83" fmla="*/ 1456 h 1542"/>
              <a:gd name="T84" fmla="*/ 1673 w 8000"/>
              <a:gd name="T85" fmla="*/ 1469 h 1542"/>
              <a:gd name="T86" fmla="*/ 1531 w 8000"/>
              <a:gd name="T87" fmla="*/ 1408 h 1542"/>
              <a:gd name="T88" fmla="*/ 1443 w 8000"/>
              <a:gd name="T89" fmla="*/ 1265 h 1542"/>
              <a:gd name="T90" fmla="*/ 1253 w 8000"/>
              <a:gd name="T91" fmla="*/ 1421 h 1542"/>
              <a:gd name="T92" fmla="*/ 1155 w 8000"/>
              <a:gd name="T93" fmla="*/ 1401 h 1542"/>
              <a:gd name="T94" fmla="*/ 1051 w 8000"/>
              <a:gd name="T95" fmla="*/ 1389 h 1542"/>
              <a:gd name="T96" fmla="*/ 969 w 8000"/>
              <a:gd name="T97" fmla="*/ 1224 h 1542"/>
              <a:gd name="T98" fmla="*/ 843 w 8000"/>
              <a:gd name="T99" fmla="*/ 1375 h 1542"/>
              <a:gd name="T100" fmla="*/ 664 w 8000"/>
              <a:gd name="T101" fmla="*/ 1427 h 1542"/>
              <a:gd name="T102" fmla="*/ 515 w 8000"/>
              <a:gd name="T103" fmla="*/ 1241 h 1542"/>
              <a:gd name="T104" fmla="*/ 320 w 8000"/>
              <a:gd name="T105" fmla="*/ 1245 h 1542"/>
              <a:gd name="T106" fmla="*/ 218 w 8000"/>
              <a:gd name="T107" fmla="*/ 1342 h 1542"/>
              <a:gd name="T108" fmla="*/ 56 w 8000"/>
              <a:gd name="T109" fmla="*/ 1357 h 1542"/>
              <a:gd name="T110" fmla="*/ 3369 w 8000"/>
              <a:gd name="T111" fmla="*/ 1408 h 1542"/>
              <a:gd name="T112" fmla="*/ 3356 w 8000"/>
              <a:gd name="T113" fmla="*/ 1141 h 1542"/>
              <a:gd name="T114" fmla="*/ 3356 w 8000"/>
              <a:gd name="T115" fmla="*/ 872 h 1542"/>
              <a:gd name="T116" fmla="*/ 3356 w 8000"/>
              <a:gd name="T117" fmla="*/ 756 h 1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000" h="1542">
                <a:moveTo>
                  <a:pt x="7978" y="1472"/>
                </a:moveTo>
                <a:cubicBezTo>
                  <a:pt x="7978" y="1462"/>
                  <a:pt x="7978" y="1462"/>
                  <a:pt x="7978" y="1462"/>
                </a:cubicBezTo>
                <a:cubicBezTo>
                  <a:pt x="7966" y="1462"/>
                  <a:pt x="7966" y="1462"/>
                  <a:pt x="7966" y="1462"/>
                </a:cubicBezTo>
                <a:cubicBezTo>
                  <a:pt x="7966" y="1436"/>
                  <a:pt x="7966" y="1436"/>
                  <a:pt x="7966" y="1436"/>
                </a:cubicBezTo>
                <a:cubicBezTo>
                  <a:pt x="7955" y="1436"/>
                  <a:pt x="7955" y="1436"/>
                  <a:pt x="7955" y="1436"/>
                </a:cubicBezTo>
                <a:cubicBezTo>
                  <a:pt x="7955" y="1420"/>
                  <a:pt x="7955" y="1420"/>
                  <a:pt x="7955" y="1420"/>
                </a:cubicBezTo>
                <a:cubicBezTo>
                  <a:pt x="7941" y="1420"/>
                  <a:pt x="7941" y="1420"/>
                  <a:pt x="7941" y="1420"/>
                </a:cubicBezTo>
                <a:cubicBezTo>
                  <a:pt x="7941" y="1428"/>
                  <a:pt x="7941" y="1428"/>
                  <a:pt x="7941" y="1428"/>
                </a:cubicBezTo>
                <a:cubicBezTo>
                  <a:pt x="7933" y="1428"/>
                  <a:pt x="7933" y="1428"/>
                  <a:pt x="7933" y="1428"/>
                </a:cubicBezTo>
                <a:cubicBezTo>
                  <a:pt x="7933" y="1418"/>
                  <a:pt x="7933" y="1418"/>
                  <a:pt x="7933" y="1418"/>
                </a:cubicBezTo>
                <a:cubicBezTo>
                  <a:pt x="7916" y="1418"/>
                  <a:pt x="7916" y="1418"/>
                  <a:pt x="7916" y="1418"/>
                </a:cubicBezTo>
                <a:cubicBezTo>
                  <a:pt x="7916" y="1433"/>
                  <a:pt x="7916" y="1433"/>
                  <a:pt x="7916" y="1433"/>
                </a:cubicBezTo>
                <a:cubicBezTo>
                  <a:pt x="7895" y="1433"/>
                  <a:pt x="7895" y="1433"/>
                  <a:pt x="7895" y="1433"/>
                </a:cubicBezTo>
                <a:cubicBezTo>
                  <a:pt x="7895" y="1335"/>
                  <a:pt x="7895" y="1335"/>
                  <a:pt x="7895" y="1335"/>
                </a:cubicBezTo>
                <a:cubicBezTo>
                  <a:pt x="7879" y="1335"/>
                  <a:pt x="7879" y="1335"/>
                  <a:pt x="7879" y="1335"/>
                </a:cubicBezTo>
                <a:cubicBezTo>
                  <a:pt x="7855" y="1316"/>
                  <a:pt x="7855" y="1316"/>
                  <a:pt x="7855" y="1316"/>
                </a:cubicBezTo>
                <a:cubicBezTo>
                  <a:pt x="7855" y="1300"/>
                  <a:pt x="7855" y="1300"/>
                  <a:pt x="7855" y="1300"/>
                </a:cubicBezTo>
                <a:cubicBezTo>
                  <a:pt x="7843" y="1300"/>
                  <a:pt x="7843" y="1300"/>
                  <a:pt x="7843" y="1300"/>
                </a:cubicBezTo>
                <a:cubicBezTo>
                  <a:pt x="7843" y="1315"/>
                  <a:pt x="7843" y="1315"/>
                  <a:pt x="7843" y="1315"/>
                </a:cubicBezTo>
                <a:cubicBezTo>
                  <a:pt x="7832" y="1315"/>
                  <a:pt x="7832" y="1315"/>
                  <a:pt x="7832" y="1315"/>
                </a:cubicBezTo>
                <a:cubicBezTo>
                  <a:pt x="7832" y="1300"/>
                  <a:pt x="7832" y="1300"/>
                  <a:pt x="7832" y="1300"/>
                </a:cubicBezTo>
                <a:cubicBezTo>
                  <a:pt x="7821" y="1300"/>
                  <a:pt x="7821" y="1300"/>
                  <a:pt x="7821" y="1300"/>
                </a:cubicBezTo>
                <a:cubicBezTo>
                  <a:pt x="7821" y="1315"/>
                  <a:pt x="7821" y="1315"/>
                  <a:pt x="7821" y="1315"/>
                </a:cubicBezTo>
                <a:cubicBezTo>
                  <a:pt x="7806" y="1335"/>
                  <a:pt x="7806" y="1335"/>
                  <a:pt x="7806" y="1335"/>
                </a:cubicBezTo>
                <a:cubicBezTo>
                  <a:pt x="7789" y="1335"/>
                  <a:pt x="7789" y="1335"/>
                  <a:pt x="7789" y="1335"/>
                </a:cubicBezTo>
                <a:cubicBezTo>
                  <a:pt x="7789" y="1436"/>
                  <a:pt x="7789" y="1436"/>
                  <a:pt x="7789" y="1436"/>
                </a:cubicBezTo>
                <a:cubicBezTo>
                  <a:pt x="7749" y="1436"/>
                  <a:pt x="7749" y="1436"/>
                  <a:pt x="7749" y="1436"/>
                </a:cubicBezTo>
                <a:cubicBezTo>
                  <a:pt x="7749" y="1345"/>
                  <a:pt x="7749" y="1345"/>
                  <a:pt x="7749" y="1345"/>
                </a:cubicBezTo>
                <a:cubicBezTo>
                  <a:pt x="7738" y="1345"/>
                  <a:pt x="7738" y="1345"/>
                  <a:pt x="7738" y="1345"/>
                </a:cubicBezTo>
                <a:cubicBezTo>
                  <a:pt x="7738" y="1352"/>
                  <a:pt x="7738" y="1352"/>
                  <a:pt x="7738" y="1352"/>
                </a:cubicBezTo>
                <a:cubicBezTo>
                  <a:pt x="7724" y="1352"/>
                  <a:pt x="7724" y="1352"/>
                  <a:pt x="7724" y="1352"/>
                </a:cubicBezTo>
                <a:cubicBezTo>
                  <a:pt x="7724" y="1337"/>
                  <a:pt x="7724" y="1337"/>
                  <a:pt x="7724" y="1337"/>
                </a:cubicBezTo>
                <a:cubicBezTo>
                  <a:pt x="7713" y="1337"/>
                  <a:pt x="7713" y="1337"/>
                  <a:pt x="7713" y="1337"/>
                </a:cubicBezTo>
                <a:cubicBezTo>
                  <a:pt x="7713" y="1321"/>
                  <a:pt x="7713" y="1321"/>
                  <a:pt x="7713" y="1321"/>
                </a:cubicBezTo>
                <a:cubicBezTo>
                  <a:pt x="7697" y="1321"/>
                  <a:pt x="7697" y="1321"/>
                  <a:pt x="7697" y="1321"/>
                </a:cubicBezTo>
                <a:cubicBezTo>
                  <a:pt x="7697" y="1336"/>
                  <a:pt x="7697" y="1336"/>
                  <a:pt x="7697" y="1336"/>
                </a:cubicBezTo>
                <a:cubicBezTo>
                  <a:pt x="7687" y="1336"/>
                  <a:pt x="7687" y="1336"/>
                  <a:pt x="7687" y="1336"/>
                </a:cubicBezTo>
                <a:cubicBezTo>
                  <a:pt x="7687" y="1324"/>
                  <a:pt x="7687" y="1324"/>
                  <a:pt x="7687" y="1324"/>
                </a:cubicBezTo>
                <a:cubicBezTo>
                  <a:pt x="7673" y="1324"/>
                  <a:pt x="7673" y="1324"/>
                  <a:pt x="7673" y="1324"/>
                </a:cubicBezTo>
                <a:cubicBezTo>
                  <a:pt x="7673" y="1336"/>
                  <a:pt x="7673" y="1336"/>
                  <a:pt x="7673" y="1336"/>
                </a:cubicBezTo>
                <a:cubicBezTo>
                  <a:pt x="7659" y="1336"/>
                  <a:pt x="7659" y="1336"/>
                  <a:pt x="7659" y="1336"/>
                </a:cubicBezTo>
                <a:cubicBezTo>
                  <a:pt x="7659" y="1326"/>
                  <a:pt x="7659" y="1326"/>
                  <a:pt x="7659" y="1326"/>
                </a:cubicBezTo>
                <a:cubicBezTo>
                  <a:pt x="7645" y="1326"/>
                  <a:pt x="7645" y="1326"/>
                  <a:pt x="7645" y="1326"/>
                </a:cubicBezTo>
                <a:cubicBezTo>
                  <a:pt x="7645" y="1356"/>
                  <a:pt x="7645" y="1356"/>
                  <a:pt x="7645" y="1356"/>
                </a:cubicBezTo>
                <a:cubicBezTo>
                  <a:pt x="7616" y="1356"/>
                  <a:pt x="7616" y="1356"/>
                  <a:pt x="7616" y="1356"/>
                </a:cubicBezTo>
                <a:cubicBezTo>
                  <a:pt x="7616" y="1439"/>
                  <a:pt x="7616" y="1439"/>
                  <a:pt x="7616" y="1439"/>
                </a:cubicBezTo>
                <a:cubicBezTo>
                  <a:pt x="7581" y="1439"/>
                  <a:pt x="7581" y="1439"/>
                  <a:pt x="7581" y="1439"/>
                </a:cubicBezTo>
                <a:cubicBezTo>
                  <a:pt x="7581" y="1337"/>
                  <a:pt x="7581" y="1337"/>
                  <a:pt x="7581" y="1337"/>
                </a:cubicBezTo>
                <a:cubicBezTo>
                  <a:pt x="7557" y="1337"/>
                  <a:pt x="7557" y="1337"/>
                  <a:pt x="7557" y="1337"/>
                </a:cubicBezTo>
                <a:cubicBezTo>
                  <a:pt x="7538" y="1313"/>
                  <a:pt x="7538" y="1313"/>
                  <a:pt x="7538" y="1313"/>
                </a:cubicBezTo>
                <a:cubicBezTo>
                  <a:pt x="7497" y="1313"/>
                  <a:pt x="7497" y="1313"/>
                  <a:pt x="7497" y="1313"/>
                </a:cubicBezTo>
                <a:cubicBezTo>
                  <a:pt x="7497" y="1416"/>
                  <a:pt x="7497" y="1416"/>
                  <a:pt x="7497" y="1416"/>
                </a:cubicBezTo>
                <a:cubicBezTo>
                  <a:pt x="7483" y="1416"/>
                  <a:pt x="7483" y="1416"/>
                  <a:pt x="7483" y="1416"/>
                </a:cubicBezTo>
                <a:cubicBezTo>
                  <a:pt x="7483" y="1314"/>
                  <a:pt x="7483" y="1314"/>
                  <a:pt x="7483" y="1314"/>
                </a:cubicBezTo>
                <a:cubicBezTo>
                  <a:pt x="7465" y="1285"/>
                  <a:pt x="7465" y="1285"/>
                  <a:pt x="7465" y="1285"/>
                </a:cubicBezTo>
                <a:cubicBezTo>
                  <a:pt x="7452" y="1285"/>
                  <a:pt x="7452" y="1285"/>
                  <a:pt x="7452" y="1285"/>
                </a:cubicBezTo>
                <a:cubicBezTo>
                  <a:pt x="7452" y="1291"/>
                  <a:pt x="7452" y="1291"/>
                  <a:pt x="7452" y="1291"/>
                </a:cubicBezTo>
                <a:cubicBezTo>
                  <a:pt x="7441" y="1291"/>
                  <a:pt x="7441" y="1291"/>
                  <a:pt x="7441" y="1291"/>
                </a:cubicBezTo>
                <a:cubicBezTo>
                  <a:pt x="7441" y="1287"/>
                  <a:pt x="7441" y="1287"/>
                  <a:pt x="7441" y="1287"/>
                </a:cubicBezTo>
                <a:cubicBezTo>
                  <a:pt x="7430" y="1287"/>
                  <a:pt x="7430" y="1287"/>
                  <a:pt x="7430" y="1287"/>
                </a:cubicBezTo>
                <a:cubicBezTo>
                  <a:pt x="7430" y="1301"/>
                  <a:pt x="7430" y="1301"/>
                  <a:pt x="7430" y="1301"/>
                </a:cubicBezTo>
                <a:cubicBezTo>
                  <a:pt x="7383" y="1301"/>
                  <a:pt x="7383" y="1301"/>
                  <a:pt x="7383" y="1301"/>
                </a:cubicBezTo>
                <a:cubicBezTo>
                  <a:pt x="7383" y="1286"/>
                  <a:pt x="7383" y="1286"/>
                  <a:pt x="7383" y="1286"/>
                </a:cubicBezTo>
                <a:cubicBezTo>
                  <a:pt x="7370" y="1261"/>
                  <a:pt x="7370" y="1261"/>
                  <a:pt x="7370" y="1261"/>
                </a:cubicBezTo>
                <a:cubicBezTo>
                  <a:pt x="7326" y="1261"/>
                  <a:pt x="7326" y="1261"/>
                  <a:pt x="7326" y="1261"/>
                </a:cubicBezTo>
                <a:cubicBezTo>
                  <a:pt x="7326" y="1286"/>
                  <a:pt x="7326" y="1286"/>
                  <a:pt x="7326" y="1286"/>
                </a:cubicBezTo>
                <a:cubicBezTo>
                  <a:pt x="7297" y="1286"/>
                  <a:pt x="7297" y="1286"/>
                  <a:pt x="7297" y="1286"/>
                </a:cubicBezTo>
                <a:cubicBezTo>
                  <a:pt x="7297" y="1303"/>
                  <a:pt x="7297" y="1303"/>
                  <a:pt x="7297" y="1303"/>
                </a:cubicBezTo>
                <a:cubicBezTo>
                  <a:pt x="7292" y="1303"/>
                  <a:pt x="7292" y="1303"/>
                  <a:pt x="7292" y="1303"/>
                </a:cubicBezTo>
                <a:cubicBezTo>
                  <a:pt x="7292" y="1358"/>
                  <a:pt x="7292" y="1358"/>
                  <a:pt x="7292" y="1358"/>
                </a:cubicBezTo>
                <a:cubicBezTo>
                  <a:pt x="7281" y="1358"/>
                  <a:pt x="7281" y="1358"/>
                  <a:pt x="7281" y="1358"/>
                </a:cubicBezTo>
                <a:cubicBezTo>
                  <a:pt x="7281" y="1302"/>
                  <a:pt x="7281" y="1302"/>
                  <a:pt x="7281" y="1302"/>
                </a:cubicBezTo>
                <a:cubicBezTo>
                  <a:pt x="7273" y="1302"/>
                  <a:pt x="7273" y="1302"/>
                  <a:pt x="7273" y="1302"/>
                </a:cubicBezTo>
                <a:cubicBezTo>
                  <a:pt x="7273" y="1279"/>
                  <a:pt x="7273" y="1279"/>
                  <a:pt x="7273" y="1279"/>
                </a:cubicBezTo>
                <a:cubicBezTo>
                  <a:pt x="7210" y="1279"/>
                  <a:pt x="7210" y="1279"/>
                  <a:pt x="7210" y="1279"/>
                </a:cubicBezTo>
                <a:cubicBezTo>
                  <a:pt x="7210" y="1303"/>
                  <a:pt x="7210" y="1303"/>
                  <a:pt x="7210" y="1303"/>
                </a:cubicBezTo>
                <a:cubicBezTo>
                  <a:pt x="7179" y="1303"/>
                  <a:pt x="7179" y="1303"/>
                  <a:pt x="7179" y="1303"/>
                </a:cubicBezTo>
                <a:cubicBezTo>
                  <a:pt x="7179" y="1323"/>
                  <a:pt x="7179" y="1323"/>
                  <a:pt x="7179" y="1323"/>
                </a:cubicBezTo>
                <a:cubicBezTo>
                  <a:pt x="7170" y="1323"/>
                  <a:pt x="7170" y="1323"/>
                  <a:pt x="7170" y="1323"/>
                </a:cubicBezTo>
                <a:cubicBezTo>
                  <a:pt x="7170" y="1352"/>
                  <a:pt x="7170" y="1352"/>
                  <a:pt x="7170" y="1352"/>
                </a:cubicBezTo>
                <a:cubicBezTo>
                  <a:pt x="7090" y="1352"/>
                  <a:pt x="7090" y="1352"/>
                  <a:pt x="7090" y="1352"/>
                </a:cubicBezTo>
                <a:cubicBezTo>
                  <a:pt x="7090" y="1362"/>
                  <a:pt x="7090" y="1362"/>
                  <a:pt x="7090" y="1362"/>
                </a:cubicBezTo>
                <a:cubicBezTo>
                  <a:pt x="7069" y="1362"/>
                  <a:pt x="7069" y="1362"/>
                  <a:pt x="7069" y="1362"/>
                </a:cubicBezTo>
                <a:cubicBezTo>
                  <a:pt x="7069" y="1308"/>
                  <a:pt x="7069" y="1308"/>
                  <a:pt x="7069" y="1308"/>
                </a:cubicBezTo>
                <a:cubicBezTo>
                  <a:pt x="7036" y="1308"/>
                  <a:pt x="7036" y="1308"/>
                  <a:pt x="7036" y="1308"/>
                </a:cubicBezTo>
                <a:cubicBezTo>
                  <a:pt x="7036" y="1291"/>
                  <a:pt x="7036" y="1291"/>
                  <a:pt x="7036" y="1291"/>
                </a:cubicBezTo>
                <a:cubicBezTo>
                  <a:pt x="7010" y="1291"/>
                  <a:pt x="7010" y="1291"/>
                  <a:pt x="7010" y="1291"/>
                </a:cubicBezTo>
                <a:cubicBezTo>
                  <a:pt x="7010" y="1305"/>
                  <a:pt x="7010" y="1305"/>
                  <a:pt x="7010" y="1305"/>
                </a:cubicBezTo>
                <a:cubicBezTo>
                  <a:pt x="6993" y="1305"/>
                  <a:pt x="6993" y="1305"/>
                  <a:pt x="6993" y="1305"/>
                </a:cubicBezTo>
                <a:cubicBezTo>
                  <a:pt x="6993" y="1400"/>
                  <a:pt x="6993" y="1400"/>
                  <a:pt x="6993" y="1400"/>
                </a:cubicBezTo>
                <a:cubicBezTo>
                  <a:pt x="6972" y="1400"/>
                  <a:pt x="6972" y="1400"/>
                  <a:pt x="6972" y="1400"/>
                </a:cubicBezTo>
                <a:cubicBezTo>
                  <a:pt x="6972" y="1391"/>
                  <a:pt x="6972" y="1391"/>
                  <a:pt x="6972" y="1391"/>
                </a:cubicBezTo>
                <a:cubicBezTo>
                  <a:pt x="6952" y="1391"/>
                  <a:pt x="6952" y="1391"/>
                  <a:pt x="6952" y="1391"/>
                </a:cubicBezTo>
                <a:cubicBezTo>
                  <a:pt x="6952" y="1405"/>
                  <a:pt x="6952" y="1405"/>
                  <a:pt x="6952" y="1405"/>
                </a:cubicBezTo>
                <a:cubicBezTo>
                  <a:pt x="6936" y="1405"/>
                  <a:pt x="6936" y="1405"/>
                  <a:pt x="6936" y="1405"/>
                </a:cubicBezTo>
                <a:cubicBezTo>
                  <a:pt x="6936" y="1375"/>
                  <a:pt x="6936" y="1375"/>
                  <a:pt x="6936" y="1375"/>
                </a:cubicBezTo>
                <a:cubicBezTo>
                  <a:pt x="6922" y="1375"/>
                  <a:pt x="6922" y="1375"/>
                  <a:pt x="6922" y="1375"/>
                </a:cubicBezTo>
                <a:cubicBezTo>
                  <a:pt x="6922" y="1357"/>
                  <a:pt x="6922" y="1357"/>
                  <a:pt x="6922" y="1357"/>
                </a:cubicBezTo>
                <a:cubicBezTo>
                  <a:pt x="6906" y="1357"/>
                  <a:pt x="6906" y="1357"/>
                  <a:pt x="6906" y="1357"/>
                </a:cubicBezTo>
                <a:cubicBezTo>
                  <a:pt x="6886" y="1357"/>
                  <a:pt x="6886" y="1357"/>
                  <a:pt x="6886" y="1357"/>
                </a:cubicBezTo>
                <a:cubicBezTo>
                  <a:pt x="6886" y="1348"/>
                  <a:pt x="6886" y="1348"/>
                  <a:pt x="6886" y="1348"/>
                </a:cubicBezTo>
                <a:cubicBezTo>
                  <a:pt x="6852" y="1348"/>
                  <a:pt x="6852" y="1348"/>
                  <a:pt x="6852" y="1348"/>
                </a:cubicBezTo>
                <a:cubicBezTo>
                  <a:pt x="6852" y="1334"/>
                  <a:pt x="6852" y="1334"/>
                  <a:pt x="6852" y="1334"/>
                </a:cubicBezTo>
                <a:cubicBezTo>
                  <a:pt x="6839" y="1334"/>
                  <a:pt x="6839" y="1334"/>
                  <a:pt x="6839" y="1334"/>
                </a:cubicBezTo>
                <a:cubicBezTo>
                  <a:pt x="6839" y="1344"/>
                  <a:pt x="6839" y="1344"/>
                  <a:pt x="6839" y="1344"/>
                </a:cubicBezTo>
                <a:cubicBezTo>
                  <a:pt x="6786" y="1344"/>
                  <a:pt x="6786" y="1344"/>
                  <a:pt x="6786" y="1344"/>
                </a:cubicBezTo>
                <a:cubicBezTo>
                  <a:pt x="6786" y="1355"/>
                  <a:pt x="6786" y="1355"/>
                  <a:pt x="6786" y="1355"/>
                </a:cubicBezTo>
                <a:cubicBezTo>
                  <a:pt x="6776" y="1355"/>
                  <a:pt x="6776" y="1355"/>
                  <a:pt x="6776" y="1355"/>
                </a:cubicBezTo>
                <a:cubicBezTo>
                  <a:pt x="6776" y="1370"/>
                  <a:pt x="6776" y="1370"/>
                  <a:pt x="6776" y="1370"/>
                </a:cubicBezTo>
                <a:cubicBezTo>
                  <a:pt x="6766" y="1380"/>
                  <a:pt x="6766" y="1380"/>
                  <a:pt x="6766" y="1380"/>
                </a:cubicBezTo>
                <a:cubicBezTo>
                  <a:pt x="6766" y="1411"/>
                  <a:pt x="6766" y="1411"/>
                  <a:pt x="6766" y="1411"/>
                </a:cubicBezTo>
                <a:cubicBezTo>
                  <a:pt x="6755" y="1411"/>
                  <a:pt x="6755" y="1411"/>
                  <a:pt x="6755" y="1411"/>
                </a:cubicBezTo>
                <a:cubicBezTo>
                  <a:pt x="6755" y="1381"/>
                  <a:pt x="6755" y="1381"/>
                  <a:pt x="6755" y="1381"/>
                </a:cubicBezTo>
                <a:cubicBezTo>
                  <a:pt x="6744" y="1367"/>
                  <a:pt x="6744" y="1367"/>
                  <a:pt x="6744" y="1367"/>
                </a:cubicBezTo>
                <a:cubicBezTo>
                  <a:pt x="6744" y="1291"/>
                  <a:pt x="6744" y="1291"/>
                  <a:pt x="6744" y="1291"/>
                </a:cubicBezTo>
                <a:cubicBezTo>
                  <a:pt x="6727" y="1291"/>
                  <a:pt x="6727" y="1291"/>
                  <a:pt x="6727" y="1291"/>
                </a:cubicBezTo>
                <a:cubicBezTo>
                  <a:pt x="6727" y="1217"/>
                  <a:pt x="6727" y="1217"/>
                  <a:pt x="6727" y="1217"/>
                </a:cubicBezTo>
                <a:cubicBezTo>
                  <a:pt x="6670" y="1217"/>
                  <a:pt x="6670" y="1217"/>
                  <a:pt x="6670" y="1217"/>
                </a:cubicBezTo>
                <a:cubicBezTo>
                  <a:pt x="6670" y="1194"/>
                  <a:pt x="6670" y="1194"/>
                  <a:pt x="6670" y="1194"/>
                </a:cubicBezTo>
                <a:cubicBezTo>
                  <a:pt x="6640" y="1194"/>
                  <a:pt x="6640" y="1194"/>
                  <a:pt x="6640" y="1194"/>
                </a:cubicBezTo>
                <a:cubicBezTo>
                  <a:pt x="6640" y="1246"/>
                  <a:pt x="6640" y="1246"/>
                  <a:pt x="6640" y="1246"/>
                </a:cubicBezTo>
                <a:cubicBezTo>
                  <a:pt x="6625" y="1246"/>
                  <a:pt x="6625" y="1246"/>
                  <a:pt x="6625" y="1246"/>
                </a:cubicBezTo>
                <a:cubicBezTo>
                  <a:pt x="6625" y="1229"/>
                  <a:pt x="6625" y="1229"/>
                  <a:pt x="6625" y="1229"/>
                </a:cubicBezTo>
                <a:cubicBezTo>
                  <a:pt x="6625" y="1229"/>
                  <a:pt x="6614" y="1229"/>
                  <a:pt x="6609" y="1229"/>
                </a:cubicBezTo>
                <a:cubicBezTo>
                  <a:pt x="6604" y="1229"/>
                  <a:pt x="6604" y="1246"/>
                  <a:pt x="6604" y="1246"/>
                </a:cubicBezTo>
                <a:cubicBezTo>
                  <a:pt x="6604" y="1293"/>
                  <a:pt x="6604" y="1293"/>
                  <a:pt x="6604" y="1293"/>
                </a:cubicBezTo>
                <a:cubicBezTo>
                  <a:pt x="6562" y="1293"/>
                  <a:pt x="6562" y="1293"/>
                  <a:pt x="6562" y="1293"/>
                </a:cubicBezTo>
                <a:cubicBezTo>
                  <a:pt x="6562" y="1130"/>
                  <a:pt x="6562" y="1130"/>
                  <a:pt x="6562" y="1130"/>
                </a:cubicBezTo>
                <a:cubicBezTo>
                  <a:pt x="6505" y="1130"/>
                  <a:pt x="6505" y="1130"/>
                  <a:pt x="6505" y="1130"/>
                </a:cubicBezTo>
                <a:cubicBezTo>
                  <a:pt x="6505" y="1157"/>
                  <a:pt x="6505" y="1157"/>
                  <a:pt x="6505" y="1157"/>
                </a:cubicBezTo>
                <a:cubicBezTo>
                  <a:pt x="6481" y="1157"/>
                  <a:pt x="6477" y="1169"/>
                  <a:pt x="6477" y="1169"/>
                </a:cubicBezTo>
                <a:cubicBezTo>
                  <a:pt x="6450" y="1169"/>
                  <a:pt x="6450" y="1169"/>
                  <a:pt x="6450" y="1169"/>
                </a:cubicBezTo>
                <a:cubicBezTo>
                  <a:pt x="6450" y="1202"/>
                  <a:pt x="6450" y="1202"/>
                  <a:pt x="6450" y="1202"/>
                </a:cubicBezTo>
                <a:cubicBezTo>
                  <a:pt x="6438" y="1202"/>
                  <a:pt x="6438" y="1202"/>
                  <a:pt x="6438" y="1202"/>
                </a:cubicBezTo>
                <a:cubicBezTo>
                  <a:pt x="6438" y="1333"/>
                  <a:pt x="6438" y="1333"/>
                  <a:pt x="6438" y="1333"/>
                </a:cubicBezTo>
                <a:cubicBezTo>
                  <a:pt x="6414" y="1333"/>
                  <a:pt x="6414" y="1333"/>
                  <a:pt x="6414" y="1333"/>
                </a:cubicBezTo>
                <a:cubicBezTo>
                  <a:pt x="6414" y="1314"/>
                  <a:pt x="6414" y="1314"/>
                  <a:pt x="6414" y="1314"/>
                </a:cubicBezTo>
                <a:cubicBezTo>
                  <a:pt x="6401" y="1301"/>
                  <a:pt x="6401" y="1301"/>
                  <a:pt x="6401" y="1301"/>
                </a:cubicBezTo>
                <a:cubicBezTo>
                  <a:pt x="6394" y="1301"/>
                  <a:pt x="6394" y="1301"/>
                  <a:pt x="6394" y="1301"/>
                </a:cubicBezTo>
                <a:cubicBezTo>
                  <a:pt x="6381" y="1311"/>
                  <a:pt x="6381" y="1311"/>
                  <a:pt x="6381" y="1311"/>
                </a:cubicBezTo>
                <a:cubicBezTo>
                  <a:pt x="6381" y="1078"/>
                  <a:pt x="6381" y="1078"/>
                  <a:pt x="6381" y="1078"/>
                </a:cubicBezTo>
                <a:cubicBezTo>
                  <a:pt x="6322" y="1065"/>
                  <a:pt x="6322" y="1065"/>
                  <a:pt x="6322" y="1065"/>
                </a:cubicBezTo>
                <a:cubicBezTo>
                  <a:pt x="6297" y="1065"/>
                  <a:pt x="6297" y="1065"/>
                  <a:pt x="6297" y="1065"/>
                </a:cubicBezTo>
                <a:cubicBezTo>
                  <a:pt x="6297" y="1080"/>
                  <a:pt x="6297" y="1080"/>
                  <a:pt x="6297" y="1080"/>
                </a:cubicBezTo>
                <a:cubicBezTo>
                  <a:pt x="6280" y="1080"/>
                  <a:pt x="6280" y="1080"/>
                  <a:pt x="6280" y="1080"/>
                </a:cubicBezTo>
                <a:cubicBezTo>
                  <a:pt x="6280" y="1135"/>
                  <a:pt x="6280" y="1135"/>
                  <a:pt x="6280" y="1135"/>
                </a:cubicBezTo>
                <a:cubicBezTo>
                  <a:pt x="6264" y="1135"/>
                  <a:pt x="6264" y="1135"/>
                  <a:pt x="6264" y="1135"/>
                </a:cubicBezTo>
                <a:cubicBezTo>
                  <a:pt x="6264" y="1207"/>
                  <a:pt x="6264" y="1207"/>
                  <a:pt x="6264" y="1207"/>
                </a:cubicBezTo>
                <a:cubicBezTo>
                  <a:pt x="6242" y="1207"/>
                  <a:pt x="6242" y="1207"/>
                  <a:pt x="6242" y="1207"/>
                </a:cubicBezTo>
                <a:cubicBezTo>
                  <a:pt x="6242" y="1181"/>
                  <a:pt x="6242" y="1181"/>
                  <a:pt x="6242" y="1181"/>
                </a:cubicBezTo>
                <a:cubicBezTo>
                  <a:pt x="6214" y="1181"/>
                  <a:pt x="6214" y="1181"/>
                  <a:pt x="6214" y="1181"/>
                </a:cubicBezTo>
                <a:cubicBezTo>
                  <a:pt x="6214" y="1098"/>
                  <a:pt x="6214" y="1098"/>
                  <a:pt x="6214" y="1098"/>
                </a:cubicBezTo>
                <a:cubicBezTo>
                  <a:pt x="6196" y="1098"/>
                  <a:pt x="6196" y="1098"/>
                  <a:pt x="6196" y="1098"/>
                </a:cubicBezTo>
                <a:cubicBezTo>
                  <a:pt x="6196" y="1048"/>
                  <a:pt x="6196" y="1048"/>
                  <a:pt x="6196" y="1048"/>
                </a:cubicBezTo>
                <a:cubicBezTo>
                  <a:pt x="6114" y="1039"/>
                  <a:pt x="6114" y="1039"/>
                  <a:pt x="6114" y="1039"/>
                </a:cubicBezTo>
                <a:cubicBezTo>
                  <a:pt x="6114" y="1024"/>
                  <a:pt x="6114" y="1024"/>
                  <a:pt x="6114" y="1024"/>
                </a:cubicBezTo>
                <a:cubicBezTo>
                  <a:pt x="5961" y="1014"/>
                  <a:pt x="5961" y="1014"/>
                  <a:pt x="5961" y="1014"/>
                </a:cubicBezTo>
                <a:cubicBezTo>
                  <a:pt x="5961" y="823"/>
                  <a:pt x="5961" y="823"/>
                  <a:pt x="5961" y="823"/>
                </a:cubicBezTo>
                <a:cubicBezTo>
                  <a:pt x="5826" y="790"/>
                  <a:pt x="5826" y="790"/>
                  <a:pt x="5826" y="790"/>
                </a:cubicBezTo>
                <a:cubicBezTo>
                  <a:pt x="5688" y="818"/>
                  <a:pt x="5688" y="818"/>
                  <a:pt x="5688" y="818"/>
                </a:cubicBezTo>
                <a:cubicBezTo>
                  <a:pt x="5688" y="1359"/>
                  <a:pt x="5688" y="1359"/>
                  <a:pt x="5688" y="1359"/>
                </a:cubicBezTo>
                <a:cubicBezTo>
                  <a:pt x="5605" y="1359"/>
                  <a:pt x="5605" y="1359"/>
                  <a:pt x="5605" y="1359"/>
                </a:cubicBezTo>
                <a:cubicBezTo>
                  <a:pt x="5605" y="451"/>
                  <a:pt x="5605" y="451"/>
                  <a:pt x="5605" y="451"/>
                </a:cubicBezTo>
                <a:cubicBezTo>
                  <a:pt x="5468" y="487"/>
                  <a:pt x="5468" y="487"/>
                  <a:pt x="5468" y="487"/>
                </a:cubicBezTo>
                <a:cubicBezTo>
                  <a:pt x="5468" y="1274"/>
                  <a:pt x="5468" y="1274"/>
                  <a:pt x="5468" y="1274"/>
                </a:cubicBezTo>
                <a:cubicBezTo>
                  <a:pt x="5414" y="1274"/>
                  <a:pt x="5414" y="1274"/>
                  <a:pt x="5414" y="1274"/>
                </a:cubicBezTo>
                <a:cubicBezTo>
                  <a:pt x="5414" y="683"/>
                  <a:pt x="5414" y="683"/>
                  <a:pt x="5414" y="683"/>
                </a:cubicBezTo>
                <a:cubicBezTo>
                  <a:pt x="5404" y="683"/>
                  <a:pt x="5404" y="683"/>
                  <a:pt x="5404" y="683"/>
                </a:cubicBezTo>
                <a:cubicBezTo>
                  <a:pt x="5404" y="674"/>
                  <a:pt x="5404" y="674"/>
                  <a:pt x="5404" y="674"/>
                </a:cubicBezTo>
                <a:cubicBezTo>
                  <a:pt x="5396" y="674"/>
                  <a:pt x="5396" y="674"/>
                  <a:pt x="5396" y="674"/>
                </a:cubicBezTo>
                <a:cubicBezTo>
                  <a:pt x="5396" y="655"/>
                  <a:pt x="5396" y="655"/>
                  <a:pt x="5396" y="655"/>
                </a:cubicBezTo>
                <a:cubicBezTo>
                  <a:pt x="5384" y="655"/>
                  <a:pt x="5384" y="655"/>
                  <a:pt x="5384" y="655"/>
                </a:cubicBezTo>
                <a:cubicBezTo>
                  <a:pt x="5384" y="634"/>
                  <a:pt x="5384" y="634"/>
                  <a:pt x="5384" y="634"/>
                </a:cubicBezTo>
                <a:cubicBezTo>
                  <a:pt x="5367" y="634"/>
                  <a:pt x="5367" y="634"/>
                  <a:pt x="5367" y="634"/>
                </a:cubicBezTo>
                <a:cubicBezTo>
                  <a:pt x="5367" y="615"/>
                  <a:pt x="5367" y="615"/>
                  <a:pt x="5367" y="615"/>
                </a:cubicBezTo>
                <a:cubicBezTo>
                  <a:pt x="5360" y="615"/>
                  <a:pt x="5360" y="615"/>
                  <a:pt x="5360" y="615"/>
                </a:cubicBezTo>
                <a:cubicBezTo>
                  <a:pt x="5360" y="593"/>
                  <a:pt x="5360" y="593"/>
                  <a:pt x="5360" y="593"/>
                </a:cubicBezTo>
                <a:cubicBezTo>
                  <a:pt x="5353" y="532"/>
                  <a:pt x="5353" y="532"/>
                  <a:pt x="5353" y="532"/>
                </a:cubicBezTo>
                <a:cubicBezTo>
                  <a:pt x="5346" y="593"/>
                  <a:pt x="5346" y="593"/>
                  <a:pt x="5346" y="593"/>
                </a:cubicBezTo>
                <a:cubicBezTo>
                  <a:pt x="5346" y="615"/>
                  <a:pt x="5346" y="615"/>
                  <a:pt x="5346" y="615"/>
                </a:cubicBezTo>
                <a:cubicBezTo>
                  <a:pt x="5339" y="615"/>
                  <a:pt x="5339" y="615"/>
                  <a:pt x="5339" y="615"/>
                </a:cubicBezTo>
                <a:cubicBezTo>
                  <a:pt x="5339" y="634"/>
                  <a:pt x="5339" y="634"/>
                  <a:pt x="5339" y="634"/>
                </a:cubicBezTo>
                <a:cubicBezTo>
                  <a:pt x="5322" y="634"/>
                  <a:pt x="5322" y="634"/>
                  <a:pt x="5322" y="634"/>
                </a:cubicBezTo>
                <a:cubicBezTo>
                  <a:pt x="5322" y="655"/>
                  <a:pt x="5322" y="655"/>
                  <a:pt x="5322" y="655"/>
                </a:cubicBezTo>
                <a:cubicBezTo>
                  <a:pt x="5310" y="655"/>
                  <a:pt x="5310" y="655"/>
                  <a:pt x="5310" y="655"/>
                </a:cubicBezTo>
                <a:cubicBezTo>
                  <a:pt x="5310" y="674"/>
                  <a:pt x="5310" y="674"/>
                  <a:pt x="5310" y="674"/>
                </a:cubicBezTo>
                <a:cubicBezTo>
                  <a:pt x="5302" y="674"/>
                  <a:pt x="5302" y="674"/>
                  <a:pt x="5302" y="674"/>
                </a:cubicBezTo>
                <a:cubicBezTo>
                  <a:pt x="5302" y="683"/>
                  <a:pt x="5302" y="683"/>
                  <a:pt x="5302" y="683"/>
                </a:cubicBezTo>
                <a:cubicBezTo>
                  <a:pt x="5292" y="683"/>
                  <a:pt x="5292" y="683"/>
                  <a:pt x="5292" y="683"/>
                </a:cubicBezTo>
                <a:cubicBezTo>
                  <a:pt x="5292" y="1274"/>
                  <a:pt x="5292" y="1274"/>
                  <a:pt x="5292" y="1274"/>
                </a:cubicBezTo>
                <a:cubicBezTo>
                  <a:pt x="5260" y="1274"/>
                  <a:pt x="5260" y="1274"/>
                  <a:pt x="5260" y="1274"/>
                </a:cubicBezTo>
                <a:cubicBezTo>
                  <a:pt x="5260" y="792"/>
                  <a:pt x="5260" y="792"/>
                  <a:pt x="5260" y="792"/>
                </a:cubicBezTo>
                <a:cubicBezTo>
                  <a:pt x="5098" y="792"/>
                  <a:pt x="5098" y="792"/>
                  <a:pt x="5098" y="792"/>
                </a:cubicBezTo>
                <a:cubicBezTo>
                  <a:pt x="5073" y="817"/>
                  <a:pt x="5073" y="817"/>
                  <a:pt x="5073" y="817"/>
                </a:cubicBezTo>
                <a:cubicBezTo>
                  <a:pt x="5073" y="1219"/>
                  <a:pt x="5073" y="1219"/>
                  <a:pt x="5073" y="1219"/>
                </a:cubicBezTo>
                <a:cubicBezTo>
                  <a:pt x="5044" y="1219"/>
                  <a:pt x="5044" y="1219"/>
                  <a:pt x="5044" y="1219"/>
                </a:cubicBezTo>
                <a:cubicBezTo>
                  <a:pt x="5031" y="1237"/>
                  <a:pt x="5031" y="1237"/>
                  <a:pt x="5031" y="1237"/>
                </a:cubicBezTo>
                <a:cubicBezTo>
                  <a:pt x="5031" y="1419"/>
                  <a:pt x="5031" y="1419"/>
                  <a:pt x="5031" y="1419"/>
                </a:cubicBezTo>
                <a:cubicBezTo>
                  <a:pt x="5007" y="1419"/>
                  <a:pt x="5007" y="1419"/>
                  <a:pt x="5007" y="1419"/>
                </a:cubicBezTo>
                <a:cubicBezTo>
                  <a:pt x="5007" y="1089"/>
                  <a:pt x="5007" y="1089"/>
                  <a:pt x="5007" y="1089"/>
                </a:cubicBezTo>
                <a:cubicBezTo>
                  <a:pt x="4993" y="1089"/>
                  <a:pt x="4993" y="1089"/>
                  <a:pt x="4993" y="1089"/>
                </a:cubicBezTo>
                <a:cubicBezTo>
                  <a:pt x="4993" y="1050"/>
                  <a:pt x="4993" y="1050"/>
                  <a:pt x="4993" y="1050"/>
                </a:cubicBezTo>
                <a:cubicBezTo>
                  <a:pt x="4981" y="1050"/>
                  <a:pt x="4981" y="1050"/>
                  <a:pt x="4981" y="1050"/>
                </a:cubicBezTo>
                <a:cubicBezTo>
                  <a:pt x="4981" y="1026"/>
                  <a:pt x="4981" y="1026"/>
                  <a:pt x="4981" y="1026"/>
                </a:cubicBezTo>
                <a:cubicBezTo>
                  <a:pt x="4959" y="1026"/>
                  <a:pt x="4959" y="1026"/>
                  <a:pt x="4959" y="1026"/>
                </a:cubicBezTo>
                <a:cubicBezTo>
                  <a:pt x="4945" y="1016"/>
                  <a:pt x="4945" y="1016"/>
                  <a:pt x="4945" y="1016"/>
                </a:cubicBezTo>
                <a:cubicBezTo>
                  <a:pt x="4945" y="887"/>
                  <a:pt x="4945" y="887"/>
                  <a:pt x="4945" y="887"/>
                </a:cubicBezTo>
                <a:cubicBezTo>
                  <a:pt x="4841" y="919"/>
                  <a:pt x="4841" y="919"/>
                  <a:pt x="4841" y="919"/>
                </a:cubicBezTo>
                <a:cubicBezTo>
                  <a:pt x="4819" y="902"/>
                  <a:pt x="4819" y="902"/>
                  <a:pt x="4819" y="902"/>
                </a:cubicBezTo>
                <a:cubicBezTo>
                  <a:pt x="4819" y="685"/>
                  <a:pt x="4819" y="685"/>
                  <a:pt x="4819" y="685"/>
                </a:cubicBezTo>
                <a:cubicBezTo>
                  <a:pt x="4750" y="668"/>
                  <a:pt x="4750" y="668"/>
                  <a:pt x="4750" y="668"/>
                </a:cubicBezTo>
                <a:cubicBezTo>
                  <a:pt x="4616" y="723"/>
                  <a:pt x="4616" y="723"/>
                  <a:pt x="4616" y="723"/>
                </a:cubicBezTo>
                <a:cubicBezTo>
                  <a:pt x="4616" y="734"/>
                  <a:pt x="4616" y="734"/>
                  <a:pt x="4616" y="734"/>
                </a:cubicBezTo>
                <a:cubicBezTo>
                  <a:pt x="4593" y="720"/>
                  <a:pt x="4593" y="720"/>
                  <a:pt x="4593" y="720"/>
                </a:cubicBezTo>
                <a:cubicBezTo>
                  <a:pt x="4574" y="720"/>
                  <a:pt x="4574" y="720"/>
                  <a:pt x="4574" y="720"/>
                </a:cubicBezTo>
                <a:cubicBezTo>
                  <a:pt x="4574" y="739"/>
                  <a:pt x="4574" y="739"/>
                  <a:pt x="4574" y="739"/>
                </a:cubicBezTo>
                <a:cubicBezTo>
                  <a:pt x="4551" y="739"/>
                  <a:pt x="4551" y="739"/>
                  <a:pt x="4551" y="739"/>
                </a:cubicBezTo>
                <a:cubicBezTo>
                  <a:pt x="4551" y="807"/>
                  <a:pt x="4551" y="807"/>
                  <a:pt x="4551" y="807"/>
                </a:cubicBezTo>
                <a:cubicBezTo>
                  <a:pt x="4540" y="807"/>
                  <a:pt x="4540" y="807"/>
                  <a:pt x="4540" y="807"/>
                </a:cubicBezTo>
                <a:cubicBezTo>
                  <a:pt x="4540" y="1250"/>
                  <a:pt x="4540" y="1250"/>
                  <a:pt x="4540" y="1250"/>
                </a:cubicBezTo>
                <a:cubicBezTo>
                  <a:pt x="4523" y="1250"/>
                  <a:pt x="4523" y="1250"/>
                  <a:pt x="4523" y="1250"/>
                </a:cubicBezTo>
                <a:cubicBezTo>
                  <a:pt x="4516" y="1237"/>
                  <a:pt x="4516" y="1237"/>
                  <a:pt x="4516" y="1237"/>
                </a:cubicBezTo>
                <a:cubicBezTo>
                  <a:pt x="4516" y="1205"/>
                  <a:pt x="4516" y="1205"/>
                  <a:pt x="4516" y="1205"/>
                </a:cubicBezTo>
                <a:cubicBezTo>
                  <a:pt x="4499" y="1205"/>
                  <a:pt x="4499" y="1205"/>
                  <a:pt x="4499" y="1205"/>
                </a:cubicBezTo>
                <a:cubicBezTo>
                  <a:pt x="4499" y="1238"/>
                  <a:pt x="4499" y="1238"/>
                  <a:pt x="4499" y="1238"/>
                </a:cubicBezTo>
                <a:cubicBezTo>
                  <a:pt x="4495" y="1234"/>
                  <a:pt x="4495" y="1234"/>
                  <a:pt x="4495" y="1234"/>
                </a:cubicBezTo>
                <a:cubicBezTo>
                  <a:pt x="4495" y="1245"/>
                  <a:pt x="4495" y="1245"/>
                  <a:pt x="4495" y="1245"/>
                </a:cubicBezTo>
                <a:cubicBezTo>
                  <a:pt x="4482" y="1245"/>
                  <a:pt x="4482" y="1245"/>
                  <a:pt x="4482" y="1245"/>
                </a:cubicBezTo>
                <a:cubicBezTo>
                  <a:pt x="4482" y="1255"/>
                  <a:pt x="4482" y="1255"/>
                  <a:pt x="4482" y="1255"/>
                </a:cubicBezTo>
                <a:cubicBezTo>
                  <a:pt x="4474" y="1255"/>
                  <a:pt x="4474" y="1255"/>
                  <a:pt x="4474" y="1255"/>
                </a:cubicBezTo>
                <a:cubicBezTo>
                  <a:pt x="4474" y="1263"/>
                  <a:pt x="4474" y="1263"/>
                  <a:pt x="4474" y="1263"/>
                </a:cubicBezTo>
                <a:cubicBezTo>
                  <a:pt x="4452" y="1263"/>
                  <a:pt x="4452" y="1263"/>
                  <a:pt x="4452" y="1263"/>
                </a:cubicBezTo>
                <a:cubicBezTo>
                  <a:pt x="4452" y="1251"/>
                  <a:pt x="4452" y="1251"/>
                  <a:pt x="4452" y="1251"/>
                </a:cubicBezTo>
                <a:cubicBezTo>
                  <a:pt x="4468" y="1248"/>
                  <a:pt x="4468" y="1248"/>
                  <a:pt x="4468" y="1248"/>
                </a:cubicBezTo>
                <a:cubicBezTo>
                  <a:pt x="4468" y="1242"/>
                  <a:pt x="4468" y="1242"/>
                  <a:pt x="4468" y="1242"/>
                </a:cubicBezTo>
                <a:cubicBezTo>
                  <a:pt x="4407" y="1242"/>
                  <a:pt x="4407" y="1242"/>
                  <a:pt x="4407" y="1242"/>
                </a:cubicBezTo>
                <a:cubicBezTo>
                  <a:pt x="4409" y="1247"/>
                  <a:pt x="4409" y="1247"/>
                  <a:pt x="4409" y="1247"/>
                </a:cubicBezTo>
                <a:cubicBezTo>
                  <a:pt x="4421" y="1249"/>
                  <a:pt x="4421" y="1249"/>
                  <a:pt x="4421" y="1249"/>
                </a:cubicBezTo>
                <a:cubicBezTo>
                  <a:pt x="4421" y="1260"/>
                  <a:pt x="4421" y="1260"/>
                  <a:pt x="4421" y="1260"/>
                </a:cubicBezTo>
                <a:cubicBezTo>
                  <a:pt x="4398" y="1265"/>
                  <a:pt x="4398" y="1265"/>
                  <a:pt x="4398" y="1265"/>
                </a:cubicBezTo>
                <a:cubicBezTo>
                  <a:pt x="4369" y="1201"/>
                  <a:pt x="4369" y="1201"/>
                  <a:pt x="4369" y="1201"/>
                </a:cubicBezTo>
                <a:cubicBezTo>
                  <a:pt x="4369" y="1161"/>
                  <a:pt x="4369" y="1161"/>
                  <a:pt x="4369" y="1161"/>
                </a:cubicBezTo>
                <a:cubicBezTo>
                  <a:pt x="4369" y="948"/>
                  <a:pt x="4369" y="948"/>
                  <a:pt x="4369" y="948"/>
                </a:cubicBezTo>
                <a:cubicBezTo>
                  <a:pt x="4369" y="948"/>
                  <a:pt x="4379" y="944"/>
                  <a:pt x="4379" y="932"/>
                </a:cubicBezTo>
                <a:cubicBezTo>
                  <a:pt x="4379" y="920"/>
                  <a:pt x="4346" y="917"/>
                  <a:pt x="4333" y="917"/>
                </a:cubicBezTo>
                <a:cubicBezTo>
                  <a:pt x="4320" y="917"/>
                  <a:pt x="4287" y="920"/>
                  <a:pt x="4287" y="932"/>
                </a:cubicBezTo>
                <a:cubicBezTo>
                  <a:pt x="4287" y="944"/>
                  <a:pt x="4297" y="948"/>
                  <a:pt x="4297" y="948"/>
                </a:cubicBezTo>
                <a:cubicBezTo>
                  <a:pt x="4297" y="1161"/>
                  <a:pt x="4297" y="1161"/>
                  <a:pt x="4297" y="1161"/>
                </a:cubicBezTo>
                <a:cubicBezTo>
                  <a:pt x="4286" y="1161"/>
                  <a:pt x="4286" y="1161"/>
                  <a:pt x="4286" y="1161"/>
                </a:cubicBezTo>
                <a:cubicBezTo>
                  <a:pt x="4286" y="1131"/>
                  <a:pt x="4286" y="1131"/>
                  <a:pt x="4286" y="1131"/>
                </a:cubicBezTo>
                <a:cubicBezTo>
                  <a:pt x="4238" y="1091"/>
                  <a:pt x="4238" y="1091"/>
                  <a:pt x="4238" y="1091"/>
                </a:cubicBezTo>
                <a:cubicBezTo>
                  <a:pt x="4238" y="974"/>
                  <a:pt x="4238" y="974"/>
                  <a:pt x="4238" y="974"/>
                </a:cubicBezTo>
                <a:cubicBezTo>
                  <a:pt x="4223" y="974"/>
                  <a:pt x="4223" y="974"/>
                  <a:pt x="4223" y="974"/>
                </a:cubicBezTo>
                <a:cubicBezTo>
                  <a:pt x="4166" y="1010"/>
                  <a:pt x="4166" y="1010"/>
                  <a:pt x="4166" y="1010"/>
                </a:cubicBezTo>
                <a:cubicBezTo>
                  <a:pt x="4166" y="995"/>
                  <a:pt x="4166" y="995"/>
                  <a:pt x="4166" y="995"/>
                </a:cubicBezTo>
                <a:cubicBezTo>
                  <a:pt x="4087" y="995"/>
                  <a:pt x="4087" y="995"/>
                  <a:pt x="4087" y="995"/>
                </a:cubicBezTo>
                <a:cubicBezTo>
                  <a:pt x="4087" y="1012"/>
                  <a:pt x="4087" y="1012"/>
                  <a:pt x="4087" y="1012"/>
                </a:cubicBezTo>
                <a:cubicBezTo>
                  <a:pt x="4069" y="1012"/>
                  <a:pt x="4069" y="1012"/>
                  <a:pt x="4069" y="1012"/>
                </a:cubicBezTo>
                <a:cubicBezTo>
                  <a:pt x="4069" y="1130"/>
                  <a:pt x="4069" y="1130"/>
                  <a:pt x="4069" y="1130"/>
                </a:cubicBezTo>
                <a:cubicBezTo>
                  <a:pt x="4046" y="1117"/>
                  <a:pt x="4046" y="1117"/>
                  <a:pt x="4046" y="1117"/>
                </a:cubicBezTo>
                <a:cubicBezTo>
                  <a:pt x="4046" y="1088"/>
                  <a:pt x="4046" y="1088"/>
                  <a:pt x="4046" y="1088"/>
                </a:cubicBezTo>
                <a:cubicBezTo>
                  <a:pt x="4039" y="1088"/>
                  <a:pt x="4039" y="1088"/>
                  <a:pt x="4039" y="1088"/>
                </a:cubicBezTo>
                <a:cubicBezTo>
                  <a:pt x="4039" y="1118"/>
                  <a:pt x="4039" y="1118"/>
                  <a:pt x="4039" y="1118"/>
                </a:cubicBezTo>
                <a:cubicBezTo>
                  <a:pt x="4032" y="1118"/>
                  <a:pt x="4032" y="1118"/>
                  <a:pt x="4032" y="1118"/>
                </a:cubicBezTo>
                <a:cubicBezTo>
                  <a:pt x="4032" y="1061"/>
                  <a:pt x="4032" y="1061"/>
                  <a:pt x="4032" y="1061"/>
                </a:cubicBezTo>
                <a:cubicBezTo>
                  <a:pt x="3989" y="1061"/>
                  <a:pt x="3989" y="1061"/>
                  <a:pt x="3989" y="1061"/>
                </a:cubicBezTo>
                <a:cubicBezTo>
                  <a:pt x="3989" y="1052"/>
                  <a:pt x="3984" y="1018"/>
                  <a:pt x="3943" y="995"/>
                </a:cubicBezTo>
                <a:cubicBezTo>
                  <a:pt x="3943" y="975"/>
                  <a:pt x="3943" y="975"/>
                  <a:pt x="3943" y="975"/>
                </a:cubicBezTo>
                <a:cubicBezTo>
                  <a:pt x="3933" y="975"/>
                  <a:pt x="3933" y="975"/>
                  <a:pt x="3933" y="975"/>
                </a:cubicBezTo>
                <a:cubicBezTo>
                  <a:pt x="3923" y="975"/>
                  <a:pt x="3923" y="975"/>
                  <a:pt x="3923" y="975"/>
                </a:cubicBezTo>
                <a:cubicBezTo>
                  <a:pt x="3923" y="995"/>
                  <a:pt x="3923" y="995"/>
                  <a:pt x="3923" y="995"/>
                </a:cubicBezTo>
                <a:cubicBezTo>
                  <a:pt x="3882" y="1018"/>
                  <a:pt x="3877" y="1052"/>
                  <a:pt x="3877" y="1061"/>
                </a:cubicBezTo>
                <a:cubicBezTo>
                  <a:pt x="3877" y="1070"/>
                  <a:pt x="3885" y="1078"/>
                  <a:pt x="3885" y="1078"/>
                </a:cubicBezTo>
                <a:cubicBezTo>
                  <a:pt x="3859" y="1078"/>
                  <a:pt x="3859" y="1078"/>
                  <a:pt x="3859" y="1078"/>
                </a:cubicBezTo>
                <a:cubicBezTo>
                  <a:pt x="3846" y="1078"/>
                  <a:pt x="3846" y="1078"/>
                  <a:pt x="3846" y="1078"/>
                </a:cubicBezTo>
                <a:cubicBezTo>
                  <a:pt x="3809" y="1051"/>
                  <a:pt x="3809" y="1051"/>
                  <a:pt x="3809" y="1051"/>
                </a:cubicBezTo>
                <a:cubicBezTo>
                  <a:pt x="3781" y="1070"/>
                  <a:pt x="3781" y="1070"/>
                  <a:pt x="3781" y="1070"/>
                </a:cubicBezTo>
                <a:cubicBezTo>
                  <a:pt x="3770" y="1080"/>
                  <a:pt x="3770" y="1080"/>
                  <a:pt x="3770" y="1080"/>
                </a:cubicBezTo>
                <a:cubicBezTo>
                  <a:pt x="3742" y="1080"/>
                  <a:pt x="3742" y="1080"/>
                  <a:pt x="3742" y="1080"/>
                </a:cubicBezTo>
                <a:cubicBezTo>
                  <a:pt x="3742" y="1095"/>
                  <a:pt x="3742" y="1095"/>
                  <a:pt x="3742" y="1095"/>
                </a:cubicBezTo>
                <a:cubicBezTo>
                  <a:pt x="3759" y="1095"/>
                  <a:pt x="3763" y="1109"/>
                  <a:pt x="3763" y="1109"/>
                </a:cubicBezTo>
                <a:cubicBezTo>
                  <a:pt x="3763" y="1133"/>
                  <a:pt x="3763" y="1133"/>
                  <a:pt x="3763" y="1133"/>
                </a:cubicBezTo>
                <a:cubicBezTo>
                  <a:pt x="3734" y="1133"/>
                  <a:pt x="3734" y="1133"/>
                  <a:pt x="3734" y="1133"/>
                </a:cubicBezTo>
                <a:cubicBezTo>
                  <a:pt x="3734" y="1123"/>
                  <a:pt x="3734" y="1123"/>
                  <a:pt x="3734" y="1123"/>
                </a:cubicBezTo>
                <a:cubicBezTo>
                  <a:pt x="3673" y="1123"/>
                  <a:pt x="3673" y="1123"/>
                  <a:pt x="3673" y="1123"/>
                </a:cubicBezTo>
                <a:cubicBezTo>
                  <a:pt x="3673" y="1147"/>
                  <a:pt x="3673" y="1147"/>
                  <a:pt x="3673" y="1147"/>
                </a:cubicBezTo>
                <a:cubicBezTo>
                  <a:pt x="3635" y="1147"/>
                  <a:pt x="3635" y="1147"/>
                  <a:pt x="3635" y="1147"/>
                </a:cubicBezTo>
                <a:cubicBezTo>
                  <a:pt x="3635" y="1405"/>
                  <a:pt x="3635" y="1405"/>
                  <a:pt x="3635" y="1405"/>
                </a:cubicBezTo>
                <a:cubicBezTo>
                  <a:pt x="3585" y="1405"/>
                  <a:pt x="3585" y="1405"/>
                  <a:pt x="3585" y="1405"/>
                </a:cubicBezTo>
                <a:cubicBezTo>
                  <a:pt x="3585" y="1415"/>
                  <a:pt x="3585" y="1415"/>
                  <a:pt x="3585" y="1415"/>
                </a:cubicBezTo>
                <a:cubicBezTo>
                  <a:pt x="3576" y="1415"/>
                  <a:pt x="3576" y="1415"/>
                  <a:pt x="3576" y="1415"/>
                </a:cubicBezTo>
                <a:cubicBezTo>
                  <a:pt x="3576" y="1437"/>
                  <a:pt x="3576" y="1437"/>
                  <a:pt x="3576" y="1437"/>
                </a:cubicBezTo>
                <a:cubicBezTo>
                  <a:pt x="3565" y="1437"/>
                  <a:pt x="3565" y="1437"/>
                  <a:pt x="3565" y="1437"/>
                </a:cubicBezTo>
                <a:cubicBezTo>
                  <a:pt x="3565" y="1403"/>
                  <a:pt x="3565" y="1403"/>
                  <a:pt x="3565" y="1403"/>
                </a:cubicBezTo>
                <a:cubicBezTo>
                  <a:pt x="3528" y="1403"/>
                  <a:pt x="3528" y="1403"/>
                  <a:pt x="3528" y="1403"/>
                </a:cubicBezTo>
                <a:cubicBezTo>
                  <a:pt x="3528" y="1259"/>
                  <a:pt x="3528" y="1259"/>
                  <a:pt x="3528" y="1259"/>
                </a:cubicBezTo>
                <a:cubicBezTo>
                  <a:pt x="3478" y="1259"/>
                  <a:pt x="3478" y="1259"/>
                  <a:pt x="3478" y="1259"/>
                </a:cubicBezTo>
                <a:cubicBezTo>
                  <a:pt x="3478" y="1245"/>
                  <a:pt x="3478" y="1245"/>
                  <a:pt x="3478" y="1245"/>
                </a:cubicBezTo>
                <a:cubicBezTo>
                  <a:pt x="3463" y="1245"/>
                  <a:pt x="3463" y="1245"/>
                  <a:pt x="3463" y="1245"/>
                </a:cubicBezTo>
                <a:cubicBezTo>
                  <a:pt x="3463" y="1255"/>
                  <a:pt x="3463" y="1255"/>
                  <a:pt x="3463" y="1255"/>
                </a:cubicBezTo>
                <a:cubicBezTo>
                  <a:pt x="3455" y="1255"/>
                  <a:pt x="3455" y="1255"/>
                  <a:pt x="3455" y="1255"/>
                </a:cubicBezTo>
                <a:cubicBezTo>
                  <a:pt x="3456" y="1251"/>
                  <a:pt x="3456" y="1248"/>
                  <a:pt x="3456" y="1245"/>
                </a:cubicBezTo>
                <a:cubicBezTo>
                  <a:pt x="3456" y="1211"/>
                  <a:pt x="3436" y="1182"/>
                  <a:pt x="3407" y="1168"/>
                </a:cubicBezTo>
                <a:cubicBezTo>
                  <a:pt x="3407" y="700"/>
                  <a:pt x="3407" y="700"/>
                  <a:pt x="3407" y="700"/>
                </a:cubicBezTo>
                <a:cubicBezTo>
                  <a:pt x="3431" y="687"/>
                  <a:pt x="3447" y="662"/>
                  <a:pt x="3447" y="634"/>
                </a:cubicBezTo>
                <a:cubicBezTo>
                  <a:pt x="3447" y="597"/>
                  <a:pt x="3421" y="567"/>
                  <a:pt x="3387" y="560"/>
                </a:cubicBezTo>
                <a:cubicBezTo>
                  <a:pt x="3383" y="429"/>
                  <a:pt x="3383" y="429"/>
                  <a:pt x="3383" y="429"/>
                </a:cubicBezTo>
                <a:cubicBezTo>
                  <a:pt x="3391" y="425"/>
                  <a:pt x="3397" y="417"/>
                  <a:pt x="3397" y="407"/>
                </a:cubicBezTo>
                <a:cubicBezTo>
                  <a:pt x="3397" y="400"/>
                  <a:pt x="3394" y="393"/>
                  <a:pt x="3390" y="389"/>
                </a:cubicBezTo>
                <a:cubicBezTo>
                  <a:pt x="3390" y="372"/>
                  <a:pt x="3390" y="372"/>
                  <a:pt x="3390" y="372"/>
                </a:cubicBezTo>
                <a:cubicBezTo>
                  <a:pt x="3382" y="372"/>
                  <a:pt x="3382" y="372"/>
                  <a:pt x="3382" y="372"/>
                </a:cubicBezTo>
                <a:cubicBezTo>
                  <a:pt x="3382" y="269"/>
                  <a:pt x="3382" y="269"/>
                  <a:pt x="3382" y="269"/>
                </a:cubicBezTo>
                <a:cubicBezTo>
                  <a:pt x="3377" y="269"/>
                  <a:pt x="3377" y="269"/>
                  <a:pt x="3377" y="269"/>
                </a:cubicBezTo>
                <a:cubicBezTo>
                  <a:pt x="3377" y="187"/>
                  <a:pt x="3377" y="187"/>
                  <a:pt x="3377" y="187"/>
                </a:cubicBezTo>
                <a:cubicBezTo>
                  <a:pt x="3377" y="187"/>
                  <a:pt x="3385" y="187"/>
                  <a:pt x="3385" y="177"/>
                </a:cubicBezTo>
                <a:cubicBezTo>
                  <a:pt x="3385" y="167"/>
                  <a:pt x="3377" y="170"/>
                  <a:pt x="3377" y="170"/>
                </a:cubicBezTo>
                <a:cubicBezTo>
                  <a:pt x="3372" y="0"/>
                  <a:pt x="3372" y="0"/>
                  <a:pt x="3372" y="0"/>
                </a:cubicBezTo>
                <a:cubicBezTo>
                  <a:pt x="3367" y="170"/>
                  <a:pt x="3367" y="170"/>
                  <a:pt x="3367" y="170"/>
                </a:cubicBezTo>
                <a:cubicBezTo>
                  <a:pt x="3367" y="170"/>
                  <a:pt x="3359" y="167"/>
                  <a:pt x="3359" y="177"/>
                </a:cubicBezTo>
                <a:cubicBezTo>
                  <a:pt x="3359" y="187"/>
                  <a:pt x="3367" y="187"/>
                  <a:pt x="3367" y="187"/>
                </a:cubicBezTo>
                <a:cubicBezTo>
                  <a:pt x="3367" y="269"/>
                  <a:pt x="3367" y="269"/>
                  <a:pt x="3367" y="269"/>
                </a:cubicBezTo>
                <a:cubicBezTo>
                  <a:pt x="3362" y="269"/>
                  <a:pt x="3362" y="269"/>
                  <a:pt x="3362" y="269"/>
                </a:cubicBezTo>
                <a:cubicBezTo>
                  <a:pt x="3362" y="372"/>
                  <a:pt x="3362" y="372"/>
                  <a:pt x="3362" y="372"/>
                </a:cubicBezTo>
                <a:cubicBezTo>
                  <a:pt x="3354" y="372"/>
                  <a:pt x="3354" y="372"/>
                  <a:pt x="3354" y="372"/>
                </a:cubicBezTo>
                <a:cubicBezTo>
                  <a:pt x="3354" y="389"/>
                  <a:pt x="3354" y="389"/>
                  <a:pt x="3354" y="389"/>
                </a:cubicBezTo>
                <a:cubicBezTo>
                  <a:pt x="3350" y="393"/>
                  <a:pt x="3347" y="400"/>
                  <a:pt x="3347" y="407"/>
                </a:cubicBezTo>
                <a:cubicBezTo>
                  <a:pt x="3347" y="417"/>
                  <a:pt x="3353" y="425"/>
                  <a:pt x="3361" y="429"/>
                </a:cubicBezTo>
                <a:cubicBezTo>
                  <a:pt x="3357" y="560"/>
                  <a:pt x="3357" y="560"/>
                  <a:pt x="3357" y="560"/>
                </a:cubicBezTo>
                <a:cubicBezTo>
                  <a:pt x="3323" y="567"/>
                  <a:pt x="3297" y="597"/>
                  <a:pt x="3297" y="634"/>
                </a:cubicBezTo>
                <a:cubicBezTo>
                  <a:pt x="3297" y="659"/>
                  <a:pt x="3310" y="681"/>
                  <a:pt x="3329" y="695"/>
                </a:cubicBezTo>
                <a:cubicBezTo>
                  <a:pt x="3329" y="1173"/>
                  <a:pt x="3329" y="1173"/>
                  <a:pt x="3329" y="1173"/>
                </a:cubicBezTo>
                <a:cubicBezTo>
                  <a:pt x="3304" y="1187"/>
                  <a:pt x="3288" y="1214"/>
                  <a:pt x="3288" y="1245"/>
                </a:cubicBezTo>
                <a:cubicBezTo>
                  <a:pt x="3288" y="1275"/>
                  <a:pt x="3304" y="1302"/>
                  <a:pt x="3329" y="1317"/>
                </a:cubicBezTo>
                <a:cubicBezTo>
                  <a:pt x="3329" y="1343"/>
                  <a:pt x="3329" y="1343"/>
                  <a:pt x="3329" y="1343"/>
                </a:cubicBezTo>
                <a:cubicBezTo>
                  <a:pt x="3287" y="1479"/>
                  <a:pt x="3287" y="1479"/>
                  <a:pt x="3287" y="1479"/>
                </a:cubicBezTo>
                <a:cubicBezTo>
                  <a:pt x="3180" y="1479"/>
                  <a:pt x="3180" y="1479"/>
                  <a:pt x="3180" y="1479"/>
                </a:cubicBezTo>
                <a:cubicBezTo>
                  <a:pt x="3180" y="1420"/>
                  <a:pt x="3180" y="1420"/>
                  <a:pt x="3180" y="1420"/>
                </a:cubicBezTo>
                <a:cubicBezTo>
                  <a:pt x="3132" y="1420"/>
                  <a:pt x="3132" y="1420"/>
                  <a:pt x="3132" y="1420"/>
                </a:cubicBezTo>
                <a:cubicBezTo>
                  <a:pt x="3132" y="1479"/>
                  <a:pt x="3132" y="1479"/>
                  <a:pt x="3132" y="1479"/>
                </a:cubicBezTo>
                <a:cubicBezTo>
                  <a:pt x="2997" y="1479"/>
                  <a:pt x="2997" y="1479"/>
                  <a:pt x="2997" y="1479"/>
                </a:cubicBezTo>
                <a:cubicBezTo>
                  <a:pt x="2997" y="1395"/>
                  <a:pt x="2997" y="1395"/>
                  <a:pt x="2997" y="1395"/>
                </a:cubicBezTo>
                <a:cubicBezTo>
                  <a:pt x="2850" y="1372"/>
                  <a:pt x="2850" y="1372"/>
                  <a:pt x="2850" y="1372"/>
                </a:cubicBezTo>
                <a:cubicBezTo>
                  <a:pt x="2850" y="1279"/>
                  <a:pt x="2850" y="1279"/>
                  <a:pt x="2850" y="1279"/>
                </a:cubicBezTo>
                <a:cubicBezTo>
                  <a:pt x="2844" y="1271"/>
                  <a:pt x="2844" y="1271"/>
                  <a:pt x="2844" y="1271"/>
                </a:cubicBezTo>
                <a:cubicBezTo>
                  <a:pt x="2844" y="1227"/>
                  <a:pt x="2844" y="1227"/>
                  <a:pt x="2844" y="1227"/>
                </a:cubicBezTo>
                <a:cubicBezTo>
                  <a:pt x="2838" y="1223"/>
                  <a:pt x="2838" y="1223"/>
                  <a:pt x="2838" y="1223"/>
                </a:cubicBezTo>
                <a:cubicBezTo>
                  <a:pt x="2838" y="1194"/>
                  <a:pt x="2838" y="1194"/>
                  <a:pt x="2838" y="1194"/>
                </a:cubicBezTo>
                <a:cubicBezTo>
                  <a:pt x="2818" y="1177"/>
                  <a:pt x="2818" y="1177"/>
                  <a:pt x="2818" y="1177"/>
                </a:cubicBezTo>
                <a:cubicBezTo>
                  <a:pt x="2803" y="1177"/>
                  <a:pt x="2803" y="1177"/>
                  <a:pt x="2803" y="1177"/>
                </a:cubicBezTo>
                <a:cubicBezTo>
                  <a:pt x="2797" y="1119"/>
                  <a:pt x="2797" y="1119"/>
                  <a:pt x="2797" y="1119"/>
                </a:cubicBezTo>
                <a:cubicBezTo>
                  <a:pt x="2791" y="1177"/>
                  <a:pt x="2791" y="1177"/>
                  <a:pt x="2791" y="1177"/>
                </a:cubicBezTo>
                <a:cubicBezTo>
                  <a:pt x="2776" y="1177"/>
                  <a:pt x="2776" y="1177"/>
                  <a:pt x="2776" y="1177"/>
                </a:cubicBezTo>
                <a:cubicBezTo>
                  <a:pt x="2756" y="1194"/>
                  <a:pt x="2756" y="1194"/>
                  <a:pt x="2756" y="1194"/>
                </a:cubicBezTo>
                <a:cubicBezTo>
                  <a:pt x="2756" y="1223"/>
                  <a:pt x="2756" y="1223"/>
                  <a:pt x="2756" y="1223"/>
                </a:cubicBezTo>
                <a:cubicBezTo>
                  <a:pt x="2750" y="1227"/>
                  <a:pt x="2750" y="1227"/>
                  <a:pt x="2750" y="1227"/>
                </a:cubicBezTo>
                <a:cubicBezTo>
                  <a:pt x="2750" y="1271"/>
                  <a:pt x="2750" y="1271"/>
                  <a:pt x="2750" y="1271"/>
                </a:cubicBezTo>
                <a:cubicBezTo>
                  <a:pt x="2744" y="1279"/>
                  <a:pt x="2744" y="1279"/>
                  <a:pt x="2744" y="1279"/>
                </a:cubicBezTo>
                <a:cubicBezTo>
                  <a:pt x="2744" y="1341"/>
                  <a:pt x="2744" y="1341"/>
                  <a:pt x="2744" y="1341"/>
                </a:cubicBezTo>
                <a:cubicBezTo>
                  <a:pt x="2744" y="1341"/>
                  <a:pt x="2733" y="1330"/>
                  <a:pt x="2701" y="1330"/>
                </a:cubicBezTo>
                <a:cubicBezTo>
                  <a:pt x="2658" y="1330"/>
                  <a:pt x="2628" y="1372"/>
                  <a:pt x="2628" y="1372"/>
                </a:cubicBezTo>
                <a:cubicBezTo>
                  <a:pt x="2572" y="1372"/>
                  <a:pt x="2572" y="1372"/>
                  <a:pt x="2572" y="1372"/>
                </a:cubicBezTo>
                <a:cubicBezTo>
                  <a:pt x="2572" y="1389"/>
                  <a:pt x="2572" y="1389"/>
                  <a:pt x="2572" y="1389"/>
                </a:cubicBezTo>
                <a:cubicBezTo>
                  <a:pt x="2553" y="1389"/>
                  <a:pt x="2553" y="1389"/>
                  <a:pt x="2553" y="1389"/>
                </a:cubicBezTo>
                <a:cubicBezTo>
                  <a:pt x="2553" y="1382"/>
                  <a:pt x="2553" y="1382"/>
                  <a:pt x="2553" y="1382"/>
                </a:cubicBezTo>
                <a:cubicBezTo>
                  <a:pt x="2510" y="1382"/>
                  <a:pt x="2510" y="1382"/>
                  <a:pt x="2510" y="1382"/>
                </a:cubicBezTo>
                <a:cubicBezTo>
                  <a:pt x="2502" y="1393"/>
                  <a:pt x="2502" y="1393"/>
                  <a:pt x="2502" y="1393"/>
                </a:cubicBezTo>
                <a:cubicBezTo>
                  <a:pt x="2478" y="1393"/>
                  <a:pt x="2478" y="1393"/>
                  <a:pt x="2478" y="1393"/>
                </a:cubicBezTo>
                <a:cubicBezTo>
                  <a:pt x="2478" y="1402"/>
                  <a:pt x="2478" y="1402"/>
                  <a:pt x="2478" y="1402"/>
                </a:cubicBezTo>
                <a:cubicBezTo>
                  <a:pt x="2470" y="1402"/>
                  <a:pt x="2470" y="1402"/>
                  <a:pt x="2470" y="1402"/>
                </a:cubicBezTo>
                <a:cubicBezTo>
                  <a:pt x="2470" y="1378"/>
                  <a:pt x="2470" y="1378"/>
                  <a:pt x="2470" y="1378"/>
                </a:cubicBezTo>
                <a:cubicBezTo>
                  <a:pt x="2443" y="1378"/>
                  <a:pt x="2443" y="1378"/>
                  <a:pt x="2443" y="1378"/>
                </a:cubicBezTo>
                <a:cubicBezTo>
                  <a:pt x="2432" y="1388"/>
                  <a:pt x="2432" y="1388"/>
                  <a:pt x="2432" y="1388"/>
                </a:cubicBezTo>
                <a:cubicBezTo>
                  <a:pt x="2417" y="1388"/>
                  <a:pt x="2417" y="1388"/>
                  <a:pt x="2417" y="1388"/>
                </a:cubicBezTo>
                <a:cubicBezTo>
                  <a:pt x="2408" y="1375"/>
                  <a:pt x="2408" y="1375"/>
                  <a:pt x="2408" y="1375"/>
                </a:cubicBezTo>
                <a:cubicBezTo>
                  <a:pt x="2393" y="1375"/>
                  <a:pt x="2393" y="1375"/>
                  <a:pt x="2393" y="1375"/>
                </a:cubicBezTo>
                <a:cubicBezTo>
                  <a:pt x="2381" y="1388"/>
                  <a:pt x="2381" y="1388"/>
                  <a:pt x="2381" y="1388"/>
                </a:cubicBezTo>
                <a:cubicBezTo>
                  <a:pt x="2365" y="1388"/>
                  <a:pt x="2365" y="1388"/>
                  <a:pt x="2365" y="1388"/>
                </a:cubicBezTo>
                <a:cubicBezTo>
                  <a:pt x="2365" y="1465"/>
                  <a:pt x="2365" y="1465"/>
                  <a:pt x="2365" y="1465"/>
                </a:cubicBezTo>
                <a:cubicBezTo>
                  <a:pt x="2310" y="1465"/>
                  <a:pt x="2310" y="1465"/>
                  <a:pt x="2310" y="1465"/>
                </a:cubicBezTo>
                <a:cubicBezTo>
                  <a:pt x="2310" y="1440"/>
                  <a:pt x="2310" y="1440"/>
                  <a:pt x="2310" y="1440"/>
                </a:cubicBezTo>
                <a:cubicBezTo>
                  <a:pt x="2284" y="1420"/>
                  <a:pt x="2284" y="1420"/>
                  <a:pt x="2284" y="1420"/>
                </a:cubicBezTo>
                <a:cubicBezTo>
                  <a:pt x="2279" y="1380"/>
                  <a:pt x="2279" y="1380"/>
                  <a:pt x="2279" y="1380"/>
                </a:cubicBezTo>
                <a:cubicBezTo>
                  <a:pt x="2273" y="1419"/>
                  <a:pt x="2273" y="1419"/>
                  <a:pt x="2273" y="1419"/>
                </a:cubicBezTo>
                <a:cubicBezTo>
                  <a:pt x="2243" y="1441"/>
                  <a:pt x="2243" y="1441"/>
                  <a:pt x="2243" y="1441"/>
                </a:cubicBezTo>
                <a:cubicBezTo>
                  <a:pt x="2243" y="1457"/>
                  <a:pt x="2243" y="1457"/>
                  <a:pt x="2243" y="1457"/>
                </a:cubicBezTo>
                <a:cubicBezTo>
                  <a:pt x="2199" y="1457"/>
                  <a:pt x="2199" y="1457"/>
                  <a:pt x="2199" y="1457"/>
                </a:cubicBezTo>
                <a:cubicBezTo>
                  <a:pt x="2199" y="1401"/>
                  <a:pt x="2199" y="1401"/>
                  <a:pt x="2199" y="1401"/>
                </a:cubicBezTo>
                <a:cubicBezTo>
                  <a:pt x="2177" y="1401"/>
                  <a:pt x="2177" y="1401"/>
                  <a:pt x="2177" y="1401"/>
                </a:cubicBezTo>
                <a:cubicBezTo>
                  <a:pt x="2177" y="1391"/>
                  <a:pt x="2177" y="1391"/>
                  <a:pt x="2177" y="1391"/>
                </a:cubicBezTo>
                <a:cubicBezTo>
                  <a:pt x="2152" y="1391"/>
                  <a:pt x="2152" y="1391"/>
                  <a:pt x="2152" y="1391"/>
                </a:cubicBezTo>
                <a:cubicBezTo>
                  <a:pt x="2152" y="1409"/>
                  <a:pt x="2152" y="1409"/>
                  <a:pt x="2152" y="1409"/>
                </a:cubicBezTo>
                <a:cubicBezTo>
                  <a:pt x="2139" y="1409"/>
                  <a:pt x="2139" y="1409"/>
                  <a:pt x="2139" y="1409"/>
                </a:cubicBezTo>
                <a:cubicBezTo>
                  <a:pt x="2139" y="1371"/>
                  <a:pt x="2139" y="1371"/>
                  <a:pt x="2139" y="1371"/>
                </a:cubicBezTo>
                <a:cubicBezTo>
                  <a:pt x="2093" y="1371"/>
                  <a:pt x="2093" y="1371"/>
                  <a:pt x="2093" y="1371"/>
                </a:cubicBezTo>
                <a:cubicBezTo>
                  <a:pt x="2093" y="1436"/>
                  <a:pt x="2093" y="1436"/>
                  <a:pt x="2093" y="1436"/>
                </a:cubicBezTo>
                <a:cubicBezTo>
                  <a:pt x="2077" y="1436"/>
                  <a:pt x="2077" y="1436"/>
                  <a:pt x="2077" y="1436"/>
                </a:cubicBezTo>
                <a:cubicBezTo>
                  <a:pt x="2077" y="1453"/>
                  <a:pt x="2077" y="1453"/>
                  <a:pt x="2077" y="1453"/>
                </a:cubicBezTo>
                <a:cubicBezTo>
                  <a:pt x="2068" y="1453"/>
                  <a:pt x="2068" y="1453"/>
                  <a:pt x="2068" y="1453"/>
                </a:cubicBezTo>
                <a:cubicBezTo>
                  <a:pt x="2068" y="1463"/>
                  <a:pt x="2068" y="1463"/>
                  <a:pt x="2068" y="1463"/>
                </a:cubicBezTo>
                <a:cubicBezTo>
                  <a:pt x="2055" y="1463"/>
                  <a:pt x="2055" y="1463"/>
                  <a:pt x="2055" y="1463"/>
                </a:cubicBezTo>
                <a:cubicBezTo>
                  <a:pt x="2055" y="1453"/>
                  <a:pt x="2055" y="1453"/>
                  <a:pt x="2055" y="1453"/>
                </a:cubicBezTo>
                <a:cubicBezTo>
                  <a:pt x="2033" y="1453"/>
                  <a:pt x="2033" y="1453"/>
                  <a:pt x="2033" y="1453"/>
                </a:cubicBezTo>
                <a:cubicBezTo>
                  <a:pt x="2033" y="1461"/>
                  <a:pt x="2033" y="1461"/>
                  <a:pt x="2033" y="1461"/>
                </a:cubicBezTo>
                <a:cubicBezTo>
                  <a:pt x="2004" y="1461"/>
                  <a:pt x="2004" y="1461"/>
                  <a:pt x="2004" y="1461"/>
                </a:cubicBezTo>
                <a:cubicBezTo>
                  <a:pt x="2004" y="1471"/>
                  <a:pt x="2004" y="1471"/>
                  <a:pt x="2004" y="1471"/>
                </a:cubicBezTo>
                <a:cubicBezTo>
                  <a:pt x="1996" y="1471"/>
                  <a:pt x="1996" y="1471"/>
                  <a:pt x="1996" y="1471"/>
                </a:cubicBezTo>
                <a:cubicBezTo>
                  <a:pt x="1996" y="1463"/>
                  <a:pt x="1996" y="1463"/>
                  <a:pt x="1996" y="1463"/>
                </a:cubicBezTo>
                <a:cubicBezTo>
                  <a:pt x="1983" y="1463"/>
                  <a:pt x="1983" y="1463"/>
                  <a:pt x="1983" y="1463"/>
                </a:cubicBezTo>
                <a:cubicBezTo>
                  <a:pt x="1983" y="1479"/>
                  <a:pt x="1983" y="1479"/>
                  <a:pt x="1983" y="1479"/>
                </a:cubicBezTo>
                <a:cubicBezTo>
                  <a:pt x="1975" y="1479"/>
                  <a:pt x="1975" y="1479"/>
                  <a:pt x="1975" y="1479"/>
                </a:cubicBezTo>
                <a:cubicBezTo>
                  <a:pt x="1975" y="1343"/>
                  <a:pt x="1975" y="1343"/>
                  <a:pt x="1975" y="1343"/>
                </a:cubicBezTo>
                <a:cubicBezTo>
                  <a:pt x="1952" y="1343"/>
                  <a:pt x="1952" y="1343"/>
                  <a:pt x="1952" y="1343"/>
                </a:cubicBezTo>
                <a:cubicBezTo>
                  <a:pt x="1952" y="1352"/>
                  <a:pt x="1952" y="1352"/>
                  <a:pt x="1952" y="1352"/>
                </a:cubicBezTo>
                <a:cubicBezTo>
                  <a:pt x="1943" y="1352"/>
                  <a:pt x="1943" y="1352"/>
                  <a:pt x="1943" y="1352"/>
                </a:cubicBezTo>
                <a:cubicBezTo>
                  <a:pt x="1935" y="1335"/>
                  <a:pt x="1935" y="1335"/>
                  <a:pt x="1935" y="1335"/>
                </a:cubicBezTo>
                <a:cubicBezTo>
                  <a:pt x="1921" y="1335"/>
                  <a:pt x="1921" y="1335"/>
                  <a:pt x="1921" y="1335"/>
                </a:cubicBezTo>
                <a:cubicBezTo>
                  <a:pt x="1912" y="1352"/>
                  <a:pt x="1912" y="1352"/>
                  <a:pt x="1912" y="1352"/>
                </a:cubicBezTo>
                <a:cubicBezTo>
                  <a:pt x="1877" y="1352"/>
                  <a:pt x="1877" y="1352"/>
                  <a:pt x="1877" y="1352"/>
                </a:cubicBezTo>
                <a:cubicBezTo>
                  <a:pt x="1877" y="1456"/>
                  <a:pt x="1877" y="1456"/>
                  <a:pt x="1877" y="1456"/>
                </a:cubicBezTo>
                <a:cubicBezTo>
                  <a:pt x="1805" y="1456"/>
                  <a:pt x="1805" y="1456"/>
                  <a:pt x="1805" y="1456"/>
                </a:cubicBezTo>
                <a:cubicBezTo>
                  <a:pt x="1791" y="1441"/>
                  <a:pt x="1791" y="1441"/>
                  <a:pt x="1791" y="1441"/>
                </a:cubicBezTo>
                <a:cubicBezTo>
                  <a:pt x="1781" y="1452"/>
                  <a:pt x="1781" y="1452"/>
                  <a:pt x="1781" y="1452"/>
                </a:cubicBezTo>
                <a:cubicBezTo>
                  <a:pt x="1771" y="1452"/>
                  <a:pt x="1771" y="1452"/>
                  <a:pt x="1771" y="1452"/>
                </a:cubicBezTo>
                <a:cubicBezTo>
                  <a:pt x="1756" y="1437"/>
                  <a:pt x="1756" y="1437"/>
                  <a:pt x="1756" y="1437"/>
                </a:cubicBezTo>
                <a:cubicBezTo>
                  <a:pt x="1744" y="1437"/>
                  <a:pt x="1744" y="1437"/>
                  <a:pt x="1744" y="1437"/>
                </a:cubicBezTo>
                <a:cubicBezTo>
                  <a:pt x="1731" y="1448"/>
                  <a:pt x="1731" y="1448"/>
                  <a:pt x="1731" y="1448"/>
                </a:cubicBezTo>
                <a:cubicBezTo>
                  <a:pt x="1699" y="1448"/>
                  <a:pt x="1699" y="1448"/>
                  <a:pt x="1699" y="1448"/>
                </a:cubicBezTo>
                <a:cubicBezTo>
                  <a:pt x="1699" y="1437"/>
                  <a:pt x="1699" y="1437"/>
                  <a:pt x="1699" y="1437"/>
                </a:cubicBezTo>
                <a:cubicBezTo>
                  <a:pt x="1673" y="1437"/>
                  <a:pt x="1673" y="1437"/>
                  <a:pt x="1673" y="1437"/>
                </a:cubicBezTo>
                <a:cubicBezTo>
                  <a:pt x="1673" y="1469"/>
                  <a:pt x="1673" y="1469"/>
                  <a:pt x="1673" y="1469"/>
                </a:cubicBezTo>
                <a:cubicBezTo>
                  <a:pt x="1656" y="1469"/>
                  <a:pt x="1656" y="1469"/>
                  <a:pt x="1656" y="1469"/>
                </a:cubicBezTo>
                <a:cubicBezTo>
                  <a:pt x="1656" y="1459"/>
                  <a:pt x="1656" y="1459"/>
                  <a:pt x="1656" y="1459"/>
                </a:cubicBezTo>
                <a:cubicBezTo>
                  <a:pt x="1619" y="1459"/>
                  <a:pt x="1619" y="1459"/>
                  <a:pt x="1619" y="1459"/>
                </a:cubicBezTo>
                <a:cubicBezTo>
                  <a:pt x="1619" y="1448"/>
                  <a:pt x="1619" y="1448"/>
                  <a:pt x="1619" y="1448"/>
                </a:cubicBezTo>
                <a:cubicBezTo>
                  <a:pt x="1587" y="1448"/>
                  <a:pt x="1587" y="1448"/>
                  <a:pt x="1587" y="1448"/>
                </a:cubicBezTo>
                <a:cubicBezTo>
                  <a:pt x="1587" y="1459"/>
                  <a:pt x="1587" y="1459"/>
                  <a:pt x="1587" y="1459"/>
                </a:cubicBezTo>
                <a:cubicBezTo>
                  <a:pt x="1563" y="1459"/>
                  <a:pt x="1563" y="1459"/>
                  <a:pt x="1563" y="1459"/>
                </a:cubicBezTo>
                <a:cubicBezTo>
                  <a:pt x="1563" y="1407"/>
                  <a:pt x="1563" y="1407"/>
                  <a:pt x="1563" y="1407"/>
                </a:cubicBezTo>
                <a:cubicBezTo>
                  <a:pt x="1531" y="1393"/>
                  <a:pt x="1531" y="1393"/>
                  <a:pt x="1531" y="1393"/>
                </a:cubicBezTo>
                <a:cubicBezTo>
                  <a:pt x="1531" y="1408"/>
                  <a:pt x="1531" y="1408"/>
                  <a:pt x="1531" y="1408"/>
                </a:cubicBezTo>
                <a:cubicBezTo>
                  <a:pt x="1524" y="1408"/>
                  <a:pt x="1524" y="1408"/>
                  <a:pt x="1524" y="1408"/>
                </a:cubicBezTo>
                <a:cubicBezTo>
                  <a:pt x="1524" y="1331"/>
                  <a:pt x="1524" y="1331"/>
                  <a:pt x="1524" y="1331"/>
                </a:cubicBezTo>
                <a:cubicBezTo>
                  <a:pt x="1507" y="1331"/>
                  <a:pt x="1507" y="1331"/>
                  <a:pt x="1507" y="1331"/>
                </a:cubicBezTo>
                <a:cubicBezTo>
                  <a:pt x="1507" y="1307"/>
                  <a:pt x="1507" y="1307"/>
                  <a:pt x="1507" y="1307"/>
                </a:cubicBezTo>
                <a:cubicBezTo>
                  <a:pt x="1479" y="1307"/>
                  <a:pt x="1479" y="1307"/>
                  <a:pt x="1479" y="1307"/>
                </a:cubicBezTo>
                <a:cubicBezTo>
                  <a:pt x="1479" y="1281"/>
                  <a:pt x="1479" y="1281"/>
                  <a:pt x="1479" y="1281"/>
                </a:cubicBezTo>
                <a:cubicBezTo>
                  <a:pt x="1465" y="1281"/>
                  <a:pt x="1465" y="1281"/>
                  <a:pt x="1465" y="1281"/>
                </a:cubicBezTo>
                <a:cubicBezTo>
                  <a:pt x="1465" y="1307"/>
                  <a:pt x="1465" y="1307"/>
                  <a:pt x="1465" y="1307"/>
                </a:cubicBezTo>
                <a:cubicBezTo>
                  <a:pt x="1443" y="1307"/>
                  <a:pt x="1443" y="1307"/>
                  <a:pt x="1443" y="1307"/>
                </a:cubicBezTo>
                <a:cubicBezTo>
                  <a:pt x="1443" y="1265"/>
                  <a:pt x="1443" y="1265"/>
                  <a:pt x="1443" y="1265"/>
                </a:cubicBezTo>
                <a:cubicBezTo>
                  <a:pt x="1443" y="1265"/>
                  <a:pt x="1412" y="1232"/>
                  <a:pt x="1389" y="1232"/>
                </a:cubicBezTo>
                <a:cubicBezTo>
                  <a:pt x="1367" y="1232"/>
                  <a:pt x="1337" y="1269"/>
                  <a:pt x="1337" y="1269"/>
                </a:cubicBezTo>
                <a:cubicBezTo>
                  <a:pt x="1337" y="1359"/>
                  <a:pt x="1337" y="1359"/>
                  <a:pt x="1337" y="1359"/>
                </a:cubicBezTo>
                <a:cubicBezTo>
                  <a:pt x="1315" y="1359"/>
                  <a:pt x="1315" y="1359"/>
                  <a:pt x="1315" y="1359"/>
                </a:cubicBezTo>
                <a:cubicBezTo>
                  <a:pt x="1315" y="1417"/>
                  <a:pt x="1315" y="1417"/>
                  <a:pt x="1315" y="1417"/>
                </a:cubicBezTo>
                <a:cubicBezTo>
                  <a:pt x="1275" y="1432"/>
                  <a:pt x="1275" y="1432"/>
                  <a:pt x="1275" y="1432"/>
                </a:cubicBezTo>
                <a:cubicBezTo>
                  <a:pt x="1275" y="1445"/>
                  <a:pt x="1275" y="1445"/>
                  <a:pt x="1275" y="1445"/>
                </a:cubicBezTo>
                <a:cubicBezTo>
                  <a:pt x="1267" y="1445"/>
                  <a:pt x="1267" y="1445"/>
                  <a:pt x="1267" y="1445"/>
                </a:cubicBezTo>
                <a:cubicBezTo>
                  <a:pt x="1267" y="1421"/>
                  <a:pt x="1267" y="1421"/>
                  <a:pt x="1267" y="1421"/>
                </a:cubicBezTo>
                <a:cubicBezTo>
                  <a:pt x="1253" y="1421"/>
                  <a:pt x="1253" y="1421"/>
                  <a:pt x="1253" y="1421"/>
                </a:cubicBezTo>
                <a:cubicBezTo>
                  <a:pt x="1235" y="1395"/>
                  <a:pt x="1235" y="1395"/>
                  <a:pt x="1235" y="1395"/>
                </a:cubicBezTo>
                <a:cubicBezTo>
                  <a:pt x="1213" y="1416"/>
                  <a:pt x="1213" y="1416"/>
                  <a:pt x="1213" y="1416"/>
                </a:cubicBezTo>
                <a:cubicBezTo>
                  <a:pt x="1213" y="1399"/>
                  <a:pt x="1213" y="1399"/>
                  <a:pt x="1213" y="1399"/>
                </a:cubicBezTo>
                <a:cubicBezTo>
                  <a:pt x="1200" y="1399"/>
                  <a:pt x="1200" y="1399"/>
                  <a:pt x="1200" y="1399"/>
                </a:cubicBezTo>
                <a:cubicBezTo>
                  <a:pt x="1200" y="1409"/>
                  <a:pt x="1200" y="1409"/>
                  <a:pt x="1200" y="1409"/>
                </a:cubicBezTo>
                <a:cubicBezTo>
                  <a:pt x="1189" y="1409"/>
                  <a:pt x="1189" y="1409"/>
                  <a:pt x="1189" y="1409"/>
                </a:cubicBezTo>
                <a:cubicBezTo>
                  <a:pt x="1189" y="1392"/>
                  <a:pt x="1189" y="1392"/>
                  <a:pt x="1189" y="1392"/>
                </a:cubicBezTo>
                <a:cubicBezTo>
                  <a:pt x="1164" y="1392"/>
                  <a:pt x="1164" y="1392"/>
                  <a:pt x="1164" y="1392"/>
                </a:cubicBezTo>
                <a:cubicBezTo>
                  <a:pt x="1164" y="1401"/>
                  <a:pt x="1164" y="1401"/>
                  <a:pt x="1164" y="1401"/>
                </a:cubicBezTo>
                <a:cubicBezTo>
                  <a:pt x="1155" y="1401"/>
                  <a:pt x="1155" y="1401"/>
                  <a:pt x="1155" y="1401"/>
                </a:cubicBezTo>
                <a:cubicBezTo>
                  <a:pt x="1155" y="1417"/>
                  <a:pt x="1155" y="1417"/>
                  <a:pt x="1155" y="1417"/>
                </a:cubicBezTo>
                <a:cubicBezTo>
                  <a:pt x="1133" y="1417"/>
                  <a:pt x="1133" y="1417"/>
                  <a:pt x="1133" y="1417"/>
                </a:cubicBezTo>
                <a:cubicBezTo>
                  <a:pt x="1133" y="1397"/>
                  <a:pt x="1133" y="1397"/>
                  <a:pt x="1133" y="1397"/>
                </a:cubicBezTo>
                <a:cubicBezTo>
                  <a:pt x="1123" y="1397"/>
                  <a:pt x="1123" y="1397"/>
                  <a:pt x="1123" y="1397"/>
                </a:cubicBezTo>
                <a:cubicBezTo>
                  <a:pt x="1112" y="1385"/>
                  <a:pt x="1112" y="1385"/>
                  <a:pt x="1112" y="1385"/>
                </a:cubicBezTo>
                <a:cubicBezTo>
                  <a:pt x="1104" y="1391"/>
                  <a:pt x="1104" y="1391"/>
                  <a:pt x="1104" y="1391"/>
                </a:cubicBezTo>
                <a:cubicBezTo>
                  <a:pt x="1095" y="1391"/>
                  <a:pt x="1095" y="1391"/>
                  <a:pt x="1095" y="1391"/>
                </a:cubicBezTo>
                <a:cubicBezTo>
                  <a:pt x="1076" y="1368"/>
                  <a:pt x="1076" y="1368"/>
                  <a:pt x="1076" y="1368"/>
                </a:cubicBezTo>
                <a:cubicBezTo>
                  <a:pt x="1063" y="1389"/>
                  <a:pt x="1063" y="1389"/>
                  <a:pt x="1063" y="1389"/>
                </a:cubicBezTo>
                <a:cubicBezTo>
                  <a:pt x="1051" y="1389"/>
                  <a:pt x="1051" y="1389"/>
                  <a:pt x="1051" y="1389"/>
                </a:cubicBezTo>
                <a:cubicBezTo>
                  <a:pt x="1051" y="1371"/>
                  <a:pt x="1051" y="1371"/>
                  <a:pt x="1051" y="1371"/>
                </a:cubicBezTo>
                <a:cubicBezTo>
                  <a:pt x="1031" y="1371"/>
                  <a:pt x="1031" y="1371"/>
                  <a:pt x="1031" y="1371"/>
                </a:cubicBezTo>
                <a:cubicBezTo>
                  <a:pt x="1031" y="1391"/>
                  <a:pt x="1031" y="1391"/>
                  <a:pt x="1031" y="1391"/>
                </a:cubicBezTo>
                <a:cubicBezTo>
                  <a:pt x="1020" y="1403"/>
                  <a:pt x="1020" y="1403"/>
                  <a:pt x="1020" y="1403"/>
                </a:cubicBezTo>
                <a:cubicBezTo>
                  <a:pt x="1012" y="1403"/>
                  <a:pt x="1012" y="1403"/>
                  <a:pt x="1012" y="1403"/>
                </a:cubicBezTo>
                <a:cubicBezTo>
                  <a:pt x="1012" y="1376"/>
                  <a:pt x="1012" y="1376"/>
                  <a:pt x="1012" y="1376"/>
                </a:cubicBezTo>
                <a:cubicBezTo>
                  <a:pt x="999" y="1376"/>
                  <a:pt x="999" y="1376"/>
                  <a:pt x="999" y="1376"/>
                </a:cubicBezTo>
                <a:cubicBezTo>
                  <a:pt x="988" y="1359"/>
                  <a:pt x="988" y="1359"/>
                  <a:pt x="988" y="1359"/>
                </a:cubicBezTo>
                <a:cubicBezTo>
                  <a:pt x="969" y="1381"/>
                  <a:pt x="969" y="1381"/>
                  <a:pt x="969" y="1381"/>
                </a:cubicBezTo>
                <a:cubicBezTo>
                  <a:pt x="969" y="1224"/>
                  <a:pt x="969" y="1224"/>
                  <a:pt x="969" y="1224"/>
                </a:cubicBezTo>
                <a:cubicBezTo>
                  <a:pt x="943" y="1224"/>
                  <a:pt x="943" y="1224"/>
                  <a:pt x="943" y="1224"/>
                </a:cubicBezTo>
                <a:cubicBezTo>
                  <a:pt x="943" y="1212"/>
                  <a:pt x="943" y="1212"/>
                  <a:pt x="943" y="1212"/>
                </a:cubicBezTo>
                <a:cubicBezTo>
                  <a:pt x="969" y="1212"/>
                  <a:pt x="969" y="1212"/>
                  <a:pt x="969" y="1212"/>
                </a:cubicBezTo>
                <a:cubicBezTo>
                  <a:pt x="969" y="1204"/>
                  <a:pt x="969" y="1204"/>
                  <a:pt x="969" y="1204"/>
                </a:cubicBezTo>
                <a:cubicBezTo>
                  <a:pt x="847" y="1204"/>
                  <a:pt x="847" y="1204"/>
                  <a:pt x="847" y="1204"/>
                </a:cubicBezTo>
                <a:cubicBezTo>
                  <a:pt x="847" y="1211"/>
                  <a:pt x="847" y="1211"/>
                  <a:pt x="847" y="1211"/>
                </a:cubicBezTo>
                <a:cubicBezTo>
                  <a:pt x="857" y="1211"/>
                  <a:pt x="857" y="1211"/>
                  <a:pt x="857" y="1211"/>
                </a:cubicBezTo>
                <a:cubicBezTo>
                  <a:pt x="857" y="1224"/>
                  <a:pt x="857" y="1224"/>
                  <a:pt x="857" y="1224"/>
                </a:cubicBezTo>
                <a:cubicBezTo>
                  <a:pt x="843" y="1224"/>
                  <a:pt x="843" y="1224"/>
                  <a:pt x="843" y="1224"/>
                </a:cubicBezTo>
                <a:cubicBezTo>
                  <a:pt x="843" y="1375"/>
                  <a:pt x="843" y="1375"/>
                  <a:pt x="843" y="1375"/>
                </a:cubicBezTo>
                <a:cubicBezTo>
                  <a:pt x="828" y="1375"/>
                  <a:pt x="828" y="1375"/>
                  <a:pt x="828" y="1375"/>
                </a:cubicBezTo>
                <a:cubicBezTo>
                  <a:pt x="828" y="1387"/>
                  <a:pt x="828" y="1387"/>
                  <a:pt x="828" y="1387"/>
                </a:cubicBezTo>
                <a:cubicBezTo>
                  <a:pt x="816" y="1387"/>
                  <a:pt x="816" y="1387"/>
                  <a:pt x="816" y="1387"/>
                </a:cubicBezTo>
                <a:cubicBezTo>
                  <a:pt x="816" y="1403"/>
                  <a:pt x="816" y="1403"/>
                  <a:pt x="816" y="1403"/>
                </a:cubicBezTo>
                <a:cubicBezTo>
                  <a:pt x="804" y="1403"/>
                  <a:pt x="804" y="1403"/>
                  <a:pt x="804" y="140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193"/>
                  <a:pt x="787" y="1193"/>
                  <a:pt x="787" y="1193"/>
                </a:cubicBezTo>
                <a:cubicBezTo>
                  <a:pt x="691" y="1193"/>
                  <a:pt x="691" y="1193"/>
                  <a:pt x="691" y="1193"/>
                </a:cubicBezTo>
                <a:cubicBezTo>
                  <a:pt x="691" y="1427"/>
                  <a:pt x="691" y="1427"/>
                  <a:pt x="691" y="1427"/>
                </a:cubicBezTo>
                <a:cubicBezTo>
                  <a:pt x="664" y="1427"/>
                  <a:pt x="664" y="1427"/>
                  <a:pt x="664" y="1427"/>
                </a:cubicBezTo>
                <a:cubicBezTo>
                  <a:pt x="664" y="1445"/>
                  <a:pt x="664" y="1445"/>
                  <a:pt x="664" y="1445"/>
                </a:cubicBezTo>
                <a:cubicBezTo>
                  <a:pt x="640" y="1445"/>
                  <a:pt x="640" y="1445"/>
                  <a:pt x="640" y="1445"/>
                </a:cubicBezTo>
                <a:cubicBezTo>
                  <a:pt x="640" y="1436"/>
                  <a:pt x="640" y="1436"/>
                  <a:pt x="640" y="1436"/>
                </a:cubicBezTo>
                <a:cubicBezTo>
                  <a:pt x="625" y="1436"/>
                  <a:pt x="625" y="1436"/>
                  <a:pt x="625" y="1436"/>
                </a:cubicBezTo>
                <a:cubicBezTo>
                  <a:pt x="625" y="1237"/>
                  <a:pt x="625" y="1237"/>
                  <a:pt x="625" y="1237"/>
                </a:cubicBezTo>
                <a:cubicBezTo>
                  <a:pt x="601" y="1237"/>
                  <a:pt x="601" y="1237"/>
                  <a:pt x="601" y="1237"/>
                </a:cubicBezTo>
                <a:cubicBezTo>
                  <a:pt x="601" y="1228"/>
                  <a:pt x="601" y="1228"/>
                  <a:pt x="601" y="1228"/>
                </a:cubicBezTo>
                <a:cubicBezTo>
                  <a:pt x="536" y="1228"/>
                  <a:pt x="536" y="1228"/>
                  <a:pt x="536" y="1228"/>
                </a:cubicBezTo>
                <a:cubicBezTo>
                  <a:pt x="536" y="1241"/>
                  <a:pt x="536" y="1241"/>
                  <a:pt x="536" y="1241"/>
                </a:cubicBezTo>
                <a:cubicBezTo>
                  <a:pt x="515" y="1241"/>
                  <a:pt x="515" y="1241"/>
                  <a:pt x="515" y="1241"/>
                </a:cubicBezTo>
                <a:cubicBezTo>
                  <a:pt x="515" y="1227"/>
                  <a:pt x="515" y="1227"/>
                  <a:pt x="515" y="1227"/>
                </a:cubicBezTo>
                <a:cubicBezTo>
                  <a:pt x="501" y="1227"/>
                  <a:pt x="501" y="1227"/>
                  <a:pt x="501" y="1227"/>
                </a:cubicBezTo>
                <a:cubicBezTo>
                  <a:pt x="501" y="1227"/>
                  <a:pt x="487" y="1169"/>
                  <a:pt x="456" y="1169"/>
                </a:cubicBezTo>
                <a:cubicBezTo>
                  <a:pt x="425" y="1169"/>
                  <a:pt x="401" y="1224"/>
                  <a:pt x="401" y="1224"/>
                </a:cubicBezTo>
                <a:cubicBezTo>
                  <a:pt x="392" y="1224"/>
                  <a:pt x="392" y="1224"/>
                  <a:pt x="392" y="1224"/>
                </a:cubicBezTo>
                <a:cubicBezTo>
                  <a:pt x="392" y="1243"/>
                  <a:pt x="392" y="1243"/>
                  <a:pt x="392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373" y="1233"/>
                  <a:pt x="373" y="1233"/>
                  <a:pt x="373" y="1233"/>
                </a:cubicBezTo>
                <a:cubicBezTo>
                  <a:pt x="320" y="1233"/>
                  <a:pt x="320" y="1233"/>
                  <a:pt x="320" y="1233"/>
                </a:cubicBezTo>
                <a:cubicBezTo>
                  <a:pt x="320" y="1245"/>
                  <a:pt x="320" y="1245"/>
                  <a:pt x="320" y="1245"/>
                </a:cubicBezTo>
                <a:cubicBezTo>
                  <a:pt x="303" y="1245"/>
                  <a:pt x="303" y="1245"/>
                  <a:pt x="303" y="1245"/>
                </a:cubicBezTo>
                <a:cubicBezTo>
                  <a:pt x="288" y="1257"/>
                  <a:pt x="288" y="1257"/>
                  <a:pt x="288" y="1257"/>
                </a:cubicBezTo>
                <a:cubicBezTo>
                  <a:pt x="288" y="1331"/>
                  <a:pt x="288" y="1331"/>
                  <a:pt x="288" y="1331"/>
                </a:cubicBezTo>
                <a:cubicBezTo>
                  <a:pt x="268" y="1331"/>
                  <a:pt x="268" y="1331"/>
                  <a:pt x="268" y="1331"/>
                </a:cubicBezTo>
                <a:cubicBezTo>
                  <a:pt x="268" y="1373"/>
                  <a:pt x="268" y="1373"/>
                  <a:pt x="268" y="1373"/>
                </a:cubicBezTo>
                <a:cubicBezTo>
                  <a:pt x="252" y="1373"/>
                  <a:pt x="252" y="1373"/>
                  <a:pt x="252" y="1373"/>
                </a:cubicBezTo>
                <a:cubicBezTo>
                  <a:pt x="252" y="1325"/>
                  <a:pt x="252" y="1325"/>
                  <a:pt x="252" y="1325"/>
                </a:cubicBezTo>
                <a:cubicBezTo>
                  <a:pt x="236" y="1325"/>
                  <a:pt x="236" y="1325"/>
                  <a:pt x="236" y="1325"/>
                </a:cubicBezTo>
                <a:cubicBezTo>
                  <a:pt x="236" y="1342"/>
                  <a:pt x="236" y="1342"/>
                  <a:pt x="236" y="1342"/>
                </a:cubicBezTo>
                <a:cubicBezTo>
                  <a:pt x="218" y="1342"/>
                  <a:pt x="218" y="1342"/>
                  <a:pt x="218" y="1342"/>
                </a:cubicBezTo>
                <a:cubicBezTo>
                  <a:pt x="218" y="1331"/>
                  <a:pt x="218" y="1331"/>
                  <a:pt x="218" y="1331"/>
                </a:cubicBezTo>
                <a:cubicBezTo>
                  <a:pt x="195" y="1331"/>
                  <a:pt x="195" y="1331"/>
                  <a:pt x="195" y="1331"/>
                </a:cubicBezTo>
                <a:cubicBezTo>
                  <a:pt x="195" y="1312"/>
                  <a:pt x="195" y="1312"/>
                  <a:pt x="195" y="1312"/>
                </a:cubicBezTo>
                <a:cubicBezTo>
                  <a:pt x="182" y="1299"/>
                  <a:pt x="182" y="1299"/>
                  <a:pt x="182" y="1299"/>
                </a:cubicBezTo>
                <a:cubicBezTo>
                  <a:pt x="168" y="1283"/>
                  <a:pt x="168" y="1283"/>
                  <a:pt x="168" y="1283"/>
                </a:cubicBezTo>
                <a:cubicBezTo>
                  <a:pt x="134" y="1283"/>
                  <a:pt x="134" y="1283"/>
                  <a:pt x="134" y="1283"/>
                </a:cubicBezTo>
                <a:cubicBezTo>
                  <a:pt x="102" y="1307"/>
                  <a:pt x="102" y="1307"/>
                  <a:pt x="102" y="1307"/>
                </a:cubicBezTo>
                <a:cubicBezTo>
                  <a:pt x="78" y="1307"/>
                  <a:pt x="78" y="1307"/>
                  <a:pt x="78" y="1307"/>
                </a:cubicBezTo>
                <a:cubicBezTo>
                  <a:pt x="78" y="1401"/>
                  <a:pt x="78" y="1401"/>
                  <a:pt x="78" y="1401"/>
                </a:cubicBezTo>
                <a:cubicBezTo>
                  <a:pt x="56" y="1357"/>
                  <a:pt x="56" y="1357"/>
                  <a:pt x="56" y="1357"/>
                </a:cubicBezTo>
                <a:cubicBezTo>
                  <a:pt x="56" y="1333"/>
                  <a:pt x="56" y="1333"/>
                  <a:pt x="56" y="1333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542"/>
                  <a:pt x="0" y="1542"/>
                  <a:pt x="0" y="1542"/>
                </a:cubicBezTo>
                <a:cubicBezTo>
                  <a:pt x="8000" y="1542"/>
                  <a:pt x="8000" y="1542"/>
                  <a:pt x="8000" y="1542"/>
                </a:cubicBezTo>
                <a:cubicBezTo>
                  <a:pt x="8000" y="1472"/>
                  <a:pt x="8000" y="1472"/>
                  <a:pt x="8000" y="1472"/>
                </a:cubicBezTo>
                <a:lnTo>
                  <a:pt x="7978" y="1472"/>
                </a:lnTo>
                <a:close/>
                <a:moveTo>
                  <a:pt x="3369" y="1457"/>
                </a:moveTo>
                <a:cubicBezTo>
                  <a:pt x="3356" y="1457"/>
                  <a:pt x="3356" y="1457"/>
                  <a:pt x="3356" y="1457"/>
                </a:cubicBezTo>
                <a:cubicBezTo>
                  <a:pt x="3356" y="1408"/>
                  <a:pt x="3356" y="1408"/>
                  <a:pt x="3356" y="1408"/>
                </a:cubicBezTo>
                <a:cubicBezTo>
                  <a:pt x="3369" y="1408"/>
                  <a:pt x="3369" y="1408"/>
                  <a:pt x="3369" y="1408"/>
                </a:cubicBezTo>
                <a:lnTo>
                  <a:pt x="3369" y="1457"/>
                </a:lnTo>
                <a:close/>
                <a:moveTo>
                  <a:pt x="3369" y="1389"/>
                </a:moveTo>
                <a:cubicBezTo>
                  <a:pt x="3356" y="1389"/>
                  <a:pt x="3356" y="1389"/>
                  <a:pt x="3356" y="1389"/>
                </a:cubicBezTo>
                <a:cubicBezTo>
                  <a:pt x="3356" y="1335"/>
                  <a:pt x="3356" y="1335"/>
                  <a:pt x="3356" y="1335"/>
                </a:cubicBezTo>
                <a:cubicBezTo>
                  <a:pt x="3369" y="1335"/>
                  <a:pt x="3369" y="1335"/>
                  <a:pt x="3369" y="1335"/>
                </a:cubicBezTo>
                <a:lnTo>
                  <a:pt x="3369" y="1389"/>
                </a:lnTo>
                <a:close/>
                <a:moveTo>
                  <a:pt x="3356" y="1141"/>
                </a:moveTo>
                <a:cubicBezTo>
                  <a:pt x="3356" y="1098"/>
                  <a:pt x="3356" y="1098"/>
                  <a:pt x="3356" y="1098"/>
                </a:cubicBezTo>
                <a:cubicBezTo>
                  <a:pt x="3356" y="1098"/>
                  <a:pt x="3373" y="1103"/>
                  <a:pt x="3373" y="1119"/>
                </a:cubicBezTo>
                <a:cubicBezTo>
                  <a:pt x="3373" y="1136"/>
                  <a:pt x="3356" y="1141"/>
                  <a:pt x="3356" y="1141"/>
                </a:cubicBezTo>
                <a:close/>
                <a:moveTo>
                  <a:pt x="3356" y="1060"/>
                </a:moveTo>
                <a:cubicBezTo>
                  <a:pt x="3356" y="1024"/>
                  <a:pt x="3356" y="1024"/>
                  <a:pt x="3356" y="1024"/>
                </a:cubicBezTo>
                <a:cubicBezTo>
                  <a:pt x="3356" y="1024"/>
                  <a:pt x="3373" y="1029"/>
                  <a:pt x="3373" y="1042"/>
                </a:cubicBezTo>
                <a:cubicBezTo>
                  <a:pt x="3373" y="1055"/>
                  <a:pt x="3356" y="1060"/>
                  <a:pt x="3356" y="1060"/>
                </a:cubicBezTo>
                <a:close/>
                <a:moveTo>
                  <a:pt x="3356" y="988"/>
                </a:moveTo>
                <a:cubicBezTo>
                  <a:pt x="3356" y="950"/>
                  <a:pt x="3356" y="950"/>
                  <a:pt x="3356" y="950"/>
                </a:cubicBezTo>
                <a:cubicBezTo>
                  <a:pt x="3356" y="950"/>
                  <a:pt x="3373" y="953"/>
                  <a:pt x="3373" y="969"/>
                </a:cubicBezTo>
                <a:cubicBezTo>
                  <a:pt x="3373" y="985"/>
                  <a:pt x="3356" y="988"/>
                  <a:pt x="3356" y="988"/>
                </a:cubicBezTo>
                <a:close/>
                <a:moveTo>
                  <a:pt x="3356" y="911"/>
                </a:moveTo>
                <a:cubicBezTo>
                  <a:pt x="3356" y="872"/>
                  <a:pt x="3356" y="872"/>
                  <a:pt x="3356" y="872"/>
                </a:cubicBezTo>
                <a:cubicBezTo>
                  <a:pt x="3356" y="872"/>
                  <a:pt x="3373" y="878"/>
                  <a:pt x="3373" y="891"/>
                </a:cubicBezTo>
                <a:cubicBezTo>
                  <a:pt x="3373" y="905"/>
                  <a:pt x="3356" y="911"/>
                  <a:pt x="3356" y="911"/>
                </a:cubicBezTo>
                <a:close/>
                <a:moveTo>
                  <a:pt x="3356" y="835"/>
                </a:moveTo>
                <a:cubicBezTo>
                  <a:pt x="3356" y="796"/>
                  <a:pt x="3356" y="796"/>
                  <a:pt x="3356" y="796"/>
                </a:cubicBezTo>
                <a:cubicBezTo>
                  <a:pt x="3356" y="796"/>
                  <a:pt x="3373" y="800"/>
                  <a:pt x="3373" y="815"/>
                </a:cubicBezTo>
                <a:cubicBezTo>
                  <a:pt x="3373" y="831"/>
                  <a:pt x="3356" y="835"/>
                  <a:pt x="3356" y="835"/>
                </a:cubicBezTo>
                <a:close/>
                <a:moveTo>
                  <a:pt x="3356" y="756"/>
                </a:moveTo>
                <a:cubicBezTo>
                  <a:pt x="3356" y="718"/>
                  <a:pt x="3356" y="718"/>
                  <a:pt x="3356" y="718"/>
                </a:cubicBezTo>
                <a:cubicBezTo>
                  <a:pt x="3356" y="718"/>
                  <a:pt x="3373" y="720"/>
                  <a:pt x="3373" y="737"/>
                </a:cubicBezTo>
                <a:cubicBezTo>
                  <a:pt x="3373" y="754"/>
                  <a:pt x="3356" y="756"/>
                  <a:pt x="3356" y="756"/>
                </a:cubicBezTo>
                <a:close/>
                <a:moveTo>
                  <a:pt x="5556" y="570"/>
                </a:moveTo>
                <a:cubicBezTo>
                  <a:pt x="5508" y="582"/>
                  <a:pt x="5508" y="582"/>
                  <a:pt x="5508" y="582"/>
                </a:cubicBezTo>
                <a:cubicBezTo>
                  <a:pt x="5490" y="529"/>
                  <a:pt x="5490" y="529"/>
                  <a:pt x="5490" y="529"/>
                </a:cubicBezTo>
                <a:cubicBezTo>
                  <a:pt x="5566" y="508"/>
                  <a:pt x="5566" y="508"/>
                  <a:pt x="5566" y="508"/>
                </a:cubicBezTo>
                <a:lnTo>
                  <a:pt x="5556" y="570"/>
                </a:ln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txBody>
          <a:bodyPr lIns="118152" tIns="59076" rIns="118152" bIns="59076"/>
          <a:lstStyle/>
          <a:p>
            <a:pPr marL="0" marR="0" lvl="0" indent="0" algn="l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345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任意多边形 10"/>
          <p:cNvSpPr/>
          <p:nvPr/>
        </p:nvSpPr>
        <p:spPr>
          <a:xfrm flipV="1">
            <a:off x="179388" y="339725"/>
            <a:ext cx="11726863" cy="417513"/>
          </a:xfrm>
          <a:custGeom>
            <a:avLst/>
            <a:gdLst>
              <a:gd name="connsiteX0" fmla="*/ 167822 w 1386790"/>
              <a:gd name="connsiteY0" fmla="*/ 524933 h 524933"/>
              <a:gd name="connsiteX1" fmla="*/ 168846 w 1386790"/>
              <a:gd name="connsiteY1" fmla="*/ 524933 h 524933"/>
              <a:gd name="connsiteX2" fmla="*/ 168846 w 1386790"/>
              <a:gd name="connsiteY2" fmla="*/ 14598 h 524933"/>
              <a:gd name="connsiteX3" fmla="*/ 1386790 w 1386790"/>
              <a:gd name="connsiteY3" fmla="*/ 14598 h 524933"/>
              <a:gd name="connsiteX4" fmla="*/ 1386790 w 1386790"/>
              <a:gd name="connsiteY4" fmla="*/ 0 h 524933"/>
              <a:gd name="connsiteX5" fmla="*/ 167822 w 1386790"/>
              <a:gd name="connsiteY5" fmla="*/ 0 h 524933"/>
              <a:gd name="connsiteX6" fmla="*/ 152999 w 1386790"/>
              <a:gd name="connsiteY6" fmla="*/ 0 h 524933"/>
              <a:gd name="connsiteX7" fmla="*/ 152999 w 1386790"/>
              <a:gd name="connsiteY7" fmla="*/ 507260 h 524933"/>
              <a:gd name="connsiteX8" fmla="*/ 107280 w 1386790"/>
              <a:gd name="connsiteY8" fmla="*/ 507260 h 524933"/>
              <a:gd name="connsiteX9" fmla="*/ 107280 w 1386790"/>
              <a:gd name="connsiteY9" fmla="*/ 0 h 524933"/>
              <a:gd name="connsiteX10" fmla="*/ 0 w 1386790"/>
              <a:gd name="connsiteY10" fmla="*/ 0 h 524933"/>
              <a:gd name="connsiteX11" fmla="*/ 0 w 1386790"/>
              <a:gd name="connsiteY11" fmla="*/ 524932 h 524933"/>
              <a:gd name="connsiteX12" fmla="*/ 33834 w 1386790"/>
              <a:gd name="connsiteY12" fmla="*/ 524932 h 524933"/>
              <a:gd name="connsiteX13" fmla="*/ 33834 w 1386790"/>
              <a:gd name="connsiteY13" fmla="*/ 23810 h 524933"/>
              <a:gd name="connsiteX14" fmla="*/ 79553 w 1386790"/>
              <a:gd name="connsiteY14" fmla="*/ 23810 h 524933"/>
              <a:gd name="connsiteX15" fmla="*/ 79553 w 1386790"/>
              <a:gd name="connsiteY15" fmla="*/ 524932 h 524933"/>
              <a:gd name="connsiteX16" fmla="*/ 167822 w 1386790"/>
              <a:gd name="connsiteY16" fmla="*/ 524932 h 524933"/>
              <a:gd name="connsiteX0-1" fmla="*/ 167822 w 11969073"/>
              <a:gd name="connsiteY0-2" fmla="*/ 524933 h 524933"/>
              <a:gd name="connsiteX1-3" fmla="*/ 168846 w 11969073"/>
              <a:gd name="connsiteY1-4" fmla="*/ 524933 h 524933"/>
              <a:gd name="connsiteX2-5" fmla="*/ 168846 w 11969073"/>
              <a:gd name="connsiteY2-6" fmla="*/ 14598 h 524933"/>
              <a:gd name="connsiteX3-7" fmla="*/ 1386790 w 11969073"/>
              <a:gd name="connsiteY3-8" fmla="*/ 14598 h 524933"/>
              <a:gd name="connsiteX4-9" fmla="*/ 11969073 w 11969073"/>
              <a:gd name="connsiteY4-10" fmla="*/ 0 h 524933"/>
              <a:gd name="connsiteX5-11" fmla="*/ 167822 w 11969073"/>
              <a:gd name="connsiteY5-12" fmla="*/ 0 h 524933"/>
              <a:gd name="connsiteX6-13" fmla="*/ 152999 w 11969073"/>
              <a:gd name="connsiteY6-14" fmla="*/ 0 h 524933"/>
              <a:gd name="connsiteX7-15" fmla="*/ 152999 w 11969073"/>
              <a:gd name="connsiteY7-16" fmla="*/ 507260 h 524933"/>
              <a:gd name="connsiteX8-17" fmla="*/ 107280 w 11969073"/>
              <a:gd name="connsiteY8-18" fmla="*/ 507260 h 524933"/>
              <a:gd name="connsiteX9-19" fmla="*/ 107280 w 11969073"/>
              <a:gd name="connsiteY9-20" fmla="*/ 0 h 524933"/>
              <a:gd name="connsiteX10-21" fmla="*/ 0 w 11969073"/>
              <a:gd name="connsiteY10-22" fmla="*/ 0 h 524933"/>
              <a:gd name="connsiteX11-23" fmla="*/ 0 w 11969073"/>
              <a:gd name="connsiteY11-24" fmla="*/ 524932 h 524933"/>
              <a:gd name="connsiteX12-25" fmla="*/ 33834 w 11969073"/>
              <a:gd name="connsiteY12-26" fmla="*/ 524932 h 524933"/>
              <a:gd name="connsiteX13-27" fmla="*/ 33834 w 11969073"/>
              <a:gd name="connsiteY13-28" fmla="*/ 23810 h 524933"/>
              <a:gd name="connsiteX14-29" fmla="*/ 79553 w 11969073"/>
              <a:gd name="connsiteY14-30" fmla="*/ 23810 h 524933"/>
              <a:gd name="connsiteX15-31" fmla="*/ 79553 w 11969073"/>
              <a:gd name="connsiteY15-32" fmla="*/ 524932 h 524933"/>
              <a:gd name="connsiteX16-33" fmla="*/ 167822 w 11969073"/>
              <a:gd name="connsiteY16-34" fmla="*/ 524932 h 524933"/>
              <a:gd name="connsiteX17" fmla="*/ 167822 w 11969073"/>
              <a:gd name="connsiteY17" fmla="*/ 524933 h 5249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" y="connsiteY17"/>
              </a:cxn>
            </a:cxnLst>
            <a:rect l="l" t="t" r="r" b="b"/>
            <a:pathLst>
              <a:path w="11969073" h="524933">
                <a:moveTo>
                  <a:pt x="167822" y="524933"/>
                </a:moveTo>
                <a:lnTo>
                  <a:pt x="168846" y="524933"/>
                </a:lnTo>
                <a:lnTo>
                  <a:pt x="168846" y="14598"/>
                </a:lnTo>
                <a:lnTo>
                  <a:pt x="1386790" y="14598"/>
                </a:lnTo>
                <a:lnTo>
                  <a:pt x="11969073" y="0"/>
                </a:lnTo>
                <a:lnTo>
                  <a:pt x="167822" y="0"/>
                </a:lnTo>
                <a:lnTo>
                  <a:pt x="152999" y="0"/>
                </a:lnTo>
                <a:lnTo>
                  <a:pt x="152999" y="507260"/>
                </a:lnTo>
                <a:lnTo>
                  <a:pt x="107280" y="507260"/>
                </a:lnTo>
                <a:lnTo>
                  <a:pt x="107280" y="0"/>
                </a:lnTo>
                <a:lnTo>
                  <a:pt x="0" y="0"/>
                </a:lnTo>
                <a:lnTo>
                  <a:pt x="0" y="524932"/>
                </a:lnTo>
                <a:lnTo>
                  <a:pt x="33834" y="524932"/>
                </a:lnTo>
                <a:lnTo>
                  <a:pt x="33834" y="23810"/>
                </a:lnTo>
                <a:lnTo>
                  <a:pt x="79553" y="23810"/>
                </a:lnTo>
                <a:lnTo>
                  <a:pt x="79553" y="524932"/>
                </a:lnTo>
                <a:lnTo>
                  <a:pt x="167822" y="524932"/>
                </a:lnTo>
                <a:lnTo>
                  <a:pt x="167822" y="524933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rgbClr val="6598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>
    <p:pull/>
  </p:transition>
  <p:hf sldNum="0" hdr="0" ftr="0"/>
  <p:txStyles>
    <p:titleStyle>
      <a:lvl1pPr algn="l" defTabSz="8858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303030"/>
          </a:solidFill>
          <a:latin typeface="+mj-lt"/>
          <a:ea typeface="+mj-ea"/>
          <a:cs typeface="华文中宋" panose="02010600040101010101" pitchFamily="2" charset="-122"/>
        </a:defRPr>
      </a:lvl1pPr>
      <a:lvl2pPr algn="l" defTabSz="8858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03030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2pPr>
      <a:lvl3pPr algn="l" defTabSz="8858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03030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3pPr>
      <a:lvl4pPr algn="l" defTabSz="8858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03030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4pPr>
      <a:lvl5pPr algn="l" defTabSz="8858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03030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5pPr>
      <a:lvl6pPr marL="457200" algn="l" defTabSz="906145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6pPr>
      <a:lvl7pPr marL="914400" algn="l" defTabSz="906145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7pPr>
      <a:lvl8pPr marL="1371600" algn="l" defTabSz="906145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8pPr>
      <a:lvl9pPr marL="1828800" algn="l" defTabSz="906145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9pPr>
    </p:titleStyle>
    <p:bodyStyle>
      <a:lvl1pPr marL="346075" indent="-346075" algn="l" defTabSz="885825" rtl="0" eaLnBrk="0" fontAlgn="base" hangingPunct="0">
        <a:lnSpc>
          <a:spcPct val="90000"/>
        </a:lnSpc>
        <a:spcBef>
          <a:spcPct val="35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"/>
        <a:defRPr sz="3100" kern="1200">
          <a:solidFill>
            <a:srgbClr val="255FCF"/>
          </a:solidFill>
          <a:latin typeface="+mn-lt"/>
          <a:ea typeface="+mn-ea"/>
          <a:cs typeface="幼圆" panose="02010509060101010101" pitchFamily="49" charset="-122"/>
        </a:defRPr>
      </a:lvl1pPr>
      <a:lvl2pPr marL="346075" indent="-346075" algn="l" defTabSz="885825" rtl="0" eaLnBrk="0" fontAlgn="base" hangingPunct="0">
        <a:lnSpc>
          <a:spcPct val="130000"/>
        </a:lnSpc>
        <a:spcBef>
          <a:spcPct val="0"/>
        </a:spcBef>
        <a:spcAft>
          <a:spcPct val="0"/>
        </a:spcAft>
        <a:buFont typeface="Calibri" panose="020F0502020204030204" pitchFamily="34" charset="0"/>
        <a:buChar char=" "/>
        <a:defRPr sz="2000" kern="1200">
          <a:solidFill>
            <a:srgbClr val="255FCF"/>
          </a:solidFill>
          <a:latin typeface="+mn-lt"/>
          <a:ea typeface="+mn-ea"/>
          <a:cs typeface="幼圆" panose="02010509060101010101" pitchFamily="49" charset="-122"/>
        </a:defRPr>
      </a:lvl2pPr>
      <a:lvl3pPr marL="1106805" indent="-220980" algn="l" defTabSz="885825" rtl="0" eaLnBrk="0" fontAlgn="base" hangingPunct="0">
        <a:lnSpc>
          <a:spcPct val="90000"/>
        </a:lnSpc>
        <a:spcBef>
          <a:spcPct val="980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3pPr>
      <a:lvl4pPr marL="1551305" indent="-220980" algn="l" defTabSz="885825" rtl="0" eaLnBrk="0" fontAlgn="base" hangingPunct="0">
        <a:lnSpc>
          <a:spcPct val="90000"/>
        </a:lnSpc>
        <a:spcBef>
          <a:spcPct val="980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4pPr>
      <a:lvl5pPr marL="1993900" indent="-220980" algn="l" defTabSz="885825" rtl="0" eaLnBrk="0" fontAlgn="base" hangingPunct="0">
        <a:lnSpc>
          <a:spcPct val="90000"/>
        </a:lnSpc>
        <a:spcBef>
          <a:spcPct val="980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5pPr>
      <a:lvl6pPr marL="2436495" indent="-221615" algn="l" defTabSz="885825" rtl="0" eaLnBrk="1" latinLnBrk="0" hangingPunct="1">
        <a:lnSpc>
          <a:spcPct val="90000"/>
        </a:lnSpc>
        <a:spcBef>
          <a:spcPct val="97000"/>
        </a:spcBef>
        <a:buFont typeface="Arial" panose="020B0604020202020204" pitchFamily="34" charset="0"/>
        <a:buChar char="•"/>
        <a:defRPr sz="176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indent="-221615" algn="l" defTabSz="885825" rtl="0" eaLnBrk="1" latinLnBrk="0" hangingPunct="1">
        <a:lnSpc>
          <a:spcPct val="90000"/>
        </a:lnSpc>
        <a:spcBef>
          <a:spcPct val="97000"/>
        </a:spcBef>
        <a:buFont typeface="Arial" panose="020B0604020202020204" pitchFamily="34" charset="0"/>
        <a:buChar char="•"/>
        <a:defRPr sz="1760" kern="1200">
          <a:solidFill>
            <a:schemeClr val="tx1"/>
          </a:solidFill>
          <a:latin typeface="+mn-lt"/>
          <a:ea typeface="+mn-ea"/>
          <a:cs typeface="+mn-cs"/>
        </a:defRPr>
      </a:lvl7pPr>
      <a:lvl8pPr marL="3322955" indent="-221615" algn="l" defTabSz="885825" rtl="0" eaLnBrk="1" latinLnBrk="0" hangingPunct="1">
        <a:lnSpc>
          <a:spcPct val="90000"/>
        </a:lnSpc>
        <a:spcBef>
          <a:spcPct val="97000"/>
        </a:spcBef>
        <a:buFont typeface="Arial" panose="020B0604020202020204" pitchFamily="34" charset="0"/>
        <a:buChar char="•"/>
        <a:defRPr sz="1760" kern="1200">
          <a:solidFill>
            <a:schemeClr val="tx1"/>
          </a:solidFill>
          <a:latin typeface="+mn-lt"/>
          <a:ea typeface="+mn-ea"/>
          <a:cs typeface="+mn-cs"/>
        </a:defRPr>
      </a:lvl8pPr>
      <a:lvl9pPr marL="3766185" indent="-221615" algn="l" defTabSz="885825" rtl="0" eaLnBrk="1" latinLnBrk="0" hangingPunct="1">
        <a:lnSpc>
          <a:spcPct val="90000"/>
        </a:lnSpc>
        <a:spcBef>
          <a:spcPct val="97000"/>
        </a:spcBef>
        <a:buFont typeface="Arial" panose="020B0604020202020204" pitchFamily="34" charset="0"/>
        <a:buChar char="•"/>
        <a:defRPr sz="1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1pPr>
      <a:lvl2pPr marL="442595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2pPr>
      <a:lvl3pPr marL="886460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3pPr>
      <a:lvl4pPr marL="1329055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4pPr>
      <a:lvl5pPr marL="1772285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5pPr>
      <a:lvl6pPr marL="2215515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6pPr>
      <a:lvl7pPr marL="2658745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7pPr>
      <a:lvl8pPr marL="3101340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8pPr>
      <a:lvl9pPr marL="3544570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11" y="2"/>
            <a:ext cx="12198965" cy="6889256"/>
          </a:xfrm>
          <a:prstGeom prst="rect">
            <a:avLst/>
          </a:prstGeom>
          <a:gradFill flip="none" rotWithShape="1">
            <a:gsLst>
              <a:gs pos="0">
                <a:srgbClr val="F4F6F8"/>
              </a:gs>
              <a:gs pos="100000">
                <a:srgbClr val="E1E1E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34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75" name="Text Placeholder 2"/>
          <p:cNvSpPr>
            <a:spLocks noGrp="1"/>
          </p:cNvSpPr>
          <p:nvPr>
            <p:ph type="body"/>
          </p:nvPr>
        </p:nvSpPr>
        <p:spPr>
          <a:xfrm>
            <a:off x="647700" y="1116013"/>
            <a:ext cx="10790238" cy="5345112"/>
          </a:xfrm>
          <a:prstGeom prst="rect">
            <a:avLst/>
          </a:prstGeom>
          <a:noFill/>
          <a:ln w="9525">
            <a:noFill/>
          </a:ln>
        </p:spPr>
        <p:txBody>
          <a:bodyPr lIns="120975" tIns="60488" rIns="120975" bIns="60488" anchor="t"/>
          <a:p>
            <a:pPr lvl="0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/>
            <a:r>
              <a:rPr lang="en-US" altLang="en-US" dirty="0"/>
              <a:t>第二级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buFontTx/>
              <a:buNone/>
              <a:defRPr sz="16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 algn="ctr">
              <a:buFontTx/>
              <a:buNone/>
              <a:defRPr sz="16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 algn="r">
              <a:defRPr sz="15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3079" name="Title Placeholder 1"/>
          <p:cNvSpPr>
            <a:spLocks noGrp="1"/>
          </p:cNvSpPr>
          <p:nvPr>
            <p:ph type="title"/>
          </p:nvPr>
        </p:nvSpPr>
        <p:spPr>
          <a:xfrm>
            <a:off x="647700" y="41275"/>
            <a:ext cx="10790238" cy="676275"/>
          </a:xfrm>
          <a:prstGeom prst="rect">
            <a:avLst/>
          </a:prstGeom>
          <a:noFill/>
          <a:ln w="9525">
            <a:noFill/>
          </a:ln>
        </p:spPr>
        <p:txBody>
          <a:bodyPr lIns="120975" tIns="60488" rIns="120975" bIns="60488" anchor="b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53975" y="6461125"/>
            <a:ext cx="11976100" cy="0"/>
          </a:xfrm>
          <a:prstGeom prst="line">
            <a:avLst/>
          </a:prstGeom>
          <a:ln w="158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7458075" y="5659438"/>
            <a:ext cx="4256088" cy="819150"/>
          </a:xfrm>
          <a:custGeom>
            <a:avLst/>
            <a:gdLst>
              <a:gd name="T0" fmla="*/ 7933 w 8000"/>
              <a:gd name="T1" fmla="*/ 1418 h 1542"/>
              <a:gd name="T2" fmla="*/ 7832 w 8000"/>
              <a:gd name="T3" fmla="*/ 1315 h 1542"/>
              <a:gd name="T4" fmla="*/ 7738 w 8000"/>
              <a:gd name="T5" fmla="*/ 1352 h 1542"/>
              <a:gd name="T6" fmla="*/ 7673 w 8000"/>
              <a:gd name="T7" fmla="*/ 1336 h 1542"/>
              <a:gd name="T8" fmla="*/ 7538 w 8000"/>
              <a:gd name="T9" fmla="*/ 1313 h 1542"/>
              <a:gd name="T10" fmla="*/ 7430 w 8000"/>
              <a:gd name="T11" fmla="*/ 1287 h 1542"/>
              <a:gd name="T12" fmla="*/ 7292 w 8000"/>
              <a:gd name="T13" fmla="*/ 1358 h 1542"/>
              <a:gd name="T14" fmla="*/ 7170 w 8000"/>
              <a:gd name="T15" fmla="*/ 1352 h 1542"/>
              <a:gd name="T16" fmla="*/ 6993 w 8000"/>
              <a:gd name="T17" fmla="*/ 1400 h 1542"/>
              <a:gd name="T18" fmla="*/ 6886 w 8000"/>
              <a:gd name="T19" fmla="*/ 1357 h 1542"/>
              <a:gd name="T20" fmla="*/ 6766 w 8000"/>
              <a:gd name="T21" fmla="*/ 1380 h 1542"/>
              <a:gd name="T22" fmla="*/ 6640 w 8000"/>
              <a:gd name="T23" fmla="*/ 1194 h 1542"/>
              <a:gd name="T24" fmla="*/ 6505 w 8000"/>
              <a:gd name="T25" fmla="*/ 1157 h 1542"/>
              <a:gd name="T26" fmla="*/ 6381 w 8000"/>
              <a:gd name="T27" fmla="*/ 1311 h 1542"/>
              <a:gd name="T28" fmla="*/ 6242 w 8000"/>
              <a:gd name="T29" fmla="*/ 1181 h 1542"/>
              <a:gd name="T30" fmla="*/ 5688 w 8000"/>
              <a:gd name="T31" fmla="*/ 818 h 1542"/>
              <a:gd name="T32" fmla="*/ 5396 w 8000"/>
              <a:gd name="T33" fmla="*/ 674 h 1542"/>
              <a:gd name="T34" fmla="*/ 5346 w 8000"/>
              <a:gd name="T35" fmla="*/ 615 h 1542"/>
              <a:gd name="T36" fmla="*/ 5292 w 8000"/>
              <a:gd name="T37" fmla="*/ 1274 h 1542"/>
              <a:gd name="T38" fmla="*/ 5007 w 8000"/>
              <a:gd name="T39" fmla="*/ 1089 h 1542"/>
              <a:gd name="T40" fmla="*/ 4819 w 8000"/>
              <a:gd name="T41" fmla="*/ 685 h 1542"/>
              <a:gd name="T42" fmla="*/ 4540 w 8000"/>
              <a:gd name="T43" fmla="*/ 1250 h 1542"/>
              <a:gd name="T44" fmla="*/ 4474 w 8000"/>
              <a:gd name="T45" fmla="*/ 1255 h 1542"/>
              <a:gd name="T46" fmla="*/ 4398 w 8000"/>
              <a:gd name="T47" fmla="*/ 1265 h 1542"/>
              <a:gd name="T48" fmla="*/ 4286 w 8000"/>
              <a:gd name="T49" fmla="*/ 1131 h 1542"/>
              <a:gd name="T50" fmla="*/ 4046 w 8000"/>
              <a:gd name="T51" fmla="*/ 1117 h 1542"/>
              <a:gd name="T52" fmla="*/ 3923 w 8000"/>
              <a:gd name="T53" fmla="*/ 975 h 1542"/>
              <a:gd name="T54" fmla="*/ 3742 w 8000"/>
              <a:gd name="T55" fmla="*/ 1095 h 1542"/>
              <a:gd name="T56" fmla="*/ 3585 w 8000"/>
              <a:gd name="T57" fmla="*/ 1415 h 1542"/>
              <a:gd name="T58" fmla="*/ 3463 w 8000"/>
              <a:gd name="T59" fmla="*/ 1255 h 1542"/>
              <a:gd name="T60" fmla="*/ 3390 w 8000"/>
              <a:gd name="T61" fmla="*/ 372 h 1542"/>
              <a:gd name="T62" fmla="*/ 3367 w 8000"/>
              <a:gd name="T63" fmla="*/ 187 h 1542"/>
              <a:gd name="T64" fmla="*/ 3329 w 8000"/>
              <a:gd name="T65" fmla="*/ 695 h 1542"/>
              <a:gd name="T66" fmla="*/ 2997 w 8000"/>
              <a:gd name="T67" fmla="*/ 1479 h 1542"/>
              <a:gd name="T68" fmla="*/ 2797 w 8000"/>
              <a:gd name="T69" fmla="*/ 1119 h 1542"/>
              <a:gd name="T70" fmla="*/ 2628 w 8000"/>
              <a:gd name="T71" fmla="*/ 1372 h 1542"/>
              <a:gd name="T72" fmla="*/ 2470 w 8000"/>
              <a:gd name="T73" fmla="*/ 1378 h 1542"/>
              <a:gd name="T74" fmla="*/ 2310 w 8000"/>
              <a:gd name="T75" fmla="*/ 1440 h 1542"/>
              <a:gd name="T76" fmla="*/ 2152 w 8000"/>
              <a:gd name="T77" fmla="*/ 1391 h 1542"/>
              <a:gd name="T78" fmla="*/ 2055 w 8000"/>
              <a:gd name="T79" fmla="*/ 1463 h 1542"/>
              <a:gd name="T80" fmla="*/ 1975 w 8000"/>
              <a:gd name="T81" fmla="*/ 1479 h 1542"/>
              <a:gd name="T82" fmla="*/ 1805 w 8000"/>
              <a:gd name="T83" fmla="*/ 1456 h 1542"/>
              <a:gd name="T84" fmla="*/ 1673 w 8000"/>
              <a:gd name="T85" fmla="*/ 1469 h 1542"/>
              <a:gd name="T86" fmla="*/ 1531 w 8000"/>
              <a:gd name="T87" fmla="*/ 1408 h 1542"/>
              <a:gd name="T88" fmla="*/ 1443 w 8000"/>
              <a:gd name="T89" fmla="*/ 1265 h 1542"/>
              <a:gd name="T90" fmla="*/ 1253 w 8000"/>
              <a:gd name="T91" fmla="*/ 1421 h 1542"/>
              <a:gd name="T92" fmla="*/ 1155 w 8000"/>
              <a:gd name="T93" fmla="*/ 1401 h 1542"/>
              <a:gd name="T94" fmla="*/ 1051 w 8000"/>
              <a:gd name="T95" fmla="*/ 1389 h 1542"/>
              <a:gd name="T96" fmla="*/ 969 w 8000"/>
              <a:gd name="T97" fmla="*/ 1224 h 1542"/>
              <a:gd name="T98" fmla="*/ 843 w 8000"/>
              <a:gd name="T99" fmla="*/ 1375 h 1542"/>
              <a:gd name="T100" fmla="*/ 664 w 8000"/>
              <a:gd name="T101" fmla="*/ 1427 h 1542"/>
              <a:gd name="T102" fmla="*/ 515 w 8000"/>
              <a:gd name="T103" fmla="*/ 1241 h 1542"/>
              <a:gd name="T104" fmla="*/ 320 w 8000"/>
              <a:gd name="T105" fmla="*/ 1245 h 1542"/>
              <a:gd name="T106" fmla="*/ 218 w 8000"/>
              <a:gd name="T107" fmla="*/ 1342 h 1542"/>
              <a:gd name="T108" fmla="*/ 56 w 8000"/>
              <a:gd name="T109" fmla="*/ 1357 h 1542"/>
              <a:gd name="T110" fmla="*/ 3369 w 8000"/>
              <a:gd name="T111" fmla="*/ 1408 h 1542"/>
              <a:gd name="T112" fmla="*/ 3356 w 8000"/>
              <a:gd name="T113" fmla="*/ 1141 h 1542"/>
              <a:gd name="T114" fmla="*/ 3356 w 8000"/>
              <a:gd name="T115" fmla="*/ 872 h 1542"/>
              <a:gd name="T116" fmla="*/ 3356 w 8000"/>
              <a:gd name="T117" fmla="*/ 756 h 1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000" h="1542">
                <a:moveTo>
                  <a:pt x="7978" y="1472"/>
                </a:moveTo>
                <a:cubicBezTo>
                  <a:pt x="7978" y="1462"/>
                  <a:pt x="7978" y="1462"/>
                  <a:pt x="7978" y="1462"/>
                </a:cubicBezTo>
                <a:cubicBezTo>
                  <a:pt x="7966" y="1462"/>
                  <a:pt x="7966" y="1462"/>
                  <a:pt x="7966" y="1462"/>
                </a:cubicBezTo>
                <a:cubicBezTo>
                  <a:pt x="7966" y="1436"/>
                  <a:pt x="7966" y="1436"/>
                  <a:pt x="7966" y="1436"/>
                </a:cubicBezTo>
                <a:cubicBezTo>
                  <a:pt x="7955" y="1436"/>
                  <a:pt x="7955" y="1436"/>
                  <a:pt x="7955" y="1436"/>
                </a:cubicBezTo>
                <a:cubicBezTo>
                  <a:pt x="7955" y="1420"/>
                  <a:pt x="7955" y="1420"/>
                  <a:pt x="7955" y="1420"/>
                </a:cubicBezTo>
                <a:cubicBezTo>
                  <a:pt x="7941" y="1420"/>
                  <a:pt x="7941" y="1420"/>
                  <a:pt x="7941" y="1420"/>
                </a:cubicBezTo>
                <a:cubicBezTo>
                  <a:pt x="7941" y="1428"/>
                  <a:pt x="7941" y="1428"/>
                  <a:pt x="7941" y="1428"/>
                </a:cubicBezTo>
                <a:cubicBezTo>
                  <a:pt x="7933" y="1428"/>
                  <a:pt x="7933" y="1428"/>
                  <a:pt x="7933" y="1428"/>
                </a:cubicBezTo>
                <a:cubicBezTo>
                  <a:pt x="7933" y="1418"/>
                  <a:pt x="7933" y="1418"/>
                  <a:pt x="7933" y="1418"/>
                </a:cubicBezTo>
                <a:cubicBezTo>
                  <a:pt x="7916" y="1418"/>
                  <a:pt x="7916" y="1418"/>
                  <a:pt x="7916" y="1418"/>
                </a:cubicBezTo>
                <a:cubicBezTo>
                  <a:pt x="7916" y="1433"/>
                  <a:pt x="7916" y="1433"/>
                  <a:pt x="7916" y="1433"/>
                </a:cubicBezTo>
                <a:cubicBezTo>
                  <a:pt x="7895" y="1433"/>
                  <a:pt x="7895" y="1433"/>
                  <a:pt x="7895" y="1433"/>
                </a:cubicBezTo>
                <a:cubicBezTo>
                  <a:pt x="7895" y="1335"/>
                  <a:pt x="7895" y="1335"/>
                  <a:pt x="7895" y="1335"/>
                </a:cubicBezTo>
                <a:cubicBezTo>
                  <a:pt x="7879" y="1335"/>
                  <a:pt x="7879" y="1335"/>
                  <a:pt x="7879" y="1335"/>
                </a:cubicBezTo>
                <a:cubicBezTo>
                  <a:pt x="7855" y="1316"/>
                  <a:pt x="7855" y="1316"/>
                  <a:pt x="7855" y="1316"/>
                </a:cubicBezTo>
                <a:cubicBezTo>
                  <a:pt x="7855" y="1300"/>
                  <a:pt x="7855" y="1300"/>
                  <a:pt x="7855" y="1300"/>
                </a:cubicBezTo>
                <a:cubicBezTo>
                  <a:pt x="7843" y="1300"/>
                  <a:pt x="7843" y="1300"/>
                  <a:pt x="7843" y="1300"/>
                </a:cubicBezTo>
                <a:cubicBezTo>
                  <a:pt x="7843" y="1315"/>
                  <a:pt x="7843" y="1315"/>
                  <a:pt x="7843" y="1315"/>
                </a:cubicBezTo>
                <a:cubicBezTo>
                  <a:pt x="7832" y="1315"/>
                  <a:pt x="7832" y="1315"/>
                  <a:pt x="7832" y="1315"/>
                </a:cubicBezTo>
                <a:cubicBezTo>
                  <a:pt x="7832" y="1300"/>
                  <a:pt x="7832" y="1300"/>
                  <a:pt x="7832" y="1300"/>
                </a:cubicBezTo>
                <a:cubicBezTo>
                  <a:pt x="7821" y="1300"/>
                  <a:pt x="7821" y="1300"/>
                  <a:pt x="7821" y="1300"/>
                </a:cubicBezTo>
                <a:cubicBezTo>
                  <a:pt x="7821" y="1315"/>
                  <a:pt x="7821" y="1315"/>
                  <a:pt x="7821" y="1315"/>
                </a:cubicBezTo>
                <a:cubicBezTo>
                  <a:pt x="7806" y="1335"/>
                  <a:pt x="7806" y="1335"/>
                  <a:pt x="7806" y="1335"/>
                </a:cubicBezTo>
                <a:cubicBezTo>
                  <a:pt x="7789" y="1335"/>
                  <a:pt x="7789" y="1335"/>
                  <a:pt x="7789" y="1335"/>
                </a:cubicBezTo>
                <a:cubicBezTo>
                  <a:pt x="7789" y="1436"/>
                  <a:pt x="7789" y="1436"/>
                  <a:pt x="7789" y="1436"/>
                </a:cubicBezTo>
                <a:cubicBezTo>
                  <a:pt x="7749" y="1436"/>
                  <a:pt x="7749" y="1436"/>
                  <a:pt x="7749" y="1436"/>
                </a:cubicBezTo>
                <a:cubicBezTo>
                  <a:pt x="7749" y="1345"/>
                  <a:pt x="7749" y="1345"/>
                  <a:pt x="7749" y="1345"/>
                </a:cubicBezTo>
                <a:cubicBezTo>
                  <a:pt x="7738" y="1345"/>
                  <a:pt x="7738" y="1345"/>
                  <a:pt x="7738" y="1345"/>
                </a:cubicBezTo>
                <a:cubicBezTo>
                  <a:pt x="7738" y="1352"/>
                  <a:pt x="7738" y="1352"/>
                  <a:pt x="7738" y="1352"/>
                </a:cubicBezTo>
                <a:cubicBezTo>
                  <a:pt x="7724" y="1352"/>
                  <a:pt x="7724" y="1352"/>
                  <a:pt x="7724" y="1352"/>
                </a:cubicBezTo>
                <a:cubicBezTo>
                  <a:pt x="7724" y="1337"/>
                  <a:pt x="7724" y="1337"/>
                  <a:pt x="7724" y="1337"/>
                </a:cubicBezTo>
                <a:cubicBezTo>
                  <a:pt x="7713" y="1337"/>
                  <a:pt x="7713" y="1337"/>
                  <a:pt x="7713" y="1337"/>
                </a:cubicBezTo>
                <a:cubicBezTo>
                  <a:pt x="7713" y="1321"/>
                  <a:pt x="7713" y="1321"/>
                  <a:pt x="7713" y="1321"/>
                </a:cubicBezTo>
                <a:cubicBezTo>
                  <a:pt x="7697" y="1321"/>
                  <a:pt x="7697" y="1321"/>
                  <a:pt x="7697" y="1321"/>
                </a:cubicBezTo>
                <a:cubicBezTo>
                  <a:pt x="7697" y="1336"/>
                  <a:pt x="7697" y="1336"/>
                  <a:pt x="7697" y="1336"/>
                </a:cubicBezTo>
                <a:cubicBezTo>
                  <a:pt x="7687" y="1336"/>
                  <a:pt x="7687" y="1336"/>
                  <a:pt x="7687" y="1336"/>
                </a:cubicBezTo>
                <a:cubicBezTo>
                  <a:pt x="7687" y="1324"/>
                  <a:pt x="7687" y="1324"/>
                  <a:pt x="7687" y="1324"/>
                </a:cubicBezTo>
                <a:cubicBezTo>
                  <a:pt x="7673" y="1324"/>
                  <a:pt x="7673" y="1324"/>
                  <a:pt x="7673" y="1324"/>
                </a:cubicBezTo>
                <a:cubicBezTo>
                  <a:pt x="7673" y="1336"/>
                  <a:pt x="7673" y="1336"/>
                  <a:pt x="7673" y="1336"/>
                </a:cubicBezTo>
                <a:cubicBezTo>
                  <a:pt x="7659" y="1336"/>
                  <a:pt x="7659" y="1336"/>
                  <a:pt x="7659" y="1336"/>
                </a:cubicBezTo>
                <a:cubicBezTo>
                  <a:pt x="7659" y="1326"/>
                  <a:pt x="7659" y="1326"/>
                  <a:pt x="7659" y="1326"/>
                </a:cubicBezTo>
                <a:cubicBezTo>
                  <a:pt x="7645" y="1326"/>
                  <a:pt x="7645" y="1326"/>
                  <a:pt x="7645" y="1326"/>
                </a:cubicBezTo>
                <a:cubicBezTo>
                  <a:pt x="7645" y="1356"/>
                  <a:pt x="7645" y="1356"/>
                  <a:pt x="7645" y="1356"/>
                </a:cubicBezTo>
                <a:cubicBezTo>
                  <a:pt x="7616" y="1356"/>
                  <a:pt x="7616" y="1356"/>
                  <a:pt x="7616" y="1356"/>
                </a:cubicBezTo>
                <a:cubicBezTo>
                  <a:pt x="7616" y="1439"/>
                  <a:pt x="7616" y="1439"/>
                  <a:pt x="7616" y="1439"/>
                </a:cubicBezTo>
                <a:cubicBezTo>
                  <a:pt x="7581" y="1439"/>
                  <a:pt x="7581" y="1439"/>
                  <a:pt x="7581" y="1439"/>
                </a:cubicBezTo>
                <a:cubicBezTo>
                  <a:pt x="7581" y="1337"/>
                  <a:pt x="7581" y="1337"/>
                  <a:pt x="7581" y="1337"/>
                </a:cubicBezTo>
                <a:cubicBezTo>
                  <a:pt x="7557" y="1337"/>
                  <a:pt x="7557" y="1337"/>
                  <a:pt x="7557" y="1337"/>
                </a:cubicBezTo>
                <a:cubicBezTo>
                  <a:pt x="7538" y="1313"/>
                  <a:pt x="7538" y="1313"/>
                  <a:pt x="7538" y="1313"/>
                </a:cubicBezTo>
                <a:cubicBezTo>
                  <a:pt x="7497" y="1313"/>
                  <a:pt x="7497" y="1313"/>
                  <a:pt x="7497" y="1313"/>
                </a:cubicBezTo>
                <a:cubicBezTo>
                  <a:pt x="7497" y="1416"/>
                  <a:pt x="7497" y="1416"/>
                  <a:pt x="7497" y="1416"/>
                </a:cubicBezTo>
                <a:cubicBezTo>
                  <a:pt x="7483" y="1416"/>
                  <a:pt x="7483" y="1416"/>
                  <a:pt x="7483" y="1416"/>
                </a:cubicBezTo>
                <a:cubicBezTo>
                  <a:pt x="7483" y="1314"/>
                  <a:pt x="7483" y="1314"/>
                  <a:pt x="7483" y="1314"/>
                </a:cubicBezTo>
                <a:cubicBezTo>
                  <a:pt x="7465" y="1285"/>
                  <a:pt x="7465" y="1285"/>
                  <a:pt x="7465" y="1285"/>
                </a:cubicBezTo>
                <a:cubicBezTo>
                  <a:pt x="7452" y="1285"/>
                  <a:pt x="7452" y="1285"/>
                  <a:pt x="7452" y="1285"/>
                </a:cubicBezTo>
                <a:cubicBezTo>
                  <a:pt x="7452" y="1291"/>
                  <a:pt x="7452" y="1291"/>
                  <a:pt x="7452" y="1291"/>
                </a:cubicBezTo>
                <a:cubicBezTo>
                  <a:pt x="7441" y="1291"/>
                  <a:pt x="7441" y="1291"/>
                  <a:pt x="7441" y="1291"/>
                </a:cubicBezTo>
                <a:cubicBezTo>
                  <a:pt x="7441" y="1287"/>
                  <a:pt x="7441" y="1287"/>
                  <a:pt x="7441" y="1287"/>
                </a:cubicBezTo>
                <a:cubicBezTo>
                  <a:pt x="7430" y="1287"/>
                  <a:pt x="7430" y="1287"/>
                  <a:pt x="7430" y="1287"/>
                </a:cubicBezTo>
                <a:cubicBezTo>
                  <a:pt x="7430" y="1301"/>
                  <a:pt x="7430" y="1301"/>
                  <a:pt x="7430" y="1301"/>
                </a:cubicBezTo>
                <a:cubicBezTo>
                  <a:pt x="7383" y="1301"/>
                  <a:pt x="7383" y="1301"/>
                  <a:pt x="7383" y="1301"/>
                </a:cubicBezTo>
                <a:cubicBezTo>
                  <a:pt x="7383" y="1286"/>
                  <a:pt x="7383" y="1286"/>
                  <a:pt x="7383" y="1286"/>
                </a:cubicBezTo>
                <a:cubicBezTo>
                  <a:pt x="7370" y="1261"/>
                  <a:pt x="7370" y="1261"/>
                  <a:pt x="7370" y="1261"/>
                </a:cubicBezTo>
                <a:cubicBezTo>
                  <a:pt x="7326" y="1261"/>
                  <a:pt x="7326" y="1261"/>
                  <a:pt x="7326" y="1261"/>
                </a:cubicBezTo>
                <a:cubicBezTo>
                  <a:pt x="7326" y="1286"/>
                  <a:pt x="7326" y="1286"/>
                  <a:pt x="7326" y="1286"/>
                </a:cubicBezTo>
                <a:cubicBezTo>
                  <a:pt x="7297" y="1286"/>
                  <a:pt x="7297" y="1286"/>
                  <a:pt x="7297" y="1286"/>
                </a:cubicBezTo>
                <a:cubicBezTo>
                  <a:pt x="7297" y="1303"/>
                  <a:pt x="7297" y="1303"/>
                  <a:pt x="7297" y="1303"/>
                </a:cubicBezTo>
                <a:cubicBezTo>
                  <a:pt x="7292" y="1303"/>
                  <a:pt x="7292" y="1303"/>
                  <a:pt x="7292" y="1303"/>
                </a:cubicBezTo>
                <a:cubicBezTo>
                  <a:pt x="7292" y="1358"/>
                  <a:pt x="7292" y="1358"/>
                  <a:pt x="7292" y="1358"/>
                </a:cubicBezTo>
                <a:cubicBezTo>
                  <a:pt x="7281" y="1358"/>
                  <a:pt x="7281" y="1358"/>
                  <a:pt x="7281" y="1358"/>
                </a:cubicBezTo>
                <a:cubicBezTo>
                  <a:pt x="7281" y="1302"/>
                  <a:pt x="7281" y="1302"/>
                  <a:pt x="7281" y="1302"/>
                </a:cubicBezTo>
                <a:cubicBezTo>
                  <a:pt x="7273" y="1302"/>
                  <a:pt x="7273" y="1302"/>
                  <a:pt x="7273" y="1302"/>
                </a:cubicBezTo>
                <a:cubicBezTo>
                  <a:pt x="7273" y="1279"/>
                  <a:pt x="7273" y="1279"/>
                  <a:pt x="7273" y="1279"/>
                </a:cubicBezTo>
                <a:cubicBezTo>
                  <a:pt x="7210" y="1279"/>
                  <a:pt x="7210" y="1279"/>
                  <a:pt x="7210" y="1279"/>
                </a:cubicBezTo>
                <a:cubicBezTo>
                  <a:pt x="7210" y="1303"/>
                  <a:pt x="7210" y="1303"/>
                  <a:pt x="7210" y="1303"/>
                </a:cubicBezTo>
                <a:cubicBezTo>
                  <a:pt x="7179" y="1303"/>
                  <a:pt x="7179" y="1303"/>
                  <a:pt x="7179" y="1303"/>
                </a:cubicBezTo>
                <a:cubicBezTo>
                  <a:pt x="7179" y="1323"/>
                  <a:pt x="7179" y="1323"/>
                  <a:pt x="7179" y="1323"/>
                </a:cubicBezTo>
                <a:cubicBezTo>
                  <a:pt x="7170" y="1323"/>
                  <a:pt x="7170" y="1323"/>
                  <a:pt x="7170" y="1323"/>
                </a:cubicBezTo>
                <a:cubicBezTo>
                  <a:pt x="7170" y="1352"/>
                  <a:pt x="7170" y="1352"/>
                  <a:pt x="7170" y="1352"/>
                </a:cubicBezTo>
                <a:cubicBezTo>
                  <a:pt x="7090" y="1352"/>
                  <a:pt x="7090" y="1352"/>
                  <a:pt x="7090" y="1352"/>
                </a:cubicBezTo>
                <a:cubicBezTo>
                  <a:pt x="7090" y="1362"/>
                  <a:pt x="7090" y="1362"/>
                  <a:pt x="7090" y="1362"/>
                </a:cubicBezTo>
                <a:cubicBezTo>
                  <a:pt x="7069" y="1362"/>
                  <a:pt x="7069" y="1362"/>
                  <a:pt x="7069" y="1362"/>
                </a:cubicBezTo>
                <a:cubicBezTo>
                  <a:pt x="7069" y="1308"/>
                  <a:pt x="7069" y="1308"/>
                  <a:pt x="7069" y="1308"/>
                </a:cubicBezTo>
                <a:cubicBezTo>
                  <a:pt x="7036" y="1308"/>
                  <a:pt x="7036" y="1308"/>
                  <a:pt x="7036" y="1308"/>
                </a:cubicBezTo>
                <a:cubicBezTo>
                  <a:pt x="7036" y="1291"/>
                  <a:pt x="7036" y="1291"/>
                  <a:pt x="7036" y="1291"/>
                </a:cubicBezTo>
                <a:cubicBezTo>
                  <a:pt x="7010" y="1291"/>
                  <a:pt x="7010" y="1291"/>
                  <a:pt x="7010" y="1291"/>
                </a:cubicBezTo>
                <a:cubicBezTo>
                  <a:pt x="7010" y="1305"/>
                  <a:pt x="7010" y="1305"/>
                  <a:pt x="7010" y="1305"/>
                </a:cubicBezTo>
                <a:cubicBezTo>
                  <a:pt x="6993" y="1305"/>
                  <a:pt x="6993" y="1305"/>
                  <a:pt x="6993" y="1305"/>
                </a:cubicBezTo>
                <a:cubicBezTo>
                  <a:pt x="6993" y="1400"/>
                  <a:pt x="6993" y="1400"/>
                  <a:pt x="6993" y="1400"/>
                </a:cubicBezTo>
                <a:cubicBezTo>
                  <a:pt x="6972" y="1400"/>
                  <a:pt x="6972" y="1400"/>
                  <a:pt x="6972" y="1400"/>
                </a:cubicBezTo>
                <a:cubicBezTo>
                  <a:pt x="6972" y="1391"/>
                  <a:pt x="6972" y="1391"/>
                  <a:pt x="6972" y="1391"/>
                </a:cubicBezTo>
                <a:cubicBezTo>
                  <a:pt x="6952" y="1391"/>
                  <a:pt x="6952" y="1391"/>
                  <a:pt x="6952" y="1391"/>
                </a:cubicBezTo>
                <a:cubicBezTo>
                  <a:pt x="6952" y="1405"/>
                  <a:pt x="6952" y="1405"/>
                  <a:pt x="6952" y="1405"/>
                </a:cubicBezTo>
                <a:cubicBezTo>
                  <a:pt x="6936" y="1405"/>
                  <a:pt x="6936" y="1405"/>
                  <a:pt x="6936" y="1405"/>
                </a:cubicBezTo>
                <a:cubicBezTo>
                  <a:pt x="6936" y="1375"/>
                  <a:pt x="6936" y="1375"/>
                  <a:pt x="6936" y="1375"/>
                </a:cubicBezTo>
                <a:cubicBezTo>
                  <a:pt x="6922" y="1375"/>
                  <a:pt x="6922" y="1375"/>
                  <a:pt x="6922" y="1375"/>
                </a:cubicBezTo>
                <a:cubicBezTo>
                  <a:pt x="6922" y="1357"/>
                  <a:pt x="6922" y="1357"/>
                  <a:pt x="6922" y="1357"/>
                </a:cubicBezTo>
                <a:cubicBezTo>
                  <a:pt x="6906" y="1357"/>
                  <a:pt x="6906" y="1357"/>
                  <a:pt x="6906" y="1357"/>
                </a:cubicBezTo>
                <a:cubicBezTo>
                  <a:pt x="6886" y="1357"/>
                  <a:pt x="6886" y="1357"/>
                  <a:pt x="6886" y="1357"/>
                </a:cubicBezTo>
                <a:cubicBezTo>
                  <a:pt x="6886" y="1348"/>
                  <a:pt x="6886" y="1348"/>
                  <a:pt x="6886" y="1348"/>
                </a:cubicBezTo>
                <a:cubicBezTo>
                  <a:pt x="6852" y="1348"/>
                  <a:pt x="6852" y="1348"/>
                  <a:pt x="6852" y="1348"/>
                </a:cubicBezTo>
                <a:cubicBezTo>
                  <a:pt x="6852" y="1334"/>
                  <a:pt x="6852" y="1334"/>
                  <a:pt x="6852" y="1334"/>
                </a:cubicBezTo>
                <a:cubicBezTo>
                  <a:pt x="6839" y="1334"/>
                  <a:pt x="6839" y="1334"/>
                  <a:pt x="6839" y="1334"/>
                </a:cubicBezTo>
                <a:cubicBezTo>
                  <a:pt x="6839" y="1344"/>
                  <a:pt x="6839" y="1344"/>
                  <a:pt x="6839" y="1344"/>
                </a:cubicBezTo>
                <a:cubicBezTo>
                  <a:pt x="6786" y="1344"/>
                  <a:pt x="6786" y="1344"/>
                  <a:pt x="6786" y="1344"/>
                </a:cubicBezTo>
                <a:cubicBezTo>
                  <a:pt x="6786" y="1355"/>
                  <a:pt x="6786" y="1355"/>
                  <a:pt x="6786" y="1355"/>
                </a:cubicBezTo>
                <a:cubicBezTo>
                  <a:pt x="6776" y="1355"/>
                  <a:pt x="6776" y="1355"/>
                  <a:pt x="6776" y="1355"/>
                </a:cubicBezTo>
                <a:cubicBezTo>
                  <a:pt x="6776" y="1370"/>
                  <a:pt x="6776" y="1370"/>
                  <a:pt x="6776" y="1370"/>
                </a:cubicBezTo>
                <a:cubicBezTo>
                  <a:pt x="6766" y="1380"/>
                  <a:pt x="6766" y="1380"/>
                  <a:pt x="6766" y="1380"/>
                </a:cubicBezTo>
                <a:cubicBezTo>
                  <a:pt x="6766" y="1411"/>
                  <a:pt x="6766" y="1411"/>
                  <a:pt x="6766" y="1411"/>
                </a:cubicBezTo>
                <a:cubicBezTo>
                  <a:pt x="6755" y="1411"/>
                  <a:pt x="6755" y="1411"/>
                  <a:pt x="6755" y="1411"/>
                </a:cubicBezTo>
                <a:cubicBezTo>
                  <a:pt x="6755" y="1381"/>
                  <a:pt x="6755" y="1381"/>
                  <a:pt x="6755" y="1381"/>
                </a:cubicBezTo>
                <a:cubicBezTo>
                  <a:pt x="6744" y="1367"/>
                  <a:pt x="6744" y="1367"/>
                  <a:pt x="6744" y="1367"/>
                </a:cubicBezTo>
                <a:cubicBezTo>
                  <a:pt x="6744" y="1291"/>
                  <a:pt x="6744" y="1291"/>
                  <a:pt x="6744" y="1291"/>
                </a:cubicBezTo>
                <a:cubicBezTo>
                  <a:pt x="6727" y="1291"/>
                  <a:pt x="6727" y="1291"/>
                  <a:pt x="6727" y="1291"/>
                </a:cubicBezTo>
                <a:cubicBezTo>
                  <a:pt x="6727" y="1217"/>
                  <a:pt x="6727" y="1217"/>
                  <a:pt x="6727" y="1217"/>
                </a:cubicBezTo>
                <a:cubicBezTo>
                  <a:pt x="6670" y="1217"/>
                  <a:pt x="6670" y="1217"/>
                  <a:pt x="6670" y="1217"/>
                </a:cubicBezTo>
                <a:cubicBezTo>
                  <a:pt x="6670" y="1194"/>
                  <a:pt x="6670" y="1194"/>
                  <a:pt x="6670" y="1194"/>
                </a:cubicBezTo>
                <a:cubicBezTo>
                  <a:pt x="6640" y="1194"/>
                  <a:pt x="6640" y="1194"/>
                  <a:pt x="6640" y="1194"/>
                </a:cubicBezTo>
                <a:cubicBezTo>
                  <a:pt x="6640" y="1246"/>
                  <a:pt x="6640" y="1246"/>
                  <a:pt x="6640" y="1246"/>
                </a:cubicBezTo>
                <a:cubicBezTo>
                  <a:pt x="6625" y="1246"/>
                  <a:pt x="6625" y="1246"/>
                  <a:pt x="6625" y="1246"/>
                </a:cubicBezTo>
                <a:cubicBezTo>
                  <a:pt x="6625" y="1229"/>
                  <a:pt x="6625" y="1229"/>
                  <a:pt x="6625" y="1229"/>
                </a:cubicBezTo>
                <a:cubicBezTo>
                  <a:pt x="6625" y="1229"/>
                  <a:pt x="6614" y="1229"/>
                  <a:pt x="6609" y="1229"/>
                </a:cubicBezTo>
                <a:cubicBezTo>
                  <a:pt x="6604" y="1229"/>
                  <a:pt x="6604" y="1246"/>
                  <a:pt x="6604" y="1246"/>
                </a:cubicBezTo>
                <a:cubicBezTo>
                  <a:pt x="6604" y="1293"/>
                  <a:pt x="6604" y="1293"/>
                  <a:pt x="6604" y="1293"/>
                </a:cubicBezTo>
                <a:cubicBezTo>
                  <a:pt x="6562" y="1293"/>
                  <a:pt x="6562" y="1293"/>
                  <a:pt x="6562" y="1293"/>
                </a:cubicBezTo>
                <a:cubicBezTo>
                  <a:pt x="6562" y="1130"/>
                  <a:pt x="6562" y="1130"/>
                  <a:pt x="6562" y="1130"/>
                </a:cubicBezTo>
                <a:cubicBezTo>
                  <a:pt x="6505" y="1130"/>
                  <a:pt x="6505" y="1130"/>
                  <a:pt x="6505" y="1130"/>
                </a:cubicBezTo>
                <a:cubicBezTo>
                  <a:pt x="6505" y="1157"/>
                  <a:pt x="6505" y="1157"/>
                  <a:pt x="6505" y="1157"/>
                </a:cubicBezTo>
                <a:cubicBezTo>
                  <a:pt x="6481" y="1157"/>
                  <a:pt x="6477" y="1169"/>
                  <a:pt x="6477" y="1169"/>
                </a:cubicBezTo>
                <a:cubicBezTo>
                  <a:pt x="6450" y="1169"/>
                  <a:pt x="6450" y="1169"/>
                  <a:pt x="6450" y="1169"/>
                </a:cubicBezTo>
                <a:cubicBezTo>
                  <a:pt x="6450" y="1202"/>
                  <a:pt x="6450" y="1202"/>
                  <a:pt x="6450" y="1202"/>
                </a:cubicBezTo>
                <a:cubicBezTo>
                  <a:pt x="6438" y="1202"/>
                  <a:pt x="6438" y="1202"/>
                  <a:pt x="6438" y="1202"/>
                </a:cubicBezTo>
                <a:cubicBezTo>
                  <a:pt x="6438" y="1333"/>
                  <a:pt x="6438" y="1333"/>
                  <a:pt x="6438" y="1333"/>
                </a:cubicBezTo>
                <a:cubicBezTo>
                  <a:pt x="6414" y="1333"/>
                  <a:pt x="6414" y="1333"/>
                  <a:pt x="6414" y="1333"/>
                </a:cubicBezTo>
                <a:cubicBezTo>
                  <a:pt x="6414" y="1314"/>
                  <a:pt x="6414" y="1314"/>
                  <a:pt x="6414" y="1314"/>
                </a:cubicBezTo>
                <a:cubicBezTo>
                  <a:pt x="6401" y="1301"/>
                  <a:pt x="6401" y="1301"/>
                  <a:pt x="6401" y="1301"/>
                </a:cubicBezTo>
                <a:cubicBezTo>
                  <a:pt x="6394" y="1301"/>
                  <a:pt x="6394" y="1301"/>
                  <a:pt x="6394" y="1301"/>
                </a:cubicBezTo>
                <a:cubicBezTo>
                  <a:pt x="6381" y="1311"/>
                  <a:pt x="6381" y="1311"/>
                  <a:pt x="6381" y="1311"/>
                </a:cubicBezTo>
                <a:cubicBezTo>
                  <a:pt x="6381" y="1078"/>
                  <a:pt x="6381" y="1078"/>
                  <a:pt x="6381" y="1078"/>
                </a:cubicBezTo>
                <a:cubicBezTo>
                  <a:pt x="6322" y="1065"/>
                  <a:pt x="6322" y="1065"/>
                  <a:pt x="6322" y="1065"/>
                </a:cubicBezTo>
                <a:cubicBezTo>
                  <a:pt x="6297" y="1065"/>
                  <a:pt x="6297" y="1065"/>
                  <a:pt x="6297" y="1065"/>
                </a:cubicBezTo>
                <a:cubicBezTo>
                  <a:pt x="6297" y="1080"/>
                  <a:pt x="6297" y="1080"/>
                  <a:pt x="6297" y="1080"/>
                </a:cubicBezTo>
                <a:cubicBezTo>
                  <a:pt x="6280" y="1080"/>
                  <a:pt x="6280" y="1080"/>
                  <a:pt x="6280" y="1080"/>
                </a:cubicBezTo>
                <a:cubicBezTo>
                  <a:pt x="6280" y="1135"/>
                  <a:pt x="6280" y="1135"/>
                  <a:pt x="6280" y="1135"/>
                </a:cubicBezTo>
                <a:cubicBezTo>
                  <a:pt x="6264" y="1135"/>
                  <a:pt x="6264" y="1135"/>
                  <a:pt x="6264" y="1135"/>
                </a:cubicBezTo>
                <a:cubicBezTo>
                  <a:pt x="6264" y="1207"/>
                  <a:pt x="6264" y="1207"/>
                  <a:pt x="6264" y="1207"/>
                </a:cubicBezTo>
                <a:cubicBezTo>
                  <a:pt x="6242" y="1207"/>
                  <a:pt x="6242" y="1207"/>
                  <a:pt x="6242" y="1207"/>
                </a:cubicBezTo>
                <a:cubicBezTo>
                  <a:pt x="6242" y="1181"/>
                  <a:pt x="6242" y="1181"/>
                  <a:pt x="6242" y="1181"/>
                </a:cubicBezTo>
                <a:cubicBezTo>
                  <a:pt x="6214" y="1181"/>
                  <a:pt x="6214" y="1181"/>
                  <a:pt x="6214" y="1181"/>
                </a:cubicBezTo>
                <a:cubicBezTo>
                  <a:pt x="6214" y="1098"/>
                  <a:pt x="6214" y="1098"/>
                  <a:pt x="6214" y="1098"/>
                </a:cubicBezTo>
                <a:cubicBezTo>
                  <a:pt x="6196" y="1098"/>
                  <a:pt x="6196" y="1098"/>
                  <a:pt x="6196" y="1098"/>
                </a:cubicBezTo>
                <a:cubicBezTo>
                  <a:pt x="6196" y="1048"/>
                  <a:pt x="6196" y="1048"/>
                  <a:pt x="6196" y="1048"/>
                </a:cubicBezTo>
                <a:cubicBezTo>
                  <a:pt x="6114" y="1039"/>
                  <a:pt x="6114" y="1039"/>
                  <a:pt x="6114" y="1039"/>
                </a:cubicBezTo>
                <a:cubicBezTo>
                  <a:pt x="6114" y="1024"/>
                  <a:pt x="6114" y="1024"/>
                  <a:pt x="6114" y="1024"/>
                </a:cubicBezTo>
                <a:cubicBezTo>
                  <a:pt x="5961" y="1014"/>
                  <a:pt x="5961" y="1014"/>
                  <a:pt x="5961" y="1014"/>
                </a:cubicBezTo>
                <a:cubicBezTo>
                  <a:pt x="5961" y="823"/>
                  <a:pt x="5961" y="823"/>
                  <a:pt x="5961" y="823"/>
                </a:cubicBezTo>
                <a:cubicBezTo>
                  <a:pt x="5826" y="790"/>
                  <a:pt x="5826" y="790"/>
                  <a:pt x="5826" y="790"/>
                </a:cubicBezTo>
                <a:cubicBezTo>
                  <a:pt x="5688" y="818"/>
                  <a:pt x="5688" y="818"/>
                  <a:pt x="5688" y="818"/>
                </a:cubicBezTo>
                <a:cubicBezTo>
                  <a:pt x="5688" y="1359"/>
                  <a:pt x="5688" y="1359"/>
                  <a:pt x="5688" y="1359"/>
                </a:cubicBezTo>
                <a:cubicBezTo>
                  <a:pt x="5605" y="1359"/>
                  <a:pt x="5605" y="1359"/>
                  <a:pt x="5605" y="1359"/>
                </a:cubicBezTo>
                <a:cubicBezTo>
                  <a:pt x="5605" y="451"/>
                  <a:pt x="5605" y="451"/>
                  <a:pt x="5605" y="451"/>
                </a:cubicBezTo>
                <a:cubicBezTo>
                  <a:pt x="5468" y="487"/>
                  <a:pt x="5468" y="487"/>
                  <a:pt x="5468" y="487"/>
                </a:cubicBezTo>
                <a:cubicBezTo>
                  <a:pt x="5468" y="1274"/>
                  <a:pt x="5468" y="1274"/>
                  <a:pt x="5468" y="1274"/>
                </a:cubicBezTo>
                <a:cubicBezTo>
                  <a:pt x="5414" y="1274"/>
                  <a:pt x="5414" y="1274"/>
                  <a:pt x="5414" y="1274"/>
                </a:cubicBezTo>
                <a:cubicBezTo>
                  <a:pt x="5414" y="683"/>
                  <a:pt x="5414" y="683"/>
                  <a:pt x="5414" y="683"/>
                </a:cubicBezTo>
                <a:cubicBezTo>
                  <a:pt x="5404" y="683"/>
                  <a:pt x="5404" y="683"/>
                  <a:pt x="5404" y="683"/>
                </a:cubicBezTo>
                <a:cubicBezTo>
                  <a:pt x="5404" y="674"/>
                  <a:pt x="5404" y="674"/>
                  <a:pt x="5404" y="674"/>
                </a:cubicBezTo>
                <a:cubicBezTo>
                  <a:pt x="5396" y="674"/>
                  <a:pt x="5396" y="674"/>
                  <a:pt x="5396" y="674"/>
                </a:cubicBezTo>
                <a:cubicBezTo>
                  <a:pt x="5396" y="655"/>
                  <a:pt x="5396" y="655"/>
                  <a:pt x="5396" y="655"/>
                </a:cubicBezTo>
                <a:cubicBezTo>
                  <a:pt x="5384" y="655"/>
                  <a:pt x="5384" y="655"/>
                  <a:pt x="5384" y="655"/>
                </a:cubicBezTo>
                <a:cubicBezTo>
                  <a:pt x="5384" y="634"/>
                  <a:pt x="5384" y="634"/>
                  <a:pt x="5384" y="634"/>
                </a:cubicBezTo>
                <a:cubicBezTo>
                  <a:pt x="5367" y="634"/>
                  <a:pt x="5367" y="634"/>
                  <a:pt x="5367" y="634"/>
                </a:cubicBezTo>
                <a:cubicBezTo>
                  <a:pt x="5367" y="615"/>
                  <a:pt x="5367" y="615"/>
                  <a:pt x="5367" y="615"/>
                </a:cubicBezTo>
                <a:cubicBezTo>
                  <a:pt x="5360" y="615"/>
                  <a:pt x="5360" y="615"/>
                  <a:pt x="5360" y="615"/>
                </a:cubicBezTo>
                <a:cubicBezTo>
                  <a:pt x="5360" y="593"/>
                  <a:pt x="5360" y="593"/>
                  <a:pt x="5360" y="593"/>
                </a:cubicBezTo>
                <a:cubicBezTo>
                  <a:pt x="5353" y="532"/>
                  <a:pt x="5353" y="532"/>
                  <a:pt x="5353" y="532"/>
                </a:cubicBezTo>
                <a:cubicBezTo>
                  <a:pt x="5346" y="593"/>
                  <a:pt x="5346" y="593"/>
                  <a:pt x="5346" y="593"/>
                </a:cubicBezTo>
                <a:cubicBezTo>
                  <a:pt x="5346" y="615"/>
                  <a:pt x="5346" y="615"/>
                  <a:pt x="5346" y="615"/>
                </a:cubicBezTo>
                <a:cubicBezTo>
                  <a:pt x="5339" y="615"/>
                  <a:pt x="5339" y="615"/>
                  <a:pt x="5339" y="615"/>
                </a:cubicBezTo>
                <a:cubicBezTo>
                  <a:pt x="5339" y="634"/>
                  <a:pt x="5339" y="634"/>
                  <a:pt x="5339" y="634"/>
                </a:cubicBezTo>
                <a:cubicBezTo>
                  <a:pt x="5322" y="634"/>
                  <a:pt x="5322" y="634"/>
                  <a:pt x="5322" y="634"/>
                </a:cubicBezTo>
                <a:cubicBezTo>
                  <a:pt x="5322" y="655"/>
                  <a:pt x="5322" y="655"/>
                  <a:pt x="5322" y="655"/>
                </a:cubicBezTo>
                <a:cubicBezTo>
                  <a:pt x="5310" y="655"/>
                  <a:pt x="5310" y="655"/>
                  <a:pt x="5310" y="655"/>
                </a:cubicBezTo>
                <a:cubicBezTo>
                  <a:pt x="5310" y="674"/>
                  <a:pt x="5310" y="674"/>
                  <a:pt x="5310" y="674"/>
                </a:cubicBezTo>
                <a:cubicBezTo>
                  <a:pt x="5302" y="674"/>
                  <a:pt x="5302" y="674"/>
                  <a:pt x="5302" y="674"/>
                </a:cubicBezTo>
                <a:cubicBezTo>
                  <a:pt x="5302" y="683"/>
                  <a:pt x="5302" y="683"/>
                  <a:pt x="5302" y="683"/>
                </a:cubicBezTo>
                <a:cubicBezTo>
                  <a:pt x="5292" y="683"/>
                  <a:pt x="5292" y="683"/>
                  <a:pt x="5292" y="683"/>
                </a:cubicBezTo>
                <a:cubicBezTo>
                  <a:pt x="5292" y="1274"/>
                  <a:pt x="5292" y="1274"/>
                  <a:pt x="5292" y="1274"/>
                </a:cubicBezTo>
                <a:cubicBezTo>
                  <a:pt x="5260" y="1274"/>
                  <a:pt x="5260" y="1274"/>
                  <a:pt x="5260" y="1274"/>
                </a:cubicBezTo>
                <a:cubicBezTo>
                  <a:pt x="5260" y="792"/>
                  <a:pt x="5260" y="792"/>
                  <a:pt x="5260" y="792"/>
                </a:cubicBezTo>
                <a:cubicBezTo>
                  <a:pt x="5098" y="792"/>
                  <a:pt x="5098" y="792"/>
                  <a:pt x="5098" y="792"/>
                </a:cubicBezTo>
                <a:cubicBezTo>
                  <a:pt x="5073" y="817"/>
                  <a:pt x="5073" y="817"/>
                  <a:pt x="5073" y="817"/>
                </a:cubicBezTo>
                <a:cubicBezTo>
                  <a:pt x="5073" y="1219"/>
                  <a:pt x="5073" y="1219"/>
                  <a:pt x="5073" y="1219"/>
                </a:cubicBezTo>
                <a:cubicBezTo>
                  <a:pt x="5044" y="1219"/>
                  <a:pt x="5044" y="1219"/>
                  <a:pt x="5044" y="1219"/>
                </a:cubicBezTo>
                <a:cubicBezTo>
                  <a:pt x="5031" y="1237"/>
                  <a:pt x="5031" y="1237"/>
                  <a:pt x="5031" y="1237"/>
                </a:cubicBezTo>
                <a:cubicBezTo>
                  <a:pt x="5031" y="1419"/>
                  <a:pt x="5031" y="1419"/>
                  <a:pt x="5031" y="1419"/>
                </a:cubicBezTo>
                <a:cubicBezTo>
                  <a:pt x="5007" y="1419"/>
                  <a:pt x="5007" y="1419"/>
                  <a:pt x="5007" y="1419"/>
                </a:cubicBezTo>
                <a:cubicBezTo>
                  <a:pt x="5007" y="1089"/>
                  <a:pt x="5007" y="1089"/>
                  <a:pt x="5007" y="1089"/>
                </a:cubicBezTo>
                <a:cubicBezTo>
                  <a:pt x="4993" y="1089"/>
                  <a:pt x="4993" y="1089"/>
                  <a:pt x="4993" y="1089"/>
                </a:cubicBezTo>
                <a:cubicBezTo>
                  <a:pt x="4993" y="1050"/>
                  <a:pt x="4993" y="1050"/>
                  <a:pt x="4993" y="1050"/>
                </a:cubicBezTo>
                <a:cubicBezTo>
                  <a:pt x="4981" y="1050"/>
                  <a:pt x="4981" y="1050"/>
                  <a:pt x="4981" y="1050"/>
                </a:cubicBezTo>
                <a:cubicBezTo>
                  <a:pt x="4981" y="1026"/>
                  <a:pt x="4981" y="1026"/>
                  <a:pt x="4981" y="1026"/>
                </a:cubicBezTo>
                <a:cubicBezTo>
                  <a:pt x="4959" y="1026"/>
                  <a:pt x="4959" y="1026"/>
                  <a:pt x="4959" y="1026"/>
                </a:cubicBezTo>
                <a:cubicBezTo>
                  <a:pt x="4945" y="1016"/>
                  <a:pt x="4945" y="1016"/>
                  <a:pt x="4945" y="1016"/>
                </a:cubicBezTo>
                <a:cubicBezTo>
                  <a:pt x="4945" y="887"/>
                  <a:pt x="4945" y="887"/>
                  <a:pt x="4945" y="887"/>
                </a:cubicBezTo>
                <a:cubicBezTo>
                  <a:pt x="4841" y="919"/>
                  <a:pt x="4841" y="919"/>
                  <a:pt x="4841" y="919"/>
                </a:cubicBezTo>
                <a:cubicBezTo>
                  <a:pt x="4819" y="902"/>
                  <a:pt x="4819" y="902"/>
                  <a:pt x="4819" y="902"/>
                </a:cubicBezTo>
                <a:cubicBezTo>
                  <a:pt x="4819" y="685"/>
                  <a:pt x="4819" y="685"/>
                  <a:pt x="4819" y="685"/>
                </a:cubicBezTo>
                <a:cubicBezTo>
                  <a:pt x="4750" y="668"/>
                  <a:pt x="4750" y="668"/>
                  <a:pt x="4750" y="668"/>
                </a:cubicBezTo>
                <a:cubicBezTo>
                  <a:pt x="4616" y="723"/>
                  <a:pt x="4616" y="723"/>
                  <a:pt x="4616" y="723"/>
                </a:cubicBezTo>
                <a:cubicBezTo>
                  <a:pt x="4616" y="734"/>
                  <a:pt x="4616" y="734"/>
                  <a:pt x="4616" y="734"/>
                </a:cubicBezTo>
                <a:cubicBezTo>
                  <a:pt x="4593" y="720"/>
                  <a:pt x="4593" y="720"/>
                  <a:pt x="4593" y="720"/>
                </a:cubicBezTo>
                <a:cubicBezTo>
                  <a:pt x="4574" y="720"/>
                  <a:pt x="4574" y="720"/>
                  <a:pt x="4574" y="720"/>
                </a:cubicBezTo>
                <a:cubicBezTo>
                  <a:pt x="4574" y="739"/>
                  <a:pt x="4574" y="739"/>
                  <a:pt x="4574" y="739"/>
                </a:cubicBezTo>
                <a:cubicBezTo>
                  <a:pt x="4551" y="739"/>
                  <a:pt x="4551" y="739"/>
                  <a:pt x="4551" y="739"/>
                </a:cubicBezTo>
                <a:cubicBezTo>
                  <a:pt x="4551" y="807"/>
                  <a:pt x="4551" y="807"/>
                  <a:pt x="4551" y="807"/>
                </a:cubicBezTo>
                <a:cubicBezTo>
                  <a:pt x="4540" y="807"/>
                  <a:pt x="4540" y="807"/>
                  <a:pt x="4540" y="807"/>
                </a:cubicBezTo>
                <a:cubicBezTo>
                  <a:pt x="4540" y="1250"/>
                  <a:pt x="4540" y="1250"/>
                  <a:pt x="4540" y="1250"/>
                </a:cubicBezTo>
                <a:cubicBezTo>
                  <a:pt x="4523" y="1250"/>
                  <a:pt x="4523" y="1250"/>
                  <a:pt x="4523" y="1250"/>
                </a:cubicBezTo>
                <a:cubicBezTo>
                  <a:pt x="4516" y="1237"/>
                  <a:pt x="4516" y="1237"/>
                  <a:pt x="4516" y="1237"/>
                </a:cubicBezTo>
                <a:cubicBezTo>
                  <a:pt x="4516" y="1205"/>
                  <a:pt x="4516" y="1205"/>
                  <a:pt x="4516" y="1205"/>
                </a:cubicBezTo>
                <a:cubicBezTo>
                  <a:pt x="4499" y="1205"/>
                  <a:pt x="4499" y="1205"/>
                  <a:pt x="4499" y="1205"/>
                </a:cubicBezTo>
                <a:cubicBezTo>
                  <a:pt x="4499" y="1238"/>
                  <a:pt x="4499" y="1238"/>
                  <a:pt x="4499" y="1238"/>
                </a:cubicBezTo>
                <a:cubicBezTo>
                  <a:pt x="4495" y="1234"/>
                  <a:pt x="4495" y="1234"/>
                  <a:pt x="4495" y="1234"/>
                </a:cubicBezTo>
                <a:cubicBezTo>
                  <a:pt x="4495" y="1245"/>
                  <a:pt x="4495" y="1245"/>
                  <a:pt x="4495" y="1245"/>
                </a:cubicBezTo>
                <a:cubicBezTo>
                  <a:pt x="4482" y="1245"/>
                  <a:pt x="4482" y="1245"/>
                  <a:pt x="4482" y="1245"/>
                </a:cubicBezTo>
                <a:cubicBezTo>
                  <a:pt x="4482" y="1255"/>
                  <a:pt x="4482" y="1255"/>
                  <a:pt x="4482" y="1255"/>
                </a:cubicBezTo>
                <a:cubicBezTo>
                  <a:pt x="4474" y="1255"/>
                  <a:pt x="4474" y="1255"/>
                  <a:pt x="4474" y="1255"/>
                </a:cubicBezTo>
                <a:cubicBezTo>
                  <a:pt x="4474" y="1263"/>
                  <a:pt x="4474" y="1263"/>
                  <a:pt x="4474" y="1263"/>
                </a:cubicBezTo>
                <a:cubicBezTo>
                  <a:pt x="4452" y="1263"/>
                  <a:pt x="4452" y="1263"/>
                  <a:pt x="4452" y="1263"/>
                </a:cubicBezTo>
                <a:cubicBezTo>
                  <a:pt x="4452" y="1251"/>
                  <a:pt x="4452" y="1251"/>
                  <a:pt x="4452" y="1251"/>
                </a:cubicBezTo>
                <a:cubicBezTo>
                  <a:pt x="4468" y="1248"/>
                  <a:pt x="4468" y="1248"/>
                  <a:pt x="4468" y="1248"/>
                </a:cubicBezTo>
                <a:cubicBezTo>
                  <a:pt x="4468" y="1242"/>
                  <a:pt x="4468" y="1242"/>
                  <a:pt x="4468" y="1242"/>
                </a:cubicBezTo>
                <a:cubicBezTo>
                  <a:pt x="4407" y="1242"/>
                  <a:pt x="4407" y="1242"/>
                  <a:pt x="4407" y="1242"/>
                </a:cubicBezTo>
                <a:cubicBezTo>
                  <a:pt x="4409" y="1247"/>
                  <a:pt x="4409" y="1247"/>
                  <a:pt x="4409" y="1247"/>
                </a:cubicBezTo>
                <a:cubicBezTo>
                  <a:pt x="4421" y="1249"/>
                  <a:pt x="4421" y="1249"/>
                  <a:pt x="4421" y="1249"/>
                </a:cubicBezTo>
                <a:cubicBezTo>
                  <a:pt x="4421" y="1260"/>
                  <a:pt x="4421" y="1260"/>
                  <a:pt x="4421" y="1260"/>
                </a:cubicBezTo>
                <a:cubicBezTo>
                  <a:pt x="4398" y="1265"/>
                  <a:pt x="4398" y="1265"/>
                  <a:pt x="4398" y="1265"/>
                </a:cubicBezTo>
                <a:cubicBezTo>
                  <a:pt x="4369" y="1201"/>
                  <a:pt x="4369" y="1201"/>
                  <a:pt x="4369" y="1201"/>
                </a:cubicBezTo>
                <a:cubicBezTo>
                  <a:pt x="4369" y="1161"/>
                  <a:pt x="4369" y="1161"/>
                  <a:pt x="4369" y="1161"/>
                </a:cubicBezTo>
                <a:cubicBezTo>
                  <a:pt x="4369" y="948"/>
                  <a:pt x="4369" y="948"/>
                  <a:pt x="4369" y="948"/>
                </a:cubicBezTo>
                <a:cubicBezTo>
                  <a:pt x="4369" y="948"/>
                  <a:pt x="4379" y="944"/>
                  <a:pt x="4379" y="932"/>
                </a:cubicBezTo>
                <a:cubicBezTo>
                  <a:pt x="4379" y="920"/>
                  <a:pt x="4346" y="917"/>
                  <a:pt x="4333" y="917"/>
                </a:cubicBezTo>
                <a:cubicBezTo>
                  <a:pt x="4320" y="917"/>
                  <a:pt x="4287" y="920"/>
                  <a:pt x="4287" y="932"/>
                </a:cubicBezTo>
                <a:cubicBezTo>
                  <a:pt x="4287" y="944"/>
                  <a:pt x="4297" y="948"/>
                  <a:pt x="4297" y="948"/>
                </a:cubicBezTo>
                <a:cubicBezTo>
                  <a:pt x="4297" y="1161"/>
                  <a:pt x="4297" y="1161"/>
                  <a:pt x="4297" y="1161"/>
                </a:cubicBezTo>
                <a:cubicBezTo>
                  <a:pt x="4286" y="1161"/>
                  <a:pt x="4286" y="1161"/>
                  <a:pt x="4286" y="1161"/>
                </a:cubicBezTo>
                <a:cubicBezTo>
                  <a:pt x="4286" y="1131"/>
                  <a:pt x="4286" y="1131"/>
                  <a:pt x="4286" y="1131"/>
                </a:cubicBezTo>
                <a:cubicBezTo>
                  <a:pt x="4238" y="1091"/>
                  <a:pt x="4238" y="1091"/>
                  <a:pt x="4238" y="1091"/>
                </a:cubicBezTo>
                <a:cubicBezTo>
                  <a:pt x="4238" y="974"/>
                  <a:pt x="4238" y="974"/>
                  <a:pt x="4238" y="974"/>
                </a:cubicBezTo>
                <a:cubicBezTo>
                  <a:pt x="4223" y="974"/>
                  <a:pt x="4223" y="974"/>
                  <a:pt x="4223" y="974"/>
                </a:cubicBezTo>
                <a:cubicBezTo>
                  <a:pt x="4166" y="1010"/>
                  <a:pt x="4166" y="1010"/>
                  <a:pt x="4166" y="1010"/>
                </a:cubicBezTo>
                <a:cubicBezTo>
                  <a:pt x="4166" y="995"/>
                  <a:pt x="4166" y="995"/>
                  <a:pt x="4166" y="995"/>
                </a:cubicBezTo>
                <a:cubicBezTo>
                  <a:pt x="4087" y="995"/>
                  <a:pt x="4087" y="995"/>
                  <a:pt x="4087" y="995"/>
                </a:cubicBezTo>
                <a:cubicBezTo>
                  <a:pt x="4087" y="1012"/>
                  <a:pt x="4087" y="1012"/>
                  <a:pt x="4087" y="1012"/>
                </a:cubicBezTo>
                <a:cubicBezTo>
                  <a:pt x="4069" y="1012"/>
                  <a:pt x="4069" y="1012"/>
                  <a:pt x="4069" y="1012"/>
                </a:cubicBezTo>
                <a:cubicBezTo>
                  <a:pt x="4069" y="1130"/>
                  <a:pt x="4069" y="1130"/>
                  <a:pt x="4069" y="1130"/>
                </a:cubicBezTo>
                <a:cubicBezTo>
                  <a:pt x="4046" y="1117"/>
                  <a:pt x="4046" y="1117"/>
                  <a:pt x="4046" y="1117"/>
                </a:cubicBezTo>
                <a:cubicBezTo>
                  <a:pt x="4046" y="1088"/>
                  <a:pt x="4046" y="1088"/>
                  <a:pt x="4046" y="1088"/>
                </a:cubicBezTo>
                <a:cubicBezTo>
                  <a:pt x="4039" y="1088"/>
                  <a:pt x="4039" y="1088"/>
                  <a:pt x="4039" y="1088"/>
                </a:cubicBezTo>
                <a:cubicBezTo>
                  <a:pt x="4039" y="1118"/>
                  <a:pt x="4039" y="1118"/>
                  <a:pt x="4039" y="1118"/>
                </a:cubicBezTo>
                <a:cubicBezTo>
                  <a:pt x="4032" y="1118"/>
                  <a:pt x="4032" y="1118"/>
                  <a:pt x="4032" y="1118"/>
                </a:cubicBezTo>
                <a:cubicBezTo>
                  <a:pt x="4032" y="1061"/>
                  <a:pt x="4032" y="1061"/>
                  <a:pt x="4032" y="1061"/>
                </a:cubicBezTo>
                <a:cubicBezTo>
                  <a:pt x="3989" y="1061"/>
                  <a:pt x="3989" y="1061"/>
                  <a:pt x="3989" y="1061"/>
                </a:cubicBezTo>
                <a:cubicBezTo>
                  <a:pt x="3989" y="1052"/>
                  <a:pt x="3984" y="1018"/>
                  <a:pt x="3943" y="995"/>
                </a:cubicBezTo>
                <a:cubicBezTo>
                  <a:pt x="3943" y="975"/>
                  <a:pt x="3943" y="975"/>
                  <a:pt x="3943" y="975"/>
                </a:cubicBezTo>
                <a:cubicBezTo>
                  <a:pt x="3933" y="975"/>
                  <a:pt x="3933" y="975"/>
                  <a:pt x="3933" y="975"/>
                </a:cubicBezTo>
                <a:cubicBezTo>
                  <a:pt x="3923" y="975"/>
                  <a:pt x="3923" y="975"/>
                  <a:pt x="3923" y="975"/>
                </a:cubicBezTo>
                <a:cubicBezTo>
                  <a:pt x="3923" y="995"/>
                  <a:pt x="3923" y="995"/>
                  <a:pt x="3923" y="995"/>
                </a:cubicBezTo>
                <a:cubicBezTo>
                  <a:pt x="3882" y="1018"/>
                  <a:pt x="3877" y="1052"/>
                  <a:pt x="3877" y="1061"/>
                </a:cubicBezTo>
                <a:cubicBezTo>
                  <a:pt x="3877" y="1070"/>
                  <a:pt x="3885" y="1078"/>
                  <a:pt x="3885" y="1078"/>
                </a:cubicBezTo>
                <a:cubicBezTo>
                  <a:pt x="3859" y="1078"/>
                  <a:pt x="3859" y="1078"/>
                  <a:pt x="3859" y="1078"/>
                </a:cubicBezTo>
                <a:cubicBezTo>
                  <a:pt x="3846" y="1078"/>
                  <a:pt x="3846" y="1078"/>
                  <a:pt x="3846" y="1078"/>
                </a:cubicBezTo>
                <a:cubicBezTo>
                  <a:pt x="3809" y="1051"/>
                  <a:pt x="3809" y="1051"/>
                  <a:pt x="3809" y="1051"/>
                </a:cubicBezTo>
                <a:cubicBezTo>
                  <a:pt x="3781" y="1070"/>
                  <a:pt x="3781" y="1070"/>
                  <a:pt x="3781" y="1070"/>
                </a:cubicBezTo>
                <a:cubicBezTo>
                  <a:pt x="3770" y="1080"/>
                  <a:pt x="3770" y="1080"/>
                  <a:pt x="3770" y="1080"/>
                </a:cubicBezTo>
                <a:cubicBezTo>
                  <a:pt x="3742" y="1080"/>
                  <a:pt x="3742" y="1080"/>
                  <a:pt x="3742" y="1080"/>
                </a:cubicBezTo>
                <a:cubicBezTo>
                  <a:pt x="3742" y="1095"/>
                  <a:pt x="3742" y="1095"/>
                  <a:pt x="3742" y="1095"/>
                </a:cubicBezTo>
                <a:cubicBezTo>
                  <a:pt x="3759" y="1095"/>
                  <a:pt x="3763" y="1109"/>
                  <a:pt x="3763" y="1109"/>
                </a:cubicBezTo>
                <a:cubicBezTo>
                  <a:pt x="3763" y="1133"/>
                  <a:pt x="3763" y="1133"/>
                  <a:pt x="3763" y="1133"/>
                </a:cubicBezTo>
                <a:cubicBezTo>
                  <a:pt x="3734" y="1133"/>
                  <a:pt x="3734" y="1133"/>
                  <a:pt x="3734" y="1133"/>
                </a:cubicBezTo>
                <a:cubicBezTo>
                  <a:pt x="3734" y="1123"/>
                  <a:pt x="3734" y="1123"/>
                  <a:pt x="3734" y="1123"/>
                </a:cubicBezTo>
                <a:cubicBezTo>
                  <a:pt x="3673" y="1123"/>
                  <a:pt x="3673" y="1123"/>
                  <a:pt x="3673" y="1123"/>
                </a:cubicBezTo>
                <a:cubicBezTo>
                  <a:pt x="3673" y="1147"/>
                  <a:pt x="3673" y="1147"/>
                  <a:pt x="3673" y="1147"/>
                </a:cubicBezTo>
                <a:cubicBezTo>
                  <a:pt x="3635" y="1147"/>
                  <a:pt x="3635" y="1147"/>
                  <a:pt x="3635" y="1147"/>
                </a:cubicBezTo>
                <a:cubicBezTo>
                  <a:pt x="3635" y="1405"/>
                  <a:pt x="3635" y="1405"/>
                  <a:pt x="3635" y="1405"/>
                </a:cubicBezTo>
                <a:cubicBezTo>
                  <a:pt x="3585" y="1405"/>
                  <a:pt x="3585" y="1405"/>
                  <a:pt x="3585" y="1405"/>
                </a:cubicBezTo>
                <a:cubicBezTo>
                  <a:pt x="3585" y="1415"/>
                  <a:pt x="3585" y="1415"/>
                  <a:pt x="3585" y="1415"/>
                </a:cubicBezTo>
                <a:cubicBezTo>
                  <a:pt x="3576" y="1415"/>
                  <a:pt x="3576" y="1415"/>
                  <a:pt x="3576" y="1415"/>
                </a:cubicBezTo>
                <a:cubicBezTo>
                  <a:pt x="3576" y="1437"/>
                  <a:pt x="3576" y="1437"/>
                  <a:pt x="3576" y="1437"/>
                </a:cubicBezTo>
                <a:cubicBezTo>
                  <a:pt x="3565" y="1437"/>
                  <a:pt x="3565" y="1437"/>
                  <a:pt x="3565" y="1437"/>
                </a:cubicBezTo>
                <a:cubicBezTo>
                  <a:pt x="3565" y="1403"/>
                  <a:pt x="3565" y="1403"/>
                  <a:pt x="3565" y="1403"/>
                </a:cubicBezTo>
                <a:cubicBezTo>
                  <a:pt x="3528" y="1403"/>
                  <a:pt x="3528" y="1403"/>
                  <a:pt x="3528" y="1403"/>
                </a:cubicBezTo>
                <a:cubicBezTo>
                  <a:pt x="3528" y="1259"/>
                  <a:pt x="3528" y="1259"/>
                  <a:pt x="3528" y="1259"/>
                </a:cubicBezTo>
                <a:cubicBezTo>
                  <a:pt x="3478" y="1259"/>
                  <a:pt x="3478" y="1259"/>
                  <a:pt x="3478" y="1259"/>
                </a:cubicBezTo>
                <a:cubicBezTo>
                  <a:pt x="3478" y="1245"/>
                  <a:pt x="3478" y="1245"/>
                  <a:pt x="3478" y="1245"/>
                </a:cubicBezTo>
                <a:cubicBezTo>
                  <a:pt x="3463" y="1245"/>
                  <a:pt x="3463" y="1245"/>
                  <a:pt x="3463" y="1245"/>
                </a:cubicBezTo>
                <a:cubicBezTo>
                  <a:pt x="3463" y="1255"/>
                  <a:pt x="3463" y="1255"/>
                  <a:pt x="3463" y="1255"/>
                </a:cubicBezTo>
                <a:cubicBezTo>
                  <a:pt x="3455" y="1255"/>
                  <a:pt x="3455" y="1255"/>
                  <a:pt x="3455" y="1255"/>
                </a:cubicBezTo>
                <a:cubicBezTo>
                  <a:pt x="3456" y="1251"/>
                  <a:pt x="3456" y="1248"/>
                  <a:pt x="3456" y="1245"/>
                </a:cubicBezTo>
                <a:cubicBezTo>
                  <a:pt x="3456" y="1211"/>
                  <a:pt x="3436" y="1182"/>
                  <a:pt x="3407" y="1168"/>
                </a:cubicBezTo>
                <a:cubicBezTo>
                  <a:pt x="3407" y="700"/>
                  <a:pt x="3407" y="700"/>
                  <a:pt x="3407" y="700"/>
                </a:cubicBezTo>
                <a:cubicBezTo>
                  <a:pt x="3431" y="687"/>
                  <a:pt x="3447" y="662"/>
                  <a:pt x="3447" y="634"/>
                </a:cubicBezTo>
                <a:cubicBezTo>
                  <a:pt x="3447" y="597"/>
                  <a:pt x="3421" y="567"/>
                  <a:pt x="3387" y="560"/>
                </a:cubicBezTo>
                <a:cubicBezTo>
                  <a:pt x="3383" y="429"/>
                  <a:pt x="3383" y="429"/>
                  <a:pt x="3383" y="429"/>
                </a:cubicBezTo>
                <a:cubicBezTo>
                  <a:pt x="3391" y="425"/>
                  <a:pt x="3397" y="417"/>
                  <a:pt x="3397" y="407"/>
                </a:cubicBezTo>
                <a:cubicBezTo>
                  <a:pt x="3397" y="400"/>
                  <a:pt x="3394" y="393"/>
                  <a:pt x="3390" y="389"/>
                </a:cubicBezTo>
                <a:cubicBezTo>
                  <a:pt x="3390" y="372"/>
                  <a:pt x="3390" y="372"/>
                  <a:pt x="3390" y="372"/>
                </a:cubicBezTo>
                <a:cubicBezTo>
                  <a:pt x="3382" y="372"/>
                  <a:pt x="3382" y="372"/>
                  <a:pt x="3382" y="372"/>
                </a:cubicBezTo>
                <a:cubicBezTo>
                  <a:pt x="3382" y="269"/>
                  <a:pt x="3382" y="269"/>
                  <a:pt x="3382" y="269"/>
                </a:cubicBezTo>
                <a:cubicBezTo>
                  <a:pt x="3377" y="269"/>
                  <a:pt x="3377" y="269"/>
                  <a:pt x="3377" y="269"/>
                </a:cubicBezTo>
                <a:cubicBezTo>
                  <a:pt x="3377" y="187"/>
                  <a:pt x="3377" y="187"/>
                  <a:pt x="3377" y="187"/>
                </a:cubicBezTo>
                <a:cubicBezTo>
                  <a:pt x="3377" y="187"/>
                  <a:pt x="3385" y="187"/>
                  <a:pt x="3385" y="177"/>
                </a:cubicBezTo>
                <a:cubicBezTo>
                  <a:pt x="3385" y="167"/>
                  <a:pt x="3377" y="170"/>
                  <a:pt x="3377" y="170"/>
                </a:cubicBezTo>
                <a:cubicBezTo>
                  <a:pt x="3372" y="0"/>
                  <a:pt x="3372" y="0"/>
                  <a:pt x="3372" y="0"/>
                </a:cubicBezTo>
                <a:cubicBezTo>
                  <a:pt x="3367" y="170"/>
                  <a:pt x="3367" y="170"/>
                  <a:pt x="3367" y="170"/>
                </a:cubicBezTo>
                <a:cubicBezTo>
                  <a:pt x="3367" y="170"/>
                  <a:pt x="3359" y="167"/>
                  <a:pt x="3359" y="177"/>
                </a:cubicBezTo>
                <a:cubicBezTo>
                  <a:pt x="3359" y="187"/>
                  <a:pt x="3367" y="187"/>
                  <a:pt x="3367" y="187"/>
                </a:cubicBezTo>
                <a:cubicBezTo>
                  <a:pt x="3367" y="269"/>
                  <a:pt x="3367" y="269"/>
                  <a:pt x="3367" y="269"/>
                </a:cubicBezTo>
                <a:cubicBezTo>
                  <a:pt x="3362" y="269"/>
                  <a:pt x="3362" y="269"/>
                  <a:pt x="3362" y="269"/>
                </a:cubicBezTo>
                <a:cubicBezTo>
                  <a:pt x="3362" y="372"/>
                  <a:pt x="3362" y="372"/>
                  <a:pt x="3362" y="372"/>
                </a:cubicBezTo>
                <a:cubicBezTo>
                  <a:pt x="3354" y="372"/>
                  <a:pt x="3354" y="372"/>
                  <a:pt x="3354" y="372"/>
                </a:cubicBezTo>
                <a:cubicBezTo>
                  <a:pt x="3354" y="389"/>
                  <a:pt x="3354" y="389"/>
                  <a:pt x="3354" y="389"/>
                </a:cubicBezTo>
                <a:cubicBezTo>
                  <a:pt x="3350" y="393"/>
                  <a:pt x="3347" y="400"/>
                  <a:pt x="3347" y="407"/>
                </a:cubicBezTo>
                <a:cubicBezTo>
                  <a:pt x="3347" y="417"/>
                  <a:pt x="3353" y="425"/>
                  <a:pt x="3361" y="429"/>
                </a:cubicBezTo>
                <a:cubicBezTo>
                  <a:pt x="3357" y="560"/>
                  <a:pt x="3357" y="560"/>
                  <a:pt x="3357" y="560"/>
                </a:cubicBezTo>
                <a:cubicBezTo>
                  <a:pt x="3323" y="567"/>
                  <a:pt x="3297" y="597"/>
                  <a:pt x="3297" y="634"/>
                </a:cubicBezTo>
                <a:cubicBezTo>
                  <a:pt x="3297" y="659"/>
                  <a:pt x="3310" y="681"/>
                  <a:pt x="3329" y="695"/>
                </a:cubicBezTo>
                <a:cubicBezTo>
                  <a:pt x="3329" y="1173"/>
                  <a:pt x="3329" y="1173"/>
                  <a:pt x="3329" y="1173"/>
                </a:cubicBezTo>
                <a:cubicBezTo>
                  <a:pt x="3304" y="1187"/>
                  <a:pt x="3288" y="1214"/>
                  <a:pt x="3288" y="1245"/>
                </a:cubicBezTo>
                <a:cubicBezTo>
                  <a:pt x="3288" y="1275"/>
                  <a:pt x="3304" y="1302"/>
                  <a:pt x="3329" y="1317"/>
                </a:cubicBezTo>
                <a:cubicBezTo>
                  <a:pt x="3329" y="1343"/>
                  <a:pt x="3329" y="1343"/>
                  <a:pt x="3329" y="1343"/>
                </a:cubicBezTo>
                <a:cubicBezTo>
                  <a:pt x="3287" y="1479"/>
                  <a:pt x="3287" y="1479"/>
                  <a:pt x="3287" y="1479"/>
                </a:cubicBezTo>
                <a:cubicBezTo>
                  <a:pt x="3180" y="1479"/>
                  <a:pt x="3180" y="1479"/>
                  <a:pt x="3180" y="1479"/>
                </a:cubicBezTo>
                <a:cubicBezTo>
                  <a:pt x="3180" y="1420"/>
                  <a:pt x="3180" y="1420"/>
                  <a:pt x="3180" y="1420"/>
                </a:cubicBezTo>
                <a:cubicBezTo>
                  <a:pt x="3132" y="1420"/>
                  <a:pt x="3132" y="1420"/>
                  <a:pt x="3132" y="1420"/>
                </a:cubicBezTo>
                <a:cubicBezTo>
                  <a:pt x="3132" y="1479"/>
                  <a:pt x="3132" y="1479"/>
                  <a:pt x="3132" y="1479"/>
                </a:cubicBezTo>
                <a:cubicBezTo>
                  <a:pt x="2997" y="1479"/>
                  <a:pt x="2997" y="1479"/>
                  <a:pt x="2997" y="1479"/>
                </a:cubicBezTo>
                <a:cubicBezTo>
                  <a:pt x="2997" y="1395"/>
                  <a:pt x="2997" y="1395"/>
                  <a:pt x="2997" y="1395"/>
                </a:cubicBezTo>
                <a:cubicBezTo>
                  <a:pt x="2850" y="1372"/>
                  <a:pt x="2850" y="1372"/>
                  <a:pt x="2850" y="1372"/>
                </a:cubicBezTo>
                <a:cubicBezTo>
                  <a:pt x="2850" y="1279"/>
                  <a:pt x="2850" y="1279"/>
                  <a:pt x="2850" y="1279"/>
                </a:cubicBezTo>
                <a:cubicBezTo>
                  <a:pt x="2844" y="1271"/>
                  <a:pt x="2844" y="1271"/>
                  <a:pt x="2844" y="1271"/>
                </a:cubicBezTo>
                <a:cubicBezTo>
                  <a:pt x="2844" y="1227"/>
                  <a:pt x="2844" y="1227"/>
                  <a:pt x="2844" y="1227"/>
                </a:cubicBezTo>
                <a:cubicBezTo>
                  <a:pt x="2838" y="1223"/>
                  <a:pt x="2838" y="1223"/>
                  <a:pt x="2838" y="1223"/>
                </a:cubicBezTo>
                <a:cubicBezTo>
                  <a:pt x="2838" y="1194"/>
                  <a:pt x="2838" y="1194"/>
                  <a:pt x="2838" y="1194"/>
                </a:cubicBezTo>
                <a:cubicBezTo>
                  <a:pt x="2818" y="1177"/>
                  <a:pt x="2818" y="1177"/>
                  <a:pt x="2818" y="1177"/>
                </a:cubicBezTo>
                <a:cubicBezTo>
                  <a:pt x="2803" y="1177"/>
                  <a:pt x="2803" y="1177"/>
                  <a:pt x="2803" y="1177"/>
                </a:cubicBezTo>
                <a:cubicBezTo>
                  <a:pt x="2797" y="1119"/>
                  <a:pt x="2797" y="1119"/>
                  <a:pt x="2797" y="1119"/>
                </a:cubicBezTo>
                <a:cubicBezTo>
                  <a:pt x="2791" y="1177"/>
                  <a:pt x="2791" y="1177"/>
                  <a:pt x="2791" y="1177"/>
                </a:cubicBezTo>
                <a:cubicBezTo>
                  <a:pt x="2776" y="1177"/>
                  <a:pt x="2776" y="1177"/>
                  <a:pt x="2776" y="1177"/>
                </a:cubicBezTo>
                <a:cubicBezTo>
                  <a:pt x="2756" y="1194"/>
                  <a:pt x="2756" y="1194"/>
                  <a:pt x="2756" y="1194"/>
                </a:cubicBezTo>
                <a:cubicBezTo>
                  <a:pt x="2756" y="1223"/>
                  <a:pt x="2756" y="1223"/>
                  <a:pt x="2756" y="1223"/>
                </a:cubicBezTo>
                <a:cubicBezTo>
                  <a:pt x="2750" y="1227"/>
                  <a:pt x="2750" y="1227"/>
                  <a:pt x="2750" y="1227"/>
                </a:cubicBezTo>
                <a:cubicBezTo>
                  <a:pt x="2750" y="1271"/>
                  <a:pt x="2750" y="1271"/>
                  <a:pt x="2750" y="1271"/>
                </a:cubicBezTo>
                <a:cubicBezTo>
                  <a:pt x="2744" y="1279"/>
                  <a:pt x="2744" y="1279"/>
                  <a:pt x="2744" y="1279"/>
                </a:cubicBezTo>
                <a:cubicBezTo>
                  <a:pt x="2744" y="1341"/>
                  <a:pt x="2744" y="1341"/>
                  <a:pt x="2744" y="1341"/>
                </a:cubicBezTo>
                <a:cubicBezTo>
                  <a:pt x="2744" y="1341"/>
                  <a:pt x="2733" y="1330"/>
                  <a:pt x="2701" y="1330"/>
                </a:cubicBezTo>
                <a:cubicBezTo>
                  <a:pt x="2658" y="1330"/>
                  <a:pt x="2628" y="1372"/>
                  <a:pt x="2628" y="1372"/>
                </a:cubicBezTo>
                <a:cubicBezTo>
                  <a:pt x="2572" y="1372"/>
                  <a:pt x="2572" y="1372"/>
                  <a:pt x="2572" y="1372"/>
                </a:cubicBezTo>
                <a:cubicBezTo>
                  <a:pt x="2572" y="1389"/>
                  <a:pt x="2572" y="1389"/>
                  <a:pt x="2572" y="1389"/>
                </a:cubicBezTo>
                <a:cubicBezTo>
                  <a:pt x="2553" y="1389"/>
                  <a:pt x="2553" y="1389"/>
                  <a:pt x="2553" y="1389"/>
                </a:cubicBezTo>
                <a:cubicBezTo>
                  <a:pt x="2553" y="1382"/>
                  <a:pt x="2553" y="1382"/>
                  <a:pt x="2553" y="1382"/>
                </a:cubicBezTo>
                <a:cubicBezTo>
                  <a:pt x="2510" y="1382"/>
                  <a:pt x="2510" y="1382"/>
                  <a:pt x="2510" y="1382"/>
                </a:cubicBezTo>
                <a:cubicBezTo>
                  <a:pt x="2502" y="1393"/>
                  <a:pt x="2502" y="1393"/>
                  <a:pt x="2502" y="1393"/>
                </a:cubicBezTo>
                <a:cubicBezTo>
                  <a:pt x="2478" y="1393"/>
                  <a:pt x="2478" y="1393"/>
                  <a:pt x="2478" y="1393"/>
                </a:cubicBezTo>
                <a:cubicBezTo>
                  <a:pt x="2478" y="1402"/>
                  <a:pt x="2478" y="1402"/>
                  <a:pt x="2478" y="1402"/>
                </a:cubicBezTo>
                <a:cubicBezTo>
                  <a:pt x="2470" y="1402"/>
                  <a:pt x="2470" y="1402"/>
                  <a:pt x="2470" y="1402"/>
                </a:cubicBezTo>
                <a:cubicBezTo>
                  <a:pt x="2470" y="1378"/>
                  <a:pt x="2470" y="1378"/>
                  <a:pt x="2470" y="1378"/>
                </a:cubicBezTo>
                <a:cubicBezTo>
                  <a:pt x="2443" y="1378"/>
                  <a:pt x="2443" y="1378"/>
                  <a:pt x="2443" y="1378"/>
                </a:cubicBezTo>
                <a:cubicBezTo>
                  <a:pt x="2432" y="1388"/>
                  <a:pt x="2432" y="1388"/>
                  <a:pt x="2432" y="1388"/>
                </a:cubicBezTo>
                <a:cubicBezTo>
                  <a:pt x="2417" y="1388"/>
                  <a:pt x="2417" y="1388"/>
                  <a:pt x="2417" y="1388"/>
                </a:cubicBezTo>
                <a:cubicBezTo>
                  <a:pt x="2408" y="1375"/>
                  <a:pt x="2408" y="1375"/>
                  <a:pt x="2408" y="1375"/>
                </a:cubicBezTo>
                <a:cubicBezTo>
                  <a:pt x="2393" y="1375"/>
                  <a:pt x="2393" y="1375"/>
                  <a:pt x="2393" y="1375"/>
                </a:cubicBezTo>
                <a:cubicBezTo>
                  <a:pt x="2381" y="1388"/>
                  <a:pt x="2381" y="1388"/>
                  <a:pt x="2381" y="1388"/>
                </a:cubicBezTo>
                <a:cubicBezTo>
                  <a:pt x="2365" y="1388"/>
                  <a:pt x="2365" y="1388"/>
                  <a:pt x="2365" y="1388"/>
                </a:cubicBezTo>
                <a:cubicBezTo>
                  <a:pt x="2365" y="1465"/>
                  <a:pt x="2365" y="1465"/>
                  <a:pt x="2365" y="1465"/>
                </a:cubicBezTo>
                <a:cubicBezTo>
                  <a:pt x="2310" y="1465"/>
                  <a:pt x="2310" y="1465"/>
                  <a:pt x="2310" y="1465"/>
                </a:cubicBezTo>
                <a:cubicBezTo>
                  <a:pt x="2310" y="1440"/>
                  <a:pt x="2310" y="1440"/>
                  <a:pt x="2310" y="1440"/>
                </a:cubicBezTo>
                <a:cubicBezTo>
                  <a:pt x="2284" y="1420"/>
                  <a:pt x="2284" y="1420"/>
                  <a:pt x="2284" y="1420"/>
                </a:cubicBezTo>
                <a:cubicBezTo>
                  <a:pt x="2279" y="1380"/>
                  <a:pt x="2279" y="1380"/>
                  <a:pt x="2279" y="1380"/>
                </a:cubicBezTo>
                <a:cubicBezTo>
                  <a:pt x="2273" y="1419"/>
                  <a:pt x="2273" y="1419"/>
                  <a:pt x="2273" y="1419"/>
                </a:cubicBezTo>
                <a:cubicBezTo>
                  <a:pt x="2243" y="1441"/>
                  <a:pt x="2243" y="1441"/>
                  <a:pt x="2243" y="1441"/>
                </a:cubicBezTo>
                <a:cubicBezTo>
                  <a:pt x="2243" y="1457"/>
                  <a:pt x="2243" y="1457"/>
                  <a:pt x="2243" y="1457"/>
                </a:cubicBezTo>
                <a:cubicBezTo>
                  <a:pt x="2199" y="1457"/>
                  <a:pt x="2199" y="1457"/>
                  <a:pt x="2199" y="1457"/>
                </a:cubicBezTo>
                <a:cubicBezTo>
                  <a:pt x="2199" y="1401"/>
                  <a:pt x="2199" y="1401"/>
                  <a:pt x="2199" y="1401"/>
                </a:cubicBezTo>
                <a:cubicBezTo>
                  <a:pt x="2177" y="1401"/>
                  <a:pt x="2177" y="1401"/>
                  <a:pt x="2177" y="1401"/>
                </a:cubicBezTo>
                <a:cubicBezTo>
                  <a:pt x="2177" y="1391"/>
                  <a:pt x="2177" y="1391"/>
                  <a:pt x="2177" y="1391"/>
                </a:cubicBezTo>
                <a:cubicBezTo>
                  <a:pt x="2152" y="1391"/>
                  <a:pt x="2152" y="1391"/>
                  <a:pt x="2152" y="1391"/>
                </a:cubicBezTo>
                <a:cubicBezTo>
                  <a:pt x="2152" y="1409"/>
                  <a:pt x="2152" y="1409"/>
                  <a:pt x="2152" y="1409"/>
                </a:cubicBezTo>
                <a:cubicBezTo>
                  <a:pt x="2139" y="1409"/>
                  <a:pt x="2139" y="1409"/>
                  <a:pt x="2139" y="1409"/>
                </a:cubicBezTo>
                <a:cubicBezTo>
                  <a:pt x="2139" y="1371"/>
                  <a:pt x="2139" y="1371"/>
                  <a:pt x="2139" y="1371"/>
                </a:cubicBezTo>
                <a:cubicBezTo>
                  <a:pt x="2093" y="1371"/>
                  <a:pt x="2093" y="1371"/>
                  <a:pt x="2093" y="1371"/>
                </a:cubicBezTo>
                <a:cubicBezTo>
                  <a:pt x="2093" y="1436"/>
                  <a:pt x="2093" y="1436"/>
                  <a:pt x="2093" y="1436"/>
                </a:cubicBezTo>
                <a:cubicBezTo>
                  <a:pt x="2077" y="1436"/>
                  <a:pt x="2077" y="1436"/>
                  <a:pt x="2077" y="1436"/>
                </a:cubicBezTo>
                <a:cubicBezTo>
                  <a:pt x="2077" y="1453"/>
                  <a:pt x="2077" y="1453"/>
                  <a:pt x="2077" y="1453"/>
                </a:cubicBezTo>
                <a:cubicBezTo>
                  <a:pt x="2068" y="1453"/>
                  <a:pt x="2068" y="1453"/>
                  <a:pt x="2068" y="1453"/>
                </a:cubicBezTo>
                <a:cubicBezTo>
                  <a:pt x="2068" y="1463"/>
                  <a:pt x="2068" y="1463"/>
                  <a:pt x="2068" y="1463"/>
                </a:cubicBezTo>
                <a:cubicBezTo>
                  <a:pt x="2055" y="1463"/>
                  <a:pt x="2055" y="1463"/>
                  <a:pt x="2055" y="1463"/>
                </a:cubicBezTo>
                <a:cubicBezTo>
                  <a:pt x="2055" y="1453"/>
                  <a:pt x="2055" y="1453"/>
                  <a:pt x="2055" y="1453"/>
                </a:cubicBezTo>
                <a:cubicBezTo>
                  <a:pt x="2033" y="1453"/>
                  <a:pt x="2033" y="1453"/>
                  <a:pt x="2033" y="1453"/>
                </a:cubicBezTo>
                <a:cubicBezTo>
                  <a:pt x="2033" y="1461"/>
                  <a:pt x="2033" y="1461"/>
                  <a:pt x="2033" y="1461"/>
                </a:cubicBezTo>
                <a:cubicBezTo>
                  <a:pt x="2004" y="1461"/>
                  <a:pt x="2004" y="1461"/>
                  <a:pt x="2004" y="1461"/>
                </a:cubicBezTo>
                <a:cubicBezTo>
                  <a:pt x="2004" y="1471"/>
                  <a:pt x="2004" y="1471"/>
                  <a:pt x="2004" y="1471"/>
                </a:cubicBezTo>
                <a:cubicBezTo>
                  <a:pt x="1996" y="1471"/>
                  <a:pt x="1996" y="1471"/>
                  <a:pt x="1996" y="1471"/>
                </a:cubicBezTo>
                <a:cubicBezTo>
                  <a:pt x="1996" y="1463"/>
                  <a:pt x="1996" y="1463"/>
                  <a:pt x="1996" y="1463"/>
                </a:cubicBezTo>
                <a:cubicBezTo>
                  <a:pt x="1983" y="1463"/>
                  <a:pt x="1983" y="1463"/>
                  <a:pt x="1983" y="1463"/>
                </a:cubicBezTo>
                <a:cubicBezTo>
                  <a:pt x="1983" y="1479"/>
                  <a:pt x="1983" y="1479"/>
                  <a:pt x="1983" y="1479"/>
                </a:cubicBezTo>
                <a:cubicBezTo>
                  <a:pt x="1975" y="1479"/>
                  <a:pt x="1975" y="1479"/>
                  <a:pt x="1975" y="1479"/>
                </a:cubicBezTo>
                <a:cubicBezTo>
                  <a:pt x="1975" y="1343"/>
                  <a:pt x="1975" y="1343"/>
                  <a:pt x="1975" y="1343"/>
                </a:cubicBezTo>
                <a:cubicBezTo>
                  <a:pt x="1952" y="1343"/>
                  <a:pt x="1952" y="1343"/>
                  <a:pt x="1952" y="1343"/>
                </a:cubicBezTo>
                <a:cubicBezTo>
                  <a:pt x="1952" y="1352"/>
                  <a:pt x="1952" y="1352"/>
                  <a:pt x="1952" y="1352"/>
                </a:cubicBezTo>
                <a:cubicBezTo>
                  <a:pt x="1943" y="1352"/>
                  <a:pt x="1943" y="1352"/>
                  <a:pt x="1943" y="1352"/>
                </a:cubicBezTo>
                <a:cubicBezTo>
                  <a:pt x="1935" y="1335"/>
                  <a:pt x="1935" y="1335"/>
                  <a:pt x="1935" y="1335"/>
                </a:cubicBezTo>
                <a:cubicBezTo>
                  <a:pt x="1921" y="1335"/>
                  <a:pt x="1921" y="1335"/>
                  <a:pt x="1921" y="1335"/>
                </a:cubicBezTo>
                <a:cubicBezTo>
                  <a:pt x="1912" y="1352"/>
                  <a:pt x="1912" y="1352"/>
                  <a:pt x="1912" y="1352"/>
                </a:cubicBezTo>
                <a:cubicBezTo>
                  <a:pt x="1877" y="1352"/>
                  <a:pt x="1877" y="1352"/>
                  <a:pt x="1877" y="1352"/>
                </a:cubicBezTo>
                <a:cubicBezTo>
                  <a:pt x="1877" y="1456"/>
                  <a:pt x="1877" y="1456"/>
                  <a:pt x="1877" y="1456"/>
                </a:cubicBezTo>
                <a:cubicBezTo>
                  <a:pt x="1805" y="1456"/>
                  <a:pt x="1805" y="1456"/>
                  <a:pt x="1805" y="1456"/>
                </a:cubicBezTo>
                <a:cubicBezTo>
                  <a:pt x="1791" y="1441"/>
                  <a:pt x="1791" y="1441"/>
                  <a:pt x="1791" y="1441"/>
                </a:cubicBezTo>
                <a:cubicBezTo>
                  <a:pt x="1781" y="1452"/>
                  <a:pt x="1781" y="1452"/>
                  <a:pt x="1781" y="1452"/>
                </a:cubicBezTo>
                <a:cubicBezTo>
                  <a:pt x="1771" y="1452"/>
                  <a:pt x="1771" y="1452"/>
                  <a:pt x="1771" y="1452"/>
                </a:cubicBezTo>
                <a:cubicBezTo>
                  <a:pt x="1756" y="1437"/>
                  <a:pt x="1756" y="1437"/>
                  <a:pt x="1756" y="1437"/>
                </a:cubicBezTo>
                <a:cubicBezTo>
                  <a:pt x="1744" y="1437"/>
                  <a:pt x="1744" y="1437"/>
                  <a:pt x="1744" y="1437"/>
                </a:cubicBezTo>
                <a:cubicBezTo>
                  <a:pt x="1731" y="1448"/>
                  <a:pt x="1731" y="1448"/>
                  <a:pt x="1731" y="1448"/>
                </a:cubicBezTo>
                <a:cubicBezTo>
                  <a:pt x="1699" y="1448"/>
                  <a:pt x="1699" y="1448"/>
                  <a:pt x="1699" y="1448"/>
                </a:cubicBezTo>
                <a:cubicBezTo>
                  <a:pt x="1699" y="1437"/>
                  <a:pt x="1699" y="1437"/>
                  <a:pt x="1699" y="1437"/>
                </a:cubicBezTo>
                <a:cubicBezTo>
                  <a:pt x="1673" y="1437"/>
                  <a:pt x="1673" y="1437"/>
                  <a:pt x="1673" y="1437"/>
                </a:cubicBezTo>
                <a:cubicBezTo>
                  <a:pt x="1673" y="1469"/>
                  <a:pt x="1673" y="1469"/>
                  <a:pt x="1673" y="1469"/>
                </a:cubicBezTo>
                <a:cubicBezTo>
                  <a:pt x="1656" y="1469"/>
                  <a:pt x="1656" y="1469"/>
                  <a:pt x="1656" y="1469"/>
                </a:cubicBezTo>
                <a:cubicBezTo>
                  <a:pt x="1656" y="1459"/>
                  <a:pt x="1656" y="1459"/>
                  <a:pt x="1656" y="1459"/>
                </a:cubicBezTo>
                <a:cubicBezTo>
                  <a:pt x="1619" y="1459"/>
                  <a:pt x="1619" y="1459"/>
                  <a:pt x="1619" y="1459"/>
                </a:cubicBezTo>
                <a:cubicBezTo>
                  <a:pt x="1619" y="1448"/>
                  <a:pt x="1619" y="1448"/>
                  <a:pt x="1619" y="1448"/>
                </a:cubicBezTo>
                <a:cubicBezTo>
                  <a:pt x="1587" y="1448"/>
                  <a:pt x="1587" y="1448"/>
                  <a:pt x="1587" y="1448"/>
                </a:cubicBezTo>
                <a:cubicBezTo>
                  <a:pt x="1587" y="1459"/>
                  <a:pt x="1587" y="1459"/>
                  <a:pt x="1587" y="1459"/>
                </a:cubicBezTo>
                <a:cubicBezTo>
                  <a:pt x="1563" y="1459"/>
                  <a:pt x="1563" y="1459"/>
                  <a:pt x="1563" y="1459"/>
                </a:cubicBezTo>
                <a:cubicBezTo>
                  <a:pt x="1563" y="1407"/>
                  <a:pt x="1563" y="1407"/>
                  <a:pt x="1563" y="1407"/>
                </a:cubicBezTo>
                <a:cubicBezTo>
                  <a:pt x="1531" y="1393"/>
                  <a:pt x="1531" y="1393"/>
                  <a:pt x="1531" y="1393"/>
                </a:cubicBezTo>
                <a:cubicBezTo>
                  <a:pt x="1531" y="1408"/>
                  <a:pt x="1531" y="1408"/>
                  <a:pt x="1531" y="1408"/>
                </a:cubicBezTo>
                <a:cubicBezTo>
                  <a:pt x="1524" y="1408"/>
                  <a:pt x="1524" y="1408"/>
                  <a:pt x="1524" y="1408"/>
                </a:cubicBezTo>
                <a:cubicBezTo>
                  <a:pt x="1524" y="1331"/>
                  <a:pt x="1524" y="1331"/>
                  <a:pt x="1524" y="1331"/>
                </a:cubicBezTo>
                <a:cubicBezTo>
                  <a:pt x="1507" y="1331"/>
                  <a:pt x="1507" y="1331"/>
                  <a:pt x="1507" y="1331"/>
                </a:cubicBezTo>
                <a:cubicBezTo>
                  <a:pt x="1507" y="1307"/>
                  <a:pt x="1507" y="1307"/>
                  <a:pt x="1507" y="1307"/>
                </a:cubicBezTo>
                <a:cubicBezTo>
                  <a:pt x="1479" y="1307"/>
                  <a:pt x="1479" y="1307"/>
                  <a:pt x="1479" y="1307"/>
                </a:cubicBezTo>
                <a:cubicBezTo>
                  <a:pt x="1479" y="1281"/>
                  <a:pt x="1479" y="1281"/>
                  <a:pt x="1479" y="1281"/>
                </a:cubicBezTo>
                <a:cubicBezTo>
                  <a:pt x="1465" y="1281"/>
                  <a:pt x="1465" y="1281"/>
                  <a:pt x="1465" y="1281"/>
                </a:cubicBezTo>
                <a:cubicBezTo>
                  <a:pt x="1465" y="1307"/>
                  <a:pt x="1465" y="1307"/>
                  <a:pt x="1465" y="1307"/>
                </a:cubicBezTo>
                <a:cubicBezTo>
                  <a:pt x="1443" y="1307"/>
                  <a:pt x="1443" y="1307"/>
                  <a:pt x="1443" y="1307"/>
                </a:cubicBezTo>
                <a:cubicBezTo>
                  <a:pt x="1443" y="1265"/>
                  <a:pt x="1443" y="1265"/>
                  <a:pt x="1443" y="1265"/>
                </a:cubicBezTo>
                <a:cubicBezTo>
                  <a:pt x="1443" y="1265"/>
                  <a:pt x="1412" y="1232"/>
                  <a:pt x="1389" y="1232"/>
                </a:cubicBezTo>
                <a:cubicBezTo>
                  <a:pt x="1367" y="1232"/>
                  <a:pt x="1337" y="1269"/>
                  <a:pt x="1337" y="1269"/>
                </a:cubicBezTo>
                <a:cubicBezTo>
                  <a:pt x="1337" y="1359"/>
                  <a:pt x="1337" y="1359"/>
                  <a:pt x="1337" y="1359"/>
                </a:cubicBezTo>
                <a:cubicBezTo>
                  <a:pt x="1315" y="1359"/>
                  <a:pt x="1315" y="1359"/>
                  <a:pt x="1315" y="1359"/>
                </a:cubicBezTo>
                <a:cubicBezTo>
                  <a:pt x="1315" y="1417"/>
                  <a:pt x="1315" y="1417"/>
                  <a:pt x="1315" y="1417"/>
                </a:cubicBezTo>
                <a:cubicBezTo>
                  <a:pt x="1275" y="1432"/>
                  <a:pt x="1275" y="1432"/>
                  <a:pt x="1275" y="1432"/>
                </a:cubicBezTo>
                <a:cubicBezTo>
                  <a:pt x="1275" y="1445"/>
                  <a:pt x="1275" y="1445"/>
                  <a:pt x="1275" y="1445"/>
                </a:cubicBezTo>
                <a:cubicBezTo>
                  <a:pt x="1267" y="1445"/>
                  <a:pt x="1267" y="1445"/>
                  <a:pt x="1267" y="1445"/>
                </a:cubicBezTo>
                <a:cubicBezTo>
                  <a:pt x="1267" y="1421"/>
                  <a:pt x="1267" y="1421"/>
                  <a:pt x="1267" y="1421"/>
                </a:cubicBezTo>
                <a:cubicBezTo>
                  <a:pt x="1253" y="1421"/>
                  <a:pt x="1253" y="1421"/>
                  <a:pt x="1253" y="1421"/>
                </a:cubicBezTo>
                <a:cubicBezTo>
                  <a:pt x="1235" y="1395"/>
                  <a:pt x="1235" y="1395"/>
                  <a:pt x="1235" y="1395"/>
                </a:cubicBezTo>
                <a:cubicBezTo>
                  <a:pt x="1213" y="1416"/>
                  <a:pt x="1213" y="1416"/>
                  <a:pt x="1213" y="1416"/>
                </a:cubicBezTo>
                <a:cubicBezTo>
                  <a:pt x="1213" y="1399"/>
                  <a:pt x="1213" y="1399"/>
                  <a:pt x="1213" y="1399"/>
                </a:cubicBezTo>
                <a:cubicBezTo>
                  <a:pt x="1200" y="1399"/>
                  <a:pt x="1200" y="1399"/>
                  <a:pt x="1200" y="1399"/>
                </a:cubicBezTo>
                <a:cubicBezTo>
                  <a:pt x="1200" y="1409"/>
                  <a:pt x="1200" y="1409"/>
                  <a:pt x="1200" y="1409"/>
                </a:cubicBezTo>
                <a:cubicBezTo>
                  <a:pt x="1189" y="1409"/>
                  <a:pt x="1189" y="1409"/>
                  <a:pt x="1189" y="1409"/>
                </a:cubicBezTo>
                <a:cubicBezTo>
                  <a:pt x="1189" y="1392"/>
                  <a:pt x="1189" y="1392"/>
                  <a:pt x="1189" y="1392"/>
                </a:cubicBezTo>
                <a:cubicBezTo>
                  <a:pt x="1164" y="1392"/>
                  <a:pt x="1164" y="1392"/>
                  <a:pt x="1164" y="1392"/>
                </a:cubicBezTo>
                <a:cubicBezTo>
                  <a:pt x="1164" y="1401"/>
                  <a:pt x="1164" y="1401"/>
                  <a:pt x="1164" y="1401"/>
                </a:cubicBezTo>
                <a:cubicBezTo>
                  <a:pt x="1155" y="1401"/>
                  <a:pt x="1155" y="1401"/>
                  <a:pt x="1155" y="1401"/>
                </a:cubicBezTo>
                <a:cubicBezTo>
                  <a:pt x="1155" y="1417"/>
                  <a:pt x="1155" y="1417"/>
                  <a:pt x="1155" y="1417"/>
                </a:cubicBezTo>
                <a:cubicBezTo>
                  <a:pt x="1133" y="1417"/>
                  <a:pt x="1133" y="1417"/>
                  <a:pt x="1133" y="1417"/>
                </a:cubicBezTo>
                <a:cubicBezTo>
                  <a:pt x="1133" y="1397"/>
                  <a:pt x="1133" y="1397"/>
                  <a:pt x="1133" y="1397"/>
                </a:cubicBezTo>
                <a:cubicBezTo>
                  <a:pt x="1123" y="1397"/>
                  <a:pt x="1123" y="1397"/>
                  <a:pt x="1123" y="1397"/>
                </a:cubicBezTo>
                <a:cubicBezTo>
                  <a:pt x="1112" y="1385"/>
                  <a:pt x="1112" y="1385"/>
                  <a:pt x="1112" y="1385"/>
                </a:cubicBezTo>
                <a:cubicBezTo>
                  <a:pt x="1104" y="1391"/>
                  <a:pt x="1104" y="1391"/>
                  <a:pt x="1104" y="1391"/>
                </a:cubicBezTo>
                <a:cubicBezTo>
                  <a:pt x="1095" y="1391"/>
                  <a:pt x="1095" y="1391"/>
                  <a:pt x="1095" y="1391"/>
                </a:cubicBezTo>
                <a:cubicBezTo>
                  <a:pt x="1076" y="1368"/>
                  <a:pt x="1076" y="1368"/>
                  <a:pt x="1076" y="1368"/>
                </a:cubicBezTo>
                <a:cubicBezTo>
                  <a:pt x="1063" y="1389"/>
                  <a:pt x="1063" y="1389"/>
                  <a:pt x="1063" y="1389"/>
                </a:cubicBezTo>
                <a:cubicBezTo>
                  <a:pt x="1051" y="1389"/>
                  <a:pt x="1051" y="1389"/>
                  <a:pt x="1051" y="1389"/>
                </a:cubicBezTo>
                <a:cubicBezTo>
                  <a:pt x="1051" y="1371"/>
                  <a:pt x="1051" y="1371"/>
                  <a:pt x="1051" y="1371"/>
                </a:cubicBezTo>
                <a:cubicBezTo>
                  <a:pt x="1031" y="1371"/>
                  <a:pt x="1031" y="1371"/>
                  <a:pt x="1031" y="1371"/>
                </a:cubicBezTo>
                <a:cubicBezTo>
                  <a:pt x="1031" y="1391"/>
                  <a:pt x="1031" y="1391"/>
                  <a:pt x="1031" y="1391"/>
                </a:cubicBezTo>
                <a:cubicBezTo>
                  <a:pt x="1020" y="1403"/>
                  <a:pt x="1020" y="1403"/>
                  <a:pt x="1020" y="1403"/>
                </a:cubicBezTo>
                <a:cubicBezTo>
                  <a:pt x="1012" y="1403"/>
                  <a:pt x="1012" y="1403"/>
                  <a:pt x="1012" y="1403"/>
                </a:cubicBezTo>
                <a:cubicBezTo>
                  <a:pt x="1012" y="1376"/>
                  <a:pt x="1012" y="1376"/>
                  <a:pt x="1012" y="1376"/>
                </a:cubicBezTo>
                <a:cubicBezTo>
                  <a:pt x="999" y="1376"/>
                  <a:pt x="999" y="1376"/>
                  <a:pt x="999" y="1376"/>
                </a:cubicBezTo>
                <a:cubicBezTo>
                  <a:pt x="988" y="1359"/>
                  <a:pt x="988" y="1359"/>
                  <a:pt x="988" y="1359"/>
                </a:cubicBezTo>
                <a:cubicBezTo>
                  <a:pt x="969" y="1381"/>
                  <a:pt x="969" y="1381"/>
                  <a:pt x="969" y="1381"/>
                </a:cubicBezTo>
                <a:cubicBezTo>
                  <a:pt x="969" y="1224"/>
                  <a:pt x="969" y="1224"/>
                  <a:pt x="969" y="1224"/>
                </a:cubicBezTo>
                <a:cubicBezTo>
                  <a:pt x="943" y="1224"/>
                  <a:pt x="943" y="1224"/>
                  <a:pt x="943" y="1224"/>
                </a:cubicBezTo>
                <a:cubicBezTo>
                  <a:pt x="943" y="1212"/>
                  <a:pt x="943" y="1212"/>
                  <a:pt x="943" y="1212"/>
                </a:cubicBezTo>
                <a:cubicBezTo>
                  <a:pt x="969" y="1212"/>
                  <a:pt x="969" y="1212"/>
                  <a:pt x="969" y="1212"/>
                </a:cubicBezTo>
                <a:cubicBezTo>
                  <a:pt x="969" y="1204"/>
                  <a:pt x="969" y="1204"/>
                  <a:pt x="969" y="1204"/>
                </a:cubicBezTo>
                <a:cubicBezTo>
                  <a:pt x="847" y="1204"/>
                  <a:pt x="847" y="1204"/>
                  <a:pt x="847" y="1204"/>
                </a:cubicBezTo>
                <a:cubicBezTo>
                  <a:pt x="847" y="1211"/>
                  <a:pt x="847" y="1211"/>
                  <a:pt x="847" y="1211"/>
                </a:cubicBezTo>
                <a:cubicBezTo>
                  <a:pt x="857" y="1211"/>
                  <a:pt x="857" y="1211"/>
                  <a:pt x="857" y="1211"/>
                </a:cubicBezTo>
                <a:cubicBezTo>
                  <a:pt x="857" y="1224"/>
                  <a:pt x="857" y="1224"/>
                  <a:pt x="857" y="1224"/>
                </a:cubicBezTo>
                <a:cubicBezTo>
                  <a:pt x="843" y="1224"/>
                  <a:pt x="843" y="1224"/>
                  <a:pt x="843" y="1224"/>
                </a:cubicBezTo>
                <a:cubicBezTo>
                  <a:pt x="843" y="1375"/>
                  <a:pt x="843" y="1375"/>
                  <a:pt x="843" y="1375"/>
                </a:cubicBezTo>
                <a:cubicBezTo>
                  <a:pt x="828" y="1375"/>
                  <a:pt x="828" y="1375"/>
                  <a:pt x="828" y="1375"/>
                </a:cubicBezTo>
                <a:cubicBezTo>
                  <a:pt x="828" y="1387"/>
                  <a:pt x="828" y="1387"/>
                  <a:pt x="828" y="1387"/>
                </a:cubicBezTo>
                <a:cubicBezTo>
                  <a:pt x="816" y="1387"/>
                  <a:pt x="816" y="1387"/>
                  <a:pt x="816" y="1387"/>
                </a:cubicBezTo>
                <a:cubicBezTo>
                  <a:pt x="816" y="1403"/>
                  <a:pt x="816" y="1403"/>
                  <a:pt x="816" y="1403"/>
                </a:cubicBezTo>
                <a:cubicBezTo>
                  <a:pt x="804" y="1403"/>
                  <a:pt x="804" y="1403"/>
                  <a:pt x="804" y="140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193"/>
                  <a:pt x="787" y="1193"/>
                  <a:pt x="787" y="1193"/>
                </a:cubicBezTo>
                <a:cubicBezTo>
                  <a:pt x="691" y="1193"/>
                  <a:pt x="691" y="1193"/>
                  <a:pt x="691" y="1193"/>
                </a:cubicBezTo>
                <a:cubicBezTo>
                  <a:pt x="691" y="1427"/>
                  <a:pt x="691" y="1427"/>
                  <a:pt x="691" y="1427"/>
                </a:cubicBezTo>
                <a:cubicBezTo>
                  <a:pt x="664" y="1427"/>
                  <a:pt x="664" y="1427"/>
                  <a:pt x="664" y="1427"/>
                </a:cubicBezTo>
                <a:cubicBezTo>
                  <a:pt x="664" y="1445"/>
                  <a:pt x="664" y="1445"/>
                  <a:pt x="664" y="1445"/>
                </a:cubicBezTo>
                <a:cubicBezTo>
                  <a:pt x="640" y="1445"/>
                  <a:pt x="640" y="1445"/>
                  <a:pt x="640" y="1445"/>
                </a:cubicBezTo>
                <a:cubicBezTo>
                  <a:pt x="640" y="1436"/>
                  <a:pt x="640" y="1436"/>
                  <a:pt x="640" y="1436"/>
                </a:cubicBezTo>
                <a:cubicBezTo>
                  <a:pt x="625" y="1436"/>
                  <a:pt x="625" y="1436"/>
                  <a:pt x="625" y="1436"/>
                </a:cubicBezTo>
                <a:cubicBezTo>
                  <a:pt x="625" y="1237"/>
                  <a:pt x="625" y="1237"/>
                  <a:pt x="625" y="1237"/>
                </a:cubicBezTo>
                <a:cubicBezTo>
                  <a:pt x="601" y="1237"/>
                  <a:pt x="601" y="1237"/>
                  <a:pt x="601" y="1237"/>
                </a:cubicBezTo>
                <a:cubicBezTo>
                  <a:pt x="601" y="1228"/>
                  <a:pt x="601" y="1228"/>
                  <a:pt x="601" y="1228"/>
                </a:cubicBezTo>
                <a:cubicBezTo>
                  <a:pt x="536" y="1228"/>
                  <a:pt x="536" y="1228"/>
                  <a:pt x="536" y="1228"/>
                </a:cubicBezTo>
                <a:cubicBezTo>
                  <a:pt x="536" y="1241"/>
                  <a:pt x="536" y="1241"/>
                  <a:pt x="536" y="1241"/>
                </a:cubicBezTo>
                <a:cubicBezTo>
                  <a:pt x="515" y="1241"/>
                  <a:pt x="515" y="1241"/>
                  <a:pt x="515" y="1241"/>
                </a:cubicBezTo>
                <a:cubicBezTo>
                  <a:pt x="515" y="1227"/>
                  <a:pt x="515" y="1227"/>
                  <a:pt x="515" y="1227"/>
                </a:cubicBezTo>
                <a:cubicBezTo>
                  <a:pt x="501" y="1227"/>
                  <a:pt x="501" y="1227"/>
                  <a:pt x="501" y="1227"/>
                </a:cubicBezTo>
                <a:cubicBezTo>
                  <a:pt x="501" y="1227"/>
                  <a:pt x="487" y="1169"/>
                  <a:pt x="456" y="1169"/>
                </a:cubicBezTo>
                <a:cubicBezTo>
                  <a:pt x="425" y="1169"/>
                  <a:pt x="401" y="1224"/>
                  <a:pt x="401" y="1224"/>
                </a:cubicBezTo>
                <a:cubicBezTo>
                  <a:pt x="392" y="1224"/>
                  <a:pt x="392" y="1224"/>
                  <a:pt x="392" y="1224"/>
                </a:cubicBezTo>
                <a:cubicBezTo>
                  <a:pt x="392" y="1243"/>
                  <a:pt x="392" y="1243"/>
                  <a:pt x="392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373" y="1233"/>
                  <a:pt x="373" y="1233"/>
                  <a:pt x="373" y="1233"/>
                </a:cubicBezTo>
                <a:cubicBezTo>
                  <a:pt x="320" y="1233"/>
                  <a:pt x="320" y="1233"/>
                  <a:pt x="320" y="1233"/>
                </a:cubicBezTo>
                <a:cubicBezTo>
                  <a:pt x="320" y="1245"/>
                  <a:pt x="320" y="1245"/>
                  <a:pt x="320" y="1245"/>
                </a:cubicBezTo>
                <a:cubicBezTo>
                  <a:pt x="303" y="1245"/>
                  <a:pt x="303" y="1245"/>
                  <a:pt x="303" y="1245"/>
                </a:cubicBezTo>
                <a:cubicBezTo>
                  <a:pt x="288" y="1257"/>
                  <a:pt x="288" y="1257"/>
                  <a:pt x="288" y="1257"/>
                </a:cubicBezTo>
                <a:cubicBezTo>
                  <a:pt x="288" y="1331"/>
                  <a:pt x="288" y="1331"/>
                  <a:pt x="288" y="1331"/>
                </a:cubicBezTo>
                <a:cubicBezTo>
                  <a:pt x="268" y="1331"/>
                  <a:pt x="268" y="1331"/>
                  <a:pt x="268" y="1331"/>
                </a:cubicBezTo>
                <a:cubicBezTo>
                  <a:pt x="268" y="1373"/>
                  <a:pt x="268" y="1373"/>
                  <a:pt x="268" y="1373"/>
                </a:cubicBezTo>
                <a:cubicBezTo>
                  <a:pt x="252" y="1373"/>
                  <a:pt x="252" y="1373"/>
                  <a:pt x="252" y="1373"/>
                </a:cubicBezTo>
                <a:cubicBezTo>
                  <a:pt x="252" y="1325"/>
                  <a:pt x="252" y="1325"/>
                  <a:pt x="252" y="1325"/>
                </a:cubicBezTo>
                <a:cubicBezTo>
                  <a:pt x="236" y="1325"/>
                  <a:pt x="236" y="1325"/>
                  <a:pt x="236" y="1325"/>
                </a:cubicBezTo>
                <a:cubicBezTo>
                  <a:pt x="236" y="1342"/>
                  <a:pt x="236" y="1342"/>
                  <a:pt x="236" y="1342"/>
                </a:cubicBezTo>
                <a:cubicBezTo>
                  <a:pt x="218" y="1342"/>
                  <a:pt x="218" y="1342"/>
                  <a:pt x="218" y="1342"/>
                </a:cubicBezTo>
                <a:cubicBezTo>
                  <a:pt x="218" y="1331"/>
                  <a:pt x="218" y="1331"/>
                  <a:pt x="218" y="1331"/>
                </a:cubicBezTo>
                <a:cubicBezTo>
                  <a:pt x="195" y="1331"/>
                  <a:pt x="195" y="1331"/>
                  <a:pt x="195" y="1331"/>
                </a:cubicBezTo>
                <a:cubicBezTo>
                  <a:pt x="195" y="1312"/>
                  <a:pt x="195" y="1312"/>
                  <a:pt x="195" y="1312"/>
                </a:cubicBezTo>
                <a:cubicBezTo>
                  <a:pt x="182" y="1299"/>
                  <a:pt x="182" y="1299"/>
                  <a:pt x="182" y="1299"/>
                </a:cubicBezTo>
                <a:cubicBezTo>
                  <a:pt x="168" y="1283"/>
                  <a:pt x="168" y="1283"/>
                  <a:pt x="168" y="1283"/>
                </a:cubicBezTo>
                <a:cubicBezTo>
                  <a:pt x="134" y="1283"/>
                  <a:pt x="134" y="1283"/>
                  <a:pt x="134" y="1283"/>
                </a:cubicBezTo>
                <a:cubicBezTo>
                  <a:pt x="102" y="1307"/>
                  <a:pt x="102" y="1307"/>
                  <a:pt x="102" y="1307"/>
                </a:cubicBezTo>
                <a:cubicBezTo>
                  <a:pt x="78" y="1307"/>
                  <a:pt x="78" y="1307"/>
                  <a:pt x="78" y="1307"/>
                </a:cubicBezTo>
                <a:cubicBezTo>
                  <a:pt x="78" y="1401"/>
                  <a:pt x="78" y="1401"/>
                  <a:pt x="78" y="1401"/>
                </a:cubicBezTo>
                <a:cubicBezTo>
                  <a:pt x="56" y="1357"/>
                  <a:pt x="56" y="1357"/>
                  <a:pt x="56" y="1357"/>
                </a:cubicBezTo>
                <a:cubicBezTo>
                  <a:pt x="56" y="1333"/>
                  <a:pt x="56" y="1333"/>
                  <a:pt x="56" y="1333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542"/>
                  <a:pt x="0" y="1542"/>
                  <a:pt x="0" y="1542"/>
                </a:cubicBezTo>
                <a:cubicBezTo>
                  <a:pt x="8000" y="1542"/>
                  <a:pt x="8000" y="1542"/>
                  <a:pt x="8000" y="1542"/>
                </a:cubicBezTo>
                <a:cubicBezTo>
                  <a:pt x="8000" y="1472"/>
                  <a:pt x="8000" y="1472"/>
                  <a:pt x="8000" y="1472"/>
                </a:cubicBezTo>
                <a:lnTo>
                  <a:pt x="7978" y="1472"/>
                </a:lnTo>
                <a:close/>
                <a:moveTo>
                  <a:pt x="3369" y="1457"/>
                </a:moveTo>
                <a:cubicBezTo>
                  <a:pt x="3356" y="1457"/>
                  <a:pt x="3356" y="1457"/>
                  <a:pt x="3356" y="1457"/>
                </a:cubicBezTo>
                <a:cubicBezTo>
                  <a:pt x="3356" y="1408"/>
                  <a:pt x="3356" y="1408"/>
                  <a:pt x="3356" y="1408"/>
                </a:cubicBezTo>
                <a:cubicBezTo>
                  <a:pt x="3369" y="1408"/>
                  <a:pt x="3369" y="1408"/>
                  <a:pt x="3369" y="1408"/>
                </a:cubicBezTo>
                <a:lnTo>
                  <a:pt x="3369" y="1457"/>
                </a:lnTo>
                <a:close/>
                <a:moveTo>
                  <a:pt x="3369" y="1389"/>
                </a:moveTo>
                <a:cubicBezTo>
                  <a:pt x="3356" y="1389"/>
                  <a:pt x="3356" y="1389"/>
                  <a:pt x="3356" y="1389"/>
                </a:cubicBezTo>
                <a:cubicBezTo>
                  <a:pt x="3356" y="1335"/>
                  <a:pt x="3356" y="1335"/>
                  <a:pt x="3356" y="1335"/>
                </a:cubicBezTo>
                <a:cubicBezTo>
                  <a:pt x="3369" y="1335"/>
                  <a:pt x="3369" y="1335"/>
                  <a:pt x="3369" y="1335"/>
                </a:cubicBezTo>
                <a:lnTo>
                  <a:pt x="3369" y="1389"/>
                </a:lnTo>
                <a:close/>
                <a:moveTo>
                  <a:pt x="3356" y="1141"/>
                </a:moveTo>
                <a:cubicBezTo>
                  <a:pt x="3356" y="1098"/>
                  <a:pt x="3356" y="1098"/>
                  <a:pt x="3356" y="1098"/>
                </a:cubicBezTo>
                <a:cubicBezTo>
                  <a:pt x="3356" y="1098"/>
                  <a:pt x="3373" y="1103"/>
                  <a:pt x="3373" y="1119"/>
                </a:cubicBezTo>
                <a:cubicBezTo>
                  <a:pt x="3373" y="1136"/>
                  <a:pt x="3356" y="1141"/>
                  <a:pt x="3356" y="1141"/>
                </a:cubicBezTo>
                <a:close/>
                <a:moveTo>
                  <a:pt x="3356" y="1060"/>
                </a:moveTo>
                <a:cubicBezTo>
                  <a:pt x="3356" y="1024"/>
                  <a:pt x="3356" y="1024"/>
                  <a:pt x="3356" y="1024"/>
                </a:cubicBezTo>
                <a:cubicBezTo>
                  <a:pt x="3356" y="1024"/>
                  <a:pt x="3373" y="1029"/>
                  <a:pt x="3373" y="1042"/>
                </a:cubicBezTo>
                <a:cubicBezTo>
                  <a:pt x="3373" y="1055"/>
                  <a:pt x="3356" y="1060"/>
                  <a:pt x="3356" y="1060"/>
                </a:cubicBezTo>
                <a:close/>
                <a:moveTo>
                  <a:pt x="3356" y="988"/>
                </a:moveTo>
                <a:cubicBezTo>
                  <a:pt x="3356" y="950"/>
                  <a:pt x="3356" y="950"/>
                  <a:pt x="3356" y="950"/>
                </a:cubicBezTo>
                <a:cubicBezTo>
                  <a:pt x="3356" y="950"/>
                  <a:pt x="3373" y="953"/>
                  <a:pt x="3373" y="969"/>
                </a:cubicBezTo>
                <a:cubicBezTo>
                  <a:pt x="3373" y="985"/>
                  <a:pt x="3356" y="988"/>
                  <a:pt x="3356" y="988"/>
                </a:cubicBezTo>
                <a:close/>
                <a:moveTo>
                  <a:pt x="3356" y="911"/>
                </a:moveTo>
                <a:cubicBezTo>
                  <a:pt x="3356" y="872"/>
                  <a:pt x="3356" y="872"/>
                  <a:pt x="3356" y="872"/>
                </a:cubicBezTo>
                <a:cubicBezTo>
                  <a:pt x="3356" y="872"/>
                  <a:pt x="3373" y="878"/>
                  <a:pt x="3373" y="891"/>
                </a:cubicBezTo>
                <a:cubicBezTo>
                  <a:pt x="3373" y="905"/>
                  <a:pt x="3356" y="911"/>
                  <a:pt x="3356" y="911"/>
                </a:cubicBezTo>
                <a:close/>
                <a:moveTo>
                  <a:pt x="3356" y="835"/>
                </a:moveTo>
                <a:cubicBezTo>
                  <a:pt x="3356" y="796"/>
                  <a:pt x="3356" y="796"/>
                  <a:pt x="3356" y="796"/>
                </a:cubicBezTo>
                <a:cubicBezTo>
                  <a:pt x="3356" y="796"/>
                  <a:pt x="3373" y="800"/>
                  <a:pt x="3373" y="815"/>
                </a:cubicBezTo>
                <a:cubicBezTo>
                  <a:pt x="3373" y="831"/>
                  <a:pt x="3356" y="835"/>
                  <a:pt x="3356" y="835"/>
                </a:cubicBezTo>
                <a:close/>
                <a:moveTo>
                  <a:pt x="3356" y="756"/>
                </a:moveTo>
                <a:cubicBezTo>
                  <a:pt x="3356" y="718"/>
                  <a:pt x="3356" y="718"/>
                  <a:pt x="3356" y="718"/>
                </a:cubicBezTo>
                <a:cubicBezTo>
                  <a:pt x="3356" y="718"/>
                  <a:pt x="3373" y="720"/>
                  <a:pt x="3373" y="737"/>
                </a:cubicBezTo>
                <a:cubicBezTo>
                  <a:pt x="3373" y="754"/>
                  <a:pt x="3356" y="756"/>
                  <a:pt x="3356" y="756"/>
                </a:cubicBezTo>
                <a:close/>
                <a:moveTo>
                  <a:pt x="5556" y="570"/>
                </a:moveTo>
                <a:cubicBezTo>
                  <a:pt x="5508" y="582"/>
                  <a:pt x="5508" y="582"/>
                  <a:pt x="5508" y="582"/>
                </a:cubicBezTo>
                <a:cubicBezTo>
                  <a:pt x="5490" y="529"/>
                  <a:pt x="5490" y="529"/>
                  <a:pt x="5490" y="529"/>
                </a:cubicBezTo>
                <a:cubicBezTo>
                  <a:pt x="5566" y="508"/>
                  <a:pt x="5566" y="508"/>
                  <a:pt x="5566" y="508"/>
                </a:cubicBezTo>
                <a:lnTo>
                  <a:pt x="5556" y="570"/>
                </a:lnTo>
                <a:close/>
              </a:path>
            </a:pathLst>
          </a:custGeom>
          <a:noFill/>
          <a:ln>
            <a:solidFill>
              <a:schemeClr val="accent1">
                <a:lumMod val="50000"/>
              </a:schemeClr>
            </a:solidFill>
          </a:ln>
          <a:effectLst/>
        </p:spPr>
        <p:txBody>
          <a:bodyPr lIns="157536" tIns="78768" rIns="157536" bIns="78768"/>
          <a:lstStyle/>
          <a:p>
            <a:pPr marL="0" marR="0" lvl="0" indent="0" algn="l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125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任意多边形 10"/>
          <p:cNvSpPr/>
          <p:nvPr/>
        </p:nvSpPr>
        <p:spPr>
          <a:xfrm flipV="1">
            <a:off x="296863" y="163513"/>
            <a:ext cx="11601450" cy="431800"/>
          </a:xfrm>
          <a:custGeom>
            <a:avLst/>
            <a:gdLst>
              <a:gd name="connsiteX0" fmla="*/ 167822 w 1386790"/>
              <a:gd name="connsiteY0" fmla="*/ 524933 h 524933"/>
              <a:gd name="connsiteX1" fmla="*/ 168846 w 1386790"/>
              <a:gd name="connsiteY1" fmla="*/ 524933 h 524933"/>
              <a:gd name="connsiteX2" fmla="*/ 168846 w 1386790"/>
              <a:gd name="connsiteY2" fmla="*/ 14598 h 524933"/>
              <a:gd name="connsiteX3" fmla="*/ 1386790 w 1386790"/>
              <a:gd name="connsiteY3" fmla="*/ 14598 h 524933"/>
              <a:gd name="connsiteX4" fmla="*/ 1386790 w 1386790"/>
              <a:gd name="connsiteY4" fmla="*/ 0 h 524933"/>
              <a:gd name="connsiteX5" fmla="*/ 167822 w 1386790"/>
              <a:gd name="connsiteY5" fmla="*/ 0 h 524933"/>
              <a:gd name="connsiteX6" fmla="*/ 152999 w 1386790"/>
              <a:gd name="connsiteY6" fmla="*/ 0 h 524933"/>
              <a:gd name="connsiteX7" fmla="*/ 152999 w 1386790"/>
              <a:gd name="connsiteY7" fmla="*/ 507260 h 524933"/>
              <a:gd name="connsiteX8" fmla="*/ 107280 w 1386790"/>
              <a:gd name="connsiteY8" fmla="*/ 507260 h 524933"/>
              <a:gd name="connsiteX9" fmla="*/ 107280 w 1386790"/>
              <a:gd name="connsiteY9" fmla="*/ 0 h 524933"/>
              <a:gd name="connsiteX10" fmla="*/ 0 w 1386790"/>
              <a:gd name="connsiteY10" fmla="*/ 0 h 524933"/>
              <a:gd name="connsiteX11" fmla="*/ 0 w 1386790"/>
              <a:gd name="connsiteY11" fmla="*/ 524932 h 524933"/>
              <a:gd name="connsiteX12" fmla="*/ 33834 w 1386790"/>
              <a:gd name="connsiteY12" fmla="*/ 524932 h 524933"/>
              <a:gd name="connsiteX13" fmla="*/ 33834 w 1386790"/>
              <a:gd name="connsiteY13" fmla="*/ 23810 h 524933"/>
              <a:gd name="connsiteX14" fmla="*/ 79553 w 1386790"/>
              <a:gd name="connsiteY14" fmla="*/ 23810 h 524933"/>
              <a:gd name="connsiteX15" fmla="*/ 79553 w 1386790"/>
              <a:gd name="connsiteY15" fmla="*/ 524932 h 524933"/>
              <a:gd name="connsiteX16" fmla="*/ 167822 w 1386790"/>
              <a:gd name="connsiteY16" fmla="*/ 524932 h 524933"/>
              <a:gd name="connsiteX0-1" fmla="*/ 167822 w 11969073"/>
              <a:gd name="connsiteY0-2" fmla="*/ 524933 h 524933"/>
              <a:gd name="connsiteX1-3" fmla="*/ 168846 w 11969073"/>
              <a:gd name="connsiteY1-4" fmla="*/ 524933 h 524933"/>
              <a:gd name="connsiteX2-5" fmla="*/ 168846 w 11969073"/>
              <a:gd name="connsiteY2-6" fmla="*/ 14598 h 524933"/>
              <a:gd name="connsiteX3-7" fmla="*/ 1386790 w 11969073"/>
              <a:gd name="connsiteY3-8" fmla="*/ 14598 h 524933"/>
              <a:gd name="connsiteX4-9" fmla="*/ 11969073 w 11969073"/>
              <a:gd name="connsiteY4-10" fmla="*/ 0 h 524933"/>
              <a:gd name="connsiteX5-11" fmla="*/ 167822 w 11969073"/>
              <a:gd name="connsiteY5-12" fmla="*/ 0 h 524933"/>
              <a:gd name="connsiteX6-13" fmla="*/ 152999 w 11969073"/>
              <a:gd name="connsiteY6-14" fmla="*/ 0 h 524933"/>
              <a:gd name="connsiteX7-15" fmla="*/ 152999 w 11969073"/>
              <a:gd name="connsiteY7-16" fmla="*/ 507260 h 524933"/>
              <a:gd name="connsiteX8-17" fmla="*/ 107280 w 11969073"/>
              <a:gd name="connsiteY8-18" fmla="*/ 507260 h 524933"/>
              <a:gd name="connsiteX9-19" fmla="*/ 107280 w 11969073"/>
              <a:gd name="connsiteY9-20" fmla="*/ 0 h 524933"/>
              <a:gd name="connsiteX10-21" fmla="*/ 0 w 11969073"/>
              <a:gd name="connsiteY10-22" fmla="*/ 0 h 524933"/>
              <a:gd name="connsiteX11-23" fmla="*/ 0 w 11969073"/>
              <a:gd name="connsiteY11-24" fmla="*/ 524932 h 524933"/>
              <a:gd name="connsiteX12-25" fmla="*/ 33834 w 11969073"/>
              <a:gd name="connsiteY12-26" fmla="*/ 524932 h 524933"/>
              <a:gd name="connsiteX13-27" fmla="*/ 33834 w 11969073"/>
              <a:gd name="connsiteY13-28" fmla="*/ 23810 h 524933"/>
              <a:gd name="connsiteX14-29" fmla="*/ 79553 w 11969073"/>
              <a:gd name="connsiteY14-30" fmla="*/ 23810 h 524933"/>
              <a:gd name="connsiteX15-31" fmla="*/ 79553 w 11969073"/>
              <a:gd name="connsiteY15-32" fmla="*/ 524932 h 524933"/>
              <a:gd name="connsiteX16-33" fmla="*/ 167822 w 11969073"/>
              <a:gd name="connsiteY16-34" fmla="*/ 524932 h 524933"/>
              <a:gd name="connsiteX17" fmla="*/ 167822 w 11969073"/>
              <a:gd name="connsiteY17" fmla="*/ 524933 h 5249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" y="connsiteY17"/>
              </a:cxn>
            </a:cxnLst>
            <a:rect l="l" t="t" r="r" b="b"/>
            <a:pathLst>
              <a:path w="11969073" h="524933">
                <a:moveTo>
                  <a:pt x="167822" y="524933"/>
                </a:moveTo>
                <a:lnTo>
                  <a:pt x="168846" y="524933"/>
                </a:lnTo>
                <a:lnTo>
                  <a:pt x="168846" y="14598"/>
                </a:lnTo>
                <a:lnTo>
                  <a:pt x="1386790" y="14598"/>
                </a:lnTo>
                <a:lnTo>
                  <a:pt x="11969073" y="0"/>
                </a:lnTo>
                <a:lnTo>
                  <a:pt x="167822" y="0"/>
                </a:lnTo>
                <a:lnTo>
                  <a:pt x="152999" y="0"/>
                </a:lnTo>
                <a:lnTo>
                  <a:pt x="152999" y="507260"/>
                </a:lnTo>
                <a:lnTo>
                  <a:pt x="107280" y="507260"/>
                </a:lnTo>
                <a:lnTo>
                  <a:pt x="107280" y="0"/>
                </a:lnTo>
                <a:lnTo>
                  <a:pt x="0" y="0"/>
                </a:lnTo>
                <a:lnTo>
                  <a:pt x="0" y="524932"/>
                </a:lnTo>
                <a:lnTo>
                  <a:pt x="33834" y="524932"/>
                </a:lnTo>
                <a:lnTo>
                  <a:pt x="33834" y="23810"/>
                </a:lnTo>
                <a:lnTo>
                  <a:pt x="79553" y="23810"/>
                </a:lnTo>
                <a:lnTo>
                  <a:pt x="79553" y="524932"/>
                </a:lnTo>
                <a:lnTo>
                  <a:pt x="167822" y="524932"/>
                </a:lnTo>
                <a:lnTo>
                  <a:pt x="167822" y="524933"/>
                </a:lnTo>
                <a:close/>
              </a:path>
            </a:pathLst>
          </a:custGeom>
          <a:solidFill>
            <a:srgbClr val="28A9D6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34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</p:sldLayoutIdLst>
  <p:transition>
    <p:pull/>
  </p:transition>
  <p:hf sldNum="0" hdr="0" ftr="0"/>
  <p:txStyles>
    <p:titleStyle>
      <a:lvl1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 kern="1200">
          <a:solidFill>
            <a:srgbClr val="255FCF"/>
          </a:solidFill>
          <a:latin typeface="+mj-lt"/>
          <a:ea typeface="+mj-ea"/>
          <a:cs typeface="华文中宋" panose="02010600040101010101" pitchFamily="2" charset="-122"/>
        </a:defRPr>
      </a:lvl1pPr>
      <a:lvl2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rgbClr val="255FCF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2pPr>
      <a:lvl3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rgbClr val="255FCF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3pPr>
      <a:lvl4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rgbClr val="255FCF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4pPr>
      <a:lvl5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rgbClr val="255FCF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5pPr>
      <a:lvl6pPr marL="457200" algn="l" defTabSz="1209675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6pPr>
      <a:lvl7pPr marL="914400" algn="l" defTabSz="1209675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7pPr>
      <a:lvl8pPr marL="1371600" algn="l" defTabSz="1209675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8pPr>
      <a:lvl9pPr marL="1828800" algn="l" defTabSz="1209675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9pPr>
    </p:titleStyle>
    <p:bodyStyle>
      <a:lvl1pPr marL="460375" indent="-460375" algn="l" defTabSz="1181100" rtl="0" eaLnBrk="0" fontAlgn="base" hangingPunct="0">
        <a:lnSpc>
          <a:spcPct val="90000"/>
        </a:lnSpc>
        <a:spcBef>
          <a:spcPts val="2325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"/>
        <a:defRPr sz="3100" kern="1200">
          <a:solidFill>
            <a:srgbClr val="1A93C8"/>
          </a:solidFill>
          <a:latin typeface="+mn-lt"/>
          <a:ea typeface="+mn-ea"/>
          <a:cs typeface="幼圆" panose="02010509060101010101" pitchFamily="49" charset="-122"/>
        </a:defRPr>
      </a:lvl1pPr>
      <a:lvl2pPr marL="460375" indent="-460375" algn="l" defTabSz="1181100" rtl="0" eaLnBrk="0" fontAlgn="base" hangingPunct="0">
        <a:lnSpc>
          <a:spcPct val="130000"/>
        </a:lnSpc>
        <a:spcBef>
          <a:spcPct val="0"/>
        </a:spcBef>
        <a:spcAft>
          <a:spcPct val="0"/>
        </a:spcAft>
        <a:buFont typeface="Calibri" panose="020F0502020204030204" pitchFamily="34" charset="0"/>
        <a:buChar char=" "/>
        <a:defRPr sz="2300" kern="1200">
          <a:solidFill>
            <a:schemeClr val="tx1"/>
          </a:solidFill>
          <a:latin typeface="+mn-lt"/>
          <a:ea typeface="+mn-ea"/>
          <a:cs typeface="幼圆" panose="02010509060101010101" pitchFamily="49" charset="-122"/>
        </a:defRPr>
      </a:lvl2pPr>
      <a:lvl3pPr marL="1476375" indent="-295275" algn="l" defTabSz="1181100" rtl="0" eaLnBrk="0" fontAlgn="base" hangingPunct="0">
        <a:lnSpc>
          <a:spcPct val="90000"/>
        </a:lnSpc>
        <a:spcBef>
          <a:spcPts val="65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3pPr>
      <a:lvl4pPr marL="2066925" indent="-295275" algn="l" defTabSz="1181100" rtl="0" eaLnBrk="0" fontAlgn="base" hangingPunct="0">
        <a:lnSpc>
          <a:spcPct val="90000"/>
        </a:lnSpc>
        <a:spcBef>
          <a:spcPts val="65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4pPr>
      <a:lvl5pPr marL="2657475" indent="-295275" algn="l" defTabSz="1181100" rtl="0" eaLnBrk="0" fontAlgn="base" hangingPunct="0">
        <a:lnSpc>
          <a:spcPct val="90000"/>
        </a:lnSpc>
        <a:spcBef>
          <a:spcPts val="65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5pPr>
      <a:lvl6pPr marL="3249295" indent="-295275" algn="l" defTabSz="1181735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indent="-295275" algn="l" defTabSz="1181735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430395" indent="-295275" algn="l" defTabSz="1181735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5021580" indent="-295275" algn="l" defTabSz="1181735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91185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2pPr>
      <a:lvl3pPr marL="1181735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3pPr>
      <a:lvl4pPr marL="1772285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362835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295402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54457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13512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472567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3.xml"/><Relationship Id="rId4" Type="http://schemas.openxmlformats.org/officeDocument/2006/relationships/image" Target="../media/image3.png"/><Relationship Id="rId3" Type="http://schemas.openxmlformats.org/officeDocument/2006/relationships/tags" Target="../tags/tag4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33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3.xml"/><Relationship Id="rId4" Type="http://schemas.openxmlformats.org/officeDocument/2006/relationships/image" Target="../media/image9.png"/><Relationship Id="rId3" Type="http://schemas.openxmlformats.org/officeDocument/2006/relationships/tags" Target="../tags/tag5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 bwMode="auto">
          <a:xfrm>
            <a:off x="3124764" y="3799840"/>
            <a:ext cx="5885813" cy="1785620"/>
          </a:xfrm>
          <a:ln>
            <a:miter lim="800000"/>
          </a:ln>
          <a:effectLst/>
          <a:sp3d prstMaterial="plastic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8152" tIns="59076" rIns="118152" bIns="59076" numCol="1" rtlCol="0" anchor="t" anchorCtr="0" compatLnSpc="1">
            <a:no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06780" rtl="0" eaLnBrk="1" fontAlgn="auto" latinLnBrk="0" hangingPunct="1">
              <a:lnSpc>
                <a:spcPct val="90000"/>
              </a:lnSpc>
              <a:spcBef>
                <a:spcPts val="1785"/>
              </a:spcBef>
              <a:spcAft>
                <a:spcPts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None/>
              <a:defRPr/>
            </a:pPr>
            <a:endParaRPr kumimoji="0" lang="zh-CN" altLang="en-US" sz="3125" b="1" i="0" u="none" strike="noStrike" kern="1200" cap="none" spc="0" normalizeH="0" baseline="0" noProof="0" dirty="0" smtClean="0">
              <a:ln>
                <a:noFill/>
              </a:ln>
              <a:solidFill>
                <a:srgbClr val="6A9DD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906780" rtl="0" eaLnBrk="1" fontAlgn="auto" latinLnBrk="0" hangingPunct="1">
              <a:lnSpc>
                <a:spcPct val="90000"/>
              </a:lnSpc>
              <a:spcBef>
                <a:spcPts val="1785"/>
              </a:spcBef>
              <a:spcAft>
                <a:spcPts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城  市  建  设  系   </a:t>
            </a:r>
            <a:r>
              <a:rPr kumimoji="0" lang="en-US" altLang="zh-CN" sz="2000" b="1" i="0" u="none" strike="noStrike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  </a:t>
            </a:r>
            <a:r>
              <a:rPr kumimoji="0" lang="zh-CN" altLang="en-US" sz="2000" b="1" i="0" u="none" strike="noStrike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任   静    </a:t>
            </a:r>
            <a:endParaRPr kumimoji="0" lang="en-US" altLang="zh-CN" sz="2000" b="1" i="0" u="none" strike="noStrike" kern="1200" cap="none" spc="0" normalizeH="0" baseline="0" noProof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906780" rtl="0" eaLnBrk="1" fontAlgn="auto" latinLnBrk="0" hangingPunct="1">
              <a:lnSpc>
                <a:spcPct val="90000"/>
              </a:lnSpc>
              <a:spcBef>
                <a:spcPts val="1785"/>
              </a:spcBef>
              <a:spcAft>
                <a:spcPts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2020</a:t>
            </a:r>
            <a:r>
              <a:rPr kumimoji="0" lang="zh-CN" altLang="en-US" sz="2000" b="1" i="0" u="none" strike="noStrike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kumimoji="0" lang="en-US" altLang="zh-CN" sz="2000" b="1" i="0" u="none" strike="noStrike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kumimoji="0" lang="zh-CN" altLang="en-US" sz="2000" b="1" i="0" u="none" strike="noStrike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endParaRPr kumimoji="0" lang="zh-CN" altLang="en-US" sz="2000" b="1" i="0" u="none" strike="noStrike" kern="1200" cap="none" spc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319" y="2896235"/>
            <a:ext cx="11762106" cy="129159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brightRoom" dir="t"/>
            </a:scene3d>
          </a:bodyPr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施 工 组 织 设 计 交 底</a:t>
            </a:r>
            <a:endParaRPr kumimoji="0" lang="zh-CN" altLang="zh-CN" sz="36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1209675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800" b="1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课程《建筑施工组织》项目一第</a:t>
            </a:r>
            <a:r>
              <a:rPr kumimoji="0" lang="en-US" altLang="zh-CN" sz="2800" b="1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kumimoji="0" lang="zh-CN" altLang="en-US" sz="2800" b="1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单元 </a:t>
            </a:r>
            <a:r>
              <a:rPr kumimoji="0" lang="en-US" altLang="zh-CN" sz="2800" b="1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kumimoji="0" lang="zh-CN" altLang="en-US" sz="2800" b="1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课时</a:t>
            </a:r>
            <a:endParaRPr kumimoji="0" lang="zh-CN" altLang="en-US" sz="2800" b="1" i="0" u="none" strike="noStrike" kern="1200" cap="all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9459" name="图片 5126" descr="校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33350"/>
            <a:ext cx="976313" cy="9779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直接连接符 1"/>
          <p:cNvCxnSpPr/>
          <p:nvPr/>
        </p:nvCxnSpPr>
        <p:spPr>
          <a:xfrm>
            <a:off x="-1504950" y="16129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1" name="文本框 3"/>
          <p:cNvSpPr txBox="1"/>
          <p:nvPr/>
        </p:nvSpPr>
        <p:spPr>
          <a:xfrm>
            <a:off x="1317625" y="219075"/>
            <a:ext cx="4105275" cy="8921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u="sng" dirty="0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聊 城 市 技 师 学 院</a:t>
            </a:r>
            <a:endParaRPr lang="zh-CN" altLang="en-US" u="sng" dirty="0">
              <a:solidFill>
                <a:srgbClr val="3030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00" dirty="0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TECHNICIAN COLLEGE OF LIAOCHENG CITY</a:t>
            </a:r>
            <a:endParaRPr lang="zh-CN" altLang="en-US" dirty="0">
              <a:solidFill>
                <a:srgbClr val="3030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solidFill>
                <a:srgbClr val="3030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vert="horz" wrap="square" lIns="120975" tIns="60488" rIns="120975" bIns="60488" numCol="1" anchor="ctr" anchorCtr="0" compatLnSpc="1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560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3485" y="627380"/>
            <a:ext cx="9566910" cy="5727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3" name="文本框 3"/>
          <p:cNvSpPr txBox="1"/>
          <p:nvPr/>
        </p:nvSpPr>
        <p:spPr>
          <a:xfrm>
            <a:off x="652780" y="158750"/>
            <a:ext cx="314134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>
                <a:latin typeface="Arial" panose="020B0604020202020204" pitchFamily="34" charset="0"/>
                <a:ea typeface="微软雅黑" panose="020B0503020204020204" pitchFamily="34" charset="-122"/>
              </a:rPr>
              <a:t>项目施工组织设计文件交底</a:t>
            </a:r>
            <a:endParaRPr lang="zh-CN" altLang="en-US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vert="horz" wrap="square" lIns="120975" tIns="60488" rIns="120975" bIns="60488" numCol="1" anchor="ctr" anchorCtr="0" compatLnSpc="1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6626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5260" y="582930"/>
            <a:ext cx="9301480" cy="5772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文本框 3"/>
          <p:cNvSpPr txBox="1"/>
          <p:nvPr/>
        </p:nvSpPr>
        <p:spPr>
          <a:xfrm>
            <a:off x="652780" y="158750"/>
            <a:ext cx="31654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>
                <a:latin typeface="Arial" panose="020B0604020202020204" pitchFamily="34" charset="0"/>
                <a:ea typeface="微软雅黑" panose="020B0503020204020204" pitchFamily="34" charset="-122"/>
              </a:rPr>
              <a:t>项目施工组织设计文件交底</a:t>
            </a:r>
            <a:endParaRPr lang="zh-CN" altLang="en-US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vert="horz" wrap="square" lIns="120975" tIns="60488" rIns="120975" bIns="60488" numCol="1" anchor="ctr" anchorCtr="0" compatLnSpc="1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7650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4730" y="642620"/>
            <a:ext cx="9919970" cy="57124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文本框 3"/>
          <p:cNvSpPr txBox="1"/>
          <p:nvPr/>
        </p:nvSpPr>
        <p:spPr>
          <a:xfrm>
            <a:off x="652780" y="158750"/>
            <a:ext cx="31654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>
                <a:latin typeface="Arial" panose="020B0604020202020204" pitchFamily="34" charset="0"/>
                <a:ea typeface="微软雅黑" panose="020B0503020204020204" pitchFamily="34" charset="-122"/>
              </a:rPr>
              <a:t>项目施工组织设计文件交底</a:t>
            </a:r>
            <a:endParaRPr lang="zh-CN" altLang="en-US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7395" y="180340"/>
            <a:ext cx="1104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总结</a:t>
            </a:r>
            <a:endParaRPr lang="zh-CN" altLang="en-US" b="1"/>
          </a:p>
        </p:txBody>
      </p:sp>
      <p:sp>
        <p:nvSpPr>
          <p:cNvPr id="4" name="文本框 3"/>
          <p:cNvSpPr txBox="1"/>
          <p:nvPr/>
        </p:nvSpPr>
        <p:spPr>
          <a:xfrm>
            <a:off x="1028065" y="695325"/>
            <a:ext cx="8931275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400">
                <a:sym typeface="+mn-ea"/>
              </a:rPr>
              <a:t>1.</a:t>
            </a:r>
            <a:r>
              <a:rPr lang="zh-CN" altLang="en-US" sz="2400">
                <a:sym typeface="+mn-ea"/>
              </a:rPr>
              <a:t>建筑施工按照施工组织设计文件的指导来施工</a:t>
            </a:r>
            <a:endParaRPr lang="zh-CN" altLang="en-US" sz="240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rgbClr val="FF0000"/>
                </a:solidFill>
                <a:sym typeface="+mn-ea"/>
              </a:rPr>
              <a:t>2.</a:t>
            </a:r>
            <a:r>
              <a:rPr lang="zh-CN" altLang="en-US" sz="2400">
                <a:solidFill>
                  <a:srgbClr val="FF0000"/>
                </a:solidFill>
                <a:sym typeface="+mn-ea"/>
              </a:rPr>
              <a:t>施工组织设计的主要内容包括六大方面</a:t>
            </a:r>
            <a:endParaRPr lang="zh-CN" altLang="en-US" sz="240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sym typeface="+mn-ea"/>
              </a:rPr>
              <a:t>工程概况、 施工部署、 施工</a:t>
            </a:r>
            <a:r>
              <a:rPr lang="zh-CN" altLang="zh-CN" sz="2400">
                <a:sym typeface="+mn-ea"/>
              </a:rPr>
              <a:t>方案</a:t>
            </a:r>
            <a:r>
              <a:rPr lang="zh-CN" altLang="en-US" sz="2400">
                <a:sym typeface="+mn-ea"/>
              </a:rPr>
              <a:t>、施工进度计划、 施工平面图、 主要技术经济指标（比如：工期、成本等）。</a:t>
            </a:r>
            <a:endParaRPr lang="zh-CN" altLang="en-US" sz="240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rgbClr val="FF0000"/>
                </a:solidFill>
              </a:rPr>
              <a:t>3.</a:t>
            </a:r>
            <a:r>
              <a:rPr lang="zh-CN" altLang="en-US" sz="2400">
                <a:solidFill>
                  <a:srgbClr val="FF0000"/>
                </a:solidFill>
              </a:rPr>
              <a:t>施工组织设计按编制的广度、深度和作用来分类</a:t>
            </a:r>
            <a:endParaRPr lang="zh-CN" altLang="en-US" sz="240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施工组织总设计、单位工程施工组织设计、分部（分项）施工组织设计。</a:t>
            </a:r>
            <a:endParaRPr lang="zh-CN" altLang="en-US" sz="240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/>
              <a:t>4.</a:t>
            </a:r>
            <a:r>
              <a:rPr lang="zh-CN" altLang="en-US" sz="2400"/>
              <a:t>施工组织设计文件的编制依据的规范</a:t>
            </a:r>
            <a:endParaRPr lang="zh-CN" altLang="en-US" sz="2400"/>
          </a:p>
          <a:p>
            <a:pPr>
              <a:lnSpc>
                <a:spcPct val="150000"/>
              </a:lnSpc>
            </a:pPr>
            <a:r>
              <a:rPr lang="zh-CN" altLang="en-US" sz="2400">
                <a:sym typeface="+mn-ea"/>
              </a:rPr>
              <a:t>《建筑施工组织设计规范》 GB/T 50502-2009</a:t>
            </a:r>
            <a:endParaRPr lang="zh-CN" altLang="en-US" sz="2400">
              <a:sym typeface="+mn-ea"/>
            </a:endParaRPr>
          </a:p>
        </p:txBody>
      </p:sp>
    </p:spTree>
  </p:cSld>
  <p:clrMapOvr>
    <a:masterClrMapping/>
  </p:clrMapOvr>
  <p:transition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vert="horz" wrap="square" lIns="120975" tIns="60488" rIns="120975" bIns="60488" numCol="1" anchor="ctr" anchorCtr="0" compatLnSpc="1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5100" y="862330"/>
            <a:ext cx="3573780" cy="5133975"/>
          </a:xfrm>
          <a:prstGeom prst="rect">
            <a:avLst/>
          </a:prstGeom>
        </p:spPr>
      </p:pic>
      <p:sp>
        <p:nvSpPr>
          <p:cNvPr id="26627" name="文本框 3"/>
          <p:cNvSpPr txBox="1"/>
          <p:nvPr/>
        </p:nvSpPr>
        <p:spPr>
          <a:xfrm>
            <a:off x="652780" y="158750"/>
            <a:ext cx="36957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>
                <a:latin typeface="Arial" panose="020B0604020202020204" pitchFamily="34" charset="0"/>
                <a:ea typeface="微软雅黑" panose="020B0503020204020204" pitchFamily="34" charset="-122"/>
              </a:rPr>
              <a:t>拓展</a:t>
            </a:r>
            <a:endParaRPr lang="zh-CN" altLang="en-US" b="1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endParaRPr lang="zh-CN" altLang="en-US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100" y="1432560"/>
            <a:ext cx="5781040" cy="3809365"/>
          </a:xfrm>
          <a:prstGeom prst="rect">
            <a:avLst/>
          </a:prstGeom>
        </p:spPr>
      </p:pic>
    </p:spTree>
  </p:cSld>
  <p:clrMapOvr>
    <a:masterClrMapping/>
  </p:clrMapOvr>
  <p:transition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7820" y="565150"/>
            <a:ext cx="8719185" cy="6032500"/>
          </a:xfrm>
          <a:prstGeom prst="rect">
            <a:avLst/>
          </a:prstGeom>
        </p:spPr>
      </p:pic>
    </p:spTree>
  </p:cSld>
  <p:clrMapOvr>
    <a:masterClrMapping/>
  </p:clrMapOvr>
  <p:transition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9820" y="669290"/>
            <a:ext cx="9677400" cy="5685155"/>
          </a:xfrm>
          <a:prstGeom prst="rect">
            <a:avLst/>
          </a:prstGeom>
        </p:spPr>
      </p:pic>
    </p:spTree>
  </p:cSld>
  <p:clrMapOvr>
    <a:masterClrMapping/>
  </p:clrMapOvr>
  <p:transition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7535" y="203200"/>
            <a:ext cx="891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检测题</a:t>
            </a:r>
            <a:endParaRPr lang="zh-CN" altLang="en-US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3295" y="746760"/>
            <a:ext cx="10229850" cy="5232400"/>
          </a:xfrm>
          <a:prstGeom prst="rect">
            <a:avLst/>
          </a:prstGeom>
        </p:spPr>
      </p:pic>
    </p:spTree>
  </p:cSld>
  <p:clrMapOvr>
    <a:masterClrMapping/>
  </p:clrMapOvr>
  <p:transition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同心圆 6"/>
          <p:cNvSpPr/>
          <p:nvPr/>
        </p:nvSpPr>
        <p:spPr>
          <a:xfrm>
            <a:off x="3521075" y="1330325"/>
            <a:ext cx="4875213" cy="3654425"/>
          </a:xfrm>
          <a:prstGeom prst="donut">
            <a:avLst>
              <a:gd name="adj" fmla="val 4879"/>
            </a:avLst>
          </a:prstGeom>
          <a:gradFill>
            <a:gsLst>
              <a:gs pos="0">
                <a:sysClr val="window" lastClr="FFFFFF"/>
              </a:gs>
              <a:gs pos="55000">
                <a:sysClr val="window" lastClr="FFFFFF">
                  <a:lumMod val="95000"/>
                </a:sysClr>
              </a:gs>
              <a:gs pos="100000">
                <a:sysClr val="window" lastClr="FFFFFF">
                  <a:lumMod val="65000"/>
                </a:sysClr>
              </a:gs>
            </a:gsLst>
            <a:lin ang="8100000" scaled="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8563" y="3297238"/>
            <a:ext cx="2735580" cy="7067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120967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000" b="1" kern="1200" cap="none" spc="0" normalizeH="0" baseline="0" noProof="0" dirty="0">
                <a:solidFill>
                  <a:srgbClr val="2BC3B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  <a:cs typeface="+mn-cs"/>
              </a:rPr>
              <a:t>下次课再见</a:t>
            </a:r>
            <a:endParaRPr kumimoji="0" lang="zh-CN" altLang="en-US" sz="4000" b="1" kern="1200" cap="none" spc="0" normalizeH="0" baseline="0" noProof="0" dirty="0">
              <a:solidFill>
                <a:srgbClr val="2BC3B5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  <a:cs typeface="+mn-cs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140200" y="3087688"/>
            <a:ext cx="3965575" cy="0"/>
          </a:xfrm>
          <a:prstGeom prst="line">
            <a:avLst/>
          </a:prstGeom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TextBox 10"/>
          <p:cNvSpPr txBox="1"/>
          <p:nvPr/>
        </p:nvSpPr>
        <p:spPr>
          <a:xfrm>
            <a:off x="4473575" y="1987550"/>
            <a:ext cx="3244850" cy="10144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defTabSz="1209675"/>
            <a:r>
              <a:rPr lang="zh-CN" altLang="en-US" sz="6000" b="1" dirty="0">
                <a:solidFill>
                  <a:srgbClr val="2368E2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谢谢聆听</a:t>
            </a:r>
            <a:endParaRPr lang="zh-CN" altLang="en-US" sz="6000" b="1" dirty="0">
              <a:solidFill>
                <a:srgbClr val="2368E2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3" name="椭圆 12"/>
          <p:cNvSpPr/>
          <p:nvPr/>
        </p:nvSpPr>
        <p:spPr>
          <a:xfrm rot="10498052">
            <a:off x="3316288" y="5319713"/>
            <a:ext cx="298450" cy="223838"/>
          </a:xfrm>
          <a:prstGeom prst="ellipse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6"/>
          <p:cNvGrpSpPr/>
          <p:nvPr/>
        </p:nvGrpSpPr>
        <p:grpSpPr>
          <a:xfrm>
            <a:off x="680804" y="3499109"/>
            <a:ext cx="404782" cy="30327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6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6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3" name="椭圆 22"/>
          <p:cNvSpPr/>
          <p:nvPr/>
        </p:nvSpPr>
        <p:spPr>
          <a:xfrm rot="10498052">
            <a:off x="2679700" y="3987800"/>
            <a:ext cx="300038" cy="223838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23"/>
          <p:cNvGrpSpPr/>
          <p:nvPr/>
        </p:nvGrpSpPr>
        <p:grpSpPr>
          <a:xfrm>
            <a:off x="2426473" y="5113047"/>
            <a:ext cx="575354" cy="43106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6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6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7" name="椭圆 26"/>
          <p:cNvSpPr/>
          <p:nvPr/>
        </p:nvSpPr>
        <p:spPr>
          <a:xfrm rot="10498052">
            <a:off x="1647825" y="4575175"/>
            <a:ext cx="395288" cy="298450"/>
          </a:xfrm>
          <a:prstGeom prst="ellipse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组合 27"/>
          <p:cNvGrpSpPr/>
          <p:nvPr/>
        </p:nvGrpSpPr>
        <p:grpSpPr>
          <a:xfrm>
            <a:off x="5956351" y="5537794"/>
            <a:ext cx="404782" cy="30327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9" name="同心圆 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6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6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1" name="椭圆 30"/>
          <p:cNvSpPr/>
          <p:nvPr/>
        </p:nvSpPr>
        <p:spPr>
          <a:xfrm rot="10498052">
            <a:off x="4953000" y="5403850"/>
            <a:ext cx="250825" cy="187325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椭圆 31"/>
          <p:cNvSpPr/>
          <p:nvPr/>
        </p:nvSpPr>
        <p:spPr>
          <a:xfrm rot="10498052">
            <a:off x="768350" y="5475288"/>
            <a:ext cx="298450" cy="222250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1F497D"/>
            </a:solidFill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椭圆 33"/>
          <p:cNvSpPr/>
          <p:nvPr/>
        </p:nvSpPr>
        <p:spPr>
          <a:xfrm rot="10498052">
            <a:off x="10814050" y="4322763"/>
            <a:ext cx="296863" cy="223838"/>
          </a:xfrm>
          <a:prstGeom prst="ellipse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椭圆 43"/>
          <p:cNvSpPr/>
          <p:nvPr/>
        </p:nvSpPr>
        <p:spPr>
          <a:xfrm rot="10498052">
            <a:off x="10040938" y="3197225"/>
            <a:ext cx="296863" cy="223838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44"/>
          <p:cNvGrpSpPr/>
          <p:nvPr/>
        </p:nvGrpSpPr>
        <p:grpSpPr>
          <a:xfrm>
            <a:off x="9114829" y="4301127"/>
            <a:ext cx="575354" cy="43106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6" name="同心圆 4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6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6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8" name="椭圆 47"/>
          <p:cNvSpPr/>
          <p:nvPr/>
        </p:nvSpPr>
        <p:spPr>
          <a:xfrm rot="10498052">
            <a:off x="7756525" y="4872038"/>
            <a:ext cx="396875" cy="296863"/>
          </a:xfrm>
          <a:prstGeom prst="ellipse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" name="椭圆 51"/>
          <p:cNvSpPr/>
          <p:nvPr/>
        </p:nvSpPr>
        <p:spPr>
          <a:xfrm rot="10498052">
            <a:off x="9772650" y="5264150"/>
            <a:ext cx="250825" cy="187325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1F497D"/>
            </a:solidFill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" name="椭圆 52"/>
          <p:cNvSpPr/>
          <p:nvPr/>
        </p:nvSpPr>
        <p:spPr>
          <a:xfrm rot="10498052">
            <a:off x="7175500" y="5503863"/>
            <a:ext cx="298450" cy="223838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4990" y="148262"/>
            <a:ext cx="692785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120967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2400" b="1" kern="1200" cap="all" spc="0" normalizeH="0" baseline="0" noProof="0" dirty="0">
                <a:solidFill>
                  <a:schemeClr val="tx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《</a:t>
            </a:r>
            <a:r>
              <a:rPr kumimoji="0" lang="zh-CN" altLang="en-US" sz="2400" b="1" kern="1200" cap="all" spc="0" normalizeH="0" baseline="0" noProof="0" dirty="0">
                <a:solidFill>
                  <a:schemeClr val="tx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建筑施工组织</a:t>
            </a:r>
            <a:r>
              <a:rPr kumimoji="0" lang="en-US" altLang="zh-CN" sz="2400" b="1" kern="1200" cap="all" spc="0" normalizeH="0" baseline="0" noProof="0" dirty="0">
                <a:solidFill>
                  <a:schemeClr val="tx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》</a:t>
            </a:r>
            <a:r>
              <a:rPr kumimoji="0" lang="zh-CN" altLang="en-US" sz="2400" b="1" kern="1200" cap="all" spc="0" normalizeH="0" baseline="0" noProof="0" dirty="0">
                <a:solidFill>
                  <a:schemeClr val="tx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施工组织设计交底</a:t>
            </a:r>
            <a:endParaRPr kumimoji="0" lang="zh-CN" altLang="en-US" sz="2400" b="1" kern="1200" cap="all" spc="0" normalizeH="0" baseline="0" noProof="0" dirty="0">
              <a:solidFill>
                <a:schemeClr val="tx1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3194 -0.36577 L -2.77778E-7 5.68428E-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9700" y="18289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7135 -0.78931 L 8.33333E-7 -4.71733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0 -0.806119 L -0.014240 -0.01680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" y="39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2951 -0.81173 L 0 -2.46914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7600" y="40586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3194 -0.36577 L -2.77778E-7 5.68428E-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9700" y="18289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7136 -0.7892 L 5E-6 2.46914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44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3194 -0.36577 L -2.77778E-7 5.68428E-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9700" y="18289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7135 -0.78931 L 8.33333E-7 -4.71733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 bldLvl="0" animBg="1"/>
      <p:bldP spid="23" grpId="0" bldLvl="0" animBg="1"/>
      <p:bldP spid="27" grpId="0" bldLvl="0" animBg="1"/>
      <p:bldP spid="31" grpId="0" bldLvl="0" animBg="1"/>
      <p:bldP spid="32" grpId="0" bldLvl="0" animBg="1"/>
      <p:bldP spid="34" grpId="0" bldLvl="0" animBg="1"/>
      <p:bldP spid="44" grpId="0" bldLvl="0" animBg="1"/>
      <p:bldP spid="48" grpId="0" bldLvl="0" animBg="1"/>
      <p:bldP spid="52" grpId="0" bldLvl="0" animBg="1"/>
      <p:bldP spid="5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 txBox="1">
            <a:spLocks noGrp="1"/>
          </p:cNvSpPr>
          <p:nvPr>
            <p:ph type="dt" sz="half" idx="10"/>
          </p:nvPr>
        </p:nvSpPr>
        <p:spPr>
          <a:xfrm>
            <a:off x="838200" y="6481763"/>
            <a:ext cx="2743200" cy="366713"/>
          </a:xfrm>
          <a:noFill/>
        </p:spPr>
        <p:txBody>
          <a:bodyPr vert="horz" wrap="square" lIns="118152" tIns="59076" rIns="118152" bIns="59076" numCol="1" rtlCol="0" anchor="ctr" anchorCtr="0" compatLnSpc="1"/>
          <a:lstStyle/>
          <a:p>
            <a:pPr marL="0" marR="0" lvl="0" indent="0" algn="l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AFD952-77C7-4B88-9204-78DF1B877272}" type="datetime1">
              <a:rPr kumimoji="0" lang="zh-CN" altLang="en-US" sz="1565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385" name="椭圆 1"/>
          <p:cNvSpPr/>
          <p:nvPr/>
        </p:nvSpPr>
        <p:spPr>
          <a:xfrm>
            <a:off x="2121853" y="1245553"/>
            <a:ext cx="709613" cy="711200"/>
          </a:xfrm>
          <a:prstGeom prst="roundRect">
            <a:avLst>
              <a:gd name="adj" fmla="val 16667"/>
            </a:avLst>
          </a:prstGeom>
          <a:solidFill>
            <a:srgbClr val="255FCF"/>
          </a:solidFill>
          <a:ln w="19050" cap="flat" cmpd="sng">
            <a:solidFill>
              <a:srgbClr val="6598CD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955" b="0" i="0" u="none" strike="noStrike" kern="1200" cap="none" spc="0" normalizeH="0" baseline="0" noProof="1">
              <a:ln>
                <a:noFill/>
              </a:ln>
              <a:solidFill>
                <a:srgbClr val="FFF0D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386" name="TextBox 32"/>
          <p:cNvSpPr txBox="1"/>
          <p:nvPr/>
        </p:nvSpPr>
        <p:spPr>
          <a:xfrm>
            <a:off x="2183765" y="1345565"/>
            <a:ext cx="590550" cy="512763"/>
          </a:xfrm>
          <a:prstGeom prst="rect">
            <a:avLst/>
          </a:prstGeom>
          <a:noFill/>
          <a:ln w="9525" cap="flat" cmpd="sng">
            <a:solidFill>
              <a:srgbClr val="6598CD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0" lang="en-US" altLang="zh-CN" sz="2735" kern="1200" cap="none" spc="0" normalizeH="0" baseline="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01</a:t>
            </a:r>
            <a:endParaRPr kumimoji="0" lang="zh-CN" altLang="en-US" sz="2735" kern="1200" cap="none" spc="0" normalizeH="0" baseline="0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388" name="TextBox 76"/>
          <p:cNvSpPr txBox="1"/>
          <p:nvPr/>
        </p:nvSpPr>
        <p:spPr>
          <a:xfrm>
            <a:off x="2991803" y="1245553"/>
            <a:ext cx="1420813" cy="512763"/>
          </a:xfrm>
          <a:prstGeom prst="rect">
            <a:avLst/>
          </a:prstGeom>
          <a:noFill/>
          <a:ln w="9525" cap="flat" cmpd="sng">
            <a:solidFill>
              <a:srgbClr val="6598CD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0" lang="zh-CN" altLang="en-US" sz="2735" kern="1200" cap="none" spc="0" normalizeH="0" baseline="0" noProof="1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引    言</a:t>
            </a:r>
            <a:endParaRPr kumimoji="0" lang="zh-CN" altLang="en-US" sz="2735" kern="1200" cap="none" spc="0" normalizeH="0" baseline="0" noProof="1">
              <a:solidFill>
                <a:srgbClr val="3030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389" name="椭圆 1"/>
          <p:cNvSpPr/>
          <p:nvPr/>
        </p:nvSpPr>
        <p:spPr>
          <a:xfrm>
            <a:off x="6797040" y="1140778"/>
            <a:ext cx="709613" cy="711200"/>
          </a:xfrm>
          <a:prstGeom prst="roundRect">
            <a:avLst>
              <a:gd name="adj" fmla="val 16667"/>
            </a:avLst>
          </a:prstGeom>
          <a:solidFill>
            <a:srgbClr val="255FCF"/>
          </a:solidFill>
          <a:ln w="19050" cap="flat" cmpd="sng">
            <a:solidFill>
              <a:srgbClr val="6598CD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955" b="0" i="0" u="none" strike="noStrike" kern="1200" cap="none" spc="0" normalizeH="0" baseline="0" noProof="1">
              <a:ln>
                <a:noFill/>
              </a:ln>
              <a:solidFill>
                <a:srgbClr val="FFF0D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390" name="TextBox 32"/>
          <p:cNvSpPr txBox="1"/>
          <p:nvPr/>
        </p:nvSpPr>
        <p:spPr>
          <a:xfrm>
            <a:off x="6858953" y="1245553"/>
            <a:ext cx="590550" cy="512763"/>
          </a:xfrm>
          <a:prstGeom prst="rect">
            <a:avLst/>
          </a:prstGeom>
          <a:noFill/>
          <a:ln w="9525" cap="flat" cmpd="sng">
            <a:solidFill>
              <a:srgbClr val="6598CD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0" lang="en-US" altLang="zh-CN" sz="2735" kern="1200" cap="none" spc="0" normalizeH="0" baseline="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02</a:t>
            </a:r>
            <a:endParaRPr kumimoji="0" lang="zh-CN" altLang="en-US" sz="2735" kern="1200" cap="none" spc="0" normalizeH="0" baseline="0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392" name="TextBox 76"/>
          <p:cNvSpPr txBox="1"/>
          <p:nvPr/>
        </p:nvSpPr>
        <p:spPr>
          <a:xfrm>
            <a:off x="7670165" y="1142365"/>
            <a:ext cx="2649220" cy="933450"/>
          </a:xfrm>
          <a:prstGeom prst="rect">
            <a:avLst/>
          </a:prstGeom>
          <a:noFill/>
          <a:ln w="9525" cap="flat" cmpd="sng">
            <a:solidFill>
              <a:srgbClr val="6598CD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0" lang="zh-CN" altLang="en-US" sz="2735" kern="1200" cap="none" spc="0" normalizeH="0" baseline="0" noProof="1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视频：施工组织</a:t>
            </a:r>
            <a:endParaRPr kumimoji="0" lang="zh-CN" altLang="en-US" sz="2735" kern="1200" cap="none" spc="0" normalizeH="0" baseline="0" noProof="1">
              <a:solidFill>
                <a:srgbClr val="3030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914400" fontAlgn="auto">
              <a:buClrTx/>
              <a:buSzTx/>
              <a:defRPr/>
            </a:pPr>
            <a:r>
              <a:rPr kumimoji="0" lang="zh-CN" altLang="en-US" sz="2735" kern="1200" cap="none" spc="0" normalizeH="0" baseline="0" noProof="1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   设计认知</a:t>
            </a:r>
            <a:endParaRPr kumimoji="0" lang="en-US" altLang="zh-CN" sz="2735" kern="1200" cap="none" spc="0" normalizeH="0" baseline="0" noProof="1">
              <a:solidFill>
                <a:srgbClr val="3030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393" name="椭圆 1"/>
          <p:cNvSpPr/>
          <p:nvPr/>
        </p:nvSpPr>
        <p:spPr>
          <a:xfrm>
            <a:off x="6798310" y="2683193"/>
            <a:ext cx="711200" cy="711200"/>
          </a:xfrm>
          <a:prstGeom prst="roundRect">
            <a:avLst>
              <a:gd name="adj" fmla="val 16667"/>
            </a:avLst>
          </a:prstGeom>
          <a:solidFill>
            <a:srgbClr val="255FCF"/>
          </a:solidFill>
          <a:ln w="19050" cap="flat" cmpd="sng">
            <a:solidFill>
              <a:srgbClr val="6598CD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955" b="0" i="0" u="none" strike="noStrike" kern="1200" cap="none" spc="0" normalizeH="0" baseline="0" noProof="1">
              <a:ln>
                <a:noFill/>
              </a:ln>
              <a:solidFill>
                <a:srgbClr val="FFF0D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394" name="TextBox 32"/>
          <p:cNvSpPr txBox="1"/>
          <p:nvPr/>
        </p:nvSpPr>
        <p:spPr>
          <a:xfrm>
            <a:off x="6858635" y="2783205"/>
            <a:ext cx="590550" cy="512445"/>
          </a:xfrm>
          <a:prstGeom prst="rect">
            <a:avLst/>
          </a:prstGeom>
          <a:noFill/>
          <a:ln w="9525" cap="flat" cmpd="sng">
            <a:solidFill>
              <a:srgbClr val="6598CD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0" lang="en-US" altLang="zh-CN" sz="2735" kern="1200" cap="none" spc="0" normalizeH="0" baseline="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04</a:t>
            </a:r>
            <a:endParaRPr kumimoji="0" lang="zh-CN" altLang="en-US" sz="2735" kern="1200" cap="none" spc="0" normalizeH="0" baseline="0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8" name="TextBox 76"/>
          <p:cNvSpPr txBox="1"/>
          <p:nvPr/>
        </p:nvSpPr>
        <p:spPr>
          <a:xfrm>
            <a:off x="7670165" y="2783205"/>
            <a:ext cx="2648585" cy="933450"/>
          </a:xfrm>
          <a:prstGeom prst="rect">
            <a:avLst/>
          </a:prstGeom>
          <a:noFill/>
          <a:ln w="9525" cap="flat" cmpd="sng">
            <a:solidFill>
              <a:srgbClr val="6598CD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lang="zh-CN" altLang="en-US" sz="2735" noProof="1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阅读：施组文件</a:t>
            </a:r>
            <a:endParaRPr lang="zh-CN" altLang="en-US" sz="2735" noProof="1">
              <a:solidFill>
                <a:srgbClr val="3030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R="0" defTabSz="914400" fontAlgn="auto">
              <a:buClrTx/>
              <a:buSzTx/>
              <a:defRPr/>
            </a:pPr>
            <a:r>
              <a:rPr lang="zh-CN" altLang="zh-CN" sz="2735">
                <a:solidFill>
                  <a:srgbClr val="303030"/>
                </a:solidFill>
                <a:latin typeface="微软雅黑" panose="020B0503020204020204" pitchFamily="34" charset="-122"/>
                <a:sym typeface="+mn-ea"/>
              </a:rPr>
              <a:t>          内容列项</a:t>
            </a:r>
            <a:endParaRPr kumimoji="0" lang="zh-CN" altLang="en-US" sz="2735" kern="1200" cap="none" spc="0" normalizeH="0" baseline="0" noProof="1">
              <a:solidFill>
                <a:srgbClr val="3030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397" name="椭圆 1"/>
          <p:cNvSpPr/>
          <p:nvPr/>
        </p:nvSpPr>
        <p:spPr>
          <a:xfrm>
            <a:off x="2118995" y="2506028"/>
            <a:ext cx="711200" cy="711200"/>
          </a:xfrm>
          <a:prstGeom prst="roundRect">
            <a:avLst>
              <a:gd name="adj" fmla="val 16667"/>
            </a:avLst>
          </a:prstGeom>
          <a:solidFill>
            <a:srgbClr val="255FCF"/>
          </a:solidFill>
          <a:ln w="19050" cap="flat" cmpd="sng">
            <a:solidFill>
              <a:srgbClr val="6598CD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955" b="0" i="0" u="none" strike="noStrike" kern="1200" cap="none" spc="0" normalizeH="0" baseline="0" noProof="1">
              <a:ln>
                <a:noFill/>
              </a:ln>
              <a:solidFill>
                <a:srgbClr val="FFF0D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398" name="TextBox 32"/>
          <p:cNvSpPr txBox="1"/>
          <p:nvPr/>
        </p:nvSpPr>
        <p:spPr>
          <a:xfrm>
            <a:off x="2180908" y="2604453"/>
            <a:ext cx="590550" cy="512445"/>
          </a:xfrm>
          <a:prstGeom prst="rect">
            <a:avLst/>
          </a:prstGeom>
          <a:noFill/>
          <a:ln w="9525" cap="flat" cmpd="sng">
            <a:solidFill>
              <a:srgbClr val="6598CD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0" lang="en-US" altLang="zh-CN" sz="2735" kern="1200" cap="none" spc="0" normalizeH="0" baseline="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03</a:t>
            </a:r>
            <a:endParaRPr kumimoji="0" lang="zh-CN" altLang="en-US" sz="2735" kern="1200" cap="none" spc="0" normalizeH="0" baseline="0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9" name="TextBox 76"/>
          <p:cNvSpPr txBox="1"/>
          <p:nvPr/>
        </p:nvSpPr>
        <p:spPr>
          <a:xfrm>
            <a:off x="2992120" y="2612390"/>
            <a:ext cx="2987040" cy="933450"/>
          </a:xfrm>
          <a:prstGeom prst="rect">
            <a:avLst/>
          </a:prstGeom>
          <a:noFill/>
          <a:ln w="9525" cap="flat" cmpd="sng">
            <a:solidFill>
              <a:srgbClr val="6598CD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lang="zh-CN" altLang="zh-CN" sz="2735">
                <a:solidFill>
                  <a:srgbClr val="303030"/>
                </a:solidFill>
                <a:latin typeface="微软雅黑" panose="020B0503020204020204" pitchFamily="34" charset="-122"/>
                <a:sym typeface="+mn-ea"/>
              </a:rPr>
              <a:t>交底：</a:t>
            </a:r>
            <a:r>
              <a:rPr kumimoji="0" lang="zh-CN" altLang="zh-CN" sz="2735" kern="1200" cap="none" spc="0" normalizeH="0" baseline="0" noProof="1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项目施组</a:t>
            </a:r>
            <a:endParaRPr kumimoji="0" lang="zh-CN" altLang="zh-CN" sz="2735" kern="1200" cap="none" spc="0" normalizeH="0" baseline="0" noProof="1">
              <a:solidFill>
                <a:srgbClr val="3030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R="0" defTabSz="914400" fontAlgn="auto">
              <a:buClrTx/>
              <a:buSzTx/>
              <a:defRPr/>
            </a:pPr>
            <a:r>
              <a:rPr kumimoji="0" lang="zh-CN" altLang="zh-CN" sz="2735" kern="1200" cap="none" spc="0" normalizeH="0" baseline="0" noProof="1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         文件类别</a:t>
            </a:r>
            <a:endParaRPr kumimoji="0" lang="en-US" altLang="zh-CN" sz="2735" kern="1200" cap="none" spc="0" normalizeH="0" baseline="0" noProof="1">
              <a:solidFill>
                <a:srgbClr val="3030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6403" name="椭圆 1"/>
          <p:cNvSpPr/>
          <p:nvPr/>
        </p:nvSpPr>
        <p:spPr>
          <a:xfrm>
            <a:off x="2121853" y="3863023"/>
            <a:ext cx="709613" cy="712788"/>
          </a:xfrm>
          <a:prstGeom prst="roundRect">
            <a:avLst>
              <a:gd name="adj" fmla="val 16667"/>
            </a:avLst>
          </a:prstGeom>
          <a:solidFill>
            <a:srgbClr val="255FCF"/>
          </a:solidFill>
          <a:ln w="19050" cap="flat" cmpd="sng">
            <a:solidFill>
              <a:srgbClr val="6598CD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955" b="0" i="0" u="none" strike="noStrike" kern="1200" cap="none" spc="0" normalizeH="0" baseline="0" noProof="1">
              <a:ln>
                <a:noFill/>
              </a:ln>
              <a:solidFill>
                <a:srgbClr val="FFF0D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404" name="TextBox 32"/>
          <p:cNvSpPr txBox="1"/>
          <p:nvPr/>
        </p:nvSpPr>
        <p:spPr>
          <a:xfrm>
            <a:off x="2183765" y="3963035"/>
            <a:ext cx="590550" cy="512763"/>
          </a:xfrm>
          <a:prstGeom prst="rect">
            <a:avLst/>
          </a:prstGeom>
          <a:noFill/>
          <a:ln w="9525" cap="flat" cmpd="sng">
            <a:solidFill>
              <a:srgbClr val="6598CD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0" lang="en-US" altLang="zh-CN" sz="2735" kern="1200" cap="none" spc="0" normalizeH="0" baseline="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05</a:t>
            </a:r>
            <a:endParaRPr kumimoji="0" lang="zh-CN" altLang="en-US" sz="2735" kern="1200" cap="none" spc="0" normalizeH="0" baseline="0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406" name="TextBox 76"/>
          <p:cNvSpPr txBox="1"/>
          <p:nvPr/>
        </p:nvSpPr>
        <p:spPr>
          <a:xfrm>
            <a:off x="2991803" y="3963035"/>
            <a:ext cx="2987675" cy="512445"/>
          </a:xfrm>
          <a:prstGeom prst="rect">
            <a:avLst/>
          </a:prstGeom>
          <a:noFill/>
          <a:ln w="9525" cap="flat" cmpd="sng">
            <a:solidFill>
              <a:srgbClr val="6598CD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0" lang="zh-CN" altLang="zh-CN" sz="2735" kern="1200" cap="none" spc="0" normalizeH="0" baseline="0" noProof="1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总结拓展检测</a:t>
            </a:r>
            <a:endParaRPr kumimoji="0" lang="zh-CN" altLang="zh-CN" sz="2735" kern="1200" cap="none" spc="0" normalizeH="0" baseline="0" noProof="1">
              <a:solidFill>
                <a:srgbClr val="3030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8" name="矩形 217"/>
          <p:cNvSpPr/>
          <p:nvPr/>
        </p:nvSpPr>
        <p:spPr>
          <a:xfrm>
            <a:off x="516304" y="-16047"/>
            <a:ext cx="2981227" cy="685800"/>
          </a:xfrm>
          <a:prstGeom prst="rect">
            <a:avLst/>
          </a:prstGeom>
        </p:spPr>
        <p:txBody>
          <a:bodyPr wrap="square" lIns="132264" tIns="66130" rIns="132264" bIns="66130">
            <a:spAutoFit/>
          </a:bodyPr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目录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CONTENT</a:t>
            </a:r>
            <a:endParaRPr kumimoji="0" lang="zh-CN" altLang="en-US" sz="4690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498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55050" y="6513513"/>
            <a:ext cx="2609850" cy="365125"/>
          </a:xfrm>
          <a:noFill/>
          <a:ln>
            <a:noFill/>
          </a:ln>
        </p:spPr>
        <p:txBody>
          <a:bodyPr wrap="square" lIns="118152" tIns="59076" rIns="118152" bIns="59076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r"/>
            <a:fld id="{9A0DB2DC-4C9A-4742-B13C-FB6460FD3503}" type="slidenum">
              <a:rPr lang="zh-CN" altLang="en-US" sz="1500" dirty="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rPr>
            </a:fld>
            <a:endParaRPr lang="zh-CN" altLang="en-US" sz="1500" dirty="0">
              <a:solidFill>
                <a:srgbClr val="A6A6A6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  <p:sp>
        <p:nvSpPr>
          <p:cNvPr id="18444" name="页脚占位符 10"/>
          <p:cNvSpPr txBox="1">
            <a:spLocks noGrp="1"/>
          </p:cNvSpPr>
          <p:nvPr>
            <p:ph type="ftr" sz="quarter" idx="11"/>
          </p:nvPr>
        </p:nvSpPr>
        <p:spPr bwMode="auto">
          <a:xfrm>
            <a:off x="4038600" y="6481763"/>
            <a:ext cx="4114800" cy="366713"/>
          </a:xfrm>
          <a:noFill/>
          <a:ln>
            <a:noFill/>
            <a:miter lim="800000"/>
          </a:ln>
        </p:spPr>
        <p:txBody>
          <a:bodyPr vert="horz" wrap="square" lIns="118152" tIns="59076" rIns="118152" bIns="59076" numCol="1" rtlCol="0" anchor="ctr" anchorCtr="0" compatLnSpc="1"/>
          <a:lstStyle/>
          <a:p>
            <a:pPr marL="0" marR="0" lvl="0" indent="0" algn="ctr" defTabSz="1209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565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+mn-lt"/>
                <a:ea typeface="+mn-ea"/>
                <a:cs typeface="幼圆" panose="02010509060101010101" pitchFamily="49" charset="-122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+mn-lt"/>
              <a:ea typeface="+mn-ea"/>
              <a:cs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  <p:bldLst>
      <p:bldP spid="16385" grpId="0" bldLvl="0" animBg="1"/>
      <p:bldP spid="16386" grpId="0" bldLvl="0" animBg="1"/>
      <p:bldP spid="16388" grpId="0" bldLvl="0" animBg="1"/>
      <p:bldP spid="16389" grpId="0" bldLvl="0" animBg="1"/>
      <p:bldP spid="16390" grpId="0" bldLvl="0" animBg="1"/>
      <p:bldP spid="16392" grpId="0" bldLvl="0" animBg="1"/>
      <p:bldP spid="16393" grpId="0" bldLvl="0" animBg="1"/>
      <p:bldP spid="16394" grpId="0" bldLvl="0" animBg="1"/>
      <p:bldP spid="48" grpId="0" bldLvl="0" animBg="1"/>
      <p:bldP spid="16397" grpId="0" bldLvl="0" animBg="1"/>
      <p:bldP spid="16398" grpId="0" bldLvl="0" animBg="1"/>
      <p:bldP spid="49" grpId="0" bldLvl="0" animBg="1"/>
      <p:bldP spid="16403" grpId="0" bldLvl="0" animBg="1"/>
      <p:bldP spid="16404" grpId="0" bldLvl="0" animBg="1"/>
      <p:bldP spid="16406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vert="horz" wrap="square" lIns="120975" tIns="60488" rIns="120975" bIns="60488" numCol="1" anchor="ctr" anchorCtr="0" compatLnSpc="1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2775" y="209550"/>
            <a:ext cx="4373880" cy="452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45" noProof="1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视频引入</a:t>
            </a:r>
            <a:r>
              <a:rPr lang="en-US" altLang="zh-CN" sz="2345" noProof="1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:</a:t>
            </a:r>
            <a:r>
              <a:rPr lang="zh-CN" altLang="en-US" sz="2345" noProof="1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施工组织设计认知</a:t>
            </a:r>
            <a:endParaRPr lang="zh-CN" altLang="en-US" sz="2345" noProof="1">
              <a:solidFill>
                <a:srgbClr val="3030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环球网校：说施组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35455" y="1901190"/>
            <a:ext cx="8074660" cy="43688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338070" y="1190625"/>
            <a:ext cx="74720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建筑工程施工重要原则：按图施工 </a:t>
            </a:r>
            <a:r>
              <a:rPr lang="zh-CN" altLang="en-US" sz="2000" b="1">
                <a:solidFill>
                  <a:srgbClr val="FF0000"/>
                </a:solidFill>
              </a:rPr>
              <a:t>按施工组织设计施工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video fullScrn="1">
              <p:cMediaNode>
                <p:cTn id="2" fill="remove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" name="TextBox 48"/>
          <p:cNvSpPr txBox="1"/>
          <p:nvPr/>
        </p:nvSpPr>
        <p:spPr>
          <a:xfrm>
            <a:off x="2378075" y="7889875"/>
            <a:ext cx="1071563" cy="449263"/>
          </a:xfrm>
          <a:prstGeom prst="rect">
            <a:avLst/>
          </a:prstGeom>
          <a:noFill/>
          <a:ln w="9525">
            <a:noFill/>
          </a:ln>
        </p:spPr>
        <p:txBody>
          <a:bodyPr wrap="none" lIns="87976" tIns="43989" rIns="87976" bIns="43989"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0" lang="zh-CN" altLang="en-US" sz="2345" kern="1200" cap="none" spc="0" normalizeH="0" baseline="0" noProof="1">
                <a:solidFill>
                  <a:srgbClr val="5F5F5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延迟符</a:t>
            </a:r>
            <a:endParaRPr kumimoji="0" lang="zh-CN" altLang="en-US" sz="2345" kern="1200" cap="none" spc="0" normalizeH="0" baseline="0" noProof="1">
              <a:solidFill>
                <a:srgbClr val="5F5F5F"/>
              </a:solidFill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2393950" y="7889875"/>
            <a:ext cx="1073150" cy="449263"/>
          </a:xfrm>
          <a:prstGeom prst="rect">
            <a:avLst/>
          </a:prstGeom>
          <a:noFill/>
          <a:ln w="9525">
            <a:noFill/>
          </a:ln>
        </p:spPr>
        <p:txBody>
          <a:bodyPr wrap="none" lIns="88409" tIns="44204" rIns="88409" bIns="44204"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0" lang="zh-CN" altLang="en-US" sz="2345" kern="1200" cap="none" spc="0" normalizeH="0" baseline="0" noProof="1">
                <a:solidFill>
                  <a:srgbClr val="5F5F5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延迟符</a:t>
            </a:r>
            <a:endParaRPr kumimoji="0" lang="zh-CN" altLang="en-US" sz="2345" kern="1200" cap="none" spc="0" normalizeH="0" baseline="0" noProof="1">
              <a:solidFill>
                <a:srgbClr val="5F5F5F"/>
              </a:solidFill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9594" y="170179"/>
            <a:ext cx="6373495" cy="452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120967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345" noProof="1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</a:t>
            </a:r>
            <a:r>
              <a:rPr lang="en-US" altLang="zh-CN" sz="2345" noProof="1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Why?</a:t>
            </a:r>
            <a:endParaRPr kumimoji="0" lang="en-US" altLang="zh-CN" sz="2345" b="1" kern="1200" cap="all" spc="0" normalizeH="0" baseline="0" noProof="0" dirty="0">
              <a:solidFill>
                <a:srgbClr val="30303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微软雅黑" panose="020B0503020204020204" pitchFamily="34" charset="-122"/>
              <a:ea typeface="+mn-ea"/>
              <a:cs typeface="+mn-cs"/>
              <a:sym typeface="+mn-ea"/>
            </a:endParaRPr>
          </a:p>
        </p:txBody>
      </p:sp>
      <p:pic>
        <p:nvPicPr>
          <p:cNvPr id="2253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700" y="869950"/>
            <a:ext cx="216535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080" y="1584325"/>
            <a:ext cx="9015730" cy="13227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656080" y="3479800"/>
            <a:ext cx="9101455" cy="15544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735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施工组织设计</a:t>
            </a:r>
            <a:r>
              <a:rPr lang="zh-CN" altLang="en-US" sz="2735" noProof="1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(Construction organization plan )</a:t>
            </a:r>
            <a:endParaRPr lang="zh-CN" altLang="en-US" sz="2735" noProof="1">
              <a:solidFill>
                <a:srgbClr val="303030"/>
              </a:solidFill>
              <a:latin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是用来指导</a:t>
            </a:r>
            <a:r>
              <a:rPr lang="zh-CN" altLang="en-US" b="1" noProof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施工项目</a:t>
            </a:r>
            <a:r>
              <a:rPr lang="zh-CN" altLang="en-US" b="1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全过程各活动的技术、经济和组织的</a:t>
            </a:r>
            <a:r>
              <a:rPr lang="zh-CN" altLang="en-US" b="1" noProof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综合性文件</a:t>
            </a:r>
            <a:r>
              <a:rPr lang="zh-CN" altLang="en-US" b="1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，是</a:t>
            </a:r>
            <a:r>
              <a:rPr lang="zh-CN" altLang="en-US" b="1" noProof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施工技术</a:t>
            </a:r>
            <a:r>
              <a:rPr lang="zh-CN" altLang="en-US" b="1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与</a:t>
            </a:r>
            <a:r>
              <a:rPr lang="zh-CN" altLang="en-US" b="1" noProof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施工项目管理</a:t>
            </a:r>
            <a:r>
              <a:rPr lang="zh-CN" altLang="en-US" b="1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有机</a:t>
            </a:r>
            <a:r>
              <a:rPr lang="zh-CN" altLang="en-US" b="1" noProof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结合的产物</a:t>
            </a:r>
            <a:r>
              <a:rPr lang="zh-CN" altLang="en-US" b="1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，它能保证工程开工后施工活动有序、高效、科学合理地进行。</a:t>
            </a:r>
            <a:endParaRPr lang="zh-CN" altLang="en-US" b="1" noProof="1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3595" y="606425"/>
            <a:ext cx="8344535" cy="57486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70230" y="205740"/>
            <a:ext cx="2118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b="1"/>
              <a:t>建设项目的分解</a:t>
            </a:r>
            <a:endParaRPr lang="zh-CN" altLang="zh-CN" b="1"/>
          </a:p>
        </p:txBody>
      </p:sp>
    </p:spTree>
  </p:cSld>
  <p:clrMapOvr>
    <a:masterClrMapping/>
  </p:clrMapOvr>
  <p:transition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0230" y="205740"/>
            <a:ext cx="2908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b="1"/>
              <a:t>基本建设项目的组成</a:t>
            </a:r>
            <a:endParaRPr lang="zh-CN" altLang="zh-CN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2265" y="1414780"/>
            <a:ext cx="8966835" cy="36785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312670" y="3628390"/>
            <a:ext cx="26949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FF0000"/>
                </a:solidFill>
              </a:rPr>
              <a:t>比如：学校 </a:t>
            </a:r>
            <a:endParaRPr lang="zh-CN" altLang="en-US" sz="2000" b="1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FF0000"/>
                </a:solidFill>
              </a:rPr>
              <a:t>聊城市技师学院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2125" y="782955"/>
            <a:ext cx="8667750" cy="47555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70230" y="205740"/>
            <a:ext cx="3011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b="1"/>
              <a:t>施工组织设计文件的分类</a:t>
            </a:r>
            <a:endParaRPr lang="zh-CN" altLang="zh-CN" b="1"/>
          </a:p>
        </p:txBody>
      </p:sp>
      <p:sp>
        <p:nvSpPr>
          <p:cNvPr id="7" name="文本框 6"/>
          <p:cNvSpPr txBox="1"/>
          <p:nvPr/>
        </p:nvSpPr>
        <p:spPr>
          <a:xfrm>
            <a:off x="7741920" y="1679575"/>
            <a:ext cx="1365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（技术标）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88225" y="5088890"/>
            <a:ext cx="1719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（施工方案）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4500" y="199390"/>
            <a:ext cx="4076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施工组织设计文件的内容构成</a:t>
            </a:r>
            <a:endParaRPr lang="zh-CN" altLang="en-US" b="1"/>
          </a:p>
        </p:txBody>
      </p:sp>
      <p:pic>
        <p:nvPicPr>
          <p:cNvPr id="4" name="环球网校：施工组织设计的分类和内容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08785" y="1487805"/>
            <a:ext cx="8060690" cy="4119245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vert="horz" wrap="square" lIns="120975" tIns="60488" rIns="120975" bIns="60488" numCol="1" anchor="ctr" anchorCtr="0" compatLnSpc="1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4578" name="文本框 2"/>
          <p:cNvSpPr txBox="1"/>
          <p:nvPr/>
        </p:nvSpPr>
        <p:spPr>
          <a:xfrm>
            <a:off x="615950" y="158750"/>
            <a:ext cx="66452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>
                <a:latin typeface="Arial" panose="020B0604020202020204" pitchFamily="34" charset="0"/>
                <a:ea typeface="微软雅黑" panose="020B0503020204020204" pitchFamily="34" charset="-122"/>
              </a:rPr>
              <a:t>项目施工组织设计文件交底（内容）-</a:t>
            </a:r>
            <a:r>
              <a:rPr lang="en-US" altLang="zh-CN" b="1">
                <a:latin typeface="Arial" panose="020B0604020202020204" pitchFamily="34" charset="0"/>
                <a:ea typeface="微软雅黑" panose="020B0503020204020204" pitchFamily="34" charset="-122"/>
              </a:rPr>
              <a:t>----</a:t>
            </a:r>
            <a:r>
              <a:rPr lang="zh-CN" altLang="zh-CN" b="1">
                <a:latin typeface="Arial" panose="020B0604020202020204" pitchFamily="34" charset="0"/>
                <a:ea typeface="微软雅黑" panose="020B0503020204020204" pitchFamily="34" charset="-122"/>
              </a:rPr>
              <a:t>企业实际工作文件浏览</a:t>
            </a:r>
            <a:endParaRPr lang="zh-CN" altLang="zh-CN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4579" name="组合 7"/>
          <p:cNvGrpSpPr/>
          <p:nvPr/>
        </p:nvGrpSpPr>
        <p:grpSpPr>
          <a:xfrm>
            <a:off x="1207770" y="633095"/>
            <a:ext cx="9128125" cy="5821045"/>
            <a:chOff x="4244" y="1800"/>
            <a:chExt cx="10284" cy="7200"/>
          </a:xfrm>
        </p:grpSpPr>
        <p:pic>
          <p:nvPicPr>
            <p:cNvPr id="24580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244" y="1801"/>
              <a:ext cx="4962" cy="717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581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16" y="1800"/>
              <a:ext cx="5112" cy="720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>
    <p:pull/>
  </p:transition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964*3046*787*787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565*5114*944*94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000120141119A01PPBG">
  <a:themeElements>
    <a:clrScheme name="Phoenix">
      <a:dk1>
        <a:sysClr val="windowText" lastClr="000000"/>
      </a:dk1>
      <a:lt1>
        <a:sysClr val="window" lastClr="FFFFFF"/>
      </a:lt1>
      <a:dk2>
        <a:srgbClr val="004646"/>
      </a:dk2>
      <a:lt2>
        <a:srgbClr val="E1F0FF"/>
      </a:lt2>
      <a:accent1>
        <a:srgbClr val="50742F"/>
      </a:accent1>
      <a:accent2>
        <a:srgbClr val="268868"/>
      </a:accent2>
      <a:accent3>
        <a:srgbClr val="33BD56"/>
      </a:accent3>
      <a:accent4>
        <a:srgbClr val="4BC5B9"/>
      </a:accent4>
      <a:accent5>
        <a:srgbClr val="3163CA"/>
      </a:accent5>
      <a:accent6>
        <a:srgbClr val="4B14AA"/>
      </a:accent6>
      <a:hlink>
        <a:srgbClr val="D9BE02"/>
      </a:hlink>
      <a:folHlink>
        <a:srgbClr val="F900F9"/>
      </a:folHlink>
    </a:clrScheme>
    <a:fontScheme name="KSO主题7">
      <a:majorFont>
        <a:latin typeface="Times New Roman"/>
        <a:ea typeface="华文中宋"/>
        <a:cs typeface=""/>
      </a:majorFont>
      <a:minorFont>
        <a:latin typeface="Times New Roman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000120141119A01PPBG">
  <a:themeElements>
    <a:clrScheme name="自定义 386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47B6E7"/>
      </a:accent1>
      <a:accent2>
        <a:srgbClr val="628EE3"/>
      </a:accent2>
      <a:accent3>
        <a:srgbClr val="2BC3B5"/>
      </a:accent3>
      <a:accent4>
        <a:srgbClr val="92D050"/>
      </a:accent4>
      <a:accent5>
        <a:srgbClr val="CEB9A3"/>
      </a:accent5>
      <a:accent6>
        <a:srgbClr val="FFC000"/>
      </a:accent6>
      <a:hlink>
        <a:srgbClr val="00B0F0"/>
      </a:hlink>
      <a:folHlink>
        <a:srgbClr val="AFB2B4"/>
      </a:folHlink>
    </a:clrScheme>
    <a:fontScheme name="KSO主题7">
      <a:majorFont>
        <a:latin typeface="Times New Roman"/>
        <a:ea typeface="华文中宋"/>
        <a:cs typeface=""/>
      </a:majorFont>
      <a:minorFont>
        <a:latin typeface="Times New Roman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759</Words>
  <Application>WPS 演示</Application>
  <PresentationFormat>自定义</PresentationFormat>
  <Paragraphs>126</Paragraphs>
  <Slides>18</Slides>
  <Notes>28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黑体</vt:lpstr>
      <vt:lpstr>Times New Roman</vt:lpstr>
      <vt:lpstr>幼圆</vt:lpstr>
      <vt:lpstr>华文中宋</vt:lpstr>
      <vt:lpstr>Wingdings 2</vt:lpstr>
      <vt:lpstr>Calibri</vt:lpstr>
      <vt:lpstr>Agency FB</vt:lpstr>
      <vt:lpstr>Calibri</vt:lpstr>
      <vt:lpstr>方正姚体</vt:lpstr>
      <vt:lpstr>Arial Unicode MS</vt:lpstr>
      <vt:lpstr>Office 主题</vt:lpstr>
      <vt:lpstr>A000120141119A01PPBG</vt:lpstr>
      <vt:lpstr>1_A000120141119A01PPBG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蓝天白云</cp:lastModifiedBy>
  <cp:revision>251</cp:revision>
  <dcterms:created xsi:type="dcterms:W3CDTF">2018-03-01T02:03:00Z</dcterms:created>
  <dcterms:modified xsi:type="dcterms:W3CDTF">2021-09-08T03:54:00Z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