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9" r:id="rId1"/>
  </p:sldMasterIdLst>
  <p:notesMasterIdLst>
    <p:notesMasterId r:id="rId35"/>
  </p:notesMasterIdLst>
  <p:sldIdLst>
    <p:sldId id="256" r:id="rId2"/>
    <p:sldId id="266" r:id="rId3"/>
    <p:sldId id="267" r:id="rId4"/>
    <p:sldId id="259" r:id="rId5"/>
    <p:sldId id="258" r:id="rId6"/>
    <p:sldId id="257" r:id="rId7"/>
    <p:sldId id="304" r:id="rId8"/>
    <p:sldId id="263" r:id="rId9"/>
    <p:sldId id="271" r:id="rId10"/>
    <p:sldId id="265" r:id="rId11"/>
    <p:sldId id="284" r:id="rId12"/>
    <p:sldId id="322" r:id="rId13"/>
    <p:sldId id="324" r:id="rId14"/>
    <p:sldId id="320" r:id="rId15"/>
    <p:sldId id="353" r:id="rId16"/>
    <p:sldId id="321" r:id="rId17"/>
    <p:sldId id="323" r:id="rId18"/>
    <p:sldId id="325" r:id="rId19"/>
    <p:sldId id="326" r:id="rId20"/>
    <p:sldId id="328" r:id="rId21"/>
    <p:sldId id="327" r:id="rId22"/>
    <p:sldId id="329" r:id="rId23"/>
    <p:sldId id="330" r:id="rId24"/>
    <p:sldId id="331" r:id="rId25"/>
    <p:sldId id="356" r:id="rId26"/>
    <p:sldId id="348" r:id="rId27"/>
    <p:sldId id="349" r:id="rId28"/>
    <p:sldId id="350" r:id="rId29"/>
    <p:sldId id="351" r:id="rId30"/>
    <p:sldId id="354" r:id="rId31"/>
    <p:sldId id="316" r:id="rId32"/>
    <p:sldId id="355" r:id="rId33"/>
    <p:sldId id="352" r:id="rId34"/>
  </p:sldIdLst>
  <p:sldSz cx="9140825" cy="514191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84" userDrawn="1">
          <p15:clr>
            <a:srgbClr val="A4A3A4"/>
          </p15:clr>
        </p15:guide>
        <p15:guide id="2" pos="293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D9A78"/>
    <a:srgbClr val="8BC145"/>
    <a:srgbClr val="558ED5"/>
    <a:srgbClr val="53585E"/>
    <a:srgbClr val="EEEFF3"/>
    <a:srgbClr val="F6D32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183" autoAdjust="0"/>
    <p:restoredTop sz="94660"/>
  </p:normalViewPr>
  <p:slideViewPr>
    <p:cSldViewPr showGuides="1">
      <p:cViewPr>
        <p:scale>
          <a:sx n="80" d="100"/>
          <a:sy n="80" d="100"/>
        </p:scale>
        <p:origin x="1421" y="283"/>
      </p:cViewPr>
      <p:guideLst>
        <p:guide orient="horz" pos="1684"/>
        <p:guide pos="2930"/>
      </p:guideLst>
    </p:cSldViewPr>
  </p:slideViewPr>
  <p:notesTextViewPr>
    <p:cViewPr>
      <p:scale>
        <a:sx n="1" d="1"/>
        <a:sy n="1" d="1"/>
      </p:scale>
      <p:origin x="0" y="0"/>
    </p:cViewPr>
  </p:notesTextViewPr>
  <p:sorterViewPr>
    <p:cViewPr>
      <p:scale>
        <a:sx n="100" d="100"/>
        <a:sy n="100" d="100"/>
      </p:scale>
      <p:origin x="0" y="2100"/>
    </p:cViewPr>
  </p:sorterViewPr>
  <p:gridSpacing cx="72000" cy="720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 Id="rId8" Type="http://schemas.openxmlformats.org/officeDocument/2006/relationships/slide" Target="slides/slide7.xml"/><Relationship Id="rId3"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1C1AFF-D539-45A2-81CA-66B921DD8D52}" type="datetimeFigureOut">
              <a:rPr lang="zh-CN" altLang="en-US" smtClean="0"/>
              <a:t>2023/3/11</a:t>
            </a:fld>
            <a:endParaRPr lang="zh-CN" altLang="en-US"/>
          </a:p>
        </p:txBody>
      </p:sp>
      <p:sp>
        <p:nvSpPr>
          <p:cNvPr id="4" name="幻灯片图像占位符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2C74456-EB52-4577-819A-4B7EA6F602C1}" type="slidenum">
              <a:rPr lang="zh-CN" altLang="en-US" smtClean="0"/>
              <a:t>‹#›</a:t>
            </a:fld>
            <a:endParaRPr lang="zh-CN" altLang="en-US"/>
          </a:p>
        </p:txBody>
      </p:sp>
    </p:spTree>
    <p:extLst>
      <p:ext uri="{BB962C8B-B14F-4D97-AF65-F5344CB8AC3E}">
        <p14:creationId xmlns:p14="http://schemas.microsoft.com/office/powerpoint/2010/main" val="32225278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142603" y="841513"/>
            <a:ext cx="6855619" cy="1790147"/>
          </a:xfrm>
        </p:spPr>
        <p:txBody>
          <a:bodyPr anchor="b"/>
          <a:lstStyle>
            <a:lvl1pPr algn="ctr">
              <a:defRPr sz="4498"/>
            </a:lvl1pPr>
          </a:lstStyle>
          <a:p>
            <a:r>
              <a:rPr lang="zh-CN" altLang="en-US"/>
              <a:t>单击此处编辑母版标题样式</a:t>
            </a:r>
            <a:endParaRPr lang="en-US" dirty="0"/>
          </a:p>
        </p:txBody>
      </p:sp>
      <p:sp>
        <p:nvSpPr>
          <p:cNvPr id="3" name="Subtitle 2"/>
          <p:cNvSpPr>
            <a:spLocks noGrp="1"/>
          </p:cNvSpPr>
          <p:nvPr>
            <p:ph type="subTitle" idx="1"/>
          </p:nvPr>
        </p:nvSpPr>
        <p:spPr>
          <a:xfrm>
            <a:off x="1142603" y="2700695"/>
            <a:ext cx="6855619" cy="1241438"/>
          </a:xfrm>
        </p:spPr>
        <p:txBody>
          <a:bodyPr/>
          <a:lstStyle>
            <a:lvl1pPr marL="0" indent="0" algn="ctr">
              <a:buNone/>
              <a:defRPr sz="1799"/>
            </a:lvl1pPr>
            <a:lvl2pPr marL="342763" indent="0" algn="ctr">
              <a:buNone/>
              <a:defRPr sz="1499"/>
            </a:lvl2pPr>
            <a:lvl3pPr marL="685526" indent="0" algn="ctr">
              <a:buNone/>
              <a:defRPr sz="1349"/>
            </a:lvl3pPr>
            <a:lvl4pPr marL="1028289" indent="0" algn="ctr">
              <a:buNone/>
              <a:defRPr sz="1200"/>
            </a:lvl4pPr>
            <a:lvl5pPr marL="1371051" indent="0" algn="ctr">
              <a:buNone/>
              <a:defRPr sz="1200"/>
            </a:lvl5pPr>
            <a:lvl6pPr marL="1713814" indent="0" algn="ctr">
              <a:buNone/>
              <a:defRPr sz="1200"/>
            </a:lvl6pPr>
            <a:lvl7pPr marL="2056577" indent="0" algn="ctr">
              <a:buNone/>
              <a:defRPr sz="1200"/>
            </a:lvl7pPr>
            <a:lvl8pPr marL="2399340" indent="0" algn="ctr">
              <a:buNone/>
              <a:defRPr sz="1200"/>
            </a:lvl8pPr>
            <a:lvl9pPr marL="2742103" indent="0" algn="ctr">
              <a:buNone/>
              <a:defRPr sz="12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813246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6925880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1403" y="273759"/>
            <a:ext cx="1970990" cy="4357534"/>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432" y="273759"/>
            <a:ext cx="5798711" cy="4357534"/>
          </a:xfr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2893348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7586049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53011607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058522"/>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848386906"/>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488366984"/>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0_标题幻灯片">
    <p:spTree>
      <p:nvGrpSpPr>
        <p:cNvPr id="1" name=""/>
        <p:cNvGrpSpPr/>
        <p:nvPr/>
      </p:nvGrpSpPr>
      <p:grpSpPr>
        <a:xfrm>
          <a:off x="0" y="0"/>
          <a:ext cx="0" cy="0"/>
          <a:chOff x="0" y="0"/>
          <a:chExt cx="0" cy="0"/>
        </a:xfrm>
      </p:grpSpPr>
      <p:sp>
        <p:nvSpPr>
          <p:cNvPr id="7" name="Rectangle 20"/>
          <p:cNvSpPr>
            <a:spLocks noChangeArrowheads="1"/>
          </p:cNvSpPr>
          <p:nvPr userDrawn="1"/>
        </p:nvSpPr>
        <p:spPr bwMode="auto">
          <a:xfrm>
            <a:off x="6801889" y="4860934"/>
            <a:ext cx="1873939"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r" fontAlgn="base">
              <a:spcBef>
                <a:spcPct val="0"/>
              </a:spcBef>
              <a:spcAft>
                <a:spcPct val="0"/>
              </a:spcAft>
              <a:buFont typeface="Arial" pitchFamily="34" charset="0"/>
              <a:buNone/>
            </a:pPr>
            <a:r>
              <a:rPr lang="en-US" altLang="zh-CN" sz="800" dirty="0">
                <a:solidFill>
                  <a:srgbClr val="53585E"/>
                </a:solidFill>
                <a:latin typeface="Arial" pitchFamily="34" charset="0"/>
                <a:cs typeface="Arial" pitchFamily="34" charset="0"/>
              </a:rPr>
              <a:t>www.yourwebsite.com</a:t>
            </a:r>
            <a:endParaRPr lang="zh-CN" altLang="en-US" sz="800" dirty="0">
              <a:solidFill>
                <a:srgbClr val="53585E"/>
              </a:solidFill>
              <a:latin typeface="Arial" pitchFamily="34" charset="0"/>
              <a:cs typeface="Arial" pitchFamily="34" charset="0"/>
            </a:endParaRPr>
          </a:p>
        </p:txBody>
      </p:sp>
      <p:sp>
        <p:nvSpPr>
          <p:cNvPr id="8" name="菱形 7"/>
          <p:cNvSpPr/>
          <p:nvPr userDrawn="1"/>
        </p:nvSpPr>
        <p:spPr>
          <a:xfrm>
            <a:off x="8706208" y="4800601"/>
            <a:ext cx="238163" cy="238244"/>
          </a:xfrm>
          <a:prstGeom prst="diamond">
            <a:avLst/>
          </a:prstGeom>
          <a:noFill/>
          <a:ln w="63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sz="1800" dirty="0">
              <a:solidFill>
                <a:schemeClr val="tx1"/>
              </a:solidFill>
            </a:endParaRPr>
          </a:p>
        </p:txBody>
      </p:sp>
      <p:sp>
        <p:nvSpPr>
          <p:cNvPr id="10" name="Rectangle 20"/>
          <p:cNvSpPr>
            <a:spLocks noChangeArrowheads="1"/>
          </p:cNvSpPr>
          <p:nvPr userDrawn="1"/>
        </p:nvSpPr>
        <p:spPr bwMode="auto">
          <a:xfrm>
            <a:off x="251432" y="4860934"/>
            <a:ext cx="1754645" cy="1231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en-US" altLang="zh-CN" sz="800" dirty="0">
                <a:solidFill>
                  <a:srgbClr val="53585E"/>
                </a:solidFill>
                <a:latin typeface="Arial" pitchFamily="34" charset="0"/>
                <a:cs typeface="Arial" pitchFamily="34" charset="0"/>
              </a:rPr>
              <a:t>yourmail@business.com</a:t>
            </a:r>
            <a:endParaRPr lang="zh-CN" altLang="en-US" sz="800" dirty="0">
              <a:solidFill>
                <a:srgbClr val="53585E"/>
              </a:solidFill>
              <a:latin typeface="Arial" pitchFamily="34" charset="0"/>
              <a:cs typeface="Arial" pitchFamily="34" charset="0"/>
            </a:endParaRPr>
          </a:p>
        </p:txBody>
      </p:sp>
      <p:sp>
        <p:nvSpPr>
          <p:cNvPr id="11" name="灯片编号占位符 5"/>
          <p:cNvSpPr txBox="1"/>
          <p:nvPr userDrawn="1"/>
        </p:nvSpPr>
        <p:spPr>
          <a:xfrm>
            <a:off x="8646854" y="4854858"/>
            <a:ext cx="359916" cy="144016"/>
          </a:xfrm>
          <a:prstGeom prst="rect">
            <a:avLst/>
          </a:prstGeom>
        </p:spPr>
        <p:txBody>
          <a:bodyPr tIns="0" bIns="0"/>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fontAlgn="base">
              <a:spcBef>
                <a:spcPct val="0"/>
              </a:spcBef>
              <a:spcAft>
                <a:spcPct val="0"/>
              </a:spcAft>
            </a:pPr>
            <a:fld id="{36567833-4B14-40FE-AE92-49CC326BF8AB}" type="slidenum">
              <a:rPr lang="zh-CN" altLang="en-US" sz="800">
                <a:solidFill>
                  <a:srgbClr val="53585E"/>
                </a:solidFill>
                <a:latin typeface="+mn-lt"/>
                <a:cs typeface="Arial" pitchFamily="34" charset="0"/>
              </a:rPr>
              <a:t>‹#›</a:t>
            </a:fld>
            <a:endParaRPr lang="zh-CN" altLang="en-US" sz="800" dirty="0">
              <a:solidFill>
                <a:srgbClr val="53585E"/>
              </a:solidFill>
              <a:latin typeface="+mn-lt"/>
              <a:cs typeface="Arial" pitchFamily="34" charset="0"/>
            </a:endParaRPr>
          </a:p>
        </p:txBody>
      </p:sp>
    </p:spTree>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0823038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671" y="1281908"/>
            <a:ext cx="7883962" cy="2138893"/>
          </a:xfrm>
        </p:spPr>
        <p:txBody>
          <a:bodyPr anchor="b"/>
          <a:lstStyle>
            <a:lvl1pPr>
              <a:defRPr sz="4498"/>
            </a:lvl1pPr>
          </a:lstStyle>
          <a:p>
            <a:r>
              <a:rPr lang="zh-CN" altLang="en-US"/>
              <a:t>单击此处编辑母版标题样式</a:t>
            </a:r>
            <a:endParaRPr lang="en-US" dirty="0"/>
          </a:p>
        </p:txBody>
      </p:sp>
      <p:sp>
        <p:nvSpPr>
          <p:cNvPr id="3" name="Text Placeholder 2"/>
          <p:cNvSpPr>
            <a:spLocks noGrp="1"/>
          </p:cNvSpPr>
          <p:nvPr>
            <p:ph type="body" idx="1"/>
          </p:nvPr>
        </p:nvSpPr>
        <p:spPr>
          <a:xfrm>
            <a:off x="623671" y="3441036"/>
            <a:ext cx="7883962" cy="1124793"/>
          </a:xfrm>
        </p:spPr>
        <p:txBody>
          <a:bodyPr/>
          <a:lstStyle>
            <a:lvl1pPr marL="0" indent="0">
              <a:buNone/>
              <a:defRPr sz="1799">
                <a:solidFill>
                  <a:schemeClr val="tx1">
                    <a:tint val="75000"/>
                  </a:schemeClr>
                </a:solidFill>
              </a:defRPr>
            </a:lvl1pPr>
            <a:lvl2pPr marL="342763" indent="0">
              <a:buNone/>
              <a:defRPr sz="1499">
                <a:solidFill>
                  <a:schemeClr val="tx1">
                    <a:tint val="75000"/>
                  </a:schemeClr>
                </a:solidFill>
              </a:defRPr>
            </a:lvl2pPr>
            <a:lvl3pPr marL="685526" indent="0">
              <a:buNone/>
              <a:defRPr sz="1349">
                <a:solidFill>
                  <a:schemeClr val="tx1">
                    <a:tint val="75000"/>
                  </a:schemeClr>
                </a:solidFill>
              </a:defRPr>
            </a:lvl3pPr>
            <a:lvl4pPr marL="1028289" indent="0">
              <a:buNone/>
              <a:defRPr sz="1200">
                <a:solidFill>
                  <a:schemeClr val="tx1">
                    <a:tint val="75000"/>
                  </a:schemeClr>
                </a:solidFill>
              </a:defRPr>
            </a:lvl4pPr>
            <a:lvl5pPr marL="1371051" indent="0">
              <a:buNone/>
              <a:defRPr sz="1200">
                <a:solidFill>
                  <a:schemeClr val="tx1">
                    <a:tint val="75000"/>
                  </a:schemeClr>
                </a:solidFill>
              </a:defRPr>
            </a:lvl5pPr>
            <a:lvl6pPr marL="1713814" indent="0">
              <a:buNone/>
              <a:defRPr sz="1200">
                <a:solidFill>
                  <a:schemeClr val="tx1">
                    <a:tint val="75000"/>
                  </a:schemeClr>
                </a:solidFill>
              </a:defRPr>
            </a:lvl6pPr>
            <a:lvl7pPr marL="2056577" indent="0">
              <a:buNone/>
              <a:defRPr sz="1200">
                <a:solidFill>
                  <a:schemeClr val="tx1">
                    <a:tint val="75000"/>
                  </a:schemeClr>
                </a:solidFill>
              </a:defRPr>
            </a:lvl7pPr>
            <a:lvl8pPr marL="2399340" indent="0">
              <a:buNone/>
              <a:defRPr sz="1200">
                <a:solidFill>
                  <a:schemeClr val="tx1">
                    <a:tint val="75000"/>
                  </a:schemeClr>
                </a:solidFill>
              </a:defRPr>
            </a:lvl8pPr>
            <a:lvl9pPr marL="2742103" indent="0">
              <a:buNone/>
              <a:defRPr sz="1200">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43400458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432" y="1368796"/>
            <a:ext cx="3884851" cy="326249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Content Placeholder 3"/>
          <p:cNvSpPr>
            <a:spLocks noGrp="1"/>
          </p:cNvSpPr>
          <p:nvPr>
            <p:ph sz="half" idx="2"/>
          </p:nvPr>
        </p:nvSpPr>
        <p:spPr>
          <a:xfrm>
            <a:off x="4627542" y="1368796"/>
            <a:ext cx="3884851" cy="3262497"/>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071571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622" y="273759"/>
            <a:ext cx="7883962" cy="993866"/>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623" y="1260483"/>
            <a:ext cx="3866997" cy="617743"/>
          </a:xfrm>
        </p:spPr>
        <p:txBody>
          <a:bodyPr anchor="b"/>
          <a:lstStyle>
            <a:lvl1pPr marL="0" indent="0">
              <a:buNone/>
              <a:defRPr sz="1799" b="1"/>
            </a:lvl1pPr>
            <a:lvl2pPr marL="342763" indent="0">
              <a:buNone/>
              <a:defRPr sz="1499" b="1"/>
            </a:lvl2pPr>
            <a:lvl3pPr marL="685526" indent="0">
              <a:buNone/>
              <a:defRPr sz="1349" b="1"/>
            </a:lvl3pPr>
            <a:lvl4pPr marL="1028289" indent="0">
              <a:buNone/>
              <a:defRPr sz="1200" b="1"/>
            </a:lvl4pPr>
            <a:lvl5pPr marL="1371051" indent="0">
              <a:buNone/>
              <a:defRPr sz="1200" b="1"/>
            </a:lvl5pPr>
            <a:lvl6pPr marL="1713814" indent="0">
              <a:buNone/>
              <a:defRPr sz="1200" b="1"/>
            </a:lvl6pPr>
            <a:lvl7pPr marL="2056577" indent="0">
              <a:buNone/>
              <a:defRPr sz="1200" b="1"/>
            </a:lvl7pPr>
            <a:lvl8pPr marL="2399340" indent="0">
              <a:buNone/>
              <a:defRPr sz="1200" b="1"/>
            </a:lvl8pPr>
            <a:lvl9pPr marL="2742103" indent="0">
              <a:buNone/>
              <a:defRPr sz="1200" b="1"/>
            </a:lvl9pPr>
          </a:lstStyle>
          <a:p>
            <a:pPr lvl="0"/>
            <a:r>
              <a:rPr lang="zh-CN" altLang="en-US"/>
              <a:t>单击此处编辑母版文本样式</a:t>
            </a:r>
          </a:p>
        </p:txBody>
      </p:sp>
      <p:sp>
        <p:nvSpPr>
          <p:cNvPr id="4" name="Content Placeholder 3"/>
          <p:cNvSpPr>
            <a:spLocks noGrp="1"/>
          </p:cNvSpPr>
          <p:nvPr>
            <p:ph sz="half" idx="2"/>
          </p:nvPr>
        </p:nvSpPr>
        <p:spPr>
          <a:xfrm>
            <a:off x="629623" y="1878227"/>
            <a:ext cx="3866997" cy="2762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5" name="Text Placeholder 4"/>
          <p:cNvSpPr>
            <a:spLocks noGrp="1"/>
          </p:cNvSpPr>
          <p:nvPr>
            <p:ph type="body" sz="quarter" idx="3"/>
          </p:nvPr>
        </p:nvSpPr>
        <p:spPr>
          <a:xfrm>
            <a:off x="4627543" y="1260483"/>
            <a:ext cx="3886041" cy="617743"/>
          </a:xfrm>
        </p:spPr>
        <p:txBody>
          <a:bodyPr anchor="b"/>
          <a:lstStyle>
            <a:lvl1pPr marL="0" indent="0">
              <a:buNone/>
              <a:defRPr sz="1799" b="1"/>
            </a:lvl1pPr>
            <a:lvl2pPr marL="342763" indent="0">
              <a:buNone/>
              <a:defRPr sz="1499" b="1"/>
            </a:lvl2pPr>
            <a:lvl3pPr marL="685526" indent="0">
              <a:buNone/>
              <a:defRPr sz="1349" b="1"/>
            </a:lvl3pPr>
            <a:lvl4pPr marL="1028289" indent="0">
              <a:buNone/>
              <a:defRPr sz="1200" b="1"/>
            </a:lvl4pPr>
            <a:lvl5pPr marL="1371051" indent="0">
              <a:buNone/>
              <a:defRPr sz="1200" b="1"/>
            </a:lvl5pPr>
            <a:lvl6pPr marL="1713814" indent="0">
              <a:buNone/>
              <a:defRPr sz="1200" b="1"/>
            </a:lvl6pPr>
            <a:lvl7pPr marL="2056577" indent="0">
              <a:buNone/>
              <a:defRPr sz="1200" b="1"/>
            </a:lvl7pPr>
            <a:lvl8pPr marL="2399340" indent="0">
              <a:buNone/>
              <a:defRPr sz="1200" b="1"/>
            </a:lvl8pPr>
            <a:lvl9pPr marL="2742103" indent="0">
              <a:buNone/>
              <a:defRPr sz="1200" b="1"/>
            </a:lvl9pPr>
          </a:lstStyle>
          <a:p>
            <a:pPr lvl="0"/>
            <a:r>
              <a:rPr lang="zh-CN" altLang="en-US"/>
              <a:t>单击此处编辑母版文本样式</a:t>
            </a:r>
          </a:p>
        </p:txBody>
      </p:sp>
      <p:sp>
        <p:nvSpPr>
          <p:cNvPr id="6" name="Content Placeholder 5"/>
          <p:cNvSpPr>
            <a:spLocks noGrp="1"/>
          </p:cNvSpPr>
          <p:nvPr>
            <p:ph sz="quarter" idx="4"/>
          </p:nvPr>
        </p:nvSpPr>
        <p:spPr>
          <a:xfrm>
            <a:off x="4627543" y="1878227"/>
            <a:ext cx="3886041" cy="2762588"/>
          </a:xfr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10902110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09327770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24047172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623" y="342794"/>
            <a:ext cx="2948154" cy="1199780"/>
          </a:xfrm>
        </p:spPr>
        <p:txBody>
          <a:bodyPr anchor="b"/>
          <a:lstStyle>
            <a:lvl1pPr>
              <a:defRPr sz="2399"/>
            </a:lvl1pPr>
          </a:lstStyle>
          <a:p>
            <a:r>
              <a:rPr lang="zh-CN" altLang="en-US"/>
              <a:t>单击此处编辑母版标题样式</a:t>
            </a:r>
            <a:endParaRPr lang="en-US" dirty="0"/>
          </a:p>
        </p:txBody>
      </p:sp>
      <p:sp>
        <p:nvSpPr>
          <p:cNvPr id="3" name="Content Placeholder 2"/>
          <p:cNvSpPr>
            <a:spLocks noGrp="1"/>
          </p:cNvSpPr>
          <p:nvPr>
            <p:ph idx="1"/>
          </p:nvPr>
        </p:nvSpPr>
        <p:spPr>
          <a:xfrm>
            <a:off x="3886041" y="740341"/>
            <a:ext cx="4627543" cy="3654091"/>
          </a:xfrm>
        </p:spPr>
        <p:txBody>
          <a:bodyPr/>
          <a:lstStyle>
            <a:lvl1pPr>
              <a:defRPr sz="2399"/>
            </a:lvl1pPr>
            <a:lvl2pPr>
              <a:defRPr sz="2099"/>
            </a:lvl2pPr>
            <a:lvl3pPr>
              <a:defRPr sz="1799"/>
            </a:lvl3pPr>
            <a:lvl4pPr>
              <a:defRPr sz="1499"/>
            </a:lvl4pPr>
            <a:lvl5pPr>
              <a:defRPr sz="1499"/>
            </a:lvl5pPr>
            <a:lvl6pPr>
              <a:defRPr sz="1499"/>
            </a:lvl6pPr>
            <a:lvl7pPr>
              <a:defRPr sz="1499"/>
            </a:lvl7pPr>
            <a:lvl8pPr>
              <a:defRPr sz="1499"/>
            </a:lvl8pPr>
            <a:lvl9pPr>
              <a:defRPr sz="1499"/>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Text Placeholder 3"/>
          <p:cNvSpPr>
            <a:spLocks noGrp="1"/>
          </p:cNvSpPr>
          <p:nvPr>
            <p:ph type="body" sz="half" idx="2"/>
          </p:nvPr>
        </p:nvSpPr>
        <p:spPr>
          <a:xfrm>
            <a:off x="629623" y="1542574"/>
            <a:ext cx="2948154" cy="2857809"/>
          </a:xfrm>
        </p:spPr>
        <p:txBody>
          <a:bodyPr/>
          <a:lstStyle>
            <a:lvl1pPr marL="0" indent="0">
              <a:buNone/>
              <a:defRPr sz="1200"/>
            </a:lvl1pPr>
            <a:lvl2pPr marL="342763" indent="0">
              <a:buNone/>
              <a:defRPr sz="1050"/>
            </a:lvl2pPr>
            <a:lvl3pPr marL="685526" indent="0">
              <a:buNone/>
              <a:defRPr sz="900"/>
            </a:lvl3pPr>
            <a:lvl4pPr marL="1028289" indent="0">
              <a:buNone/>
              <a:defRPr sz="750"/>
            </a:lvl4pPr>
            <a:lvl5pPr marL="1371051" indent="0">
              <a:buNone/>
              <a:defRPr sz="750"/>
            </a:lvl5pPr>
            <a:lvl6pPr marL="1713814" indent="0">
              <a:buNone/>
              <a:defRPr sz="750"/>
            </a:lvl6pPr>
            <a:lvl7pPr marL="2056577" indent="0">
              <a:buNone/>
              <a:defRPr sz="750"/>
            </a:lvl7pPr>
            <a:lvl8pPr marL="2399340" indent="0">
              <a:buNone/>
              <a:defRPr sz="750"/>
            </a:lvl8pPr>
            <a:lvl9pPr marL="2742103"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1320205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623" y="342794"/>
            <a:ext cx="2948154" cy="1199780"/>
          </a:xfrm>
        </p:spPr>
        <p:txBody>
          <a:bodyPr anchor="b"/>
          <a:lstStyle>
            <a:lvl1pPr>
              <a:defRPr sz="2399"/>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6041" y="740341"/>
            <a:ext cx="4627543" cy="3654091"/>
          </a:xfrm>
        </p:spPr>
        <p:txBody>
          <a:bodyPr anchor="t"/>
          <a:lstStyle>
            <a:lvl1pPr marL="0" indent="0">
              <a:buNone/>
              <a:defRPr sz="2399"/>
            </a:lvl1pPr>
            <a:lvl2pPr marL="342763" indent="0">
              <a:buNone/>
              <a:defRPr sz="2099"/>
            </a:lvl2pPr>
            <a:lvl3pPr marL="685526" indent="0">
              <a:buNone/>
              <a:defRPr sz="1799"/>
            </a:lvl3pPr>
            <a:lvl4pPr marL="1028289" indent="0">
              <a:buNone/>
              <a:defRPr sz="1499"/>
            </a:lvl4pPr>
            <a:lvl5pPr marL="1371051" indent="0">
              <a:buNone/>
              <a:defRPr sz="1499"/>
            </a:lvl5pPr>
            <a:lvl6pPr marL="1713814" indent="0">
              <a:buNone/>
              <a:defRPr sz="1499"/>
            </a:lvl6pPr>
            <a:lvl7pPr marL="2056577" indent="0">
              <a:buNone/>
              <a:defRPr sz="1499"/>
            </a:lvl7pPr>
            <a:lvl8pPr marL="2399340" indent="0">
              <a:buNone/>
              <a:defRPr sz="1499"/>
            </a:lvl8pPr>
            <a:lvl9pPr marL="2742103" indent="0">
              <a:buNone/>
              <a:defRPr sz="1499"/>
            </a:lvl9pPr>
          </a:lstStyle>
          <a:p>
            <a:r>
              <a:rPr lang="zh-CN" altLang="en-US"/>
              <a:t>单击图标添加图片</a:t>
            </a:r>
            <a:endParaRPr lang="en-US" dirty="0"/>
          </a:p>
        </p:txBody>
      </p:sp>
      <p:sp>
        <p:nvSpPr>
          <p:cNvPr id="4" name="Text Placeholder 3"/>
          <p:cNvSpPr>
            <a:spLocks noGrp="1"/>
          </p:cNvSpPr>
          <p:nvPr>
            <p:ph type="body" sz="half" idx="2"/>
          </p:nvPr>
        </p:nvSpPr>
        <p:spPr>
          <a:xfrm>
            <a:off x="629623" y="1542574"/>
            <a:ext cx="2948154" cy="2857809"/>
          </a:xfrm>
        </p:spPr>
        <p:txBody>
          <a:bodyPr/>
          <a:lstStyle>
            <a:lvl1pPr marL="0" indent="0">
              <a:buNone/>
              <a:defRPr sz="1200"/>
            </a:lvl1pPr>
            <a:lvl2pPr marL="342763" indent="0">
              <a:buNone/>
              <a:defRPr sz="1050"/>
            </a:lvl2pPr>
            <a:lvl3pPr marL="685526" indent="0">
              <a:buNone/>
              <a:defRPr sz="900"/>
            </a:lvl3pPr>
            <a:lvl4pPr marL="1028289" indent="0">
              <a:buNone/>
              <a:defRPr sz="750"/>
            </a:lvl4pPr>
            <a:lvl5pPr marL="1371051" indent="0">
              <a:buNone/>
              <a:defRPr sz="750"/>
            </a:lvl5pPr>
            <a:lvl6pPr marL="1713814" indent="0">
              <a:buNone/>
              <a:defRPr sz="750"/>
            </a:lvl6pPr>
            <a:lvl7pPr marL="2056577" indent="0">
              <a:buNone/>
              <a:defRPr sz="750"/>
            </a:lvl7pPr>
            <a:lvl8pPr marL="2399340" indent="0">
              <a:buNone/>
              <a:defRPr sz="750"/>
            </a:lvl8pPr>
            <a:lvl9pPr marL="2742103" indent="0">
              <a:buNone/>
              <a:defRPr sz="75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C764DE79-268F-4C1A-8933-263129D2AF90}" type="datetimeFigureOut">
              <a:rPr lang="en-US" smtClean="0"/>
              <a:t>3/11/2023</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8F63A3B-78C7-47BE-AE5E-E10140E04643}" type="slidenum">
              <a:rPr lang="en-US" smtClean="0"/>
              <a:t>‹#›</a:t>
            </a:fld>
            <a:endParaRPr lang="en-US" dirty="0"/>
          </a:p>
        </p:txBody>
      </p:sp>
    </p:spTree>
    <p:extLst>
      <p:ext uri="{BB962C8B-B14F-4D97-AF65-F5344CB8AC3E}">
        <p14:creationId xmlns:p14="http://schemas.microsoft.com/office/powerpoint/2010/main" val="336339559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432" y="273759"/>
            <a:ext cx="7883962" cy="993866"/>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432" y="1368796"/>
            <a:ext cx="7883962" cy="3262497"/>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lang="en-US" dirty="0"/>
          </a:p>
        </p:txBody>
      </p:sp>
      <p:sp>
        <p:nvSpPr>
          <p:cNvPr id="4" name="Date Placeholder 3"/>
          <p:cNvSpPr>
            <a:spLocks noGrp="1"/>
          </p:cNvSpPr>
          <p:nvPr>
            <p:ph type="dt" sz="half" idx="2"/>
          </p:nvPr>
        </p:nvSpPr>
        <p:spPr>
          <a:xfrm>
            <a:off x="628432" y="4765792"/>
            <a:ext cx="2056686" cy="273759"/>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smtClean="0"/>
              <a:t>3/11/2023</a:t>
            </a:fld>
            <a:endParaRPr lang="en-US" dirty="0"/>
          </a:p>
        </p:txBody>
      </p:sp>
      <p:sp>
        <p:nvSpPr>
          <p:cNvPr id="5" name="Footer Placeholder 4"/>
          <p:cNvSpPr>
            <a:spLocks noGrp="1"/>
          </p:cNvSpPr>
          <p:nvPr>
            <p:ph type="ftr" sz="quarter" idx="3"/>
          </p:nvPr>
        </p:nvSpPr>
        <p:spPr>
          <a:xfrm>
            <a:off x="3027899" y="4765792"/>
            <a:ext cx="3085028" cy="273759"/>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5707" y="4765792"/>
            <a:ext cx="2056686" cy="273759"/>
          </a:xfrm>
          <a:prstGeom prst="rect">
            <a:avLst/>
          </a:prstGeom>
        </p:spPr>
        <p:txBody>
          <a:bodyPr vert="horz" lIns="91440" tIns="45720" rIns="91440" bIns="45720" rtlCol="0" anchor="ctr"/>
          <a:lstStyle>
            <a:lvl1pPr algn="r">
              <a:defRPr sz="900">
                <a:solidFill>
                  <a:schemeClr val="tx1">
                    <a:tint val="75000"/>
                  </a:schemeClr>
                </a:solidFill>
              </a:defRPr>
            </a:lvl1pPr>
          </a:lstStyle>
          <a:p>
            <a:fld id="{48F63A3B-78C7-47BE-AE5E-E10140E04643}" type="slidenum">
              <a:rPr lang="en-US" smtClean="0"/>
              <a:t>‹#›</a:t>
            </a:fld>
            <a:endParaRPr lang="en-US" dirty="0"/>
          </a:p>
        </p:txBody>
      </p:sp>
    </p:spTree>
    <p:extLst>
      <p:ext uri="{BB962C8B-B14F-4D97-AF65-F5344CB8AC3E}">
        <p14:creationId xmlns:p14="http://schemas.microsoft.com/office/powerpoint/2010/main" val="1531160720"/>
      </p:ext>
    </p:extLst>
  </p:cSld>
  <p:clrMap bg1="lt1" tx1="dk1" bg2="lt2" tx2="dk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685" r:id="rId13"/>
    <p:sldLayoutId id="2147483686" r:id="rId14"/>
    <p:sldLayoutId id="2147483687" r:id="rId15"/>
    <p:sldLayoutId id="2147483688" r:id="rId16"/>
    <p:sldLayoutId id="2147483650" r:id="rId17"/>
  </p:sldLayoutIdLst>
  <p:txStyles>
    <p:titleStyle>
      <a:lvl1pPr algn="l" defTabSz="685526" rtl="0" eaLnBrk="1" latinLnBrk="0" hangingPunct="1">
        <a:lnSpc>
          <a:spcPct val="90000"/>
        </a:lnSpc>
        <a:spcBef>
          <a:spcPct val="0"/>
        </a:spcBef>
        <a:buNone/>
        <a:defRPr sz="3299" kern="1200">
          <a:solidFill>
            <a:schemeClr val="tx1"/>
          </a:solidFill>
          <a:latin typeface="+mj-lt"/>
          <a:ea typeface="+mj-ea"/>
          <a:cs typeface="+mj-cs"/>
        </a:defRPr>
      </a:lvl1pPr>
    </p:titleStyle>
    <p:bodyStyle>
      <a:lvl1pPr marL="171381" indent="-171381" algn="l" defTabSz="685526" rtl="0" eaLnBrk="1" latinLnBrk="0" hangingPunct="1">
        <a:lnSpc>
          <a:spcPct val="90000"/>
        </a:lnSpc>
        <a:spcBef>
          <a:spcPts val="750"/>
        </a:spcBef>
        <a:buFont typeface="Arial" panose="020B0604020202020204" pitchFamily="34" charset="0"/>
        <a:buChar char="•"/>
        <a:defRPr sz="2099" kern="1200">
          <a:solidFill>
            <a:schemeClr val="tx1"/>
          </a:solidFill>
          <a:latin typeface="+mn-lt"/>
          <a:ea typeface="+mn-ea"/>
          <a:cs typeface="+mn-cs"/>
        </a:defRPr>
      </a:lvl1pPr>
      <a:lvl2pPr marL="514144" indent="-171381" algn="l" defTabSz="685526" rtl="0" eaLnBrk="1" latinLnBrk="0" hangingPunct="1">
        <a:lnSpc>
          <a:spcPct val="90000"/>
        </a:lnSpc>
        <a:spcBef>
          <a:spcPts val="375"/>
        </a:spcBef>
        <a:buFont typeface="Arial" panose="020B0604020202020204" pitchFamily="34" charset="0"/>
        <a:buChar char="•"/>
        <a:defRPr sz="1799" kern="1200">
          <a:solidFill>
            <a:schemeClr val="tx1"/>
          </a:solidFill>
          <a:latin typeface="+mn-lt"/>
          <a:ea typeface="+mn-ea"/>
          <a:cs typeface="+mn-cs"/>
        </a:defRPr>
      </a:lvl2pPr>
      <a:lvl3pPr marL="856907" indent="-171381" algn="l" defTabSz="685526" rtl="0" eaLnBrk="1" latinLnBrk="0" hangingPunct="1">
        <a:lnSpc>
          <a:spcPct val="90000"/>
        </a:lnSpc>
        <a:spcBef>
          <a:spcPts val="375"/>
        </a:spcBef>
        <a:buFont typeface="Arial" panose="020B0604020202020204" pitchFamily="34" charset="0"/>
        <a:buChar char="•"/>
        <a:defRPr sz="1499" kern="1200">
          <a:solidFill>
            <a:schemeClr val="tx1"/>
          </a:solidFill>
          <a:latin typeface="+mn-lt"/>
          <a:ea typeface="+mn-ea"/>
          <a:cs typeface="+mn-cs"/>
        </a:defRPr>
      </a:lvl3pPr>
      <a:lvl4pPr marL="1199670"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4pPr>
      <a:lvl5pPr marL="1542433"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5pPr>
      <a:lvl6pPr marL="1885196"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6pPr>
      <a:lvl7pPr marL="2227958"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7pPr>
      <a:lvl8pPr marL="2570721"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8pPr>
      <a:lvl9pPr marL="2913484" indent="-171381" algn="l" defTabSz="685526" rtl="0" eaLnBrk="1" latinLnBrk="0" hangingPunct="1">
        <a:lnSpc>
          <a:spcPct val="90000"/>
        </a:lnSpc>
        <a:spcBef>
          <a:spcPts val="375"/>
        </a:spcBef>
        <a:buFont typeface="Arial" panose="020B0604020202020204" pitchFamily="34" charset="0"/>
        <a:buChar char="•"/>
        <a:defRPr sz="1349" kern="1200">
          <a:solidFill>
            <a:schemeClr val="tx1"/>
          </a:solidFill>
          <a:latin typeface="+mn-lt"/>
          <a:ea typeface="+mn-ea"/>
          <a:cs typeface="+mn-cs"/>
        </a:defRPr>
      </a:lvl9pPr>
    </p:bodyStyle>
    <p:otherStyle>
      <a:defPPr>
        <a:defRPr lang="en-US"/>
      </a:defPPr>
      <a:lvl1pPr marL="0" algn="l" defTabSz="685526" rtl="0" eaLnBrk="1" latinLnBrk="0" hangingPunct="1">
        <a:defRPr sz="1349" kern="1200">
          <a:solidFill>
            <a:schemeClr val="tx1"/>
          </a:solidFill>
          <a:latin typeface="+mn-lt"/>
          <a:ea typeface="+mn-ea"/>
          <a:cs typeface="+mn-cs"/>
        </a:defRPr>
      </a:lvl1pPr>
      <a:lvl2pPr marL="342763" algn="l" defTabSz="685526" rtl="0" eaLnBrk="1" latinLnBrk="0" hangingPunct="1">
        <a:defRPr sz="1349" kern="1200">
          <a:solidFill>
            <a:schemeClr val="tx1"/>
          </a:solidFill>
          <a:latin typeface="+mn-lt"/>
          <a:ea typeface="+mn-ea"/>
          <a:cs typeface="+mn-cs"/>
        </a:defRPr>
      </a:lvl2pPr>
      <a:lvl3pPr marL="685526" algn="l" defTabSz="685526" rtl="0" eaLnBrk="1" latinLnBrk="0" hangingPunct="1">
        <a:defRPr sz="1349" kern="1200">
          <a:solidFill>
            <a:schemeClr val="tx1"/>
          </a:solidFill>
          <a:latin typeface="+mn-lt"/>
          <a:ea typeface="+mn-ea"/>
          <a:cs typeface="+mn-cs"/>
        </a:defRPr>
      </a:lvl3pPr>
      <a:lvl4pPr marL="1028289" algn="l" defTabSz="685526" rtl="0" eaLnBrk="1" latinLnBrk="0" hangingPunct="1">
        <a:defRPr sz="1349" kern="1200">
          <a:solidFill>
            <a:schemeClr val="tx1"/>
          </a:solidFill>
          <a:latin typeface="+mn-lt"/>
          <a:ea typeface="+mn-ea"/>
          <a:cs typeface="+mn-cs"/>
        </a:defRPr>
      </a:lvl4pPr>
      <a:lvl5pPr marL="1371051" algn="l" defTabSz="685526" rtl="0" eaLnBrk="1" latinLnBrk="0" hangingPunct="1">
        <a:defRPr sz="1349" kern="1200">
          <a:solidFill>
            <a:schemeClr val="tx1"/>
          </a:solidFill>
          <a:latin typeface="+mn-lt"/>
          <a:ea typeface="+mn-ea"/>
          <a:cs typeface="+mn-cs"/>
        </a:defRPr>
      </a:lvl5pPr>
      <a:lvl6pPr marL="1713814" algn="l" defTabSz="685526" rtl="0" eaLnBrk="1" latinLnBrk="0" hangingPunct="1">
        <a:defRPr sz="1349" kern="1200">
          <a:solidFill>
            <a:schemeClr val="tx1"/>
          </a:solidFill>
          <a:latin typeface="+mn-lt"/>
          <a:ea typeface="+mn-ea"/>
          <a:cs typeface="+mn-cs"/>
        </a:defRPr>
      </a:lvl6pPr>
      <a:lvl7pPr marL="2056577" algn="l" defTabSz="685526" rtl="0" eaLnBrk="1" latinLnBrk="0" hangingPunct="1">
        <a:defRPr sz="1349" kern="1200">
          <a:solidFill>
            <a:schemeClr val="tx1"/>
          </a:solidFill>
          <a:latin typeface="+mn-lt"/>
          <a:ea typeface="+mn-ea"/>
          <a:cs typeface="+mn-cs"/>
        </a:defRPr>
      </a:lvl7pPr>
      <a:lvl8pPr marL="2399340" algn="l" defTabSz="685526" rtl="0" eaLnBrk="1" latinLnBrk="0" hangingPunct="1">
        <a:defRPr sz="1349" kern="1200">
          <a:solidFill>
            <a:schemeClr val="tx1"/>
          </a:solidFill>
          <a:latin typeface="+mn-lt"/>
          <a:ea typeface="+mn-ea"/>
          <a:cs typeface="+mn-cs"/>
        </a:defRPr>
      </a:lvl8pPr>
      <a:lvl9pPr marL="2742103" algn="l" defTabSz="685526" rtl="0" eaLnBrk="1" latinLnBrk="0" hangingPunct="1">
        <a:defRPr sz="1349"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7.emf"/><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image" Target="../media/image19.emf"/><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image" Target="../media/image20.emf"/><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g"/><Relationship Id="rId1" Type="http://schemas.openxmlformats.org/officeDocument/2006/relationships/slideLayout" Target="../slideLayouts/slideLayout1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image" Target="../media/image24.emf"/><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27.emf"/><Relationship Id="rId2" Type="http://schemas.openxmlformats.org/officeDocument/2006/relationships/image" Target="../media/image26.pn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emf"/><Relationship Id="rId1" Type="http://schemas.openxmlformats.org/officeDocument/2006/relationships/slideLayout" Target="../slideLayouts/slideLayout12.xml"/><Relationship Id="rId4" Type="http://schemas.openxmlformats.org/officeDocument/2006/relationships/image" Target="../media/image30.emf"/></Relationships>
</file>

<file path=ppt/slides/_rels/slide24.xml.rels><?xml version="1.0" encoding="UTF-8" standalone="yes"?>
<Relationships xmlns="http://schemas.openxmlformats.org/package/2006/relationships"><Relationship Id="rId3" Type="http://schemas.openxmlformats.org/officeDocument/2006/relationships/image" Target="../media/image32.emf"/><Relationship Id="rId2" Type="http://schemas.openxmlformats.org/officeDocument/2006/relationships/image" Target="../media/image31.emf"/><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2.xml"/></Relationships>
</file>

<file path=ppt/slides/_rels/slide30.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12.xml"/><Relationship Id="rId4" Type="http://schemas.openxmlformats.org/officeDocument/2006/relationships/image" Target="../media/image38.emf"/></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jpeg"/><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8"/>
          <p:cNvSpPr>
            <a:spLocks noChangeArrowheads="1"/>
          </p:cNvSpPr>
          <p:nvPr/>
        </p:nvSpPr>
        <p:spPr bwMode="auto">
          <a:xfrm>
            <a:off x="4270998" y="2054607"/>
            <a:ext cx="33990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zh-CN" altLang="en-US" sz="2800" dirty="0">
                <a:solidFill>
                  <a:schemeClr val="tx1">
                    <a:lumMod val="75000"/>
                    <a:lumOff val="25000"/>
                  </a:schemeClr>
                </a:solidFill>
                <a:latin typeface="Impact" pitchFamily="34" charset="0"/>
                <a:ea typeface="微软雅黑" pitchFamily="34" charset="-122"/>
                <a:cs typeface="宋体" pitchFamily="2" charset="-122"/>
              </a:rPr>
              <a:t>项目一 平面广告设计</a:t>
            </a:r>
            <a:endParaRPr lang="en-US" altLang="zh-CN" sz="2800" dirty="0">
              <a:solidFill>
                <a:schemeClr val="tx1">
                  <a:lumMod val="75000"/>
                  <a:lumOff val="25000"/>
                </a:schemeClr>
              </a:solidFill>
              <a:latin typeface="Impact" pitchFamily="34" charset="0"/>
              <a:ea typeface="微软雅黑" pitchFamily="34" charset="-122"/>
              <a:cs typeface="宋体" pitchFamily="2" charset="-122"/>
            </a:endParaRPr>
          </a:p>
        </p:txBody>
      </p:sp>
      <p:sp>
        <p:nvSpPr>
          <p:cNvPr id="19" name="Line 21"/>
          <p:cNvSpPr>
            <a:spLocks noChangeShapeType="1"/>
          </p:cNvSpPr>
          <p:nvPr/>
        </p:nvSpPr>
        <p:spPr bwMode="auto">
          <a:xfrm>
            <a:off x="4270998" y="2675012"/>
            <a:ext cx="3399012" cy="0"/>
          </a:xfrm>
          <a:prstGeom prst="line">
            <a:avLst/>
          </a:prstGeom>
          <a:noFill/>
          <a:ln w="6350">
            <a:solidFill>
              <a:schemeClr val="tx1">
                <a:lumMod val="75000"/>
                <a:lumOff val="2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ln>
                <a:solidFill>
                  <a:schemeClr val="tx1">
                    <a:lumMod val="75000"/>
                    <a:lumOff val="25000"/>
                  </a:schemeClr>
                </a:solidFill>
              </a:ln>
              <a:solidFill>
                <a:srgbClr val="000000"/>
              </a:solidFill>
              <a:latin typeface="Arial" pitchFamily="34" charset="0"/>
            </a:endParaRPr>
          </a:p>
        </p:txBody>
      </p:sp>
      <p:sp>
        <p:nvSpPr>
          <p:cNvPr id="10" name="Rectangle 20"/>
          <p:cNvSpPr>
            <a:spLocks noChangeArrowheads="1"/>
          </p:cNvSpPr>
          <p:nvPr/>
        </p:nvSpPr>
        <p:spPr bwMode="auto">
          <a:xfrm>
            <a:off x="4270998" y="2864531"/>
            <a:ext cx="3399012" cy="1384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900" dirty="0">
                <a:solidFill>
                  <a:schemeClr val="accent1"/>
                </a:solidFill>
                <a:latin typeface="微软雅黑" pitchFamily="34" charset="-122"/>
                <a:ea typeface="微软雅黑" pitchFamily="34" charset="-122"/>
                <a:cs typeface="Arial" pitchFamily="34" charset="0"/>
              </a:rPr>
              <a:t>●</a:t>
            </a:r>
            <a:r>
              <a:rPr lang="zh-CN" altLang="en-US" sz="900" b="1" dirty="0">
                <a:solidFill>
                  <a:srgbClr val="8BC145"/>
                </a:solidFill>
                <a:latin typeface="微软雅黑" pitchFamily="34" charset="-122"/>
                <a:ea typeface="微软雅黑" pitchFamily="34" charset="-122"/>
                <a:cs typeface="Arial" pitchFamily="34" charset="0"/>
              </a:rPr>
              <a:t>任务一 设计招贴广告       </a:t>
            </a:r>
            <a:r>
              <a:rPr lang="zh-CN" altLang="en-US" sz="900" dirty="0">
                <a:solidFill>
                  <a:schemeClr val="accent1"/>
                </a:solidFill>
                <a:latin typeface="微软雅黑" pitchFamily="34" charset="-122"/>
                <a:ea typeface="微软雅黑" pitchFamily="34" charset="-122"/>
                <a:cs typeface="Arial" pitchFamily="34" charset="0"/>
              </a:rPr>
              <a:t>●</a:t>
            </a:r>
            <a:r>
              <a:rPr lang="zh-CN" altLang="en-US" sz="900" dirty="0">
                <a:solidFill>
                  <a:srgbClr val="53585E"/>
                </a:solidFill>
                <a:latin typeface="微软雅黑" pitchFamily="34" charset="-122"/>
                <a:ea typeface="微软雅黑" pitchFamily="34" charset="-122"/>
                <a:cs typeface="Arial" pitchFamily="34" charset="0"/>
              </a:rPr>
              <a:t>任务二 设计</a:t>
            </a:r>
            <a:r>
              <a:rPr lang="en-US" altLang="zh-CN" sz="900" dirty="0">
                <a:solidFill>
                  <a:srgbClr val="53585E"/>
                </a:solidFill>
                <a:latin typeface="微软雅黑" pitchFamily="34" charset="-122"/>
                <a:ea typeface="微软雅黑" pitchFamily="34" charset="-122"/>
                <a:cs typeface="Arial" pitchFamily="34" charset="0"/>
              </a:rPr>
              <a:t>DM</a:t>
            </a:r>
            <a:r>
              <a:rPr lang="zh-CN" altLang="en-US" sz="900" dirty="0">
                <a:solidFill>
                  <a:srgbClr val="53585E"/>
                </a:solidFill>
                <a:latin typeface="微软雅黑" pitchFamily="34" charset="-122"/>
                <a:ea typeface="微软雅黑" pitchFamily="34" charset="-122"/>
                <a:cs typeface="Arial" pitchFamily="34" charset="0"/>
              </a:rPr>
              <a:t>广告</a:t>
            </a:r>
          </a:p>
        </p:txBody>
      </p:sp>
      <p:sp>
        <p:nvSpPr>
          <p:cNvPr id="17" name="Rectangle 18"/>
          <p:cNvSpPr>
            <a:spLocks noChangeArrowheads="1"/>
          </p:cNvSpPr>
          <p:nvPr/>
        </p:nvSpPr>
        <p:spPr bwMode="auto">
          <a:xfrm>
            <a:off x="4270998" y="1557312"/>
            <a:ext cx="2911053"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学习单元三  平面设计制作</a:t>
            </a:r>
            <a:endParaRPr lang="en-US" altLang="zh-CN" sz="2000" b="1" dirty="0">
              <a:solidFill>
                <a:schemeClr val="accent1"/>
              </a:solidFill>
              <a:latin typeface="Impact" pitchFamily="34" charset="0"/>
              <a:ea typeface="微软雅黑" pitchFamily="34" charset="-122"/>
              <a:cs typeface="宋体" pitchFamily="2" charset="-122"/>
            </a:endParaRPr>
          </a:p>
        </p:txBody>
      </p:sp>
      <p:sp>
        <p:nvSpPr>
          <p:cNvPr id="20" name="Freeform 6">
            <a:extLst>
              <a:ext uri="{FF2B5EF4-FFF2-40B4-BE49-F238E27FC236}">
                <a16:creationId xmlns:a16="http://schemas.microsoft.com/office/drawing/2014/main" id="{2DF4E9F2-6AC0-18B3-D2F2-B67343D0278C}"/>
              </a:ext>
            </a:extLst>
          </p:cNvPr>
          <p:cNvSpPr/>
          <p:nvPr/>
        </p:nvSpPr>
        <p:spPr bwMode="auto">
          <a:xfrm>
            <a:off x="-9539" y="-7938"/>
            <a:ext cx="2556000" cy="5159376"/>
          </a:xfrm>
          <a:custGeom>
            <a:avLst/>
            <a:gdLst>
              <a:gd name="T0" fmla="*/ 0 w 1624"/>
              <a:gd name="T1" fmla="*/ 0 h 3250"/>
              <a:gd name="T2" fmla="*/ 1624 w 1624"/>
              <a:gd name="T3" fmla="*/ 1625 h 3250"/>
              <a:gd name="T4" fmla="*/ 0 w 1624"/>
              <a:gd name="T5" fmla="*/ 3250 h 3250"/>
              <a:gd name="T6" fmla="*/ 0 w 1624"/>
              <a:gd name="T7" fmla="*/ 0 h 3250"/>
            </a:gdLst>
            <a:ahLst/>
            <a:cxnLst>
              <a:cxn ang="0">
                <a:pos x="T0" y="T1"/>
              </a:cxn>
              <a:cxn ang="0">
                <a:pos x="T2" y="T3"/>
              </a:cxn>
              <a:cxn ang="0">
                <a:pos x="T4" y="T5"/>
              </a:cxn>
              <a:cxn ang="0">
                <a:pos x="T6" y="T7"/>
              </a:cxn>
            </a:cxnLst>
            <a:rect l="0" t="0" r="r" b="b"/>
            <a:pathLst>
              <a:path w="1624" h="3250">
                <a:moveTo>
                  <a:pt x="0" y="0"/>
                </a:moveTo>
                <a:lnTo>
                  <a:pt x="1624" y="1625"/>
                </a:lnTo>
                <a:lnTo>
                  <a:pt x="0" y="3250"/>
                </a:lnTo>
                <a:lnTo>
                  <a:pt x="0" y="0"/>
                </a:lnTo>
                <a:close/>
              </a:path>
            </a:pathLst>
          </a:custGeom>
          <a:blipFill>
            <a:blip r:embed="rId2" cstate="screen"/>
            <a:srcRect/>
            <a:stretch>
              <a:fillRect/>
            </a:stretch>
          </a:blipFill>
          <a:ln w="12700" cap="flat">
            <a:noFill/>
            <a:prstDash val="solid"/>
            <a:miter lim="800000"/>
          </a:ln>
        </p:spPr>
        <p:txBody>
          <a:bodyPr vert="horz" wrap="square" lIns="91440" tIns="45720" rIns="91440" bIns="45720" numCol="1" anchor="t" anchorCtr="0" compatLnSpc="1"/>
          <a:lstStyle/>
          <a:p>
            <a:endParaRPr lang="zh-CN" altLang="en-US"/>
          </a:p>
        </p:txBody>
      </p:sp>
      <p:sp>
        <p:nvSpPr>
          <p:cNvPr id="21" name="Freeform 7">
            <a:extLst>
              <a:ext uri="{FF2B5EF4-FFF2-40B4-BE49-F238E27FC236}">
                <a16:creationId xmlns:a16="http://schemas.microsoft.com/office/drawing/2014/main" id="{371A9718-2DF8-8C22-B9E5-87C098C9057F}"/>
              </a:ext>
            </a:extLst>
          </p:cNvPr>
          <p:cNvSpPr/>
          <p:nvPr/>
        </p:nvSpPr>
        <p:spPr bwMode="auto">
          <a:xfrm>
            <a:off x="-9539" y="2133600"/>
            <a:ext cx="438938" cy="876300"/>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22" name="Freeform 8">
            <a:extLst>
              <a:ext uri="{FF2B5EF4-FFF2-40B4-BE49-F238E27FC236}">
                <a16:creationId xmlns:a16="http://schemas.microsoft.com/office/drawing/2014/main" id="{20452F06-43F6-7705-AA68-9F2FCB2B2414}"/>
              </a:ext>
            </a:extLst>
          </p:cNvPr>
          <p:cNvSpPr/>
          <p:nvPr/>
        </p:nvSpPr>
        <p:spPr bwMode="auto">
          <a:xfrm>
            <a:off x="1956222" y="1562844"/>
            <a:ext cx="580472" cy="1158916"/>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23" name="Freeform 9">
            <a:extLst>
              <a:ext uri="{FF2B5EF4-FFF2-40B4-BE49-F238E27FC236}">
                <a16:creationId xmlns:a16="http://schemas.microsoft.com/office/drawing/2014/main" id="{EA3AF238-8546-11E9-C686-5142A1CA12D0}"/>
              </a:ext>
            </a:extLst>
          </p:cNvPr>
          <p:cNvSpPr/>
          <p:nvPr/>
        </p:nvSpPr>
        <p:spPr bwMode="auto">
          <a:xfrm>
            <a:off x="2212592" y="2089960"/>
            <a:ext cx="471804" cy="94530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24" name="菱形 23">
            <a:extLst>
              <a:ext uri="{FF2B5EF4-FFF2-40B4-BE49-F238E27FC236}">
                <a16:creationId xmlns:a16="http://schemas.microsoft.com/office/drawing/2014/main" id="{5E28BDD3-DF65-6A68-D9D5-739F3AE0DD64}"/>
              </a:ext>
            </a:extLst>
          </p:cNvPr>
          <p:cNvSpPr/>
          <p:nvPr/>
        </p:nvSpPr>
        <p:spPr>
          <a:xfrm>
            <a:off x="1026109" y="3165533"/>
            <a:ext cx="2034712" cy="2034712"/>
          </a:xfrm>
          <a:prstGeom prst="diamond">
            <a:avLst/>
          </a:prstGeom>
          <a:blipFill>
            <a:blip r:embed="rId3" cstate="print"/>
            <a:srcRect/>
            <a:stretch>
              <a:fillRect r="3"/>
            </a:stretch>
          </a:blipFill>
          <a:ln w="6350" cap="flat">
            <a:noFill/>
            <a:prstDash val="solid"/>
            <a:miter lim="800000"/>
          </a:ln>
        </p:spPr>
        <p:txBody>
          <a:bodyPr vert="horz" wrap="square" lIns="91440" tIns="45720" rIns="91440" bIns="45720" numCol="1" anchor="t" anchorCtr="0" compatLnSpc="1"/>
          <a:lstStyle/>
          <a:p>
            <a:endParaRPr lang="zh-CN" altLang="en-US"/>
          </a:p>
        </p:txBody>
      </p:sp>
      <p:sp>
        <p:nvSpPr>
          <p:cNvPr id="25" name="菱形 24">
            <a:extLst>
              <a:ext uri="{FF2B5EF4-FFF2-40B4-BE49-F238E27FC236}">
                <a16:creationId xmlns:a16="http://schemas.microsoft.com/office/drawing/2014/main" id="{2FD7593A-C6F4-2063-11E9-827944BE766A}"/>
              </a:ext>
            </a:extLst>
          </p:cNvPr>
          <p:cNvSpPr/>
          <p:nvPr/>
        </p:nvSpPr>
        <p:spPr>
          <a:xfrm>
            <a:off x="-27794" y="4227140"/>
            <a:ext cx="2034712" cy="2034712"/>
          </a:xfrm>
          <a:prstGeom prst="diamond">
            <a:avLst/>
          </a:prstGeom>
          <a:solidFill>
            <a:schemeClr val="accent2"/>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26" name="菱形 25">
            <a:extLst>
              <a:ext uri="{FF2B5EF4-FFF2-40B4-BE49-F238E27FC236}">
                <a16:creationId xmlns:a16="http://schemas.microsoft.com/office/drawing/2014/main" id="{0C0F4021-EB79-783B-2FE2-B5F523D12375}"/>
              </a:ext>
            </a:extLst>
          </p:cNvPr>
          <p:cNvSpPr/>
          <p:nvPr/>
        </p:nvSpPr>
        <p:spPr>
          <a:xfrm>
            <a:off x="2080555" y="4227140"/>
            <a:ext cx="2034712" cy="2034712"/>
          </a:xfrm>
          <a:prstGeom prst="diamond">
            <a:avLst/>
          </a:pr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1400"/>
                                      </p:stCondLst>
                                      <p:iterate type="lt">
                                        <p:tmPct val="6667"/>
                                      </p:iterate>
                                      <p:childTnLst>
                                        <p:set>
                                          <p:cBhvr>
                                            <p:cTn id="6" dur="1" fill="hold">
                                              <p:stCondLst>
                                                <p:cond delay="0"/>
                                              </p:stCondLst>
                                            </p:cTn>
                                            <p:tgtEl>
                                              <p:spTgt spid="16"/>
                                            </p:tgtEl>
                                            <p:attrNameLst>
                                              <p:attrName>style.visibility</p:attrName>
                                            </p:attrNameLst>
                                          </p:cBhvr>
                                          <p:to>
                                            <p:strVal val="visible"/>
                                          </p:to>
                                        </p:set>
                                        <p:anim by="(-#ppt_w*2)" calcmode="lin" valueType="num">
                                          <p:cBhvr rctx="PPT">
                                            <p:cTn id="7" dur="375" autoRev="1" fill="hold">
                                              <p:stCondLst>
                                                <p:cond delay="0"/>
                                              </p:stCondLst>
                                            </p:cTn>
                                            <p:tgtEl>
                                              <p:spTgt spid="16"/>
                                            </p:tgtEl>
                                            <p:attrNameLst>
                                              <p:attrName>ppt_w</p:attrName>
                                            </p:attrNameLst>
                                          </p:cBhvr>
                                        </p:anim>
                                        <p:anim by="(#ppt_w*0.50)" calcmode="lin" valueType="num">
                                          <p:cBhvr>
                                            <p:cTn id="8" dur="375" decel="50000" autoRev="1" fill="hold">
                                              <p:stCondLst>
                                                <p:cond delay="0"/>
                                              </p:stCondLst>
                                            </p:cTn>
                                            <p:tgtEl>
                                              <p:spTgt spid="16"/>
                                            </p:tgtEl>
                                            <p:attrNameLst>
                                              <p:attrName>ppt_x</p:attrName>
                                            </p:attrNameLst>
                                          </p:cBhvr>
                                        </p:anim>
                                        <p:anim from="(-#ppt_h/2)" to="(#ppt_y)" calcmode="lin" valueType="num">
                                          <p:cBhvr>
                                            <p:cTn id="9" dur="750" fill="hold">
                                              <p:stCondLst>
                                                <p:cond delay="0"/>
                                              </p:stCondLst>
                                            </p:cTn>
                                            <p:tgtEl>
                                              <p:spTgt spid="16"/>
                                            </p:tgtEl>
                                            <p:attrNameLst>
                                              <p:attrName>ppt_y</p:attrName>
                                            </p:attrNameLst>
                                          </p:cBhvr>
                                        </p:anim>
                                        <p:animRot by="21600000">
                                          <p:cBhvr>
                                            <p:cTn id="10" dur="750" fill="hold">
                                              <p:stCondLst>
                                                <p:cond delay="0"/>
                                              </p:stCondLst>
                                            </p:cTn>
                                            <p:tgtEl>
                                              <p:spTgt spid="16"/>
                                            </p:tgtEl>
                                            <p:attrNameLst>
                                              <p:attrName>r</p:attrName>
                                            </p:attrNameLst>
                                          </p:cBhvr>
                                        </p:animRot>
                                      </p:childTnLst>
                                    </p:cTn>
                                  </p:par>
                                  <p:par>
                                    <p:cTn id="11" presetID="22" presetClass="entr" presetSubtype="8" fill="hold" grpId="0" nodeType="withEffect">
                                      <p:stCondLst>
                                        <p:cond delay="300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 presetClass="entr" presetSubtype="4" fill="hold" grpId="0" nodeType="withEffect" p14:presetBounceEnd="60000">
                                      <p:stCondLst>
                                        <p:cond delay="3500"/>
                                      </p:stCondLst>
                                      <p:childTnLst>
                                        <p:set>
                                          <p:cBhvr>
                                            <p:cTn id="15" dur="1" fill="hold">
                                              <p:stCondLst>
                                                <p:cond delay="0"/>
                                              </p:stCondLst>
                                            </p:cTn>
                                            <p:tgtEl>
                                              <p:spTgt spid="10"/>
                                            </p:tgtEl>
                                            <p:attrNameLst>
                                              <p:attrName>style.visibility</p:attrName>
                                            </p:attrNameLst>
                                          </p:cBhvr>
                                          <p:to>
                                            <p:strVal val="visible"/>
                                          </p:to>
                                        </p:set>
                                        <p:anim calcmode="lin" valueType="num" p14:bounceEnd="60000">
                                          <p:cBhvr additive="base">
                                            <p:cTn id="16" dur="500" fill="hold"/>
                                            <p:tgtEl>
                                              <p:spTgt spid="10"/>
                                            </p:tgtEl>
                                            <p:attrNameLst>
                                              <p:attrName>ppt_x</p:attrName>
                                            </p:attrNameLst>
                                          </p:cBhvr>
                                          <p:tavLst>
                                            <p:tav tm="0">
                                              <p:val>
                                                <p:strVal val="#ppt_x"/>
                                              </p:val>
                                            </p:tav>
                                            <p:tav tm="100000">
                                              <p:val>
                                                <p:strVal val="#ppt_x"/>
                                              </p:val>
                                            </p:tav>
                                          </p:tavLst>
                                        </p:anim>
                                        <p:anim calcmode="lin" valueType="num" p14:bounceEnd="60000">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56" presetClass="entr" presetSubtype="0" fill="hold" grpId="0" nodeType="withEffect">
                                      <p:stCondLst>
                                        <p:cond delay="1400"/>
                                      </p:stCondLst>
                                      <p:iterate type="lt">
                                        <p:tmPct val="6667"/>
                                      </p:iterate>
                                      <p:childTnLst>
                                        <p:set>
                                          <p:cBhvr>
                                            <p:cTn id="19" dur="1" fill="hold">
                                              <p:stCondLst>
                                                <p:cond delay="0"/>
                                              </p:stCondLst>
                                            </p:cTn>
                                            <p:tgtEl>
                                              <p:spTgt spid="17"/>
                                            </p:tgtEl>
                                            <p:attrNameLst>
                                              <p:attrName>style.visibility</p:attrName>
                                            </p:attrNameLst>
                                          </p:cBhvr>
                                          <p:to>
                                            <p:strVal val="visible"/>
                                          </p:to>
                                        </p:set>
                                        <p:anim by="(-#ppt_w*2)" calcmode="lin" valueType="num">
                                          <p:cBhvr rctx="PPT">
                                            <p:cTn id="20" dur="375" autoRev="1" fill="hold">
                                              <p:stCondLst>
                                                <p:cond delay="0"/>
                                              </p:stCondLst>
                                            </p:cTn>
                                            <p:tgtEl>
                                              <p:spTgt spid="17"/>
                                            </p:tgtEl>
                                            <p:attrNameLst>
                                              <p:attrName>ppt_w</p:attrName>
                                            </p:attrNameLst>
                                          </p:cBhvr>
                                        </p:anim>
                                        <p:anim by="(#ppt_w*0.50)" calcmode="lin" valueType="num">
                                          <p:cBhvr>
                                            <p:cTn id="21" dur="375" decel="50000" autoRev="1" fill="hold">
                                              <p:stCondLst>
                                                <p:cond delay="0"/>
                                              </p:stCondLst>
                                            </p:cTn>
                                            <p:tgtEl>
                                              <p:spTgt spid="17"/>
                                            </p:tgtEl>
                                            <p:attrNameLst>
                                              <p:attrName>ppt_x</p:attrName>
                                            </p:attrNameLst>
                                          </p:cBhvr>
                                        </p:anim>
                                        <p:anim from="(-#ppt_h/2)" to="(#ppt_y)" calcmode="lin" valueType="num">
                                          <p:cBhvr>
                                            <p:cTn id="22" dur="750" fill="hold">
                                              <p:stCondLst>
                                                <p:cond delay="0"/>
                                              </p:stCondLst>
                                            </p:cTn>
                                            <p:tgtEl>
                                              <p:spTgt spid="17"/>
                                            </p:tgtEl>
                                            <p:attrNameLst>
                                              <p:attrName>ppt_y</p:attrName>
                                            </p:attrNameLst>
                                          </p:cBhvr>
                                        </p:anim>
                                        <p:animRot by="21600000">
                                          <p:cBhvr>
                                            <p:cTn id="23" dur="750" fill="hold">
                                              <p:stCondLst>
                                                <p:cond delay="0"/>
                                              </p:stCondLst>
                                            </p:cTn>
                                            <p:tgtEl>
                                              <p:spTgt spid="17"/>
                                            </p:tgtEl>
                                            <p:attrNameLst>
                                              <p:attrName>r</p:attrName>
                                            </p:attrNameLst>
                                          </p:cBhvr>
                                        </p:animRot>
                                      </p:childTnLst>
                                    </p:cTn>
                                  </p:par>
                                  <p:par>
                                    <p:cTn id="24" presetID="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0-#ppt_w/2"/>
                                              </p:val>
                                            </p:tav>
                                            <p:tav tm="100000">
                                              <p:val>
                                                <p:strVal val="#ppt_x"/>
                                              </p:val>
                                            </p:tav>
                                          </p:tavLst>
                                        </p:anim>
                                        <p:anim calcmode="lin" valueType="num">
                                          <p:cBhvr additive="base">
                                            <p:cTn id="27" dur="500" fill="hold"/>
                                            <p:tgtEl>
                                              <p:spTgt spid="20"/>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10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0-#ppt_w/2"/>
                                              </p:val>
                                            </p:tav>
                                            <p:tav tm="100000">
                                              <p:val>
                                                <p:strVal val="#ppt_x"/>
                                              </p:val>
                                            </p:tav>
                                          </p:tavLst>
                                        </p:anim>
                                        <p:anim calcmode="lin" valueType="num">
                                          <p:cBhvr additive="base">
                                            <p:cTn id="31" dur="500" fill="hold"/>
                                            <p:tgtEl>
                                              <p:spTgt spid="21"/>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500"/>
                                      </p:stCondLst>
                                      <p:childTnLst>
                                        <p:anim calcmode="discrete" valueType="str">
                                          <p:cBhvr>
                                            <p:cTn id="33" dur="100" fill="hold"/>
                                            <p:tgtEl>
                                              <p:spTgt spid="21"/>
                                            </p:tgtEl>
                                            <p:attrNameLst>
                                              <p:attrName>style.visibility</p:attrName>
                                            </p:attrNameLst>
                                          </p:cBhvr>
                                          <p:tavLst>
                                            <p:tav tm="0">
                                              <p:val>
                                                <p:strVal val="hidden"/>
                                              </p:val>
                                            </p:tav>
                                            <p:tav tm="50000">
                                              <p:val>
                                                <p:strVal val="visible"/>
                                              </p:val>
                                            </p:tav>
                                          </p:tavLst>
                                        </p:anim>
                                      </p:childTnLst>
                                    </p:cTn>
                                  </p:par>
                                  <p:par>
                                    <p:cTn id="34" presetID="2" presetClass="entr" presetSubtype="8" fill="hold" grpId="0" nodeType="withEffect">
                                      <p:stCondLst>
                                        <p:cond delay="20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0-#ppt_w/2"/>
                                              </p:val>
                                            </p:tav>
                                            <p:tav tm="100000">
                                              <p:val>
                                                <p:strVal val="#ppt_x"/>
                                              </p:val>
                                            </p:tav>
                                          </p:tavLst>
                                        </p:anim>
                                        <p:anim calcmode="lin" valueType="num">
                                          <p:cBhvr additive="base">
                                            <p:cTn id="37" dur="500" fill="hold"/>
                                            <p:tgtEl>
                                              <p:spTgt spid="22"/>
                                            </p:tgtEl>
                                            <p:attrNameLst>
                                              <p:attrName>ppt_y</p:attrName>
                                            </p:attrNameLst>
                                          </p:cBhvr>
                                          <p:tavLst>
                                            <p:tav tm="0">
                                              <p:val>
                                                <p:strVal val="#ppt_y"/>
                                              </p:val>
                                            </p:tav>
                                            <p:tav tm="100000">
                                              <p:val>
                                                <p:strVal val="#ppt_y"/>
                                              </p:val>
                                            </p:tav>
                                          </p:tavLst>
                                        </p:anim>
                                      </p:childTnLst>
                                    </p:cTn>
                                  </p:par>
                                  <p:par>
                                    <p:cTn id="38" presetID="35" presetClass="emph" presetSubtype="0" repeatCount="3000" fill="hold" grpId="1" nodeType="withEffect">
                                      <p:stCondLst>
                                        <p:cond delay="600"/>
                                      </p:stCondLst>
                                      <p:childTnLst>
                                        <p:anim calcmode="discrete" valueType="str">
                                          <p:cBhvr>
                                            <p:cTn id="39" dur="100" fill="hold"/>
                                            <p:tgtEl>
                                              <p:spTgt spid="22"/>
                                            </p:tgtEl>
                                            <p:attrNameLst>
                                              <p:attrName>style.visibility</p:attrName>
                                            </p:attrNameLst>
                                          </p:cBhvr>
                                          <p:tavLst>
                                            <p:tav tm="0">
                                              <p:val>
                                                <p:strVal val="hidden"/>
                                              </p:val>
                                            </p:tav>
                                            <p:tav tm="50000">
                                              <p:val>
                                                <p:strVal val="visible"/>
                                              </p:val>
                                            </p:tav>
                                          </p:tavLst>
                                        </p:anim>
                                      </p:childTnLst>
                                    </p:cTn>
                                  </p:par>
                                  <p:par>
                                    <p:cTn id="40" presetID="2" presetClass="entr" presetSubtype="8" fill="hold" grpId="0" nodeType="withEffect">
                                      <p:stCondLst>
                                        <p:cond delay="30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0-#ppt_w/2"/>
                                              </p:val>
                                            </p:tav>
                                            <p:tav tm="100000">
                                              <p:val>
                                                <p:strVal val="#ppt_x"/>
                                              </p:val>
                                            </p:tav>
                                          </p:tavLst>
                                        </p:anim>
                                        <p:anim calcmode="lin" valueType="num">
                                          <p:cBhvr additive="base">
                                            <p:cTn id="43" dur="500" fill="hold"/>
                                            <p:tgtEl>
                                              <p:spTgt spid="23"/>
                                            </p:tgtEl>
                                            <p:attrNameLst>
                                              <p:attrName>ppt_y</p:attrName>
                                            </p:attrNameLst>
                                          </p:cBhvr>
                                          <p:tavLst>
                                            <p:tav tm="0">
                                              <p:val>
                                                <p:strVal val="#ppt_y"/>
                                              </p:val>
                                            </p:tav>
                                            <p:tav tm="100000">
                                              <p:val>
                                                <p:strVal val="#ppt_y"/>
                                              </p:val>
                                            </p:tav>
                                          </p:tavLst>
                                        </p:anim>
                                      </p:childTnLst>
                                    </p:cTn>
                                  </p:par>
                                  <p:par>
                                    <p:cTn id="44" presetID="35" presetClass="emph" presetSubtype="0" repeatCount="3000" fill="hold" grpId="1" nodeType="withEffect">
                                      <p:stCondLst>
                                        <p:cond delay="700"/>
                                      </p:stCondLst>
                                      <p:childTnLst>
                                        <p:anim calcmode="discrete" valueType="str">
                                          <p:cBhvr>
                                            <p:cTn id="45" dur="100" fill="hold"/>
                                            <p:tgtEl>
                                              <p:spTgt spid="23"/>
                                            </p:tgtEl>
                                            <p:attrNameLst>
                                              <p:attrName>style.visibility</p:attrName>
                                            </p:attrNameLst>
                                          </p:cBhvr>
                                          <p:tavLst>
                                            <p:tav tm="0">
                                              <p:val>
                                                <p:strVal val="hidden"/>
                                              </p:val>
                                            </p:tav>
                                            <p:tav tm="50000">
                                              <p:val>
                                                <p:strVal val="visible"/>
                                              </p:val>
                                            </p:tav>
                                          </p:tavLst>
                                        </p:anim>
                                      </p:childTnLst>
                                    </p:cTn>
                                  </p:par>
                                  <p:par>
                                    <p:cTn id="46" presetID="2" presetClass="entr" presetSubtype="8" fill="hold" grpId="0" nodeType="withEffect">
                                      <p:stCondLst>
                                        <p:cond delay="70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0-#ppt_w/2"/>
                                              </p:val>
                                            </p:tav>
                                            <p:tav tm="100000">
                                              <p:val>
                                                <p:strVal val="#ppt_x"/>
                                              </p:val>
                                            </p:tav>
                                          </p:tavLst>
                                        </p:anim>
                                        <p:anim calcmode="lin" valueType="num">
                                          <p:cBhvr additive="base">
                                            <p:cTn id="49" dur="500" fill="hold"/>
                                            <p:tgtEl>
                                              <p:spTgt spid="26"/>
                                            </p:tgtEl>
                                            <p:attrNameLst>
                                              <p:attrName>ppt_y</p:attrName>
                                            </p:attrNameLst>
                                          </p:cBhvr>
                                          <p:tavLst>
                                            <p:tav tm="0">
                                              <p:val>
                                                <p:strVal val="#ppt_y"/>
                                              </p:val>
                                            </p:tav>
                                            <p:tav tm="100000">
                                              <p:val>
                                                <p:strVal val="#ppt_y"/>
                                              </p:val>
                                            </p:tav>
                                          </p:tavLst>
                                        </p:anim>
                                      </p:childTnLst>
                                    </p:cTn>
                                  </p:par>
                                  <p:par>
                                    <p:cTn id="50" presetID="35" presetClass="emph" presetSubtype="0" repeatCount="3000" fill="hold" grpId="1" nodeType="withEffect">
                                      <p:stCondLst>
                                        <p:cond delay="1100"/>
                                      </p:stCondLst>
                                      <p:childTnLst>
                                        <p:anim calcmode="discrete" valueType="str">
                                          <p:cBhvr>
                                            <p:cTn id="51" dur="100" fill="hold"/>
                                            <p:tgtEl>
                                              <p:spTgt spid="26"/>
                                            </p:tgtEl>
                                            <p:attrNameLst>
                                              <p:attrName>style.visibility</p:attrName>
                                            </p:attrNameLst>
                                          </p:cBhvr>
                                          <p:tavLst>
                                            <p:tav tm="0">
                                              <p:val>
                                                <p:strVal val="hidden"/>
                                              </p:val>
                                            </p:tav>
                                            <p:tav tm="50000">
                                              <p:val>
                                                <p:strVal val="visible"/>
                                              </p:val>
                                            </p:tav>
                                          </p:tavLst>
                                        </p:anim>
                                      </p:childTnLst>
                                    </p:cTn>
                                  </p:par>
                                  <p:par>
                                    <p:cTn id="52" presetID="2" presetClass="entr" presetSubtype="8" fill="hold" grpId="0" nodeType="withEffect">
                                      <p:stCondLst>
                                        <p:cond delay="110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0-#ppt_w/2"/>
                                              </p:val>
                                            </p:tav>
                                            <p:tav tm="100000">
                                              <p:val>
                                                <p:strVal val="#ppt_x"/>
                                              </p:val>
                                            </p:tav>
                                          </p:tavLst>
                                        </p:anim>
                                        <p:anim calcmode="lin" valueType="num">
                                          <p:cBhvr additive="base">
                                            <p:cTn id="55" dur="500" fill="hold"/>
                                            <p:tgtEl>
                                              <p:spTgt spid="24"/>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1400"/>
                                      </p:stCondLst>
                                      <p:childTnLst>
                                        <p:set>
                                          <p:cBhvr>
                                            <p:cTn id="57" dur="1" fill="hold">
                                              <p:stCondLst>
                                                <p:cond delay="0"/>
                                              </p:stCondLst>
                                            </p:cTn>
                                            <p:tgtEl>
                                              <p:spTgt spid="25"/>
                                            </p:tgtEl>
                                            <p:attrNameLst>
                                              <p:attrName>style.visibility</p:attrName>
                                            </p:attrNameLst>
                                          </p:cBhvr>
                                          <p:to>
                                            <p:strVal val="visible"/>
                                          </p:to>
                                        </p:set>
                                        <p:anim calcmode="lin" valueType="num">
                                          <p:cBhvr additive="base">
                                            <p:cTn id="58" dur="500" fill="hold"/>
                                            <p:tgtEl>
                                              <p:spTgt spid="25"/>
                                            </p:tgtEl>
                                            <p:attrNameLst>
                                              <p:attrName>ppt_x</p:attrName>
                                            </p:attrNameLst>
                                          </p:cBhvr>
                                          <p:tavLst>
                                            <p:tav tm="0">
                                              <p:val>
                                                <p:strVal val="0-#ppt_w/2"/>
                                              </p:val>
                                            </p:tav>
                                            <p:tav tm="100000">
                                              <p:val>
                                                <p:strVal val="#ppt_x"/>
                                              </p:val>
                                            </p:tav>
                                          </p:tavLst>
                                        </p:anim>
                                        <p:anim calcmode="lin" valueType="num">
                                          <p:cBhvr additive="base">
                                            <p:cTn id="59"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P spid="10" grpId="0"/>
          <p:bldP spid="17" grpId="0"/>
          <p:bldP spid="20" grpId="0" animBg="1"/>
          <p:bldP spid="21" grpId="0" animBg="1"/>
          <p:bldP spid="21" grpId="1" animBg="1"/>
          <p:bldP spid="22" grpId="0" animBg="1"/>
          <p:bldP spid="22" grpId="1" animBg="1"/>
          <p:bldP spid="23" grpId="0" animBg="1"/>
          <p:bldP spid="23" grpId="1" animBg="1"/>
          <p:bldP spid="24" grpId="0" animBg="1"/>
          <p:bldP spid="25" grpId="0" animBg="1"/>
          <p:bldP spid="26" grpId="0" animBg="1"/>
          <p:bldP spid="26" grpId="1"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6" presetClass="entr" presetSubtype="0" fill="hold" grpId="0" nodeType="withEffect">
                                      <p:stCondLst>
                                        <p:cond delay="1400"/>
                                      </p:stCondLst>
                                      <p:iterate type="lt">
                                        <p:tmPct val="6667"/>
                                      </p:iterate>
                                      <p:childTnLst>
                                        <p:set>
                                          <p:cBhvr>
                                            <p:cTn id="6" dur="1" fill="hold">
                                              <p:stCondLst>
                                                <p:cond delay="0"/>
                                              </p:stCondLst>
                                            </p:cTn>
                                            <p:tgtEl>
                                              <p:spTgt spid="16"/>
                                            </p:tgtEl>
                                            <p:attrNameLst>
                                              <p:attrName>style.visibility</p:attrName>
                                            </p:attrNameLst>
                                          </p:cBhvr>
                                          <p:to>
                                            <p:strVal val="visible"/>
                                          </p:to>
                                        </p:set>
                                        <p:anim by="(-#ppt_w*2)" calcmode="lin" valueType="num">
                                          <p:cBhvr rctx="PPT">
                                            <p:cTn id="7" dur="375" autoRev="1" fill="hold">
                                              <p:stCondLst>
                                                <p:cond delay="0"/>
                                              </p:stCondLst>
                                            </p:cTn>
                                            <p:tgtEl>
                                              <p:spTgt spid="16"/>
                                            </p:tgtEl>
                                            <p:attrNameLst>
                                              <p:attrName>ppt_w</p:attrName>
                                            </p:attrNameLst>
                                          </p:cBhvr>
                                        </p:anim>
                                        <p:anim by="(#ppt_w*0.50)" calcmode="lin" valueType="num">
                                          <p:cBhvr>
                                            <p:cTn id="8" dur="375" decel="50000" autoRev="1" fill="hold">
                                              <p:stCondLst>
                                                <p:cond delay="0"/>
                                              </p:stCondLst>
                                            </p:cTn>
                                            <p:tgtEl>
                                              <p:spTgt spid="16"/>
                                            </p:tgtEl>
                                            <p:attrNameLst>
                                              <p:attrName>ppt_x</p:attrName>
                                            </p:attrNameLst>
                                          </p:cBhvr>
                                        </p:anim>
                                        <p:anim from="(-#ppt_h/2)" to="(#ppt_y)" calcmode="lin" valueType="num">
                                          <p:cBhvr>
                                            <p:cTn id="9" dur="750" fill="hold">
                                              <p:stCondLst>
                                                <p:cond delay="0"/>
                                              </p:stCondLst>
                                            </p:cTn>
                                            <p:tgtEl>
                                              <p:spTgt spid="16"/>
                                            </p:tgtEl>
                                            <p:attrNameLst>
                                              <p:attrName>ppt_y</p:attrName>
                                            </p:attrNameLst>
                                          </p:cBhvr>
                                        </p:anim>
                                        <p:animRot by="21600000">
                                          <p:cBhvr>
                                            <p:cTn id="10" dur="750" fill="hold">
                                              <p:stCondLst>
                                                <p:cond delay="0"/>
                                              </p:stCondLst>
                                            </p:cTn>
                                            <p:tgtEl>
                                              <p:spTgt spid="16"/>
                                            </p:tgtEl>
                                            <p:attrNameLst>
                                              <p:attrName>r</p:attrName>
                                            </p:attrNameLst>
                                          </p:cBhvr>
                                        </p:animRot>
                                      </p:childTnLst>
                                    </p:cTn>
                                  </p:par>
                                  <p:par>
                                    <p:cTn id="11" presetID="22" presetClass="entr" presetSubtype="8" fill="hold" grpId="0" nodeType="withEffect">
                                      <p:stCondLst>
                                        <p:cond delay="3000"/>
                                      </p:stCondLst>
                                      <p:childTnLst>
                                        <p:set>
                                          <p:cBhvr>
                                            <p:cTn id="12" dur="1" fill="hold">
                                              <p:stCondLst>
                                                <p:cond delay="0"/>
                                              </p:stCondLst>
                                            </p:cTn>
                                            <p:tgtEl>
                                              <p:spTgt spid="19"/>
                                            </p:tgtEl>
                                            <p:attrNameLst>
                                              <p:attrName>style.visibility</p:attrName>
                                            </p:attrNameLst>
                                          </p:cBhvr>
                                          <p:to>
                                            <p:strVal val="visible"/>
                                          </p:to>
                                        </p:set>
                                        <p:animEffect transition="in" filter="wipe(left)">
                                          <p:cBhvr>
                                            <p:cTn id="13" dur="500"/>
                                            <p:tgtEl>
                                              <p:spTgt spid="19"/>
                                            </p:tgtEl>
                                          </p:cBhvr>
                                        </p:animEffect>
                                      </p:childTnLst>
                                    </p:cTn>
                                  </p:par>
                                  <p:par>
                                    <p:cTn id="14" presetID="2" presetClass="entr" presetSubtype="4" fill="hold" grpId="0" nodeType="withEffect">
                                      <p:stCondLst>
                                        <p:cond delay="3500"/>
                                      </p:stCondLst>
                                      <p:childTnLst>
                                        <p:set>
                                          <p:cBhvr>
                                            <p:cTn id="15" dur="1" fill="hold">
                                              <p:stCondLst>
                                                <p:cond delay="0"/>
                                              </p:stCondLst>
                                            </p:cTn>
                                            <p:tgtEl>
                                              <p:spTgt spid="10"/>
                                            </p:tgtEl>
                                            <p:attrNameLst>
                                              <p:attrName>style.visibility</p:attrName>
                                            </p:attrNameLst>
                                          </p:cBhvr>
                                          <p:to>
                                            <p:strVal val="visible"/>
                                          </p:to>
                                        </p:set>
                                        <p:anim calcmode="lin" valueType="num">
                                          <p:cBhvr additive="base">
                                            <p:cTn id="16" dur="500" fill="hold"/>
                                            <p:tgtEl>
                                              <p:spTgt spid="10"/>
                                            </p:tgtEl>
                                            <p:attrNameLst>
                                              <p:attrName>ppt_x</p:attrName>
                                            </p:attrNameLst>
                                          </p:cBhvr>
                                          <p:tavLst>
                                            <p:tav tm="0">
                                              <p:val>
                                                <p:strVal val="#ppt_x"/>
                                              </p:val>
                                            </p:tav>
                                            <p:tav tm="100000">
                                              <p:val>
                                                <p:strVal val="#ppt_x"/>
                                              </p:val>
                                            </p:tav>
                                          </p:tavLst>
                                        </p:anim>
                                        <p:anim calcmode="lin" valueType="num">
                                          <p:cBhvr additive="base">
                                            <p:cTn id="17" dur="500" fill="hold"/>
                                            <p:tgtEl>
                                              <p:spTgt spid="10"/>
                                            </p:tgtEl>
                                            <p:attrNameLst>
                                              <p:attrName>ppt_y</p:attrName>
                                            </p:attrNameLst>
                                          </p:cBhvr>
                                          <p:tavLst>
                                            <p:tav tm="0">
                                              <p:val>
                                                <p:strVal val="1+#ppt_h/2"/>
                                              </p:val>
                                            </p:tav>
                                            <p:tav tm="100000">
                                              <p:val>
                                                <p:strVal val="#ppt_y"/>
                                              </p:val>
                                            </p:tav>
                                          </p:tavLst>
                                        </p:anim>
                                      </p:childTnLst>
                                    </p:cTn>
                                  </p:par>
                                  <p:par>
                                    <p:cTn id="18" presetID="56" presetClass="entr" presetSubtype="0" fill="hold" grpId="0" nodeType="withEffect">
                                      <p:stCondLst>
                                        <p:cond delay="1400"/>
                                      </p:stCondLst>
                                      <p:iterate type="lt">
                                        <p:tmPct val="6667"/>
                                      </p:iterate>
                                      <p:childTnLst>
                                        <p:set>
                                          <p:cBhvr>
                                            <p:cTn id="19" dur="1" fill="hold">
                                              <p:stCondLst>
                                                <p:cond delay="0"/>
                                              </p:stCondLst>
                                            </p:cTn>
                                            <p:tgtEl>
                                              <p:spTgt spid="17"/>
                                            </p:tgtEl>
                                            <p:attrNameLst>
                                              <p:attrName>style.visibility</p:attrName>
                                            </p:attrNameLst>
                                          </p:cBhvr>
                                          <p:to>
                                            <p:strVal val="visible"/>
                                          </p:to>
                                        </p:set>
                                        <p:anim by="(-#ppt_w*2)" calcmode="lin" valueType="num">
                                          <p:cBhvr rctx="PPT">
                                            <p:cTn id="20" dur="375" autoRev="1" fill="hold">
                                              <p:stCondLst>
                                                <p:cond delay="0"/>
                                              </p:stCondLst>
                                            </p:cTn>
                                            <p:tgtEl>
                                              <p:spTgt spid="17"/>
                                            </p:tgtEl>
                                            <p:attrNameLst>
                                              <p:attrName>ppt_w</p:attrName>
                                            </p:attrNameLst>
                                          </p:cBhvr>
                                        </p:anim>
                                        <p:anim by="(#ppt_w*0.50)" calcmode="lin" valueType="num">
                                          <p:cBhvr>
                                            <p:cTn id="21" dur="375" decel="50000" autoRev="1" fill="hold">
                                              <p:stCondLst>
                                                <p:cond delay="0"/>
                                              </p:stCondLst>
                                            </p:cTn>
                                            <p:tgtEl>
                                              <p:spTgt spid="17"/>
                                            </p:tgtEl>
                                            <p:attrNameLst>
                                              <p:attrName>ppt_x</p:attrName>
                                            </p:attrNameLst>
                                          </p:cBhvr>
                                        </p:anim>
                                        <p:anim from="(-#ppt_h/2)" to="(#ppt_y)" calcmode="lin" valueType="num">
                                          <p:cBhvr>
                                            <p:cTn id="22" dur="750" fill="hold">
                                              <p:stCondLst>
                                                <p:cond delay="0"/>
                                              </p:stCondLst>
                                            </p:cTn>
                                            <p:tgtEl>
                                              <p:spTgt spid="17"/>
                                            </p:tgtEl>
                                            <p:attrNameLst>
                                              <p:attrName>ppt_y</p:attrName>
                                            </p:attrNameLst>
                                          </p:cBhvr>
                                        </p:anim>
                                        <p:animRot by="21600000">
                                          <p:cBhvr>
                                            <p:cTn id="23" dur="750" fill="hold">
                                              <p:stCondLst>
                                                <p:cond delay="0"/>
                                              </p:stCondLst>
                                            </p:cTn>
                                            <p:tgtEl>
                                              <p:spTgt spid="17"/>
                                            </p:tgtEl>
                                            <p:attrNameLst>
                                              <p:attrName>r</p:attrName>
                                            </p:attrNameLst>
                                          </p:cBhvr>
                                        </p:animRot>
                                      </p:childTnLst>
                                    </p:cTn>
                                  </p:par>
                                  <p:par>
                                    <p:cTn id="24" presetID="2" presetClass="entr" presetSubtype="8" fill="hold" grpId="0" nodeType="withEffect">
                                      <p:stCondLst>
                                        <p:cond delay="0"/>
                                      </p:stCondLst>
                                      <p:childTnLst>
                                        <p:set>
                                          <p:cBhvr>
                                            <p:cTn id="25" dur="1" fill="hold">
                                              <p:stCondLst>
                                                <p:cond delay="0"/>
                                              </p:stCondLst>
                                            </p:cTn>
                                            <p:tgtEl>
                                              <p:spTgt spid="20"/>
                                            </p:tgtEl>
                                            <p:attrNameLst>
                                              <p:attrName>style.visibility</p:attrName>
                                            </p:attrNameLst>
                                          </p:cBhvr>
                                          <p:to>
                                            <p:strVal val="visible"/>
                                          </p:to>
                                        </p:set>
                                        <p:anim calcmode="lin" valueType="num">
                                          <p:cBhvr additive="base">
                                            <p:cTn id="26" dur="500" fill="hold"/>
                                            <p:tgtEl>
                                              <p:spTgt spid="20"/>
                                            </p:tgtEl>
                                            <p:attrNameLst>
                                              <p:attrName>ppt_x</p:attrName>
                                            </p:attrNameLst>
                                          </p:cBhvr>
                                          <p:tavLst>
                                            <p:tav tm="0">
                                              <p:val>
                                                <p:strVal val="0-#ppt_w/2"/>
                                              </p:val>
                                            </p:tav>
                                            <p:tav tm="100000">
                                              <p:val>
                                                <p:strVal val="#ppt_x"/>
                                              </p:val>
                                            </p:tav>
                                          </p:tavLst>
                                        </p:anim>
                                        <p:anim calcmode="lin" valueType="num">
                                          <p:cBhvr additive="base">
                                            <p:cTn id="27" dur="500" fill="hold"/>
                                            <p:tgtEl>
                                              <p:spTgt spid="20"/>
                                            </p:tgtEl>
                                            <p:attrNameLst>
                                              <p:attrName>ppt_y</p:attrName>
                                            </p:attrNameLst>
                                          </p:cBhvr>
                                          <p:tavLst>
                                            <p:tav tm="0">
                                              <p:val>
                                                <p:strVal val="#ppt_y"/>
                                              </p:val>
                                            </p:tav>
                                            <p:tav tm="100000">
                                              <p:val>
                                                <p:strVal val="#ppt_y"/>
                                              </p:val>
                                            </p:tav>
                                          </p:tavLst>
                                        </p:anim>
                                      </p:childTnLst>
                                    </p:cTn>
                                  </p:par>
                                  <p:par>
                                    <p:cTn id="28" presetID="2" presetClass="entr" presetSubtype="8" fill="hold" grpId="0" nodeType="withEffect">
                                      <p:stCondLst>
                                        <p:cond delay="100"/>
                                      </p:stCondLst>
                                      <p:childTnLst>
                                        <p:set>
                                          <p:cBhvr>
                                            <p:cTn id="29" dur="1" fill="hold">
                                              <p:stCondLst>
                                                <p:cond delay="0"/>
                                              </p:stCondLst>
                                            </p:cTn>
                                            <p:tgtEl>
                                              <p:spTgt spid="21"/>
                                            </p:tgtEl>
                                            <p:attrNameLst>
                                              <p:attrName>style.visibility</p:attrName>
                                            </p:attrNameLst>
                                          </p:cBhvr>
                                          <p:to>
                                            <p:strVal val="visible"/>
                                          </p:to>
                                        </p:set>
                                        <p:anim calcmode="lin" valueType="num">
                                          <p:cBhvr additive="base">
                                            <p:cTn id="30" dur="500" fill="hold"/>
                                            <p:tgtEl>
                                              <p:spTgt spid="21"/>
                                            </p:tgtEl>
                                            <p:attrNameLst>
                                              <p:attrName>ppt_x</p:attrName>
                                            </p:attrNameLst>
                                          </p:cBhvr>
                                          <p:tavLst>
                                            <p:tav tm="0">
                                              <p:val>
                                                <p:strVal val="0-#ppt_w/2"/>
                                              </p:val>
                                            </p:tav>
                                            <p:tav tm="100000">
                                              <p:val>
                                                <p:strVal val="#ppt_x"/>
                                              </p:val>
                                            </p:tav>
                                          </p:tavLst>
                                        </p:anim>
                                        <p:anim calcmode="lin" valueType="num">
                                          <p:cBhvr additive="base">
                                            <p:cTn id="31" dur="500" fill="hold"/>
                                            <p:tgtEl>
                                              <p:spTgt spid="21"/>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500"/>
                                      </p:stCondLst>
                                      <p:childTnLst>
                                        <p:anim calcmode="discrete" valueType="str">
                                          <p:cBhvr>
                                            <p:cTn id="33" dur="100" fill="hold"/>
                                            <p:tgtEl>
                                              <p:spTgt spid="21"/>
                                            </p:tgtEl>
                                            <p:attrNameLst>
                                              <p:attrName>style.visibility</p:attrName>
                                            </p:attrNameLst>
                                          </p:cBhvr>
                                          <p:tavLst>
                                            <p:tav tm="0">
                                              <p:val>
                                                <p:strVal val="hidden"/>
                                              </p:val>
                                            </p:tav>
                                            <p:tav tm="50000">
                                              <p:val>
                                                <p:strVal val="visible"/>
                                              </p:val>
                                            </p:tav>
                                          </p:tavLst>
                                        </p:anim>
                                      </p:childTnLst>
                                    </p:cTn>
                                  </p:par>
                                  <p:par>
                                    <p:cTn id="34" presetID="2" presetClass="entr" presetSubtype="8" fill="hold" grpId="0" nodeType="withEffect">
                                      <p:stCondLst>
                                        <p:cond delay="200"/>
                                      </p:stCondLst>
                                      <p:childTnLst>
                                        <p:set>
                                          <p:cBhvr>
                                            <p:cTn id="35" dur="1" fill="hold">
                                              <p:stCondLst>
                                                <p:cond delay="0"/>
                                              </p:stCondLst>
                                            </p:cTn>
                                            <p:tgtEl>
                                              <p:spTgt spid="22"/>
                                            </p:tgtEl>
                                            <p:attrNameLst>
                                              <p:attrName>style.visibility</p:attrName>
                                            </p:attrNameLst>
                                          </p:cBhvr>
                                          <p:to>
                                            <p:strVal val="visible"/>
                                          </p:to>
                                        </p:set>
                                        <p:anim calcmode="lin" valueType="num">
                                          <p:cBhvr additive="base">
                                            <p:cTn id="36" dur="500" fill="hold"/>
                                            <p:tgtEl>
                                              <p:spTgt spid="22"/>
                                            </p:tgtEl>
                                            <p:attrNameLst>
                                              <p:attrName>ppt_x</p:attrName>
                                            </p:attrNameLst>
                                          </p:cBhvr>
                                          <p:tavLst>
                                            <p:tav tm="0">
                                              <p:val>
                                                <p:strVal val="0-#ppt_w/2"/>
                                              </p:val>
                                            </p:tav>
                                            <p:tav tm="100000">
                                              <p:val>
                                                <p:strVal val="#ppt_x"/>
                                              </p:val>
                                            </p:tav>
                                          </p:tavLst>
                                        </p:anim>
                                        <p:anim calcmode="lin" valueType="num">
                                          <p:cBhvr additive="base">
                                            <p:cTn id="37" dur="500" fill="hold"/>
                                            <p:tgtEl>
                                              <p:spTgt spid="22"/>
                                            </p:tgtEl>
                                            <p:attrNameLst>
                                              <p:attrName>ppt_y</p:attrName>
                                            </p:attrNameLst>
                                          </p:cBhvr>
                                          <p:tavLst>
                                            <p:tav tm="0">
                                              <p:val>
                                                <p:strVal val="#ppt_y"/>
                                              </p:val>
                                            </p:tav>
                                            <p:tav tm="100000">
                                              <p:val>
                                                <p:strVal val="#ppt_y"/>
                                              </p:val>
                                            </p:tav>
                                          </p:tavLst>
                                        </p:anim>
                                      </p:childTnLst>
                                    </p:cTn>
                                  </p:par>
                                  <p:par>
                                    <p:cTn id="38" presetID="35" presetClass="emph" presetSubtype="0" repeatCount="3000" fill="hold" grpId="1" nodeType="withEffect">
                                      <p:stCondLst>
                                        <p:cond delay="600"/>
                                      </p:stCondLst>
                                      <p:childTnLst>
                                        <p:anim calcmode="discrete" valueType="str">
                                          <p:cBhvr>
                                            <p:cTn id="39" dur="100" fill="hold"/>
                                            <p:tgtEl>
                                              <p:spTgt spid="22"/>
                                            </p:tgtEl>
                                            <p:attrNameLst>
                                              <p:attrName>style.visibility</p:attrName>
                                            </p:attrNameLst>
                                          </p:cBhvr>
                                          <p:tavLst>
                                            <p:tav tm="0">
                                              <p:val>
                                                <p:strVal val="hidden"/>
                                              </p:val>
                                            </p:tav>
                                            <p:tav tm="50000">
                                              <p:val>
                                                <p:strVal val="visible"/>
                                              </p:val>
                                            </p:tav>
                                          </p:tavLst>
                                        </p:anim>
                                      </p:childTnLst>
                                    </p:cTn>
                                  </p:par>
                                  <p:par>
                                    <p:cTn id="40" presetID="2" presetClass="entr" presetSubtype="8" fill="hold" grpId="0" nodeType="withEffect">
                                      <p:stCondLst>
                                        <p:cond delay="300"/>
                                      </p:stCondLst>
                                      <p:childTnLst>
                                        <p:set>
                                          <p:cBhvr>
                                            <p:cTn id="41" dur="1" fill="hold">
                                              <p:stCondLst>
                                                <p:cond delay="0"/>
                                              </p:stCondLst>
                                            </p:cTn>
                                            <p:tgtEl>
                                              <p:spTgt spid="23"/>
                                            </p:tgtEl>
                                            <p:attrNameLst>
                                              <p:attrName>style.visibility</p:attrName>
                                            </p:attrNameLst>
                                          </p:cBhvr>
                                          <p:to>
                                            <p:strVal val="visible"/>
                                          </p:to>
                                        </p:set>
                                        <p:anim calcmode="lin" valueType="num">
                                          <p:cBhvr additive="base">
                                            <p:cTn id="42" dur="500" fill="hold"/>
                                            <p:tgtEl>
                                              <p:spTgt spid="23"/>
                                            </p:tgtEl>
                                            <p:attrNameLst>
                                              <p:attrName>ppt_x</p:attrName>
                                            </p:attrNameLst>
                                          </p:cBhvr>
                                          <p:tavLst>
                                            <p:tav tm="0">
                                              <p:val>
                                                <p:strVal val="0-#ppt_w/2"/>
                                              </p:val>
                                            </p:tav>
                                            <p:tav tm="100000">
                                              <p:val>
                                                <p:strVal val="#ppt_x"/>
                                              </p:val>
                                            </p:tav>
                                          </p:tavLst>
                                        </p:anim>
                                        <p:anim calcmode="lin" valueType="num">
                                          <p:cBhvr additive="base">
                                            <p:cTn id="43" dur="500" fill="hold"/>
                                            <p:tgtEl>
                                              <p:spTgt spid="23"/>
                                            </p:tgtEl>
                                            <p:attrNameLst>
                                              <p:attrName>ppt_y</p:attrName>
                                            </p:attrNameLst>
                                          </p:cBhvr>
                                          <p:tavLst>
                                            <p:tav tm="0">
                                              <p:val>
                                                <p:strVal val="#ppt_y"/>
                                              </p:val>
                                            </p:tav>
                                            <p:tav tm="100000">
                                              <p:val>
                                                <p:strVal val="#ppt_y"/>
                                              </p:val>
                                            </p:tav>
                                          </p:tavLst>
                                        </p:anim>
                                      </p:childTnLst>
                                    </p:cTn>
                                  </p:par>
                                  <p:par>
                                    <p:cTn id="44" presetID="35" presetClass="emph" presetSubtype="0" repeatCount="3000" fill="hold" grpId="1" nodeType="withEffect">
                                      <p:stCondLst>
                                        <p:cond delay="700"/>
                                      </p:stCondLst>
                                      <p:childTnLst>
                                        <p:anim calcmode="discrete" valueType="str">
                                          <p:cBhvr>
                                            <p:cTn id="45" dur="100" fill="hold"/>
                                            <p:tgtEl>
                                              <p:spTgt spid="23"/>
                                            </p:tgtEl>
                                            <p:attrNameLst>
                                              <p:attrName>style.visibility</p:attrName>
                                            </p:attrNameLst>
                                          </p:cBhvr>
                                          <p:tavLst>
                                            <p:tav tm="0">
                                              <p:val>
                                                <p:strVal val="hidden"/>
                                              </p:val>
                                            </p:tav>
                                            <p:tav tm="50000">
                                              <p:val>
                                                <p:strVal val="visible"/>
                                              </p:val>
                                            </p:tav>
                                          </p:tavLst>
                                        </p:anim>
                                      </p:childTnLst>
                                    </p:cTn>
                                  </p:par>
                                  <p:par>
                                    <p:cTn id="46" presetID="2" presetClass="entr" presetSubtype="8" fill="hold" grpId="0" nodeType="withEffect">
                                      <p:stCondLst>
                                        <p:cond delay="700"/>
                                      </p:stCondLst>
                                      <p:childTnLst>
                                        <p:set>
                                          <p:cBhvr>
                                            <p:cTn id="47" dur="1" fill="hold">
                                              <p:stCondLst>
                                                <p:cond delay="0"/>
                                              </p:stCondLst>
                                            </p:cTn>
                                            <p:tgtEl>
                                              <p:spTgt spid="26"/>
                                            </p:tgtEl>
                                            <p:attrNameLst>
                                              <p:attrName>style.visibility</p:attrName>
                                            </p:attrNameLst>
                                          </p:cBhvr>
                                          <p:to>
                                            <p:strVal val="visible"/>
                                          </p:to>
                                        </p:set>
                                        <p:anim calcmode="lin" valueType="num">
                                          <p:cBhvr additive="base">
                                            <p:cTn id="48" dur="500" fill="hold"/>
                                            <p:tgtEl>
                                              <p:spTgt spid="26"/>
                                            </p:tgtEl>
                                            <p:attrNameLst>
                                              <p:attrName>ppt_x</p:attrName>
                                            </p:attrNameLst>
                                          </p:cBhvr>
                                          <p:tavLst>
                                            <p:tav tm="0">
                                              <p:val>
                                                <p:strVal val="0-#ppt_w/2"/>
                                              </p:val>
                                            </p:tav>
                                            <p:tav tm="100000">
                                              <p:val>
                                                <p:strVal val="#ppt_x"/>
                                              </p:val>
                                            </p:tav>
                                          </p:tavLst>
                                        </p:anim>
                                        <p:anim calcmode="lin" valueType="num">
                                          <p:cBhvr additive="base">
                                            <p:cTn id="49" dur="500" fill="hold"/>
                                            <p:tgtEl>
                                              <p:spTgt spid="26"/>
                                            </p:tgtEl>
                                            <p:attrNameLst>
                                              <p:attrName>ppt_y</p:attrName>
                                            </p:attrNameLst>
                                          </p:cBhvr>
                                          <p:tavLst>
                                            <p:tav tm="0">
                                              <p:val>
                                                <p:strVal val="#ppt_y"/>
                                              </p:val>
                                            </p:tav>
                                            <p:tav tm="100000">
                                              <p:val>
                                                <p:strVal val="#ppt_y"/>
                                              </p:val>
                                            </p:tav>
                                          </p:tavLst>
                                        </p:anim>
                                      </p:childTnLst>
                                    </p:cTn>
                                  </p:par>
                                  <p:par>
                                    <p:cTn id="50" presetID="35" presetClass="emph" presetSubtype="0" repeatCount="3000" fill="hold" grpId="1" nodeType="withEffect">
                                      <p:stCondLst>
                                        <p:cond delay="1100"/>
                                      </p:stCondLst>
                                      <p:childTnLst>
                                        <p:anim calcmode="discrete" valueType="str">
                                          <p:cBhvr>
                                            <p:cTn id="51" dur="100" fill="hold"/>
                                            <p:tgtEl>
                                              <p:spTgt spid="26"/>
                                            </p:tgtEl>
                                            <p:attrNameLst>
                                              <p:attrName>style.visibility</p:attrName>
                                            </p:attrNameLst>
                                          </p:cBhvr>
                                          <p:tavLst>
                                            <p:tav tm="0">
                                              <p:val>
                                                <p:strVal val="hidden"/>
                                              </p:val>
                                            </p:tav>
                                            <p:tav tm="50000">
                                              <p:val>
                                                <p:strVal val="visible"/>
                                              </p:val>
                                            </p:tav>
                                          </p:tavLst>
                                        </p:anim>
                                      </p:childTnLst>
                                    </p:cTn>
                                  </p:par>
                                  <p:par>
                                    <p:cTn id="52" presetID="2" presetClass="entr" presetSubtype="8" fill="hold" grpId="0" nodeType="withEffect">
                                      <p:stCondLst>
                                        <p:cond delay="1100"/>
                                      </p:stCondLst>
                                      <p:childTnLst>
                                        <p:set>
                                          <p:cBhvr>
                                            <p:cTn id="53" dur="1" fill="hold">
                                              <p:stCondLst>
                                                <p:cond delay="0"/>
                                              </p:stCondLst>
                                            </p:cTn>
                                            <p:tgtEl>
                                              <p:spTgt spid="24"/>
                                            </p:tgtEl>
                                            <p:attrNameLst>
                                              <p:attrName>style.visibility</p:attrName>
                                            </p:attrNameLst>
                                          </p:cBhvr>
                                          <p:to>
                                            <p:strVal val="visible"/>
                                          </p:to>
                                        </p:set>
                                        <p:anim calcmode="lin" valueType="num">
                                          <p:cBhvr additive="base">
                                            <p:cTn id="54" dur="500" fill="hold"/>
                                            <p:tgtEl>
                                              <p:spTgt spid="24"/>
                                            </p:tgtEl>
                                            <p:attrNameLst>
                                              <p:attrName>ppt_x</p:attrName>
                                            </p:attrNameLst>
                                          </p:cBhvr>
                                          <p:tavLst>
                                            <p:tav tm="0">
                                              <p:val>
                                                <p:strVal val="0-#ppt_w/2"/>
                                              </p:val>
                                            </p:tav>
                                            <p:tav tm="100000">
                                              <p:val>
                                                <p:strVal val="#ppt_x"/>
                                              </p:val>
                                            </p:tav>
                                          </p:tavLst>
                                        </p:anim>
                                        <p:anim calcmode="lin" valueType="num">
                                          <p:cBhvr additive="base">
                                            <p:cTn id="55" dur="500" fill="hold"/>
                                            <p:tgtEl>
                                              <p:spTgt spid="24"/>
                                            </p:tgtEl>
                                            <p:attrNameLst>
                                              <p:attrName>ppt_y</p:attrName>
                                            </p:attrNameLst>
                                          </p:cBhvr>
                                          <p:tavLst>
                                            <p:tav tm="0">
                                              <p:val>
                                                <p:strVal val="#ppt_y"/>
                                              </p:val>
                                            </p:tav>
                                            <p:tav tm="100000">
                                              <p:val>
                                                <p:strVal val="#ppt_y"/>
                                              </p:val>
                                            </p:tav>
                                          </p:tavLst>
                                        </p:anim>
                                      </p:childTnLst>
                                    </p:cTn>
                                  </p:par>
                                  <p:par>
                                    <p:cTn id="56" presetID="2" presetClass="entr" presetSubtype="8" fill="hold" grpId="0" nodeType="withEffect">
                                      <p:stCondLst>
                                        <p:cond delay="1400"/>
                                      </p:stCondLst>
                                      <p:childTnLst>
                                        <p:set>
                                          <p:cBhvr>
                                            <p:cTn id="57" dur="1" fill="hold">
                                              <p:stCondLst>
                                                <p:cond delay="0"/>
                                              </p:stCondLst>
                                            </p:cTn>
                                            <p:tgtEl>
                                              <p:spTgt spid="25"/>
                                            </p:tgtEl>
                                            <p:attrNameLst>
                                              <p:attrName>style.visibility</p:attrName>
                                            </p:attrNameLst>
                                          </p:cBhvr>
                                          <p:to>
                                            <p:strVal val="visible"/>
                                          </p:to>
                                        </p:set>
                                        <p:anim calcmode="lin" valueType="num">
                                          <p:cBhvr additive="base">
                                            <p:cTn id="58" dur="500" fill="hold"/>
                                            <p:tgtEl>
                                              <p:spTgt spid="25"/>
                                            </p:tgtEl>
                                            <p:attrNameLst>
                                              <p:attrName>ppt_x</p:attrName>
                                            </p:attrNameLst>
                                          </p:cBhvr>
                                          <p:tavLst>
                                            <p:tav tm="0">
                                              <p:val>
                                                <p:strVal val="0-#ppt_w/2"/>
                                              </p:val>
                                            </p:tav>
                                            <p:tav tm="100000">
                                              <p:val>
                                                <p:strVal val="#ppt_x"/>
                                              </p:val>
                                            </p:tav>
                                          </p:tavLst>
                                        </p:anim>
                                        <p:anim calcmode="lin" valueType="num">
                                          <p:cBhvr additive="base">
                                            <p:cTn id="59" dur="500" fill="hold"/>
                                            <p:tgtEl>
                                              <p:spTgt spid="2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9" grpId="0" animBg="1"/>
          <p:bldP spid="10" grpId="0"/>
          <p:bldP spid="17" grpId="0"/>
          <p:bldP spid="20" grpId="0" animBg="1"/>
          <p:bldP spid="21" grpId="0" animBg="1"/>
          <p:bldP spid="21" grpId="1" animBg="1"/>
          <p:bldP spid="22" grpId="0" animBg="1"/>
          <p:bldP spid="22" grpId="1" animBg="1"/>
          <p:bldP spid="23" grpId="0" animBg="1"/>
          <p:bldP spid="23" grpId="1" animBg="1"/>
          <p:bldP spid="24" grpId="0" animBg="1"/>
          <p:bldP spid="25" grpId="0" animBg="1"/>
          <p:bldP spid="26" grpId="0" animBg="1"/>
          <p:bldP spid="26" grpId="1"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4"/>
          <p:cNvSpPr>
            <a:spLocks noChangeArrowheads="1"/>
          </p:cNvSpPr>
          <p:nvPr/>
        </p:nvSpPr>
        <p:spPr bwMode="auto">
          <a:xfrm>
            <a:off x="4426412" y="1418956"/>
            <a:ext cx="3254727" cy="20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）公益招贴的分类。</a:t>
            </a:r>
            <a:endParaRPr lang="en-US" altLang="zh-CN" sz="1200" b="1" dirty="0">
              <a:latin typeface="微软雅黑" panose="020B0503020204020204" pitchFamily="34" charset="-122"/>
              <a:ea typeface="微软雅黑" panose="020B0503020204020204" pitchFamily="34" charset="-122"/>
            </a:endParaRPr>
          </a:p>
        </p:txBody>
      </p:sp>
      <p:sp>
        <p:nvSpPr>
          <p:cNvPr id="6" name="Rectangle 24"/>
          <p:cNvSpPr>
            <a:spLocks noChangeArrowheads="1"/>
          </p:cNvSpPr>
          <p:nvPr/>
        </p:nvSpPr>
        <p:spPr bwMode="auto">
          <a:xfrm>
            <a:off x="4426413" y="1823280"/>
            <a:ext cx="3672000" cy="2226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dirty="0">
                <a:latin typeface="微软雅黑" panose="020B0503020204020204" pitchFamily="34" charset="-122"/>
                <a:ea typeface="微软雅黑" panose="020B0503020204020204" pitchFamily="34" charset="-122"/>
              </a:rPr>
              <a:t>① 根据发布者分类，可分为媒体制作发布类、社会机构</a:t>
            </a:r>
            <a:endParaRPr lang="en-US" altLang="zh-CN" sz="1200" dirty="0">
              <a:latin typeface="微软雅黑" panose="020B0503020204020204" pitchFamily="34" charset="-122"/>
              <a:ea typeface="微软雅黑" panose="020B0503020204020204" pitchFamily="34" charset="-122"/>
            </a:endParaRPr>
          </a:p>
          <a:p>
            <a:pPr>
              <a:lnSpc>
                <a:spcPct val="150000"/>
              </a:lnSpc>
              <a:spcBef>
                <a:spcPts val="500"/>
              </a:spcBef>
              <a:buClr>
                <a:schemeClr val="tx1">
                  <a:lumMod val="75000"/>
                  <a:lumOff val="25000"/>
                </a:schemeClr>
              </a:buClr>
            </a:pP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制作发布类、企业发布类。</a:t>
            </a:r>
          </a:p>
          <a:p>
            <a:pPr>
              <a:lnSpc>
                <a:spcPct val="150000"/>
              </a:lnSpc>
              <a:spcBef>
                <a:spcPts val="500"/>
              </a:spcBef>
              <a:buClr>
                <a:schemeClr val="tx1">
                  <a:lumMod val="75000"/>
                  <a:lumOff val="25000"/>
                </a:schemeClr>
              </a:buClr>
            </a:pPr>
            <a:r>
              <a:rPr lang="zh-CN" altLang="en-US" sz="1200" dirty="0">
                <a:latin typeface="微软雅黑" panose="020B0503020204020204" pitchFamily="34" charset="-122"/>
                <a:ea typeface="微软雅黑" panose="020B0503020204020204" pitchFamily="34" charset="-122"/>
              </a:rPr>
              <a:t>② 根据广告主题分类，可分为政治政策类、社会文明 </a:t>
            </a:r>
            <a:endParaRPr lang="en-US" altLang="zh-CN" sz="1200" dirty="0">
              <a:latin typeface="微软雅黑" panose="020B0503020204020204" pitchFamily="34" charset="-122"/>
              <a:ea typeface="微软雅黑" panose="020B0503020204020204" pitchFamily="34" charset="-122"/>
            </a:endParaRPr>
          </a:p>
          <a:p>
            <a:pPr>
              <a:lnSpc>
                <a:spcPct val="150000"/>
              </a:lnSpc>
              <a:spcBef>
                <a:spcPts val="500"/>
              </a:spcBef>
              <a:buClr>
                <a:schemeClr val="tx1">
                  <a:lumMod val="75000"/>
                  <a:lumOff val="25000"/>
                </a:schemeClr>
              </a:buClr>
            </a:pP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类、健康类、社会焦点类。</a:t>
            </a:r>
          </a:p>
          <a:p>
            <a:pPr>
              <a:lnSpc>
                <a:spcPct val="150000"/>
              </a:lnSpc>
              <a:spcBef>
                <a:spcPts val="500"/>
              </a:spcBef>
              <a:buClr>
                <a:schemeClr val="tx1">
                  <a:lumMod val="75000"/>
                  <a:lumOff val="25000"/>
                </a:schemeClr>
              </a:buClr>
            </a:pPr>
            <a:r>
              <a:rPr lang="zh-CN" altLang="en-US" sz="1200" dirty="0">
                <a:latin typeface="微软雅黑" panose="020B0503020204020204" pitchFamily="34" charset="-122"/>
                <a:ea typeface="微软雅黑" panose="020B0503020204020204" pitchFamily="34" charset="-122"/>
              </a:rPr>
              <a:t>③ 根据诉求方式分，可分为正面倡导类、关心爱护类、</a:t>
            </a:r>
            <a:endParaRPr lang="en-US" altLang="zh-CN" sz="1200" dirty="0">
              <a:latin typeface="微软雅黑" panose="020B0503020204020204" pitchFamily="34" charset="-122"/>
              <a:ea typeface="微软雅黑" panose="020B0503020204020204" pitchFamily="34" charset="-122"/>
            </a:endParaRPr>
          </a:p>
          <a:p>
            <a:pPr>
              <a:lnSpc>
                <a:spcPct val="150000"/>
              </a:lnSpc>
              <a:spcBef>
                <a:spcPts val="500"/>
              </a:spcBef>
              <a:buClr>
                <a:schemeClr val="tx1">
                  <a:lumMod val="75000"/>
                  <a:lumOff val="25000"/>
                </a:schemeClr>
              </a:buClr>
            </a:pPr>
            <a:r>
              <a:rPr lang="en-US" altLang="zh-CN" sz="1200" dirty="0">
                <a:latin typeface="微软雅黑" panose="020B0503020204020204" pitchFamily="34" charset="-122"/>
                <a:ea typeface="微软雅黑" panose="020B0503020204020204" pitchFamily="34" charset="-122"/>
              </a:rPr>
              <a:t>    </a:t>
            </a:r>
            <a:r>
              <a:rPr lang="zh-CN" altLang="en-US" sz="1200" dirty="0">
                <a:latin typeface="微软雅黑" panose="020B0503020204020204" pitchFamily="34" charset="-122"/>
                <a:ea typeface="微软雅黑" panose="020B0503020204020204" pitchFamily="34" charset="-122"/>
              </a:rPr>
              <a:t>规劝说服类、提醒警示类、讽刺批评类。</a:t>
            </a: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56" y="194699"/>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pic>
        <p:nvPicPr>
          <p:cNvPr id="3" name="图片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86412" y="842956"/>
            <a:ext cx="2460657" cy="3690986"/>
          </a:xfrm>
          <a:prstGeom prst="rect">
            <a:avLst/>
          </a:prstGeom>
        </p:spPr>
      </p:pic>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500" fill="hold"/>
                                            <p:tgtEl>
                                              <p:spTgt spid="5"/>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14:presetBounceEnd="60000">
                                      <p:stCondLst>
                                        <p:cond delay="600"/>
                                      </p:stCondLst>
                                      <p:childTnLst>
                                        <p:set>
                                          <p:cBhvr>
                                            <p:cTn id="10" dur="1" fill="hold">
                                              <p:stCondLst>
                                                <p:cond delay="0"/>
                                              </p:stCondLst>
                                            </p:cTn>
                                            <p:tgtEl>
                                              <p:spTgt spid="6"/>
                                            </p:tgtEl>
                                            <p:attrNameLst>
                                              <p:attrName>style.visibility</p:attrName>
                                            </p:attrNameLst>
                                          </p:cBhvr>
                                          <p:to>
                                            <p:strVal val="visible"/>
                                          </p:to>
                                        </p:set>
                                        <p:anim calcmode="lin" valueType="num" p14:bounceEnd="60000">
                                          <p:cBhvr additive="base">
                                            <p:cTn id="11"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6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par>
                                    <p:cTn id="9" presetID="2" presetClass="entr" presetSubtype="2" fill="hold" grpId="0" nodeType="withEffect">
                                      <p:stCondLst>
                                        <p:cond delay="60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1+#ppt_w/2"/>
                                              </p:val>
                                            </p:tav>
                                            <p:tav tm="100000">
                                              <p:val>
                                                <p:strVal val="#ppt_x"/>
                                              </p:val>
                                            </p:tav>
                                          </p:tavLst>
                                        </p:anim>
                                        <p:anim calcmode="lin" valueType="num">
                                          <p:cBhvr additive="base">
                                            <p:cTn id="12" dur="500" fill="hold"/>
                                            <p:tgtEl>
                                              <p:spTgt spid="6"/>
                                            </p:tgtEl>
                                            <p:attrNameLst>
                                              <p:attrName>ppt_y</p:attrName>
                                            </p:attrNameLst>
                                          </p:cBhvr>
                                          <p:tavLst>
                                            <p:tav tm="0">
                                              <p:val>
                                                <p:strVal val="#ppt_y"/>
                                              </p:val>
                                            </p:tav>
                                            <p:tav tm="100000">
                                              <p:val>
                                                <p:strVal val="#ppt_y"/>
                                              </p:val>
                                            </p:tav>
                                          </p:tavLst>
                                        </p:anim>
                                      </p:childTnLst>
                                    </p:cTn>
                                  </p:par>
                                  <p:par>
                                    <p:cTn id="13" presetID="42" presetClass="entr" presetSubtype="0" fill="hold" nodeType="withEffect">
                                      <p:stCondLst>
                                        <p:cond delay="60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8"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58" y="194699"/>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7" name="Rectangle 24"/>
          <p:cNvSpPr>
            <a:spLocks noChangeArrowheads="1"/>
          </p:cNvSpPr>
          <p:nvPr/>
        </p:nvSpPr>
        <p:spPr bwMode="auto">
          <a:xfrm>
            <a:off x="1010918" y="684722"/>
            <a:ext cx="7303493" cy="2162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3</a:t>
            </a:r>
            <a:r>
              <a:rPr lang="zh-CN" altLang="en-US" sz="1200" b="1" dirty="0">
                <a:latin typeface="微软雅黑" panose="020B0503020204020204" pitchFamily="34" charset="-122"/>
                <a:ea typeface="微软雅黑" panose="020B0503020204020204" pitchFamily="34" charset="-122"/>
              </a:rPr>
              <a:t>）公益广告的表现形式。</a:t>
            </a:r>
            <a:endParaRPr lang="en-US" altLang="zh-CN" sz="1200" b="1" dirty="0">
              <a:latin typeface="微软雅黑" panose="020B0503020204020204" pitchFamily="34" charset="-122"/>
              <a:ea typeface="微软雅黑" panose="020B0503020204020204" pitchFamily="34" charset="-122"/>
            </a:endParaRPr>
          </a:p>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① 提倡观念号召行动。</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直接向公众提倡正确的思想观念并号召大家参与到正确的方式中来，一般包括政治方针的宣传、赞扬正确做法、给人以正面启迪等。</a:t>
            </a:r>
          </a:p>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② 对比明确。</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在公益招贴设计中常运用对比的手法，将两种有明显对比的现象或结果做比较，从而赞扬美好的、批评丑陋的，引人思考，使观看者从中受到教育和启发，如图</a:t>
            </a:r>
            <a:r>
              <a:rPr lang="en-US" altLang="zh-CN" sz="1200" dirty="0">
                <a:latin typeface="微软雅黑" panose="020B0503020204020204" pitchFamily="34" charset="-122"/>
                <a:ea typeface="微软雅黑" panose="020B0503020204020204" pitchFamily="34" charset="-122"/>
              </a:rPr>
              <a:t>3-1-43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grpSp>
        <p:nvGrpSpPr>
          <p:cNvPr id="4" name="组合 3"/>
          <p:cNvGrpSpPr/>
          <p:nvPr/>
        </p:nvGrpSpPr>
        <p:grpSpPr>
          <a:xfrm>
            <a:off x="2482412" y="3029804"/>
            <a:ext cx="3678059" cy="1983292"/>
            <a:chOff x="1340206" y="2607037"/>
            <a:chExt cx="4326059" cy="2442140"/>
          </a:xfrm>
        </p:grpSpPr>
        <p:pic>
          <p:nvPicPr>
            <p:cNvPr id="2" name="图片 1"/>
            <p:cNvPicPr>
              <a:picLocks noChangeAspect="1"/>
            </p:cNvPicPr>
            <p:nvPr/>
          </p:nvPicPr>
          <p:blipFill>
            <a:blip r:embed="rId2"/>
            <a:stretch>
              <a:fillRect/>
            </a:stretch>
          </p:blipFill>
          <p:spPr>
            <a:xfrm>
              <a:off x="1340206" y="2607037"/>
              <a:ext cx="4326059" cy="2195919"/>
            </a:xfrm>
            <a:prstGeom prst="rect">
              <a:avLst/>
            </a:prstGeom>
          </p:spPr>
        </p:pic>
        <p:sp>
          <p:nvSpPr>
            <p:cNvPr id="9" name="矩形 8"/>
            <p:cNvSpPr/>
            <p:nvPr/>
          </p:nvSpPr>
          <p:spPr>
            <a:xfrm>
              <a:off x="2067585" y="4802956"/>
              <a:ext cx="2871299"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3-1-43 </a:t>
              </a:r>
              <a:r>
                <a:rPr lang="zh-CN" altLang="en-US" sz="1000" dirty="0">
                  <a:latin typeface="微软雅黑" panose="020B0503020204020204" pitchFamily="34" charset="-122"/>
                  <a:ea typeface="微软雅黑" panose="020B0503020204020204" pitchFamily="34" charset="-122"/>
                </a:rPr>
                <a:t>节约用纸，保护地球</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世界自然基金会</a:t>
              </a:r>
            </a:p>
          </p:txBody>
        </p:sp>
      </p:gr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27"/>
                                            </p:tgtEl>
                                            <p:attrNameLst>
                                              <p:attrName>style.visibility</p:attrName>
                                            </p:attrNameLst>
                                          </p:cBhvr>
                                          <p:to>
                                            <p:strVal val="visible"/>
                                          </p:to>
                                        </p:set>
                                        <p:anim calcmode="lin" valueType="num" p14:bounceEnd="60000">
                                          <p:cBhvr additive="base">
                                            <p:cTn id="7" dur="500" fill="hold"/>
                                            <p:tgtEl>
                                              <p:spTgt spid="27"/>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600"/>
                                      </p:stCondLst>
                                      <p:childTnLst>
                                        <p:set>
                                          <p:cBhvr>
                                            <p:cTn id="10" dur="1" fill="hold">
                                              <p:stCondLst>
                                                <p:cond delay="0"/>
                                              </p:stCondLst>
                                            </p:cTn>
                                            <p:tgtEl>
                                              <p:spTgt spid="4"/>
                                            </p:tgtEl>
                                            <p:attrNameLst>
                                              <p:attrName>style.visibility</p:attrName>
                                            </p:attrNameLst>
                                          </p:cBhvr>
                                          <p:to>
                                            <p:strVal val="visible"/>
                                          </p:to>
                                        </p:set>
                                        <p:anim calcmode="lin" valueType="num" p14:bounceEnd="6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27"/>
                                            </p:tgtEl>
                                            <p:attrNameLst>
                                              <p:attrName>style.visibility</p:attrName>
                                            </p:attrNameLst>
                                          </p:cBhvr>
                                          <p:to>
                                            <p:strVal val="visible"/>
                                          </p:to>
                                        </p:set>
                                        <p:anim calcmode="lin" valueType="num">
                                          <p:cBhvr additive="base">
                                            <p:cTn id="7" dur="500" fill="hold"/>
                                            <p:tgtEl>
                                              <p:spTgt spid="27"/>
                                            </p:tgtEl>
                                            <p:attrNameLst>
                                              <p:attrName>ppt_x</p:attrName>
                                            </p:attrNameLst>
                                          </p:cBhvr>
                                          <p:tavLst>
                                            <p:tav tm="0">
                                              <p:val>
                                                <p:strVal val="1+#ppt_w/2"/>
                                              </p:val>
                                            </p:tav>
                                            <p:tav tm="100000">
                                              <p:val>
                                                <p:strVal val="#ppt_x"/>
                                              </p:val>
                                            </p:tav>
                                          </p:tavLst>
                                        </p:anim>
                                        <p:anim calcmode="lin" valueType="num">
                                          <p:cBhvr additive="base">
                                            <p:cTn id="8" dur="500" fill="hold"/>
                                            <p:tgtEl>
                                              <p:spTgt spid="2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24"/>
          <p:cNvSpPr>
            <a:spLocks noChangeArrowheads="1"/>
          </p:cNvSpPr>
          <p:nvPr/>
        </p:nvSpPr>
        <p:spPr bwMode="auto">
          <a:xfrm>
            <a:off x="1010917" y="1778956"/>
            <a:ext cx="3314333" cy="19704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③ 展示严重危害与后果。</a:t>
            </a:r>
            <a:endParaRPr lang="en-US" altLang="zh-CN" sz="1200" b="1" dirty="0">
              <a:latin typeface="微软雅黑" panose="020B0503020204020204" pitchFamily="34" charset="-122"/>
              <a:ea typeface="微软雅黑" panose="020B0503020204020204" pitchFamily="34" charset="-122"/>
            </a:endParaRP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将不良行为的后果和危害展示给大众，让人感觉到视觉的强烈冲击，从而引起内心的强烈震撼，以起到警示的效果。招贴作品“你的孩子在哪里”用以教育大众适当监护孩子；它鼓励父母或监护人在带小朋友去公共水上设施时，负起适当监护的责任，如图</a:t>
            </a:r>
            <a:r>
              <a:rPr lang="en-US" altLang="zh-CN" sz="1200" dirty="0">
                <a:latin typeface="微软雅黑" panose="020B0503020204020204" pitchFamily="34" charset="-122"/>
                <a:ea typeface="微软雅黑" panose="020B0503020204020204" pitchFamily="34" charset="-122"/>
              </a:rPr>
              <a:t>3-1-44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56" y="194699"/>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nvGrpSpPr>
          <p:cNvPr id="5" name="组合 4"/>
          <p:cNvGrpSpPr/>
          <p:nvPr/>
        </p:nvGrpSpPr>
        <p:grpSpPr>
          <a:xfrm>
            <a:off x="5146412" y="658178"/>
            <a:ext cx="2608930" cy="3918221"/>
            <a:chOff x="3716206" y="770956"/>
            <a:chExt cx="2608930" cy="3918221"/>
          </a:xfrm>
        </p:grpSpPr>
        <p:sp>
          <p:nvSpPr>
            <p:cNvPr id="10" name="矩形 9"/>
            <p:cNvSpPr/>
            <p:nvPr/>
          </p:nvSpPr>
          <p:spPr>
            <a:xfrm>
              <a:off x="4189353" y="4442956"/>
              <a:ext cx="1662635"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3-1-44 </a:t>
              </a:r>
              <a:r>
                <a:rPr lang="zh-CN" altLang="en-US" sz="1000" dirty="0">
                  <a:latin typeface="微软雅黑" panose="020B0503020204020204" pitchFamily="34" charset="-122"/>
                  <a:ea typeface="微软雅黑" panose="020B0503020204020204" pitchFamily="34" charset="-122"/>
                </a:rPr>
                <a:t>你的孩子在哪里</a:t>
              </a:r>
            </a:p>
          </p:txBody>
        </p:sp>
        <p:pic>
          <p:nvPicPr>
            <p:cNvPr id="2" name="图片 1"/>
            <p:cNvPicPr>
              <a:picLocks noChangeAspect="1"/>
            </p:cNvPicPr>
            <p:nvPr/>
          </p:nvPicPr>
          <p:blipFill>
            <a:blip r:embed="rId2"/>
            <a:stretch>
              <a:fillRect/>
            </a:stretch>
          </p:blipFill>
          <p:spPr>
            <a:xfrm>
              <a:off x="3716206" y="770956"/>
              <a:ext cx="2608930" cy="3626581"/>
            </a:xfrm>
            <a:prstGeom prst="rect">
              <a:avLst/>
            </a:prstGeom>
          </p:spPr>
        </p:pic>
      </p:grpSp>
    </p:spTree>
    <p:extLst>
      <p:ext uri="{BB962C8B-B14F-4D97-AF65-F5344CB8AC3E}">
        <p14:creationId xmlns:p14="http://schemas.microsoft.com/office/powerpoint/2010/main" val="3697184118"/>
      </p:ext>
    </p:extLst>
  </p:cSld>
  <p:clrMapOvr>
    <a:overrideClrMapping bg1="lt1" tx1="dk1" bg2="lt2" tx2="dk2" accent1="accent1" accent2="accent2" accent3="accent3" accent4="accent4" accent5="accent5" accent6="accent6" hlink="hlink" folHlink="folHlink"/>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600"/>
                                      </p:stCondLst>
                                      <p:childTnLst>
                                        <p:set>
                                          <p:cBhvr>
                                            <p:cTn id="10" dur="1" fill="hold">
                                              <p:stCondLst>
                                                <p:cond delay="0"/>
                                              </p:stCondLst>
                                            </p:cTn>
                                            <p:tgtEl>
                                              <p:spTgt spid="5"/>
                                            </p:tgtEl>
                                            <p:attrNameLst>
                                              <p:attrName>style.visibility</p:attrName>
                                            </p:attrNameLst>
                                          </p:cBhvr>
                                          <p:to>
                                            <p:strVal val="visible"/>
                                          </p:to>
                                        </p:set>
                                        <p:anim calcmode="lin" valueType="num" p14:bounceEnd="60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1082917" y="1447218"/>
            <a:ext cx="3775495" cy="2247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④ 激发人们的同情心。</a:t>
            </a:r>
            <a:endParaRPr lang="en-US" altLang="zh-CN" sz="1200" dirty="0">
              <a:latin typeface="微软雅黑" panose="020B0503020204020204" pitchFamily="34" charset="-122"/>
              <a:ea typeface="微软雅黑" panose="020B0503020204020204" pitchFamily="34" charset="-122"/>
            </a:endParaRP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公益广告通过展示弱者的处境和无助，唤起人们的同情心，激发人们的道义和良心。厄瓜多尔红十字协会关于献血的公益广告，通过对人脸右侧的变形设计，使整张人脸产生变化，表现另一个生命需要得到的帮助和支持；海报通过夸张变形的方法既表达了主题，又设计得非常巧妙，令人回味和反思，如图</a:t>
            </a:r>
            <a:r>
              <a:rPr lang="en-US" altLang="zh-CN" sz="1200" dirty="0">
                <a:latin typeface="微软雅黑" panose="020B0503020204020204" pitchFamily="34" charset="-122"/>
                <a:ea typeface="微软雅黑" panose="020B0503020204020204" pitchFamily="34" charset="-122"/>
              </a:rPr>
              <a:t>3-1-45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sp>
        <p:nvSpPr>
          <p:cNvPr id="12" name="Freeform 8"/>
          <p:cNvSpPr/>
          <p:nvPr/>
        </p:nvSpPr>
        <p:spPr bwMode="auto">
          <a:xfrm>
            <a:off x="106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206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569956" y="194699"/>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nvGrpSpPr>
          <p:cNvPr id="4" name="组合 3"/>
          <p:cNvGrpSpPr/>
          <p:nvPr/>
        </p:nvGrpSpPr>
        <p:grpSpPr>
          <a:xfrm>
            <a:off x="5434412" y="914956"/>
            <a:ext cx="2399318" cy="3702221"/>
            <a:chOff x="4067526" y="842956"/>
            <a:chExt cx="2399318" cy="3702221"/>
          </a:xfrm>
        </p:grpSpPr>
        <p:pic>
          <p:nvPicPr>
            <p:cNvPr id="3" name="图片 2"/>
            <p:cNvPicPr>
              <a:picLocks noChangeAspect="1"/>
            </p:cNvPicPr>
            <p:nvPr/>
          </p:nvPicPr>
          <p:blipFill>
            <a:blip r:embed="rId2"/>
            <a:stretch>
              <a:fillRect/>
            </a:stretch>
          </p:blipFill>
          <p:spPr>
            <a:xfrm>
              <a:off x="4067526" y="842956"/>
              <a:ext cx="2399318" cy="3358145"/>
            </a:xfrm>
            <a:prstGeom prst="rect">
              <a:avLst/>
            </a:prstGeom>
          </p:spPr>
        </p:pic>
        <p:sp>
          <p:nvSpPr>
            <p:cNvPr id="10" name="矩形 9"/>
            <p:cNvSpPr/>
            <p:nvPr/>
          </p:nvSpPr>
          <p:spPr>
            <a:xfrm>
              <a:off x="4628228" y="4298956"/>
              <a:ext cx="127791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3-1-45 </a:t>
              </a:r>
              <a:r>
                <a:rPr lang="zh-CN" altLang="en-US" sz="1000" dirty="0">
                  <a:latin typeface="微软雅黑" panose="020B0503020204020204" pitchFamily="34" charset="-122"/>
                  <a:ea typeface="微软雅黑" panose="020B0503020204020204" pitchFamily="34" charset="-122"/>
                </a:rPr>
                <a:t>关注弱者</a:t>
              </a:r>
            </a:p>
          </p:txBody>
        </p:sp>
      </p:grpSp>
    </p:spTree>
    <p:extLst>
      <p:ext uri="{BB962C8B-B14F-4D97-AF65-F5344CB8AC3E}">
        <p14:creationId xmlns:p14="http://schemas.microsoft.com/office/powerpoint/2010/main" val="3841337018"/>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600"/>
                                      </p:stCondLst>
                                      <p:childTnLst>
                                        <p:set>
                                          <p:cBhvr>
                                            <p:cTn id="10" dur="1" fill="hold">
                                              <p:stCondLst>
                                                <p:cond delay="0"/>
                                              </p:stCondLst>
                                            </p:cTn>
                                            <p:tgtEl>
                                              <p:spTgt spid="4"/>
                                            </p:tgtEl>
                                            <p:attrNameLst>
                                              <p:attrName>style.visibility</p:attrName>
                                            </p:attrNameLst>
                                          </p:cBhvr>
                                          <p:to>
                                            <p:strVal val="visible"/>
                                          </p:to>
                                        </p:set>
                                        <p:anim calcmode="lin" valueType="num" p14:bounceEnd="6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4"/>
          <p:cNvSpPr>
            <a:spLocks noChangeArrowheads="1"/>
          </p:cNvSpPr>
          <p:nvPr/>
        </p:nvSpPr>
        <p:spPr bwMode="auto">
          <a:xfrm>
            <a:off x="1546413" y="842961"/>
            <a:ext cx="2808000" cy="20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4</a:t>
            </a:r>
            <a:r>
              <a:rPr lang="zh-CN" altLang="en-US" sz="1200" b="1" dirty="0">
                <a:latin typeface="微软雅黑" panose="020B0503020204020204" pitchFamily="34" charset="-122"/>
                <a:ea typeface="微软雅黑" panose="020B0503020204020204" pitchFamily="34" charset="-122"/>
              </a:rPr>
              <a:t>）公益招贴的制作过程。</a:t>
            </a:r>
            <a:endParaRPr lang="en-US" altLang="zh-CN" sz="1200" b="1" dirty="0">
              <a:latin typeface="微软雅黑" panose="020B0503020204020204" pitchFamily="34" charset="-122"/>
              <a:ea typeface="微软雅黑" panose="020B0503020204020204" pitchFamily="34" charset="-122"/>
            </a:endParaRP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56" y="194699"/>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6" name="任意多边形 15"/>
          <p:cNvSpPr/>
          <p:nvPr/>
        </p:nvSpPr>
        <p:spPr>
          <a:xfrm>
            <a:off x="1608355" y="1381096"/>
            <a:ext cx="1136818" cy="682091"/>
          </a:xfrm>
          <a:custGeom>
            <a:avLst/>
            <a:gdLst>
              <a:gd name="connsiteX0" fmla="*/ 0 w 1136818"/>
              <a:gd name="connsiteY0" fmla="*/ 68209 h 682091"/>
              <a:gd name="connsiteX1" fmla="*/ 68209 w 1136818"/>
              <a:gd name="connsiteY1" fmla="*/ 0 h 682091"/>
              <a:gd name="connsiteX2" fmla="*/ 1068609 w 1136818"/>
              <a:gd name="connsiteY2" fmla="*/ 0 h 682091"/>
              <a:gd name="connsiteX3" fmla="*/ 1136818 w 1136818"/>
              <a:gd name="connsiteY3" fmla="*/ 68209 h 682091"/>
              <a:gd name="connsiteX4" fmla="*/ 1136818 w 1136818"/>
              <a:gd name="connsiteY4" fmla="*/ 613882 h 682091"/>
              <a:gd name="connsiteX5" fmla="*/ 1068609 w 1136818"/>
              <a:gd name="connsiteY5" fmla="*/ 682091 h 682091"/>
              <a:gd name="connsiteX6" fmla="*/ 68209 w 1136818"/>
              <a:gd name="connsiteY6" fmla="*/ 682091 h 682091"/>
              <a:gd name="connsiteX7" fmla="*/ 0 w 1136818"/>
              <a:gd name="connsiteY7" fmla="*/ 613882 h 682091"/>
              <a:gd name="connsiteX8" fmla="*/ 0 w 1136818"/>
              <a:gd name="connsiteY8" fmla="*/ 68209 h 68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818" h="682091">
                <a:moveTo>
                  <a:pt x="0" y="68209"/>
                </a:moveTo>
                <a:cubicBezTo>
                  <a:pt x="0" y="30538"/>
                  <a:pt x="30538" y="0"/>
                  <a:pt x="68209" y="0"/>
                </a:cubicBezTo>
                <a:lnTo>
                  <a:pt x="1068609" y="0"/>
                </a:lnTo>
                <a:cubicBezTo>
                  <a:pt x="1106280" y="0"/>
                  <a:pt x="1136818" y="30538"/>
                  <a:pt x="1136818" y="68209"/>
                </a:cubicBezTo>
                <a:lnTo>
                  <a:pt x="1136818" y="613882"/>
                </a:lnTo>
                <a:cubicBezTo>
                  <a:pt x="1136818" y="651553"/>
                  <a:pt x="1106280" y="682091"/>
                  <a:pt x="1068609" y="682091"/>
                </a:cubicBezTo>
                <a:lnTo>
                  <a:pt x="68209" y="682091"/>
                </a:lnTo>
                <a:cubicBezTo>
                  <a:pt x="30538" y="682091"/>
                  <a:pt x="0" y="651553"/>
                  <a:pt x="0" y="613882"/>
                </a:cubicBezTo>
                <a:lnTo>
                  <a:pt x="0" y="68209"/>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0938" tIns="80938" rIns="80938" bIns="80938" numCol="1" spcCol="1270" anchor="ctr" anchorCtr="0">
            <a:noAutofit/>
          </a:bodyPr>
          <a:lstStyle/>
          <a:p>
            <a:pPr algn="ctr" defTabSz="711200">
              <a:lnSpc>
                <a:spcPct val="90000"/>
              </a:lnSpc>
              <a:spcBef>
                <a:spcPct val="0"/>
              </a:spcBef>
              <a:spcAft>
                <a:spcPct val="35000"/>
              </a:spcAft>
            </a:pPr>
            <a:r>
              <a:rPr lang="zh-CN" altLang="en-US" sz="1600" b="1" dirty="0">
                <a:latin typeface="微软雅黑" panose="020B0503020204020204" pitchFamily="34" charset="-122"/>
                <a:ea typeface="微软雅黑" panose="020B0503020204020204" pitchFamily="34" charset="-122"/>
              </a:rPr>
              <a:t>选择主题</a:t>
            </a:r>
          </a:p>
        </p:txBody>
      </p:sp>
      <p:sp>
        <p:nvSpPr>
          <p:cNvPr id="17" name="任意多边形 16"/>
          <p:cNvSpPr/>
          <p:nvPr/>
        </p:nvSpPr>
        <p:spPr>
          <a:xfrm>
            <a:off x="2845218" y="1581176"/>
            <a:ext cx="241005" cy="281931"/>
          </a:xfrm>
          <a:custGeom>
            <a:avLst/>
            <a:gdLst>
              <a:gd name="connsiteX0" fmla="*/ 0 w 241005"/>
              <a:gd name="connsiteY0" fmla="*/ 56386 h 281931"/>
              <a:gd name="connsiteX1" fmla="*/ 120503 w 241005"/>
              <a:gd name="connsiteY1" fmla="*/ 56386 h 281931"/>
              <a:gd name="connsiteX2" fmla="*/ 120503 w 241005"/>
              <a:gd name="connsiteY2" fmla="*/ 0 h 281931"/>
              <a:gd name="connsiteX3" fmla="*/ 241005 w 241005"/>
              <a:gd name="connsiteY3" fmla="*/ 140966 h 281931"/>
              <a:gd name="connsiteX4" fmla="*/ 120503 w 241005"/>
              <a:gd name="connsiteY4" fmla="*/ 281931 h 281931"/>
              <a:gd name="connsiteX5" fmla="*/ 120503 w 241005"/>
              <a:gd name="connsiteY5" fmla="*/ 225545 h 281931"/>
              <a:gd name="connsiteX6" fmla="*/ 0 w 241005"/>
              <a:gd name="connsiteY6" fmla="*/ 225545 h 281931"/>
              <a:gd name="connsiteX7" fmla="*/ 0 w 241005"/>
              <a:gd name="connsiteY7" fmla="*/ 56386 h 28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005" h="281931">
                <a:moveTo>
                  <a:pt x="0" y="56386"/>
                </a:moveTo>
                <a:lnTo>
                  <a:pt x="120503" y="56386"/>
                </a:lnTo>
                <a:lnTo>
                  <a:pt x="120503" y="0"/>
                </a:lnTo>
                <a:lnTo>
                  <a:pt x="241005" y="140966"/>
                </a:lnTo>
                <a:lnTo>
                  <a:pt x="120503" y="281931"/>
                </a:lnTo>
                <a:lnTo>
                  <a:pt x="120503" y="225545"/>
                </a:lnTo>
                <a:lnTo>
                  <a:pt x="0" y="225545"/>
                </a:lnTo>
                <a:lnTo>
                  <a:pt x="0" y="56386"/>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56386" rIns="72301" bIns="56386" numCol="1" spcCol="1270" anchor="ctr" anchorCtr="0">
            <a:noAutofit/>
          </a:bodyPr>
          <a:lstStyle/>
          <a:p>
            <a:pPr algn="ctr" defTabSz="711200">
              <a:lnSpc>
                <a:spcPct val="90000"/>
              </a:lnSpc>
              <a:spcBef>
                <a:spcPct val="0"/>
              </a:spcBef>
              <a:spcAft>
                <a:spcPct val="35000"/>
              </a:spcAft>
            </a:pPr>
            <a:endParaRPr lang="zh-CN" altLang="en-US" sz="1600" b="1">
              <a:latin typeface="微软雅黑" panose="020B0503020204020204" pitchFamily="34" charset="-122"/>
              <a:ea typeface="微软雅黑" panose="020B0503020204020204" pitchFamily="34" charset="-122"/>
            </a:endParaRPr>
          </a:p>
        </p:txBody>
      </p:sp>
      <p:sp>
        <p:nvSpPr>
          <p:cNvPr id="18" name="任意多边形 17"/>
          <p:cNvSpPr/>
          <p:nvPr/>
        </p:nvSpPr>
        <p:spPr>
          <a:xfrm>
            <a:off x="3199901" y="1381096"/>
            <a:ext cx="1136818" cy="682091"/>
          </a:xfrm>
          <a:custGeom>
            <a:avLst/>
            <a:gdLst>
              <a:gd name="connsiteX0" fmla="*/ 0 w 1136818"/>
              <a:gd name="connsiteY0" fmla="*/ 68209 h 682091"/>
              <a:gd name="connsiteX1" fmla="*/ 68209 w 1136818"/>
              <a:gd name="connsiteY1" fmla="*/ 0 h 682091"/>
              <a:gd name="connsiteX2" fmla="*/ 1068609 w 1136818"/>
              <a:gd name="connsiteY2" fmla="*/ 0 h 682091"/>
              <a:gd name="connsiteX3" fmla="*/ 1136818 w 1136818"/>
              <a:gd name="connsiteY3" fmla="*/ 68209 h 682091"/>
              <a:gd name="connsiteX4" fmla="*/ 1136818 w 1136818"/>
              <a:gd name="connsiteY4" fmla="*/ 613882 h 682091"/>
              <a:gd name="connsiteX5" fmla="*/ 1068609 w 1136818"/>
              <a:gd name="connsiteY5" fmla="*/ 682091 h 682091"/>
              <a:gd name="connsiteX6" fmla="*/ 68209 w 1136818"/>
              <a:gd name="connsiteY6" fmla="*/ 682091 h 682091"/>
              <a:gd name="connsiteX7" fmla="*/ 0 w 1136818"/>
              <a:gd name="connsiteY7" fmla="*/ 613882 h 682091"/>
              <a:gd name="connsiteX8" fmla="*/ 0 w 1136818"/>
              <a:gd name="connsiteY8" fmla="*/ 68209 h 68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818" h="682091">
                <a:moveTo>
                  <a:pt x="0" y="68209"/>
                </a:moveTo>
                <a:cubicBezTo>
                  <a:pt x="0" y="30538"/>
                  <a:pt x="30538" y="0"/>
                  <a:pt x="68209" y="0"/>
                </a:cubicBezTo>
                <a:lnTo>
                  <a:pt x="1068609" y="0"/>
                </a:lnTo>
                <a:cubicBezTo>
                  <a:pt x="1106280" y="0"/>
                  <a:pt x="1136818" y="30538"/>
                  <a:pt x="1136818" y="68209"/>
                </a:cubicBezTo>
                <a:lnTo>
                  <a:pt x="1136818" y="613882"/>
                </a:lnTo>
                <a:cubicBezTo>
                  <a:pt x="1136818" y="651553"/>
                  <a:pt x="1106280" y="682091"/>
                  <a:pt x="1068609" y="682091"/>
                </a:cubicBezTo>
                <a:lnTo>
                  <a:pt x="68209" y="682091"/>
                </a:lnTo>
                <a:cubicBezTo>
                  <a:pt x="30538" y="682091"/>
                  <a:pt x="0" y="651553"/>
                  <a:pt x="0" y="613882"/>
                </a:cubicBezTo>
                <a:lnTo>
                  <a:pt x="0" y="68209"/>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80938" tIns="80938" rIns="80938" bIns="80938" numCol="1" spcCol="1270" anchor="ctr" anchorCtr="0">
            <a:noAutofit/>
          </a:bodyPr>
          <a:lstStyle/>
          <a:p>
            <a:pPr algn="ctr" defTabSz="711200">
              <a:lnSpc>
                <a:spcPct val="90000"/>
              </a:lnSpc>
              <a:spcBef>
                <a:spcPct val="0"/>
              </a:spcBef>
              <a:spcAft>
                <a:spcPct val="35000"/>
              </a:spcAft>
            </a:pPr>
            <a:r>
              <a:rPr lang="zh-CN" altLang="en-US" sz="1600" b="1" dirty="0">
                <a:latin typeface="微软雅黑" panose="020B0503020204020204" pitchFamily="34" charset="-122"/>
                <a:ea typeface="微软雅黑" panose="020B0503020204020204" pitchFamily="34" charset="-122"/>
              </a:rPr>
              <a:t>了解需求</a:t>
            </a:r>
          </a:p>
        </p:txBody>
      </p:sp>
      <p:sp>
        <p:nvSpPr>
          <p:cNvPr id="19" name="任意多边形 18"/>
          <p:cNvSpPr/>
          <p:nvPr/>
        </p:nvSpPr>
        <p:spPr>
          <a:xfrm>
            <a:off x="4436764" y="1581176"/>
            <a:ext cx="241005" cy="281931"/>
          </a:xfrm>
          <a:custGeom>
            <a:avLst/>
            <a:gdLst>
              <a:gd name="connsiteX0" fmla="*/ 0 w 241005"/>
              <a:gd name="connsiteY0" fmla="*/ 56386 h 281931"/>
              <a:gd name="connsiteX1" fmla="*/ 120503 w 241005"/>
              <a:gd name="connsiteY1" fmla="*/ 56386 h 281931"/>
              <a:gd name="connsiteX2" fmla="*/ 120503 w 241005"/>
              <a:gd name="connsiteY2" fmla="*/ 0 h 281931"/>
              <a:gd name="connsiteX3" fmla="*/ 241005 w 241005"/>
              <a:gd name="connsiteY3" fmla="*/ 140966 h 281931"/>
              <a:gd name="connsiteX4" fmla="*/ 120503 w 241005"/>
              <a:gd name="connsiteY4" fmla="*/ 281931 h 281931"/>
              <a:gd name="connsiteX5" fmla="*/ 120503 w 241005"/>
              <a:gd name="connsiteY5" fmla="*/ 225545 h 281931"/>
              <a:gd name="connsiteX6" fmla="*/ 0 w 241005"/>
              <a:gd name="connsiteY6" fmla="*/ 225545 h 281931"/>
              <a:gd name="connsiteX7" fmla="*/ 0 w 241005"/>
              <a:gd name="connsiteY7" fmla="*/ 56386 h 28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005" h="281931">
                <a:moveTo>
                  <a:pt x="0" y="56386"/>
                </a:moveTo>
                <a:lnTo>
                  <a:pt x="120503" y="56386"/>
                </a:lnTo>
                <a:lnTo>
                  <a:pt x="120503" y="0"/>
                </a:lnTo>
                <a:lnTo>
                  <a:pt x="241005" y="140966"/>
                </a:lnTo>
                <a:lnTo>
                  <a:pt x="120503" y="281931"/>
                </a:lnTo>
                <a:lnTo>
                  <a:pt x="120503" y="225545"/>
                </a:lnTo>
                <a:lnTo>
                  <a:pt x="0" y="225545"/>
                </a:lnTo>
                <a:lnTo>
                  <a:pt x="0" y="56386"/>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0" tIns="56386" rIns="72301" bIns="56386" numCol="1" spcCol="1270" anchor="ctr" anchorCtr="0">
            <a:noAutofit/>
          </a:bodyPr>
          <a:lstStyle/>
          <a:p>
            <a:pPr algn="ctr" defTabSz="711200">
              <a:lnSpc>
                <a:spcPct val="90000"/>
              </a:lnSpc>
              <a:spcBef>
                <a:spcPct val="0"/>
              </a:spcBef>
              <a:spcAft>
                <a:spcPct val="35000"/>
              </a:spcAft>
            </a:pPr>
            <a:endParaRPr lang="zh-CN" altLang="en-US" sz="1600" b="1">
              <a:latin typeface="微软雅黑" panose="020B0503020204020204" pitchFamily="34" charset="-122"/>
              <a:ea typeface="微软雅黑" panose="020B0503020204020204" pitchFamily="34" charset="-122"/>
            </a:endParaRPr>
          </a:p>
        </p:txBody>
      </p:sp>
      <p:sp>
        <p:nvSpPr>
          <p:cNvPr id="20" name="任意多边形 19"/>
          <p:cNvSpPr/>
          <p:nvPr/>
        </p:nvSpPr>
        <p:spPr>
          <a:xfrm>
            <a:off x="4791447" y="1381096"/>
            <a:ext cx="1136818" cy="682091"/>
          </a:xfrm>
          <a:custGeom>
            <a:avLst/>
            <a:gdLst>
              <a:gd name="connsiteX0" fmla="*/ 0 w 1136818"/>
              <a:gd name="connsiteY0" fmla="*/ 68209 h 682091"/>
              <a:gd name="connsiteX1" fmla="*/ 68209 w 1136818"/>
              <a:gd name="connsiteY1" fmla="*/ 0 h 682091"/>
              <a:gd name="connsiteX2" fmla="*/ 1068609 w 1136818"/>
              <a:gd name="connsiteY2" fmla="*/ 0 h 682091"/>
              <a:gd name="connsiteX3" fmla="*/ 1136818 w 1136818"/>
              <a:gd name="connsiteY3" fmla="*/ 68209 h 682091"/>
              <a:gd name="connsiteX4" fmla="*/ 1136818 w 1136818"/>
              <a:gd name="connsiteY4" fmla="*/ 613882 h 682091"/>
              <a:gd name="connsiteX5" fmla="*/ 1068609 w 1136818"/>
              <a:gd name="connsiteY5" fmla="*/ 682091 h 682091"/>
              <a:gd name="connsiteX6" fmla="*/ 68209 w 1136818"/>
              <a:gd name="connsiteY6" fmla="*/ 682091 h 682091"/>
              <a:gd name="connsiteX7" fmla="*/ 0 w 1136818"/>
              <a:gd name="connsiteY7" fmla="*/ 613882 h 682091"/>
              <a:gd name="connsiteX8" fmla="*/ 0 w 1136818"/>
              <a:gd name="connsiteY8" fmla="*/ 68209 h 68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818" h="682091">
                <a:moveTo>
                  <a:pt x="0" y="68209"/>
                </a:moveTo>
                <a:cubicBezTo>
                  <a:pt x="0" y="30538"/>
                  <a:pt x="30538" y="0"/>
                  <a:pt x="68209" y="0"/>
                </a:cubicBezTo>
                <a:lnTo>
                  <a:pt x="1068609" y="0"/>
                </a:lnTo>
                <a:cubicBezTo>
                  <a:pt x="1106280" y="0"/>
                  <a:pt x="1136818" y="30538"/>
                  <a:pt x="1136818" y="68209"/>
                </a:cubicBezTo>
                <a:lnTo>
                  <a:pt x="1136818" y="613882"/>
                </a:lnTo>
                <a:cubicBezTo>
                  <a:pt x="1136818" y="651553"/>
                  <a:pt x="1106280" y="682091"/>
                  <a:pt x="1068609" y="682091"/>
                </a:cubicBezTo>
                <a:lnTo>
                  <a:pt x="68209" y="682091"/>
                </a:lnTo>
                <a:cubicBezTo>
                  <a:pt x="30538" y="682091"/>
                  <a:pt x="0" y="651553"/>
                  <a:pt x="0" y="613882"/>
                </a:cubicBezTo>
                <a:lnTo>
                  <a:pt x="0" y="68209"/>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0938" tIns="80938" rIns="80938" bIns="80938" numCol="1" spcCol="1270" anchor="ctr" anchorCtr="0">
            <a:noAutofit/>
          </a:bodyPr>
          <a:lstStyle/>
          <a:p>
            <a:pPr algn="ctr" defTabSz="711200">
              <a:lnSpc>
                <a:spcPct val="90000"/>
              </a:lnSpc>
              <a:spcBef>
                <a:spcPct val="0"/>
              </a:spcBef>
              <a:spcAft>
                <a:spcPct val="35000"/>
              </a:spcAft>
            </a:pPr>
            <a:r>
              <a:rPr lang="zh-CN" altLang="en-US" sz="1600" b="1" dirty="0">
                <a:latin typeface="微软雅黑" panose="020B0503020204020204" pitchFamily="34" charset="-122"/>
                <a:ea typeface="微软雅黑" panose="020B0503020204020204" pitchFamily="34" charset="-122"/>
              </a:rPr>
              <a:t>选取主图形象</a:t>
            </a:r>
          </a:p>
        </p:txBody>
      </p:sp>
      <p:sp>
        <p:nvSpPr>
          <p:cNvPr id="21" name="任意多边形 20"/>
          <p:cNvSpPr/>
          <p:nvPr/>
        </p:nvSpPr>
        <p:spPr>
          <a:xfrm>
            <a:off x="6028310" y="1581176"/>
            <a:ext cx="241005" cy="281931"/>
          </a:xfrm>
          <a:custGeom>
            <a:avLst/>
            <a:gdLst>
              <a:gd name="connsiteX0" fmla="*/ 0 w 241005"/>
              <a:gd name="connsiteY0" fmla="*/ 56386 h 281931"/>
              <a:gd name="connsiteX1" fmla="*/ 120503 w 241005"/>
              <a:gd name="connsiteY1" fmla="*/ 56386 h 281931"/>
              <a:gd name="connsiteX2" fmla="*/ 120503 w 241005"/>
              <a:gd name="connsiteY2" fmla="*/ 0 h 281931"/>
              <a:gd name="connsiteX3" fmla="*/ 241005 w 241005"/>
              <a:gd name="connsiteY3" fmla="*/ 140966 h 281931"/>
              <a:gd name="connsiteX4" fmla="*/ 120503 w 241005"/>
              <a:gd name="connsiteY4" fmla="*/ 281931 h 281931"/>
              <a:gd name="connsiteX5" fmla="*/ 120503 w 241005"/>
              <a:gd name="connsiteY5" fmla="*/ 225545 h 281931"/>
              <a:gd name="connsiteX6" fmla="*/ 0 w 241005"/>
              <a:gd name="connsiteY6" fmla="*/ 225545 h 281931"/>
              <a:gd name="connsiteX7" fmla="*/ 0 w 241005"/>
              <a:gd name="connsiteY7" fmla="*/ 56386 h 28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005" h="281931">
                <a:moveTo>
                  <a:pt x="0" y="56386"/>
                </a:moveTo>
                <a:lnTo>
                  <a:pt x="120503" y="56386"/>
                </a:lnTo>
                <a:lnTo>
                  <a:pt x="120503" y="0"/>
                </a:lnTo>
                <a:lnTo>
                  <a:pt x="241005" y="140966"/>
                </a:lnTo>
                <a:lnTo>
                  <a:pt x="120503" y="281931"/>
                </a:lnTo>
                <a:lnTo>
                  <a:pt x="120503" y="225545"/>
                </a:lnTo>
                <a:lnTo>
                  <a:pt x="0" y="225545"/>
                </a:lnTo>
                <a:lnTo>
                  <a:pt x="0" y="56386"/>
                </a:lnTo>
                <a:close/>
              </a:path>
            </a:pathLst>
          </a:cu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0" tIns="56386" rIns="72301" bIns="56386" numCol="1" spcCol="1270" anchor="ctr" anchorCtr="0">
            <a:noAutofit/>
          </a:bodyPr>
          <a:lstStyle/>
          <a:p>
            <a:pPr algn="ctr" defTabSz="711200">
              <a:lnSpc>
                <a:spcPct val="90000"/>
              </a:lnSpc>
              <a:spcBef>
                <a:spcPct val="0"/>
              </a:spcBef>
              <a:spcAft>
                <a:spcPct val="35000"/>
              </a:spcAft>
            </a:pPr>
            <a:endParaRPr lang="zh-CN" altLang="en-US" sz="1600" b="1">
              <a:latin typeface="微软雅黑" panose="020B0503020204020204" pitchFamily="34" charset="-122"/>
              <a:ea typeface="微软雅黑" panose="020B0503020204020204" pitchFamily="34" charset="-122"/>
            </a:endParaRPr>
          </a:p>
        </p:txBody>
      </p:sp>
      <p:sp>
        <p:nvSpPr>
          <p:cNvPr id="22" name="任意多边形 21"/>
          <p:cNvSpPr/>
          <p:nvPr/>
        </p:nvSpPr>
        <p:spPr>
          <a:xfrm>
            <a:off x="6382993" y="1381096"/>
            <a:ext cx="1136818" cy="682091"/>
          </a:xfrm>
          <a:custGeom>
            <a:avLst/>
            <a:gdLst>
              <a:gd name="connsiteX0" fmla="*/ 0 w 1136818"/>
              <a:gd name="connsiteY0" fmla="*/ 68209 h 682091"/>
              <a:gd name="connsiteX1" fmla="*/ 68209 w 1136818"/>
              <a:gd name="connsiteY1" fmla="*/ 0 h 682091"/>
              <a:gd name="connsiteX2" fmla="*/ 1068609 w 1136818"/>
              <a:gd name="connsiteY2" fmla="*/ 0 h 682091"/>
              <a:gd name="connsiteX3" fmla="*/ 1136818 w 1136818"/>
              <a:gd name="connsiteY3" fmla="*/ 68209 h 682091"/>
              <a:gd name="connsiteX4" fmla="*/ 1136818 w 1136818"/>
              <a:gd name="connsiteY4" fmla="*/ 613882 h 682091"/>
              <a:gd name="connsiteX5" fmla="*/ 1068609 w 1136818"/>
              <a:gd name="connsiteY5" fmla="*/ 682091 h 682091"/>
              <a:gd name="connsiteX6" fmla="*/ 68209 w 1136818"/>
              <a:gd name="connsiteY6" fmla="*/ 682091 h 682091"/>
              <a:gd name="connsiteX7" fmla="*/ 0 w 1136818"/>
              <a:gd name="connsiteY7" fmla="*/ 613882 h 682091"/>
              <a:gd name="connsiteX8" fmla="*/ 0 w 1136818"/>
              <a:gd name="connsiteY8" fmla="*/ 68209 h 68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818" h="682091">
                <a:moveTo>
                  <a:pt x="0" y="68209"/>
                </a:moveTo>
                <a:cubicBezTo>
                  <a:pt x="0" y="30538"/>
                  <a:pt x="30538" y="0"/>
                  <a:pt x="68209" y="0"/>
                </a:cubicBezTo>
                <a:lnTo>
                  <a:pt x="1068609" y="0"/>
                </a:lnTo>
                <a:cubicBezTo>
                  <a:pt x="1106280" y="0"/>
                  <a:pt x="1136818" y="30538"/>
                  <a:pt x="1136818" y="68209"/>
                </a:cubicBezTo>
                <a:lnTo>
                  <a:pt x="1136818" y="613882"/>
                </a:lnTo>
                <a:cubicBezTo>
                  <a:pt x="1136818" y="651553"/>
                  <a:pt x="1106280" y="682091"/>
                  <a:pt x="1068609" y="682091"/>
                </a:cubicBezTo>
                <a:lnTo>
                  <a:pt x="68209" y="682091"/>
                </a:lnTo>
                <a:cubicBezTo>
                  <a:pt x="30538" y="682091"/>
                  <a:pt x="0" y="651553"/>
                  <a:pt x="0" y="613882"/>
                </a:cubicBezTo>
                <a:lnTo>
                  <a:pt x="0" y="68209"/>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0938" tIns="80938" rIns="80938" bIns="80938" numCol="1" spcCol="1270" anchor="ctr" anchorCtr="0">
            <a:noAutofit/>
          </a:bodyPr>
          <a:lstStyle/>
          <a:p>
            <a:pPr algn="ctr" defTabSz="711200">
              <a:lnSpc>
                <a:spcPct val="90000"/>
              </a:lnSpc>
              <a:spcBef>
                <a:spcPct val="0"/>
              </a:spcBef>
              <a:spcAft>
                <a:spcPct val="35000"/>
              </a:spcAft>
            </a:pPr>
            <a:r>
              <a:rPr lang="zh-CN" altLang="en-US" sz="1600" b="1" dirty="0">
                <a:latin typeface="微软雅黑" panose="020B0503020204020204" pitchFamily="34" charset="-122"/>
                <a:ea typeface="微软雅黑" panose="020B0503020204020204" pitchFamily="34" charset="-122"/>
              </a:rPr>
              <a:t>创意构思</a:t>
            </a:r>
          </a:p>
        </p:txBody>
      </p:sp>
      <p:sp>
        <p:nvSpPr>
          <p:cNvPr id="23" name="任意多边形 22"/>
          <p:cNvSpPr/>
          <p:nvPr/>
        </p:nvSpPr>
        <p:spPr>
          <a:xfrm>
            <a:off x="6810441" y="2163228"/>
            <a:ext cx="281931" cy="241005"/>
          </a:xfrm>
          <a:custGeom>
            <a:avLst/>
            <a:gdLst>
              <a:gd name="connsiteX0" fmla="*/ 0 w 241005"/>
              <a:gd name="connsiteY0" fmla="*/ 56386 h 281931"/>
              <a:gd name="connsiteX1" fmla="*/ 120503 w 241005"/>
              <a:gd name="connsiteY1" fmla="*/ 56386 h 281931"/>
              <a:gd name="connsiteX2" fmla="*/ 120503 w 241005"/>
              <a:gd name="connsiteY2" fmla="*/ 0 h 281931"/>
              <a:gd name="connsiteX3" fmla="*/ 241005 w 241005"/>
              <a:gd name="connsiteY3" fmla="*/ 140966 h 281931"/>
              <a:gd name="connsiteX4" fmla="*/ 120503 w 241005"/>
              <a:gd name="connsiteY4" fmla="*/ 281931 h 281931"/>
              <a:gd name="connsiteX5" fmla="*/ 120503 w 241005"/>
              <a:gd name="connsiteY5" fmla="*/ 225545 h 281931"/>
              <a:gd name="connsiteX6" fmla="*/ 0 w 241005"/>
              <a:gd name="connsiteY6" fmla="*/ 225545 h 281931"/>
              <a:gd name="connsiteX7" fmla="*/ 0 w 241005"/>
              <a:gd name="connsiteY7" fmla="*/ 56386 h 28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005" h="281931">
                <a:moveTo>
                  <a:pt x="192804" y="1"/>
                </a:moveTo>
                <a:lnTo>
                  <a:pt x="192804" y="140966"/>
                </a:lnTo>
                <a:lnTo>
                  <a:pt x="241005" y="140966"/>
                </a:lnTo>
                <a:lnTo>
                  <a:pt x="120502" y="281930"/>
                </a:lnTo>
                <a:lnTo>
                  <a:pt x="0" y="140966"/>
                </a:lnTo>
                <a:lnTo>
                  <a:pt x="48201" y="140966"/>
                </a:lnTo>
                <a:lnTo>
                  <a:pt x="48201" y="1"/>
                </a:lnTo>
                <a:lnTo>
                  <a:pt x="192804" y="1"/>
                </a:lnTo>
                <a:close/>
              </a:path>
            </a:pathLst>
          </a:cu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56387" tIns="0" rIns="56385" bIns="72301" numCol="1" spcCol="1270" anchor="ctr" anchorCtr="0">
            <a:noAutofit/>
          </a:bodyPr>
          <a:lstStyle/>
          <a:p>
            <a:pPr algn="ctr" defTabSz="711200">
              <a:lnSpc>
                <a:spcPct val="90000"/>
              </a:lnSpc>
              <a:spcBef>
                <a:spcPct val="0"/>
              </a:spcBef>
              <a:spcAft>
                <a:spcPct val="35000"/>
              </a:spcAft>
            </a:pPr>
            <a:endParaRPr lang="zh-CN" altLang="en-US" sz="1600" b="1">
              <a:latin typeface="微软雅黑" panose="020B0503020204020204" pitchFamily="34" charset="-122"/>
              <a:ea typeface="微软雅黑" panose="020B0503020204020204" pitchFamily="34" charset="-122"/>
            </a:endParaRPr>
          </a:p>
        </p:txBody>
      </p:sp>
      <p:sp>
        <p:nvSpPr>
          <p:cNvPr id="24" name="任意多边形 23"/>
          <p:cNvSpPr/>
          <p:nvPr/>
        </p:nvSpPr>
        <p:spPr>
          <a:xfrm>
            <a:off x="6382993" y="2517915"/>
            <a:ext cx="1136818" cy="682091"/>
          </a:xfrm>
          <a:custGeom>
            <a:avLst/>
            <a:gdLst>
              <a:gd name="connsiteX0" fmla="*/ 0 w 1136818"/>
              <a:gd name="connsiteY0" fmla="*/ 68209 h 682091"/>
              <a:gd name="connsiteX1" fmla="*/ 68209 w 1136818"/>
              <a:gd name="connsiteY1" fmla="*/ 0 h 682091"/>
              <a:gd name="connsiteX2" fmla="*/ 1068609 w 1136818"/>
              <a:gd name="connsiteY2" fmla="*/ 0 h 682091"/>
              <a:gd name="connsiteX3" fmla="*/ 1136818 w 1136818"/>
              <a:gd name="connsiteY3" fmla="*/ 68209 h 682091"/>
              <a:gd name="connsiteX4" fmla="*/ 1136818 w 1136818"/>
              <a:gd name="connsiteY4" fmla="*/ 613882 h 682091"/>
              <a:gd name="connsiteX5" fmla="*/ 1068609 w 1136818"/>
              <a:gd name="connsiteY5" fmla="*/ 682091 h 682091"/>
              <a:gd name="connsiteX6" fmla="*/ 68209 w 1136818"/>
              <a:gd name="connsiteY6" fmla="*/ 682091 h 682091"/>
              <a:gd name="connsiteX7" fmla="*/ 0 w 1136818"/>
              <a:gd name="connsiteY7" fmla="*/ 613882 h 682091"/>
              <a:gd name="connsiteX8" fmla="*/ 0 w 1136818"/>
              <a:gd name="connsiteY8" fmla="*/ 68209 h 68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818" h="682091">
                <a:moveTo>
                  <a:pt x="0" y="68209"/>
                </a:moveTo>
                <a:cubicBezTo>
                  <a:pt x="0" y="30538"/>
                  <a:pt x="30538" y="0"/>
                  <a:pt x="68209" y="0"/>
                </a:cubicBezTo>
                <a:lnTo>
                  <a:pt x="1068609" y="0"/>
                </a:lnTo>
                <a:cubicBezTo>
                  <a:pt x="1106280" y="0"/>
                  <a:pt x="1136818" y="30538"/>
                  <a:pt x="1136818" y="68209"/>
                </a:cubicBezTo>
                <a:lnTo>
                  <a:pt x="1136818" y="613882"/>
                </a:lnTo>
                <a:cubicBezTo>
                  <a:pt x="1136818" y="651553"/>
                  <a:pt x="1106280" y="682091"/>
                  <a:pt x="1068609" y="682091"/>
                </a:cubicBezTo>
                <a:lnTo>
                  <a:pt x="68209" y="682091"/>
                </a:lnTo>
                <a:cubicBezTo>
                  <a:pt x="30538" y="682091"/>
                  <a:pt x="0" y="651553"/>
                  <a:pt x="0" y="613882"/>
                </a:cubicBezTo>
                <a:lnTo>
                  <a:pt x="0" y="68209"/>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80938" tIns="80938" rIns="80938" bIns="80938" numCol="1" spcCol="1270" anchor="ctr" anchorCtr="0">
            <a:noAutofit/>
          </a:bodyPr>
          <a:lstStyle/>
          <a:p>
            <a:pPr algn="ctr" defTabSz="711200">
              <a:lnSpc>
                <a:spcPct val="90000"/>
              </a:lnSpc>
              <a:spcBef>
                <a:spcPct val="0"/>
              </a:spcBef>
              <a:spcAft>
                <a:spcPct val="35000"/>
              </a:spcAft>
            </a:pPr>
            <a:r>
              <a:rPr lang="zh-CN" altLang="en-US" sz="1600" b="1" dirty="0">
                <a:latin typeface="微软雅黑" panose="020B0503020204020204" pitchFamily="34" charset="-122"/>
                <a:ea typeface="微软雅黑" panose="020B0503020204020204" pitchFamily="34" charset="-122"/>
              </a:rPr>
              <a:t>图形创意处理</a:t>
            </a:r>
          </a:p>
        </p:txBody>
      </p:sp>
      <p:sp>
        <p:nvSpPr>
          <p:cNvPr id="25" name="任意多边形 24"/>
          <p:cNvSpPr/>
          <p:nvPr/>
        </p:nvSpPr>
        <p:spPr>
          <a:xfrm>
            <a:off x="6041952" y="2717995"/>
            <a:ext cx="241005" cy="281931"/>
          </a:xfrm>
          <a:custGeom>
            <a:avLst/>
            <a:gdLst>
              <a:gd name="connsiteX0" fmla="*/ 0 w 241005"/>
              <a:gd name="connsiteY0" fmla="*/ 56386 h 281931"/>
              <a:gd name="connsiteX1" fmla="*/ 120503 w 241005"/>
              <a:gd name="connsiteY1" fmla="*/ 56386 h 281931"/>
              <a:gd name="connsiteX2" fmla="*/ 120503 w 241005"/>
              <a:gd name="connsiteY2" fmla="*/ 0 h 281931"/>
              <a:gd name="connsiteX3" fmla="*/ 241005 w 241005"/>
              <a:gd name="connsiteY3" fmla="*/ 140966 h 281931"/>
              <a:gd name="connsiteX4" fmla="*/ 120503 w 241005"/>
              <a:gd name="connsiteY4" fmla="*/ 281931 h 281931"/>
              <a:gd name="connsiteX5" fmla="*/ 120503 w 241005"/>
              <a:gd name="connsiteY5" fmla="*/ 225545 h 281931"/>
              <a:gd name="connsiteX6" fmla="*/ 0 w 241005"/>
              <a:gd name="connsiteY6" fmla="*/ 225545 h 281931"/>
              <a:gd name="connsiteX7" fmla="*/ 0 w 241005"/>
              <a:gd name="connsiteY7" fmla="*/ 56386 h 28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005" h="281931">
                <a:moveTo>
                  <a:pt x="241005" y="225545"/>
                </a:moveTo>
                <a:lnTo>
                  <a:pt x="120502" y="225545"/>
                </a:lnTo>
                <a:lnTo>
                  <a:pt x="120502" y="281931"/>
                </a:lnTo>
                <a:lnTo>
                  <a:pt x="0" y="140965"/>
                </a:lnTo>
                <a:lnTo>
                  <a:pt x="120502" y="0"/>
                </a:lnTo>
                <a:lnTo>
                  <a:pt x="120502" y="56386"/>
                </a:lnTo>
                <a:lnTo>
                  <a:pt x="241005" y="56386"/>
                </a:lnTo>
                <a:lnTo>
                  <a:pt x="241005" y="225545"/>
                </a:lnTo>
                <a:close/>
              </a:path>
            </a:pathLst>
          </a:custGeom>
        </p:spPr>
        <p:style>
          <a:lnRef idx="0">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72301" tIns="56386" rIns="0" bIns="56386" numCol="1" spcCol="1270" anchor="ctr" anchorCtr="0">
            <a:noAutofit/>
          </a:bodyPr>
          <a:lstStyle/>
          <a:p>
            <a:pPr algn="ctr" defTabSz="711200">
              <a:lnSpc>
                <a:spcPct val="90000"/>
              </a:lnSpc>
              <a:spcBef>
                <a:spcPct val="0"/>
              </a:spcBef>
              <a:spcAft>
                <a:spcPct val="35000"/>
              </a:spcAft>
            </a:pPr>
            <a:endParaRPr lang="zh-CN" altLang="en-US" sz="1600" b="1">
              <a:latin typeface="微软雅黑" panose="020B0503020204020204" pitchFamily="34" charset="-122"/>
              <a:ea typeface="微软雅黑" panose="020B0503020204020204" pitchFamily="34" charset="-122"/>
            </a:endParaRPr>
          </a:p>
        </p:txBody>
      </p:sp>
      <p:sp>
        <p:nvSpPr>
          <p:cNvPr id="26" name="任意多边形 25"/>
          <p:cNvSpPr/>
          <p:nvPr/>
        </p:nvSpPr>
        <p:spPr>
          <a:xfrm>
            <a:off x="4791447" y="2517915"/>
            <a:ext cx="1136818" cy="682091"/>
          </a:xfrm>
          <a:custGeom>
            <a:avLst/>
            <a:gdLst>
              <a:gd name="connsiteX0" fmla="*/ 0 w 1136818"/>
              <a:gd name="connsiteY0" fmla="*/ 68209 h 682091"/>
              <a:gd name="connsiteX1" fmla="*/ 68209 w 1136818"/>
              <a:gd name="connsiteY1" fmla="*/ 0 h 682091"/>
              <a:gd name="connsiteX2" fmla="*/ 1068609 w 1136818"/>
              <a:gd name="connsiteY2" fmla="*/ 0 h 682091"/>
              <a:gd name="connsiteX3" fmla="*/ 1136818 w 1136818"/>
              <a:gd name="connsiteY3" fmla="*/ 68209 h 682091"/>
              <a:gd name="connsiteX4" fmla="*/ 1136818 w 1136818"/>
              <a:gd name="connsiteY4" fmla="*/ 613882 h 682091"/>
              <a:gd name="connsiteX5" fmla="*/ 1068609 w 1136818"/>
              <a:gd name="connsiteY5" fmla="*/ 682091 h 682091"/>
              <a:gd name="connsiteX6" fmla="*/ 68209 w 1136818"/>
              <a:gd name="connsiteY6" fmla="*/ 682091 h 682091"/>
              <a:gd name="connsiteX7" fmla="*/ 0 w 1136818"/>
              <a:gd name="connsiteY7" fmla="*/ 613882 h 682091"/>
              <a:gd name="connsiteX8" fmla="*/ 0 w 1136818"/>
              <a:gd name="connsiteY8" fmla="*/ 68209 h 68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818" h="682091">
                <a:moveTo>
                  <a:pt x="0" y="68209"/>
                </a:moveTo>
                <a:cubicBezTo>
                  <a:pt x="0" y="30538"/>
                  <a:pt x="30538" y="0"/>
                  <a:pt x="68209" y="0"/>
                </a:cubicBezTo>
                <a:lnTo>
                  <a:pt x="1068609" y="0"/>
                </a:lnTo>
                <a:cubicBezTo>
                  <a:pt x="1106280" y="0"/>
                  <a:pt x="1136818" y="30538"/>
                  <a:pt x="1136818" y="68209"/>
                </a:cubicBezTo>
                <a:lnTo>
                  <a:pt x="1136818" y="613882"/>
                </a:lnTo>
                <a:cubicBezTo>
                  <a:pt x="1136818" y="651553"/>
                  <a:pt x="1106280" y="682091"/>
                  <a:pt x="1068609" y="682091"/>
                </a:cubicBezTo>
                <a:lnTo>
                  <a:pt x="68209" y="682091"/>
                </a:lnTo>
                <a:cubicBezTo>
                  <a:pt x="30538" y="682091"/>
                  <a:pt x="0" y="651553"/>
                  <a:pt x="0" y="613882"/>
                </a:cubicBezTo>
                <a:lnTo>
                  <a:pt x="0" y="68209"/>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0938" tIns="80938" rIns="80938" bIns="80938" numCol="1" spcCol="1270" anchor="ctr" anchorCtr="0">
            <a:noAutofit/>
          </a:bodyPr>
          <a:lstStyle/>
          <a:p>
            <a:pPr algn="ctr" defTabSz="711200">
              <a:lnSpc>
                <a:spcPct val="90000"/>
              </a:lnSpc>
              <a:spcBef>
                <a:spcPct val="0"/>
              </a:spcBef>
              <a:spcAft>
                <a:spcPct val="35000"/>
              </a:spcAft>
            </a:pPr>
            <a:r>
              <a:rPr lang="zh-CN" altLang="en-US" sz="1600" b="1" dirty="0">
                <a:latin typeface="微软雅黑" panose="020B0503020204020204" pitchFamily="34" charset="-122"/>
                <a:ea typeface="微软雅黑" panose="020B0503020204020204" pitchFamily="34" charset="-122"/>
              </a:rPr>
              <a:t>文案</a:t>
            </a:r>
          </a:p>
        </p:txBody>
      </p:sp>
      <p:sp>
        <p:nvSpPr>
          <p:cNvPr id="27" name="任意多边形 26"/>
          <p:cNvSpPr/>
          <p:nvPr/>
        </p:nvSpPr>
        <p:spPr>
          <a:xfrm>
            <a:off x="4450406" y="2717990"/>
            <a:ext cx="241005" cy="281932"/>
          </a:xfrm>
          <a:custGeom>
            <a:avLst/>
            <a:gdLst>
              <a:gd name="connsiteX0" fmla="*/ 0 w 241005"/>
              <a:gd name="connsiteY0" fmla="*/ 56386 h 281931"/>
              <a:gd name="connsiteX1" fmla="*/ 120503 w 241005"/>
              <a:gd name="connsiteY1" fmla="*/ 56386 h 281931"/>
              <a:gd name="connsiteX2" fmla="*/ 120503 w 241005"/>
              <a:gd name="connsiteY2" fmla="*/ 0 h 281931"/>
              <a:gd name="connsiteX3" fmla="*/ 241005 w 241005"/>
              <a:gd name="connsiteY3" fmla="*/ 140966 h 281931"/>
              <a:gd name="connsiteX4" fmla="*/ 120503 w 241005"/>
              <a:gd name="connsiteY4" fmla="*/ 281931 h 281931"/>
              <a:gd name="connsiteX5" fmla="*/ 120503 w 241005"/>
              <a:gd name="connsiteY5" fmla="*/ 225545 h 281931"/>
              <a:gd name="connsiteX6" fmla="*/ 0 w 241005"/>
              <a:gd name="connsiteY6" fmla="*/ 225545 h 281931"/>
              <a:gd name="connsiteX7" fmla="*/ 0 w 241005"/>
              <a:gd name="connsiteY7" fmla="*/ 56386 h 28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005" h="281931">
                <a:moveTo>
                  <a:pt x="241005" y="225545"/>
                </a:moveTo>
                <a:lnTo>
                  <a:pt x="120502" y="225545"/>
                </a:lnTo>
                <a:lnTo>
                  <a:pt x="120502" y="281931"/>
                </a:lnTo>
                <a:lnTo>
                  <a:pt x="0" y="140965"/>
                </a:lnTo>
                <a:lnTo>
                  <a:pt x="120502" y="0"/>
                </a:lnTo>
                <a:lnTo>
                  <a:pt x="120502" y="56386"/>
                </a:lnTo>
                <a:lnTo>
                  <a:pt x="241005" y="56386"/>
                </a:lnTo>
                <a:lnTo>
                  <a:pt x="241005" y="225545"/>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72301" tIns="56386" rIns="0" bIns="56387" numCol="1" spcCol="1270" anchor="ctr" anchorCtr="0">
            <a:noAutofit/>
          </a:bodyPr>
          <a:lstStyle/>
          <a:p>
            <a:pPr algn="ctr" defTabSz="711200">
              <a:lnSpc>
                <a:spcPct val="90000"/>
              </a:lnSpc>
              <a:spcBef>
                <a:spcPct val="0"/>
              </a:spcBef>
              <a:spcAft>
                <a:spcPct val="35000"/>
              </a:spcAft>
            </a:pPr>
            <a:endParaRPr lang="zh-CN" altLang="en-US" sz="1600" b="1">
              <a:latin typeface="微软雅黑" panose="020B0503020204020204" pitchFamily="34" charset="-122"/>
              <a:ea typeface="微软雅黑" panose="020B0503020204020204" pitchFamily="34" charset="-122"/>
            </a:endParaRPr>
          </a:p>
        </p:txBody>
      </p:sp>
      <p:sp>
        <p:nvSpPr>
          <p:cNvPr id="28" name="任意多边形 27"/>
          <p:cNvSpPr/>
          <p:nvPr/>
        </p:nvSpPr>
        <p:spPr>
          <a:xfrm>
            <a:off x="3199901" y="2517915"/>
            <a:ext cx="1136818" cy="682091"/>
          </a:xfrm>
          <a:custGeom>
            <a:avLst/>
            <a:gdLst>
              <a:gd name="connsiteX0" fmla="*/ 0 w 1136818"/>
              <a:gd name="connsiteY0" fmla="*/ 68209 h 682091"/>
              <a:gd name="connsiteX1" fmla="*/ 68209 w 1136818"/>
              <a:gd name="connsiteY1" fmla="*/ 0 h 682091"/>
              <a:gd name="connsiteX2" fmla="*/ 1068609 w 1136818"/>
              <a:gd name="connsiteY2" fmla="*/ 0 h 682091"/>
              <a:gd name="connsiteX3" fmla="*/ 1136818 w 1136818"/>
              <a:gd name="connsiteY3" fmla="*/ 68209 h 682091"/>
              <a:gd name="connsiteX4" fmla="*/ 1136818 w 1136818"/>
              <a:gd name="connsiteY4" fmla="*/ 613882 h 682091"/>
              <a:gd name="connsiteX5" fmla="*/ 1068609 w 1136818"/>
              <a:gd name="connsiteY5" fmla="*/ 682091 h 682091"/>
              <a:gd name="connsiteX6" fmla="*/ 68209 w 1136818"/>
              <a:gd name="connsiteY6" fmla="*/ 682091 h 682091"/>
              <a:gd name="connsiteX7" fmla="*/ 0 w 1136818"/>
              <a:gd name="connsiteY7" fmla="*/ 613882 h 682091"/>
              <a:gd name="connsiteX8" fmla="*/ 0 w 1136818"/>
              <a:gd name="connsiteY8" fmla="*/ 68209 h 68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818" h="682091">
                <a:moveTo>
                  <a:pt x="0" y="68209"/>
                </a:moveTo>
                <a:cubicBezTo>
                  <a:pt x="0" y="30538"/>
                  <a:pt x="30538" y="0"/>
                  <a:pt x="68209" y="0"/>
                </a:cubicBezTo>
                <a:lnTo>
                  <a:pt x="1068609" y="0"/>
                </a:lnTo>
                <a:cubicBezTo>
                  <a:pt x="1106280" y="0"/>
                  <a:pt x="1136818" y="30538"/>
                  <a:pt x="1136818" y="68209"/>
                </a:cubicBezTo>
                <a:lnTo>
                  <a:pt x="1136818" y="613882"/>
                </a:lnTo>
                <a:cubicBezTo>
                  <a:pt x="1136818" y="651553"/>
                  <a:pt x="1106280" y="682091"/>
                  <a:pt x="1068609" y="682091"/>
                </a:cubicBezTo>
                <a:lnTo>
                  <a:pt x="68209" y="682091"/>
                </a:lnTo>
                <a:cubicBezTo>
                  <a:pt x="30538" y="682091"/>
                  <a:pt x="0" y="651553"/>
                  <a:pt x="0" y="613882"/>
                </a:cubicBezTo>
                <a:lnTo>
                  <a:pt x="0" y="68209"/>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80938" tIns="80938" rIns="80938" bIns="80938" numCol="1" spcCol="1270" anchor="ctr" anchorCtr="0">
            <a:noAutofit/>
          </a:bodyPr>
          <a:lstStyle/>
          <a:p>
            <a:pPr algn="ctr" defTabSz="711200">
              <a:lnSpc>
                <a:spcPct val="90000"/>
              </a:lnSpc>
              <a:spcBef>
                <a:spcPct val="0"/>
              </a:spcBef>
              <a:spcAft>
                <a:spcPct val="35000"/>
              </a:spcAft>
            </a:pPr>
            <a:r>
              <a:rPr lang="zh-CN" altLang="en-US" sz="1600" b="1" dirty="0">
                <a:latin typeface="微软雅黑" panose="020B0503020204020204" pitchFamily="34" charset="-122"/>
                <a:ea typeface="微软雅黑" panose="020B0503020204020204" pitchFamily="34" charset="-122"/>
              </a:rPr>
              <a:t>色彩设计</a:t>
            </a:r>
          </a:p>
        </p:txBody>
      </p:sp>
      <p:sp>
        <p:nvSpPr>
          <p:cNvPr id="29" name="任意多边形 28"/>
          <p:cNvSpPr/>
          <p:nvPr/>
        </p:nvSpPr>
        <p:spPr>
          <a:xfrm>
            <a:off x="2858855" y="2717989"/>
            <a:ext cx="241006" cy="281932"/>
          </a:xfrm>
          <a:custGeom>
            <a:avLst/>
            <a:gdLst>
              <a:gd name="connsiteX0" fmla="*/ 0 w 241005"/>
              <a:gd name="connsiteY0" fmla="*/ 56386 h 281931"/>
              <a:gd name="connsiteX1" fmla="*/ 120503 w 241005"/>
              <a:gd name="connsiteY1" fmla="*/ 56386 h 281931"/>
              <a:gd name="connsiteX2" fmla="*/ 120503 w 241005"/>
              <a:gd name="connsiteY2" fmla="*/ 0 h 281931"/>
              <a:gd name="connsiteX3" fmla="*/ 241005 w 241005"/>
              <a:gd name="connsiteY3" fmla="*/ 140966 h 281931"/>
              <a:gd name="connsiteX4" fmla="*/ 120503 w 241005"/>
              <a:gd name="connsiteY4" fmla="*/ 281931 h 281931"/>
              <a:gd name="connsiteX5" fmla="*/ 120503 w 241005"/>
              <a:gd name="connsiteY5" fmla="*/ 225545 h 281931"/>
              <a:gd name="connsiteX6" fmla="*/ 0 w 241005"/>
              <a:gd name="connsiteY6" fmla="*/ 225545 h 281931"/>
              <a:gd name="connsiteX7" fmla="*/ 0 w 241005"/>
              <a:gd name="connsiteY7" fmla="*/ 56386 h 28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005" h="281931">
                <a:moveTo>
                  <a:pt x="241005" y="225545"/>
                </a:moveTo>
                <a:lnTo>
                  <a:pt x="120502" y="225545"/>
                </a:lnTo>
                <a:lnTo>
                  <a:pt x="120502" y="281931"/>
                </a:lnTo>
                <a:lnTo>
                  <a:pt x="0" y="140965"/>
                </a:lnTo>
                <a:lnTo>
                  <a:pt x="120502" y="0"/>
                </a:lnTo>
                <a:lnTo>
                  <a:pt x="120502" y="56386"/>
                </a:lnTo>
                <a:lnTo>
                  <a:pt x="241005" y="56386"/>
                </a:lnTo>
                <a:lnTo>
                  <a:pt x="241005" y="225545"/>
                </a:lnTo>
                <a:close/>
              </a:path>
            </a:pathLst>
          </a:custGeom>
        </p:spPr>
        <p:style>
          <a:lnRef idx="0">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72301" tIns="56387" rIns="1" bIns="56386" numCol="1" spcCol="1270" anchor="ctr" anchorCtr="0">
            <a:noAutofit/>
          </a:bodyPr>
          <a:lstStyle/>
          <a:p>
            <a:pPr algn="ctr" defTabSz="711200">
              <a:lnSpc>
                <a:spcPct val="90000"/>
              </a:lnSpc>
              <a:spcBef>
                <a:spcPct val="0"/>
              </a:spcBef>
              <a:spcAft>
                <a:spcPct val="35000"/>
              </a:spcAft>
            </a:pPr>
            <a:endParaRPr lang="zh-CN" altLang="en-US" sz="1600" b="1">
              <a:latin typeface="微软雅黑" panose="020B0503020204020204" pitchFamily="34" charset="-122"/>
              <a:ea typeface="微软雅黑" panose="020B0503020204020204" pitchFamily="34" charset="-122"/>
            </a:endParaRPr>
          </a:p>
        </p:txBody>
      </p:sp>
      <p:sp>
        <p:nvSpPr>
          <p:cNvPr id="30" name="任意多边形 29"/>
          <p:cNvSpPr/>
          <p:nvPr/>
        </p:nvSpPr>
        <p:spPr>
          <a:xfrm>
            <a:off x="1608355" y="2517915"/>
            <a:ext cx="1136818" cy="682091"/>
          </a:xfrm>
          <a:custGeom>
            <a:avLst/>
            <a:gdLst>
              <a:gd name="connsiteX0" fmla="*/ 0 w 1136818"/>
              <a:gd name="connsiteY0" fmla="*/ 68209 h 682091"/>
              <a:gd name="connsiteX1" fmla="*/ 68209 w 1136818"/>
              <a:gd name="connsiteY1" fmla="*/ 0 h 682091"/>
              <a:gd name="connsiteX2" fmla="*/ 1068609 w 1136818"/>
              <a:gd name="connsiteY2" fmla="*/ 0 h 682091"/>
              <a:gd name="connsiteX3" fmla="*/ 1136818 w 1136818"/>
              <a:gd name="connsiteY3" fmla="*/ 68209 h 682091"/>
              <a:gd name="connsiteX4" fmla="*/ 1136818 w 1136818"/>
              <a:gd name="connsiteY4" fmla="*/ 613882 h 682091"/>
              <a:gd name="connsiteX5" fmla="*/ 1068609 w 1136818"/>
              <a:gd name="connsiteY5" fmla="*/ 682091 h 682091"/>
              <a:gd name="connsiteX6" fmla="*/ 68209 w 1136818"/>
              <a:gd name="connsiteY6" fmla="*/ 682091 h 682091"/>
              <a:gd name="connsiteX7" fmla="*/ 0 w 1136818"/>
              <a:gd name="connsiteY7" fmla="*/ 613882 h 682091"/>
              <a:gd name="connsiteX8" fmla="*/ 0 w 1136818"/>
              <a:gd name="connsiteY8" fmla="*/ 68209 h 68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818" h="682091">
                <a:moveTo>
                  <a:pt x="0" y="68209"/>
                </a:moveTo>
                <a:cubicBezTo>
                  <a:pt x="0" y="30538"/>
                  <a:pt x="30538" y="0"/>
                  <a:pt x="68209" y="0"/>
                </a:cubicBezTo>
                <a:lnTo>
                  <a:pt x="1068609" y="0"/>
                </a:lnTo>
                <a:cubicBezTo>
                  <a:pt x="1106280" y="0"/>
                  <a:pt x="1136818" y="30538"/>
                  <a:pt x="1136818" y="68209"/>
                </a:cubicBezTo>
                <a:lnTo>
                  <a:pt x="1136818" y="613882"/>
                </a:lnTo>
                <a:cubicBezTo>
                  <a:pt x="1136818" y="651553"/>
                  <a:pt x="1106280" y="682091"/>
                  <a:pt x="1068609" y="682091"/>
                </a:cubicBezTo>
                <a:lnTo>
                  <a:pt x="68209" y="682091"/>
                </a:lnTo>
                <a:cubicBezTo>
                  <a:pt x="30538" y="682091"/>
                  <a:pt x="0" y="651553"/>
                  <a:pt x="0" y="613882"/>
                </a:cubicBezTo>
                <a:lnTo>
                  <a:pt x="0" y="68209"/>
                </a:lnTo>
                <a:close/>
              </a:path>
            </a:pathLst>
          </a:custGeom>
        </p:spPr>
        <p:style>
          <a:lnRef idx="2">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80938" tIns="80938" rIns="80938" bIns="80938" numCol="1" spcCol="1270" anchor="ctr" anchorCtr="0">
            <a:noAutofit/>
          </a:bodyPr>
          <a:lstStyle/>
          <a:p>
            <a:pPr algn="ctr" defTabSz="711200">
              <a:lnSpc>
                <a:spcPct val="90000"/>
              </a:lnSpc>
              <a:spcBef>
                <a:spcPct val="0"/>
              </a:spcBef>
              <a:spcAft>
                <a:spcPct val="35000"/>
              </a:spcAft>
            </a:pPr>
            <a:r>
              <a:rPr lang="zh-CN" altLang="en-US" sz="1600" b="1" dirty="0">
                <a:latin typeface="微软雅黑" panose="020B0503020204020204" pitchFamily="34" charset="-122"/>
                <a:ea typeface="微软雅黑" panose="020B0503020204020204" pitchFamily="34" charset="-122"/>
              </a:rPr>
              <a:t>绘制草图</a:t>
            </a:r>
          </a:p>
        </p:txBody>
      </p:sp>
      <p:sp>
        <p:nvSpPr>
          <p:cNvPr id="31" name="任意多边形 30"/>
          <p:cNvSpPr/>
          <p:nvPr/>
        </p:nvSpPr>
        <p:spPr>
          <a:xfrm>
            <a:off x="2035803" y="3300046"/>
            <a:ext cx="281931" cy="241005"/>
          </a:xfrm>
          <a:custGeom>
            <a:avLst/>
            <a:gdLst>
              <a:gd name="connsiteX0" fmla="*/ 0 w 241005"/>
              <a:gd name="connsiteY0" fmla="*/ 56386 h 281931"/>
              <a:gd name="connsiteX1" fmla="*/ 120503 w 241005"/>
              <a:gd name="connsiteY1" fmla="*/ 56386 h 281931"/>
              <a:gd name="connsiteX2" fmla="*/ 120503 w 241005"/>
              <a:gd name="connsiteY2" fmla="*/ 0 h 281931"/>
              <a:gd name="connsiteX3" fmla="*/ 241005 w 241005"/>
              <a:gd name="connsiteY3" fmla="*/ 140966 h 281931"/>
              <a:gd name="connsiteX4" fmla="*/ 120503 w 241005"/>
              <a:gd name="connsiteY4" fmla="*/ 281931 h 281931"/>
              <a:gd name="connsiteX5" fmla="*/ 120503 w 241005"/>
              <a:gd name="connsiteY5" fmla="*/ 225545 h 281931"/>
              <a:gd name="connsiteX6" fmla="*/ 0 w 241005"/>
              <a:gd name="connsiteY6" fmla="*/ 225545 h 281931"/>
              <a:gd name="connsiteX7" fmla="*/ 0 w 241005"/>
              <a:gd name="connsiteY7" fmla="*/ 56386 h 28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005" h="281931">
                <a:moveTo>
                  <a:pt x="192804" y="1"/>
                </a:moveTo>
                <a:lnTo>
                  <a:pt x="192804" y="140966"/>
                </a:lnTo>
                <a:lnTo>
                  <a:pt x="241005" y="140966"/>
                </a:lnTo>
                <a:lnTo>
                  <a:pt x="120502" y="281930"/>
                </a:lnTo>
                <a:lnTo>
                  <a:pt x="0" y="140966"/>
                </a:lnTo>
                <a:lnTo>
                  <a:pt x="48201" y="140966"/>
                </a:lnTo>
                <a:lnTo>
                  <a:pt x="48201" y="1"/>
                </a:lnTo>
                <a:lnTo>
                  <a:pt x="192804" y="1"/>
                </a:lnTo>
                <a:close/>
              </a:path>
            </a:pathLst>
          </a:custGeom>
        </p:spPr>
        <p:style>
          <a:lnRef idx="0">
            <a:schemeClr val="lt1">
              <a:hueOff val="0"/>
              <a:satOff val="0"/>
              <a:lumOff val="0"/>
              <a:alphaOff val="0"/>
            </a:schemeClr>
          </a:lnRef>
          <a:fillRef idx="1">
            <a:schemeClr val="accent4">
              <a:hueOff val="0"/>
              <a:satOff val="0"/>
              <a:lumOff val="0"/>
              <a:alphaOff val="0"/>
            </a:schemeClr>
          </a:fillRef>
          <a:effectRef idx="0">
            <a:schemeClr val="accent4">
              <a:hueOff val="0"/>
              <a:satOff val="0"/>
              <a:lumOff val="0"/>
              <a:alphaOff val="0"/>
            </a:schemeClr>
          </a:effectRef>
          <a:fontRef idx="minor">
            <a:schemeClr val="lt1"/>
          </a:fontRef>
        </p:style>
        <p:txBody>
          <a:bodyPr spcFirstLastPara="0" vert="horz" wrap="square" lIns="56387" tIns="0" rIns="56385" bIns="72301" numCol="1" spcCol="1270" anchor="ctr" anchorCtr="0">
            <a:noAutofit/>
          </a:bodyPr>
          <a:lstStyle/>
          <a:p>
            <a:pPr algn="ctr" defTabSz="711200">
              <a:lnSpc>
                <a:spcPct val="90000"/>
              </a:lnSpc>
              <a:spcBef>
                <a:spcPct val="0"/>
              </a:spcBef>
              <a:spcAft>
                <a:spcPct val="35000"/>
              </a:spcAft>
            </a:pPr>
            <a:endParaRPr lang="zh-CN" altLang="en-US" sz="1600" b="1">
              <a:latin typeface="微软雅黑" panose="020B0503020204020204" pitchFamily="34" charset="-122"/>
              <a:ea typeface="微软雅黑" panose="020B0503020204020204" pitchFamily="34" charset="-122"/>
            </a:endParaRPr>
          </a:p>
        </p:txBody>
      </p:sp>
      <p:sp>
        <p:nvSpPr>
          <p:cNvPr id="32" name="任意多边形 31"/>
          <p:cNvSpPr/>
          <p:nvPr/>
        </p:nvSpPr>
        <p:spPr>
          <a:xfrm>
            <a:off x="1608355" y="3654734"/>
            <a:ext cx="1136818" cy="682091"/>
          </a:xfrm>
          <a:custGeom>
            <a:avLst/>
            <a:gdLst>
              <a:gd name="connsiteX0" fmla="*/ 0 w 1136818"/>
              <a:gd name="connsiteY0" fmla="*/ 68209 h 682091"/>
              <a:gd name="connsiteX1" fmla="*/ 68209 w 1136818"/>
              <a:gd name="connsiteY1" fmla="*/ 0 h 682091"/>
              <a:gd name="connsiteX2" fmla="*/ 1068609 w 1136818"/>
              <a:gd name="connsiteY2" fmla="*/ 0 h 682091"/>
              <a:gd name="connsiteX3" fmla="*/ 1136818 w 1136818"/>
              <a:gd name="connsiteY3" fmla="*/ 68209 h 682091"/>
              <a:gd name="connsiteX4" fmla="*/ 1136818 w 1136818"/>
              <a:gd name="connsiteY4" fmla="*/ 613882 h 682091"/>
              <a:gd name="connsiteX5" fmla="*/ 1068609 w 1136818"/>
              <a:gd name="connsiteY5" fmla="*/ 682091 h 682091"/>
              <a:gd name="connsiteX6" fmla="*/ 68209 w 1136818"/>
              <a:gd name="connsiteY6" fmla="*/ 682091 h 682091"/>
              <a:gd name="connsiteX7" fmla="*/ 0 w 1136818"/>
              <a:gd name="connsiteY7" fmla="*/ 613882 h 682091"/>
              <a:gd name="connsiteX8" fmla="*/ 0 w 1136818"/>
              <a:gd name="connsiteY8" fmla="*/ 68209 h 68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818" h="682091">
                <a:moveTo>
                  <a:pt x="0" y="68209"/>
                </a:moveTo>
                <a:cubicBezTo>
                  <a:pt x="0" y="30538"/>
                  <a:pt x="30538" y="0"/>
                  <a:pt x="68209" y="0"/>
                </a:cubicBezTo>
                <a:lnTo>
                  <a:pt x="1068609" y="0"/>
                </a:lnTo>
                <a:cubicBezTo>
                  <a:pt x="1106280" y="0"/>
                  <a:pt x="1136818" y="30538"/>
                  <a:pt x="1136818" y="68209"/>
                </a:cubicBezTo>
                <a:lnTo>
                  <a:pt x="1136818" y="613882"/>
                </a:lnTo>
                <a:cubicBezTo>
                  <a:pt x="1136818" y="651553"/>
                  <a:pt x="1106280" y="682091"/>
                  <a:pt x="1068609" y="682091"/>
                </a:cubicBezTo>
                <a:lnTo>
                  <a:pt x="68209" y="682091"/>
                </a:lnTo>
                <a:cubicBezTo>
                  <a:pt x="30538" y="682091"/>
                  <a:pt x="0" y="651553"/>
                  <a:pt x="0" y="613882"/>
                </a:cubicBezTo>
                <a:lnTo>
                  <a:pt x="0" y="68209"/>
                </a:lnTo>
                <a:close/>
              </a:path>
            </a:pathLst>
          </a:custGeom>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80938" tIns="80938" rIns="80938" bIns="80938" numCol="1" spcCol="1270" anchor="ctr" anchorCtr="0">
            <a:noAutofit/>
          </a:bodyPr>
          <a:lstStyle/>
          <a:p>
            <a:pPr algn="ctr" defTabSz="711200">
              <a:lnSpc>
                <a:spcPct val="90000"/>
              </a:lnSpc>
              <a:spcBef>
                <a:spcPct val="0"/>
              </a:spcBef>
              <a:spcAft>
                <a:spcPct val="35000"/>
              </a:spcAft>
            </a:pPr>
            <a:r>
              <a:rPr lang="zh-CN" altLang="en-US" sz="1600" b="1" dirty="0">
                <a:latin typeface="微软雅黑" panose="020B0503020204020204" pitchFamily="34" charset="-122"/>
                <a:ea typeface="微软雅黑" panose="020B0503020204020204" pitchFamily="34" charset="-122"/>
              </a:rPr>
              <a:t>收集素材</a:t>
            </a:r>
          </a:p>
        </p:txBody>
      </p:sp>
      <p:sp>
        <p:nvSpPr>
          <p:cNvPr id="33" name="任意多边形 32"/>
          <p:cNvSpPr/>
          <p:nvPr/>
        </p:nvSpPr>
        <p:spPr>
          <a:xfrm>
            <a:off x="2845218" y="3854814"/>
            <a:ext cx="241005" cy="281931"/>
          </a:xfrm>
          <a:custGeom>
            <a:avLst/>
            <a:gdLst>
              <a:gd name="connsiteX0" fmla="*/ 0 w 241005"/>
              <a:gd name="connsiteY0" fmla="*/ 56386 h 281931"/>
              <a:gd name="connsiteX1" fmla="*/ 120503 w 241005"/>
              <a:gd name="connsiteY1" fmla="*/ 56386 h 281931"/>
              <a:gd name="connsiteX2" fmla="*/ 120503 w 241005"/>
              <a:gd name="connsiteY2" fmla="*/ 0 h 281931"/>
              <a:gd name="connsiteX3" fmla="*/ 241005 w 241005"/>
              <a:gd name="connsiteY3" fmla="*/ 140966 h 281931"/>
              <a:gd name="connsiteX4" fmla="*/ 120503 w 241005"/>
              <a:gd name="connsiteY4" fmla="*/ 281931 h 281931"/>
              <a:gd name="connsiteX5" fmla="*/ 120503 w 241005"/>
              <a:gd name="connsiteY5" fmla="*/ 225545 h 281931"/>
              <a:gd name="connsiteX6" fmla="*/ 0 w 241005"/>
              <a:gd name="connsiteY6" fmla="*/ 225545 h 281931"/>
              <a:gd name="connsiteX7" fmla="*/ 0 w 241005"/>
              <a:gd name="connsiteY7" fmla="*/ 56386 h 28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005" h="281931">
                <a:moveTo>
                  <a:pt x="0" y="56386"/>
                </a:moveTo>
                <a:lnTo>
                  <a:pt x="120503" y="56386"/>
                </a:lnTo>
                <a:lnTo>
                  <a:pt x="120503" y="0"/>
                </a:lnTo>
                <a:lnTo>
                  <a:pt x="241005" y="140966"/>
                </a:lnTo>
                <a:lnTo>
                  <a:pt x="120503" y="281931"/>
                </a:lnTo>
                <a:lnTo>
                  <a:pt x="120503" y="225545"/>
                </a:lnTo>
                <a:lnTo>
                  <a:pt x="0" y="225545"/>
                </a:lnTo>
                <a:lnTo>
                  <a:pt x="0" y="56386"/>
                </a:lnTo>
                <a:close/>
              </a:path>
            </a:pathLst>
          </a:custGeom>
        </p:spPr>
        <p:style>
          <a:lnRef idx="0">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0" tIns="56386" rIns="72301" bIns="56386" numCol="1" spcCol="1270" anchor="ctr" anchorCtr="0">
            <a:noAutofit/>
          </a:bodyPr>
          <a:lstStyle/>
          <a:p>
            <a:pPr algn="ctr" defTabSz="711200">
              <a:lnSpc>
                <a:spcPct val="90000"/>
              </a:lnSpc>
              <a:spcBef>
                <a:spcPct val="0"/>
              </a:spcBef>
              <a:spcAft>
                <a:spcPct val="35000"/>
              </a:spcAft>
            </a:pPr>
            <a:endParaRPr lang="zh-CN" altLang="en-US" sz="1600" b="1">
              <a:latin typeface="微软雅黑" panose="020B0503020204020204" pitchFamily="34" charset="-122"/>
              <a:ea typeface="微软雅黑" panose="020B0503020204020204" pitchFamily="34" charset="-122"/>
            </a:endParaRPr>
          </a:p>
        </p:txBody>
      </p:sp>
      <p:sp>
        <p:nvSpPr>
          <p:cNvPr id="34" name="任意多边形 33"/>
          <p:cNvSpPr/>
          <p:nvPr/>
        </p:nvSpPr>
        <p:spPr>
          <a:xfrm>
            <a:off x="3199901" y="3654734"/>
            <a:ext cx="1136818" cy="682091"/>
          </a:xfrm>
          <a:custGeom>
            <a:avLst/>
            <a:gdLst>
              <a:gd name="connsiteX0" fmla="*/ 0 w 1136818"/>
              <a:gd name="connsiteY0" fmla="*/ 68209 h 682091"/>
              <a:gd name="connsiteX1" fmla="*/ 68209 w 1136818"/>
              <a:gd name="connsiteY1" fmla="*/ 0 h 682091"/>
              <a:gd name="connsiteX2" fmla="*/ 1068609 w 1136818"/>
              <a:gd name="connsiteY2" fmla="*/ 0 h 682091"/>
              <a:gd name="connsiteX3" fmla="*/ 1136818 w 1136818"/>
              <a:gd name="connsiteY3" fmla="*/ 68209 h 682091"/>
              <a:gd name="connsiteX4" fmla="*/ 1136818 w 1136818"/>
              <a:gd name="connsiteY4" fmla="*/ 613882 h 682091"/>
              <a:gd name="connsiteX5" fmla="*/ 1068609 w 1136818"/>
              <a:gd name="connsiteY5" fmla="*/ 682091 h 682091"/>
              <a:gd name="connsiteX6" fmla="*/ 68209 w 1136818"/>
              <a:gd name="connsiteY6" fmla="*/ 682091 h 682091"/>
              <a:gd name="connsiteX7" fmla="*/ 0 w 1136818"/>
              <a:gd name="connsiteY7" fmla="*/ 613882 h 682091"/>
              <a:gd name="connsiteX8" fmla="*/ 0 w 1136818"/>
              <a:gd name="connsiteY8" fmla="*/ 68209 h 68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818" h="682091">
                <a:moveTo>
                  <a:pt x="0" y="68209"/>
                </a:moveTo>
                <a:cubicBezTo>
                  <a:pt x="0" y="30538"/>
                  <a:pt x="30538" y="0"/>
                  <a:pt x="68209" y="0"/>
                </a:cubicBezTo>
                <a:lnTo>
                  <a:pt x="1068609" y="0"/>
                </a:lnTo>
                <a:cubicBezTo>
                  <a:pt x="1106280" y="0"/>
                  <a:pt x="1136818" y="30538"/>
                  <a:pt x="1136818" y="68209"/>
                </a:cubicBezTo>
                <a:lnTo>
                  <a:pt x="1136818" y="613882"/>
                </a:lnTo>
                <a:cubicBezTo>
                  <a:pt x="1136818" y="651553"/>
                  <a:pt x="1106280" y="682091"/>
                  <a:pt x="1068609" y="682091"/>
                </a:cubicBezTo>
                <a:lnTo>
                  <a:pt x="68209" y="682091"/>
                </a:lnTo>
                <a:cubicBezTo>
                  <a:pt x="30538" y="682091"/>
                  <a:pt x="0" y="651553"/>
                  <a:pt x="0" y="613882"/>
                </a:cubicBezTo>
                <a:lnTo>
                  <a:pt x="0" y="68209"/>
                </a:lnTo>
                <a:close/>
              </a:path>
            </a:pathLst>
          </a:custGeom>
        </p:spPr>
        <p:style>
          <a:lnRef idx="2">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80938" tIns="80938" rIns="80938" bIns="80938" numCol="1" spcCol="1270" anchor="ctr" anchorCtr="0">
            <a:noAutofit/>
          </a:bodyPr>
          <a:lstStyle/>
          <a:p>
            <a:pPr algn="ctr" defTabSz="711200">
              <a:lnSpc>
                <a:spcPct val="90000"/>
              </a:lnSpc>
              <a:spcBef>
                <a:spcPct val="0"/>
              </a:spcBef>
              <a:spcAft>
                <a:spcPct val="35000"/>
              </a:spcAft>
            </a:pPr>
            <a:r>
              <a:rPr lang="zh-CN" altLang="en-US" sz="1600" b="1" dirty="0">
                <a:latin typeface="微软雅黑" panose="020B0503020204020204" pitchFamily="34" charset="-122"/>
                <a:ea typeface="微软雅黑" panose="020B0503020204020204" pitchFamily="34" charset="-122"/>
              </a:rPr>
              <a:t>制作正稿</a:t>
            </a:r>
          </a:p>
        </p:txBody>
      </p:sp>
      <p:sp>
        <p:nvSpPr>
          <p:cNvPr id="35" name="任意多边形 34"/>
          <p:cNvSpPr/>
          <p:nvPr/>
        </p:nvSpPr>
        <p:spPr>
          <a:xfrm>
            <a:off x="4436764" y="3854814"/>
            <a:ext cx="241005" cy="281931"/>
          </a:xfrm>
          <a:custGeom>
            <a:avLst/>
            <a:gdLst>
              <a:gd name="connsiteX0" fmla="*/ 0 w 241005"/>
              <a:gd name="connsiteY0" fmla="*/ 56386 h 281931"/>
              <a:gd name="connsiteX1" fmla="*/ 120503 w 241005"/>
              <a:gd name="connsiteY1" fmla="*/ 56386 h 281931"/>
              <a:gd name="connsiteX2" fmla="*/ 120503 w 241005"/>
              <a:gd name="connsiteY2" fmla="*/ 0 h 281931"/>
              <a:gd name="connsiteX3" fmla="*/ 241005 w 241005"/>
              <a:gd name="connsiteY3" fmla="*/ 140966 h 281931"/>
              <a:gd name="connsiteX4" fmla="*/ 120503 w 241005"/>
              <a:gd name="connsiteY4" fmla="*/ 281931 h 281931"/>
              <a:gd name="connsiteX5" fmla="*/ 120503 w 241005"/>
              <a:gd name="connsiteY5" fmla="*/ 225545 h 281931"/>
              <a:gd name="connsiteX6" fmla="*/ 0 w 241005"/>
              <a:gd name="connsiteY6" fmla="*/ 225545 h 281931"/>
              <a:gd name="connsiteX7" fmla="*/ 0 w 241005"/>
              <a:gd name="connsiteY7" fmla="*/ 56386 h 28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005" h="281931">
                <a:moveTo>
                  <a:pt x="0" y="56386"/>
                </a:moveTo>
                <a:lnTo>
                  <a:pt x="120503" y="56386"/>
                </a:lnTo>
                <a:lnTo>
                  <a:pt x="120503" y="0"/>
                </a:lnTo>
                <a:lnTo>
                  <a:pt x="241005" y="140966"/>
                </a:lnTo>
                <a:lnTo>
                  <a:pt x="120503" y="281931"/>
                </a:lnTo>
                <a:lnTo>
                  <a:pt x="120503" y="225545"/>
                </a:lnTo>
                <a:lnTo>
                  <a:pt x="0" y="225545"/>
                </a:lnTo>
                <a:lnTo>
                  <a:pt x="0" y="56386"/>
                </a:lnTo>
                <a:close/>
              </a:path>
            </a:pathLst>
          </a:custGeom>
        </p:spPr>
        <p:style>
          <a:lnRef idx="0">
            <a:schemeClr val="lt1">
              <a:hueOff val="0"/>
              <a:satOff val="0"/>
              <a:lumOff val="0"/>
              <a:alphaOff val="0"/>
            </a:schemeClr>
          </a:lnRef>
          <a:fillRef idx="1">
            <a:schemeClr val="accent6">
              <a:hueOff val="0"/>
              <a:satOff val="0"/>
              <a:lumOff val="0"/>
              <a:alphaOff val="0"/>
            </a:schemeClr>
          </a:fillRef>
          <a:effectRef idx="0">
            <a:schemeClr val="accent6">
              <a:hueOff val="0"/>
              <a:satOff val="0"/>
              <a:lumOff val="0"/>
              <a:alphaOff val="0"/>
            </a:schemeClr>
          </a:effectRef>
          <a:fontRef idx="minor">
            <a:schemeClr val="lt1"/>
          </a:fontRef>
        </p:style>
        <p:txBody>
          <a:bodyPr spcFirstLastPara="0" vert="horz" wrap="square" lIns="0" tIns="56386" rIns="72301" bIns="56386" numCol="1" spcCol="1270" anchor="ctr" anchorCtr="0">
            <a:noAutofit/>
          </a:bodyPr>
          <a:lstStyle/>
          <a:p>
            <a:pPr algn="ctr" defTabSz="711200">
              <a:lnSpc>
                <a:spcPct val="90000"/>
              </a:lnSpc>
              <a:spcBef>
                <a:spcPct val="0"/>
              </a:spcBef>
              <a:spcAft>
                <a:spcPct val="35000"/>
              </a:spcAft>
            </a:pPr>
            <a:endParaRPr lang="zh-CN" altLang="en-US" sz="1600" b="1">
              <a:latin typeface="微软雅黑" panose="020B0503020204020204" pitchFamily="34" charset="-122"/>
              <a:ea typeface="微软雅黑" panose="020B0503020204020204" pitchFamily="34" charset="-122"/>
            </a:endParaRPr>
          </a:p>
        </p:txBody>
      </p:sp>
      <p:sp>
        <p:nvSpPr>
          <p:cNvPr id="36" name="任意多边形 35"/>
          <p:cNvSpPr/>
          <p:nvPr/>
        </p:nvSpPr>
        <p:spPr>
          <a:xfrm>
            <a:off x="4791447" y="3654734"/>
            <a:ext cx="1136818" cy="682091"/>
          </a:xfrm>
          <a:custGeom>
            <a:avLst/>
            <a:gdLst>
              <a:gd name="connsiteX0" fmla="*/ 0 w 1136818"/>
              <a:gd name="connsiteY0" fmla="*/ 68209 h 682091"/>
              <a:gd name="connsiteX1" fmla="*/ 68209 w 1136818"/>
              <a:gd name="connsiteY1" fmla="*/ 0 h 682091"/>
              <a:gd name="connsiteX2" fmla="*/ 1068609 w 1136818"/>
              <a:gd name="connsiteY2" fmla="*/ 0 h 682091"/>
              <a:gd name="connsiteX3" fmla="*/ 1136818 w 1136818"/>
              <a:gd name="connsiteY3" fmla="*/ 68209 h 682091"/>
              <a:gd name="connsiteX4" fmla="*/ 1136818 w 1136818"/>
              <a:gd name="connsiteY4" fmla="*/ 613882 h 682091"/>
              <a:gd name="connsiteX5" fmla="*/ 1068609 w 1136818"/>
              <a:gd name="connsiteY5" fmla="*/ 682091 h 682091"/>
              <a:gd name="connsiteX6" fmla="*/ 68209 w 1136818"/>
              <a:gd name="connsiteY6" fmla="*/ 682091 h 682091"/>
              <a:gd name="connsiteX7" fmla="*/ 0 w 1136818"/>
              <a:gd name="connsiteY7" fmla="*/ 613882 h 682091"/>
              <a:gd name="connsiteX8" fmla="*/ 0 w 1136818"/>
              <a:gd name="connsiteY8" fmla="*/ 68209 h 68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818" h="682091">
                <a:moveTo>
                  <a:pt x="0" y="68209"/>
                </a:moveTo>
                <a:cubicBezTo>
                  <a:pt x="0" y="30538"/>
                  <a:pt x="30538" y="0"/>
                  <a:pt x="68209" y="0"/>
                </a:cubicBezTo>
                <a:lnTo>
                  <a:pt x="1068609" y="0"/>
                </a:lnTo>
                <a:cubicBezTo>
                  <a:pt x="1106280" y="0"/>
                  <a:pt x="1136818" y="30538"/>
                  <a:pt x="1136818" y="68209"/>
                </a:cubicBezTo>
                <a:lnTo>
                  <a:pt x="1136818" y="613882"/>
                </a:lnTo>
                <a:cubicBezTo>
                  <a:pt x="1136818" y="651553"/>
                  <a:pt x="1106280" y="682091"/>
                  <a:pt x="1068609" y="682091"/>
                </a:cubicBezTo>
                <a:lnTo>
                  <a:pt x="68209" y="682091"/>
                </a:lnTo>
                <a:cubicBezTo>
                  <a:pt x="30538" y="682091"/>
                  <a:pt x="0" y="651553"/>
                  <a:pt x="0" y="613882"/>
                </a:cubicBezTo>
                <a:lnTo>
                  <a:pt x="0" y="68209"/>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80938" tIns="80938" rIns="80938" bIns="80938" numCol="1" spcCol="1270" anchor="ctr" anchorCtr="0">
            <a:noAutofit/>
          </a:bodyPr>
          <a:lstStyle/>
          <a:p>
            <a:pPr algn="ctr" defTabSz="711200">
              <a:lnSpc>
                <a:spcPct val="90000"/>
              </a:lnSpc>
              <a:spcBef>
                <a:spcPct val="0"/>
              </a:spcBef>
              <a:spcAft>
                <a:spcPct val="35000"/>
              </a:spcAft>
            </a:pPr>
            <a:r>
              <a:rPr lang="zh-CN" altLang="en-US" sz="1600" b="1" dirty="0">
                <a:latin typeface="微软雅黑" panose="020B0503020204020204" pitchFamily="34" charset="-122"/>
                <a:ea typeface="微软雅黑" panose="020B0503020204020204" pitchFamily="34" charset="-122"/>
              </a:rPr>
              <a:t>印前修正</a:t>
            </a:r>
          </a:p>
        </p:txBody>
      </p:sp>
      <p:sp>
        <p:nvSpPr>
          <p:cNvPr id="37" name="任意多边形 36"/>
          <p:cNvSpPr/>
          <p:nvPr/>
        </p:nvSpPr>
        <p:spPr>
          <a:xfrm>
            <a:off x="6028310" y="3854814"/>
            <a:ext cx="241005" cy="281931"/>
          </a:xfrm>
          <a:custGeom>
            <a:avLst/>
            <a:gdLst>
              <a:gd name="connsiteX0" fmla="*/ 0 w 241005"/>
              <a:gd name="connsiteY0" fmla="*/ 56386 h 281931"/>
              <a:gd name="connsiteX1" fmla="*/ 120503 w 241005"/>
              <a:gd name="connsiteY1" fmla="*/ 56386 h 281931"/>
              <a:gd name="connsiteX2" fmla="*/ 120503 w 241005"/>
              <a:gd name="connsiteY2" fmla="*/ 0 h 281931"/>
              <a:gd name="connsiteX3" fmla="*/ 241005 w 241005"/>
              <a:gd name="connsiteY3" fmla="*/ 140966 h 281931"/>
              <a:gd name="connsiteX4" fmla="*/ 120503 w 241005"/>
              <a:gd name="connsiteY4" fmla="*/ 281931 h 281931"/>
              <a:gd name="connsiteX5" fmla="*/ 120503 w 241005"/>
              <a:gd name="connsiteY5" fmla="*/ 225545 h 281931"/>
              <a:gd name="connsiteX6" fmla="*/ 0 w 241005"/>
              <a:gd name="connsiteY6" fmla="*/ 225545 h 281931"/>
              <a:gd name="connsiteX7" fmla="*/ 0 w 241005"/>
              <a:gd name="connsiteY7" fmla="*/ 56386 h 2819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1005" h="281931">
                <a:moveTo>
                  <a:pt x="0" y="56386"/>
                </a:moveTo>
                <a:lnTo>
                  <a:pt x="120503" y="56386"/>
                </a:lnTo>
                <a:lnTo>
                  <a:pt x="120503" y="0"/>
                </a:lnTo>
                <a:lnTo>
                  <a:pt x="241005" y="140966"/>
                </a:lnTo>
                <a:lnTo>
                  <a:pt x="120503" y="281931"/>
                </a:lnTo>
                <a:lnTo>
                  <a:pt x="120503" y="225545"/>
                </a:lnTo>
                <a:lnTo>
                  <a:pt x="0" y="225545"/>
                </a:lnTo>
                <a:lnTo>
                  <a:pt x="0" y="56386"/>
                </a:lnTo>
                <a:close/>
              </a:path>
            </a:pathLst>
          </a:custGeom>
        </p:spPr>
        <p:style>
          <a:lnRef idx="0">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0" tIns="56386" rIns="72301" bIns="56386" numCol="1" spcCol="1270" anchor="ctr" anchorCtr="0">
            <a:noAutofit/>
          </a:bodyPr>
          <a:lstStyle/>
          <a:p>
            <a:pPr algn="ctr" defTabSz="711200">
              <a:lnSpc>
                <a:spcPct val="90000"/>
              </a:lnSpc>
              <a:spcBef>
                <a:spcPct val="0"/>
              </a:spcBef>
              <a:spcAft>
                <a:spcPct val="35000"/>
              </a:spcAft>
            </a:pPr>
            <a:endParaRPr lang="zh-CN" altLang="en-US" sz="1600" b="1">
              <a:latin typeface="微软雅黑" panose="020B0503020204020204" pitchFamily="34" charset="-122"/>
              <a:ea typeface="微软雅黑" panose="020B0503020204020204" pitchFamily="34" charset="-122"/>
            </a:endParaRPr>
          </a:p>
        </p:txBody>
      </p:sp>
      <p:sp>
        <p:nvSpPr>
          <p:cNvPr id="38" name="任意多边形 37"/>
          <p:cNvSpPr/>
          <p:nvPr/>
        </p:nvSpPr>
        <p:spPr>
          <a:xfrm>
            <a:off x="6382993" y="3654734"/>
            <a:ext cx="1136818" cy="682091"/>
          </a:xfrm>
          <a:custGeom>
            <a:avLst/>
            <a:gdLst>
              <a:gd name="connsiteX0" fmla="*/ 0 w 1136818"/>
              <a:gd name="connsiteY0" fmla="*/ 68209 h 682091"/>
              <a:gd name="connsiteX1" fmla="*/ 68209 w 1136818"/>
              <a:gd name="connsiteY1" fmla="*/ 0 h 682091"/>
              <a:gd name="connsiteX2" fmla="*/ 1068609 w 1136818"/>
              <a:gd name="connsiteY2" fmla="*/ 0 h 682091"/>
              <a:gd name="connsiteX3" fmla="*/ 1136818 w 1136818"/>
              <a:gd name="connsiteY3" fmla="*/ 68209 h 682091"/>
              <a:gd name="connsiteX4" fmla="*/ 1136818 w 1136818"/>
              <a:gd name="connsiteY4" fmla="*/ 613882 h 682091"/>
              <a:gd name="connsiteX5" fmla="*/ 1068609 w 1136818"/>
              <a:gd name="connsiteY5" fmla="*/ 682091 h 682091"/>
              <a:gd name="connsiteX6" fmla="*/ 68209 w 1136818"/>
              <a:gd name="connsiteY6" fmla="*/ 682091 h 682091"/>
              <a:gd name="connsiteX7" fmla="*/ 0 w 1136818"/>
              <a:gd name="connsiteY7" fmla="*/ 613882 h 682091"/>
              <a:gd name="connsiteX8" fmla="*/ 0 w 1136818"/>
              <a:gd name="connsiteY8" fmla="*/ 68209 h 6820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6818" h="682091">
                <a:moveTo>
                  <a:pt x="0" y="68209"/>
                </a:moveTo>
                <a:cubicBezTo>
                  <a:pt x="0" y="30538"/>
                  <a:pt x="30538" y="0"/>
                  <a:pt x="68209" y="0"/>
                </a:cubicBezTo>
                <a:lnTo>
                  <a:pt x="1068609" y="0"/>
                </a:lnTo>
                <a:cubicBezTo>
                  <a:pt x="1106280" y="0"/>
                  <a:pt x="1136818" y="30538"/>
                  <a:pt x="1136818" y="68209"/>
                </a:cubicBezTo>
                <a:lnTo>
                  <a:pt x="1136818" y="613882"/>
                </a:lnTo>
                <a:cubicBezTo>
                  <a:pt x="1136818" y="651553"/>
                  <a:pt x="1106280" y="682091"/>
                  <a:pt x="1068609" y="682091"/>
                </a:cubicBezTo>
                <a:lnTo>
                  <a:pt x="68209" y="682091"/>
                </a:lnTo>
                <a:cubicBezTo>
                  <a:pt x="30538" y="682091"/>
                  <a:pt x="0" y="651553"/>
                  <a:pt x="0" y="613882"/>
                </a:cubicBezTo>
                <a:lnTo>
                  <a:pt x="0" y="68209"/>
                </a:lnTo>
                <a:close/>
              </a:path>
            </a:pathLst>
          </a:custGeom>
        </p:spPr>
        <p:style>
          <a:lnRef idx="2">
            <a:schemeClr val="lt1">
              <a:hueOff val="0"/>
              <a:satOff val="0"/>
              <a:lumOff val="0"/>
              <a:alphaOff val="0"/>
            </a:schemeClr>
          </a:lnRef>
          <a:fillRef idx="1">
            <a:schemeClr val="accent3">
              <a:hueOff val="0"/>
              <a:satOff val="0"/>
              <a:lumOff val="0"/>
              <a:alphaOff val="0"/>
            </a:schemeClr>
          </a:fillRef>
          <a:effectRef idx="0">
            <a:schemeClr val="accent3">
              <a:hueOff val="0"/>
              <a:satOff val="0"/>
              <a:lumOff val="0"/>
              <a:alphaOff val="0"/>
            </a:schemeClr>
          </a:effectRef>
          <a:fontRef idx="minor">
            <a:schemeClr val="lt1"/>
          </a:fontRef>
        </p:style>
        <p:txBody>
          <a:bodyPr spcFirstLastPara="0" vert="horz" wrap="square" lIns="80938" tIns="80938" rIns="80938" bIns="80938" numCol="1" spcCol="1270" anchor="ctr" anchorCtr="0">
            <a:noAutofit/>
          </a:bodyPr>
          <a:lstStyle/>
          <a:p>
            <a:pPr algn="ctr" defTabSz="711200">
              <a:lnSpc>
                <a:spcPct val="90000"/>
              </a:lnSpc>
              <a:spcBef>
                <a:spcPct val="0"/>
              </a:spcBef>
              <a:spcAft>
                <a:spcPct val="35000"/>
              </a:spcAft>
            </a:pPr>
            <a:r>
              <a:rPr lang="zh-CN" altLang="en-US" sz="1600" b="1" dirty="0">
                <a:latin typeface="微软雅黑" panose="020B0503020204020204" pitchFamily="34" charset="-122"/>
                <a:ea typeface="微软雅黑" panose="020B0503020204020204" pitchFamily="34" charset="-122"/>
              </a:rPr>
              <a:t>交付印刷</a:t>
            </a:r>
          </a:p>
        </p:txBody>
      </p:sp>
    </p:spTree>
    <p:extLst>
      <p:ext uri="{BB962C8B-B14F-4D97-AF65-F5344CB8AC3E}">
        <p14:creationId xmlns:p14="http://schemas.microsoft.com/office/powerpoint/2010/main" val="109844668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500" fill="hold"/>
                                            <p:tgtEl>
                                              <p:spTgt spid="5"/>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100"/>
                                </p:stCondLst>
                                <p:childTnLst>
                                  <p:par>
                                    <p:cTn id="10" presetID="22" presetClass="entr" presetSubtype="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16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500"/>
                                            <p:tgtEl>
                                              <p:spTgt spid="22"/>
                                            </p:tgtEl>
                                          </p:cBhvr>
                                        </p:animEffect>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up)">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right)">
                                          <p:cBhvr>
                                            <p:cTn id="48" dur="500"/>
                                            <p:tgtEl>
                                              <p:spTgt spid="24"/>
                                            </p:tgtEl>
                                          </p:cBhvr>
                                        </p:animEffect>
                                      </p:childTnLst>
                                    </p:cTn>
                                  </p:par>
                                </p:childTnLst>
                              </p:cTn>
                            </p:par>
                            <p:par>
                              <p:cTn id="49" fill="hold">
                                <p:stCondLst>
                                  <p:cond delay="500"/>
                                </p:stCondLst>
                                <p:childTnLst>
                                  <p:par>
                                    <p:cTn id="50" presetID="22" presetClass="entr" presetSubtype="2"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right)">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right)">
                                          <p:cBhvr>
                                            <p:cTn id="57" dur="500"/>
                                            <p:tgtEl>
                                              <p:spTgt spid="26"/>
                                            </p:tgtEl>
                                          </p:cBhvr>
                                        </p:animEffect>
                                      </p:childTnLst>
                                    </p:cTn>
                                  </p:par>
                                </p:childTnLst>
                              </p:cTn>
                            </p:par>
                            <p:par>
                              <p:cTn id="58" fill="hold">
                                <p:stCondLst>
                                  <p:cond delay="500"/>
                                </p:stCondLst>
                                <p:childTnLst>
                                  <p:par>
                                    <p:cTn id="59" presetID="22" presetClass="entr" presetSubtype="2" fill="hold" grpId="0"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right)">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2"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ipe(right)">
                                          <p:cBhvr>
                                            <p:cTn id="66" dur="500"/>
                                            <p:tgtEl>
                                              <p:spTgt spid="28"/>
                                            </p:tgtEl>
                                          </p:cBhvr>
                                        </p:animEffect>
                                      </p:childTnLst>
                                    </p:cTn>
                                  </p:par>
                                </p:childTnLst>
                              </p:cTn>
                            </p:par>
                            <p:par>
                              <p:cTn id="67" fill="hold">
                                <p:stCondLst>
                                  <p:cond delay="500"/>
                                </p:stCondLst>
                                <p:childTnLst>
                                  <p:par>
                                    <p:cTn id="68" presetID="22" presetClass="entr" presetSubtype="2" fill="hold" grpId="0" nodeType="after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right)">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2"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wipe(right)">
                                          <p:cBhvr>
                                            <p:cTn id="75" dur="500"/>
                                            <p:tgtEl>
                                              <p:spTgt spid="30"/>
                                            </p:tgtEl>
                                          </p:cBhvr>
                                        </p:animEffect>
                                      </p:childTnLst>
                                    </p:cTn>
                                  </p:par>
                                </p:childTnLst>
                              </p:cTn>
                            </p:par>
                            <p:par>
                              <p:cTn id="76" fill="hold">
                                <p:stCondLst>
                                  <p:cond delay="500"/>
                                </p:stCondLst>
                                <p:childTnLst>
                                  <p:par>
                                    <p:cTn id="77" presetID="22" presetClass="entr" presetSubtype="1"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up)">
                                          <p:cBhvr>
                                            <p:cTn id="79" dur="500"/>
                                            <p:tgtEl>
                                              <p:spTgt spid="3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wipe(left)">
                                          <p:cBhvr>
                                            <p:cTn id="84" dur="500"/>
                                            <p:tgtEl>
                                              <p:spTgt spid="32"/>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wipe(left)">
                                          <p:cBhvr>
                                            <p:cTn id="88" dur="500"/>
                                            <p:tgtEl>
                                              <p:spTgt spid="33"/>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wipe(left)">
                                          <p:cBhvr>
                                            <p:cTn id="93" dur="500"/>
                                            <p:tgtEl>
                                              <p:spTgt spid="34"/>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wipe(left)">
                                          <p:cBhvr>
                                            <p:cTn id="97" dur="500"/>
                                            <p:tgtEl>
                                              <p:spTgt spid="35"/>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36"/>
                                            </p:tgtEl>
                                            <p:attrNameLst>
                                              <p:attrName>style.visibility</p:attrName>
                                            </p:attrNameLst>
                                          </p:cBhvr>
                                          <p:to>
                                            <p:strVal val="visible"/>
                                          </p:to>
                                        </p:set>
                                        <p:animEffect transition="in" filter="wipe(left)">
                                          <p:cBhvr>
                                            <p:cTn id="102" dur="500"/>
                                            <p:tgtEl>
                                              <p:spTgt spid="36"/>
                                            </p:tgtEl>
                                          </p:cBhvr>
                                        </p:animEffect>
                                      </p:childTnLst>
                                    </p:cTn>
                                  </p:par>
                                </p:childTnLst>
                              </p:cTn>
                            </p:par>
                            <p:par>
                              <p:cTn id="103" fill="hold">
                                <p:stCondLst>
                                  <p:cond delay="500"/>
                                </p:stCondLst>
                                <p:childTnLst>
                                  <p:par>
                                    <p:cTn id="104" presetID="22" presetClass="entr" presetSubtype="8" fill="hold" grpId="0" nodeType="afterEffect">
                                      <p:stCondLst>
                                        <p:cond delay="0"/>
                                      </p:stCondLst>
                                      <p:childTnLst>
                                        <p:set>
                                          <p:cBhvr>
                                            <p:cTn id="105" dur="1" fill="hold">
                                              <p:stCondLst>
                                                <p:cond delay="0"/>
                                              </p:stCondLst>
                                            </p:cTn>
                                            <p:tgtEl>
                                              <p:spTgt spid="37"/>
                                            </p:tgtEl>
                                            <p:attrNameLst>
                                              <p:attrName>style.visibility</p:attrName>
                                            </p:attrNameLst>
                                          </p:cBhvr>
                                          <p:to>
                                            <p:strVal val="visible"/>
                                          </p:to>
                                        </p:set>
                                        <p:animEffect transition="in" filter="wipe(left)">
                                          <p:cBhvr>
                                            <p:cTn id="106" dur="500"/>
                                            <p:tgtEl>
                                              <p:spTgt spid="37"/>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wipe(left)">
                                          <p:cBhvr>
                                            <p:cTn id="1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par>
                              <p:cTn id="9" fill="hold">
                                <p:stCondLst>
                                  <p:cond delay="1100"/>
                                </p:stCondLst>
                                <p:childTnLst>
                                  <p:par>
                                    <p:cTn id="10" presetID="22" presetClass="entr" presetSubtype="8" fill="hold" grpId="0" nodeType="after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wipe(left)">
                                          <p:cBhvr>
                                            <p:cTn id="12" dur="500"/>
                                            <p:tgtEl>
                                              <p:spTgt spid="16"/>
                                            </p:tgtEl>
                                          </p:cBhvr>
                                        </p:animEffect>
                                      </p:childTnLst>
                                    </p:cTn>
                                  </p:par>
                                </p:childTnLst>
                              </p:cTn>
                            </p:par>
                            <p:par>
                              <p:cTn id="13" fill="hold">
                                <p:stCondLst>
                                  <p:cond delay="1600"/>
                                </p:stCondLst>
                                <p:childTnLst>
                                  <p:par>
                                    <p:cTn id="14" presetID="22" presetClass="entr" presetSubtype="8"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wipe(left)">
                                          <p:cBhvr>
                                            <p:cTn id="16" dur="500"/>
                                            <p:tgtEl>
                                              <p:spTgt spid="17"/>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left)">
                                          <p:cBhvr>
                                            <p:cTn id="21" dur="500"/>
                                            <p:tgtEl>
                                              <p:spTgt spid="18"/>
                                            </p:tgtEl>
                                          </p:cBhvr>
                                        </p:animEffect>
                                      </p:childTnLst>
                                    </p:cTn>
                                  </p:par>
                                </p:childTnLst>
                              </p:cTn>
                            </p:par>
                            <p:par>
                              <p:cTn id="22" fill="hold">
                                <p:stCondLst>
                                  <p:cond delay="500"/>
                                </p:stCondLst>
                                <p:childTnLst>
                                  <p:par>
                                    <p:cTn id="23" presetID="22" presetClass="entr" presetSubtype="8" fill="hold" grpId="0" nodeType="after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wipe(left)">
                                          <p:cBhvr>
                                            <p:cTn id="25" dur="500"/>
                                            <p:tgtEl>
                                              <p:spTgt spid="1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wipe(left)">
                                          <p:cBhvr>
                                            <p:cTn id="30" dur="500"/>
                                            <p:tgtEl>
                                              <p:spTgt spid="20"/>
                                            </p:tgtEl>
                                          </p:cBhvr>
                                        </p:animEffect>
                                      </p:childTnLst>
                                    </p:cTn>
                                  </p:par>
                                </p:childTnLst>
                              </p:cTn>
                            </p:par>
                            <p:par>
                              <p:cTn id="31" fill="hold">
                                <p:stCondLst>
                                  <p:cond delay="500"/>
                                </p:stCondLst>
                                <p:childTnLst>
                                  <p:par>
                                    <p:cTn id="32" presetID="22" presetClass="entr" presetSubtype="8" fill="hold" grpId="0" nodeType="afterEffect">
                                      <p:stCondLst>
                                        <p:cond delay="0"/>
                                      </p:stCondLst>
                                      <p:childTnLst>
                                        <p:set>
                                          <p:cBhvr>
                                            <p:cTn id="33" dur="1" fill="hold">
                                              <p:stCondLst>
                                                <p:cond delay="0"/>
                                              </p:stCondLst>
                                            </p:cTn>
                                            <p:tgtEl>
                                              <p:spTgt spid="21"/>
                                            </p:tgtEl>
                                            <p:attrNameLst>
                                              <p:attrName>style.visibility</p:attrName>
                                            </p:attrNameLst>
                                          </p:cBhvr>
                                          <p:to>
                                            <p:strVal val="visible"/>
                                          </p:to>
                                        </p:set>
                                        <p:animEffect transition="in" filter="wipe(left)">
                                          <p:cBhvr>
                                            <p:cTn id="34" dur="500"/>
                                            <p:tgtEl>
                                              <p:spTgt spid="21"/>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2"/>
                                            </p:tgtEl>
                                            <p:attrNameLst>
                                              <p:attrName>style.visibility</p:attrName>
                                            </p:attrNameLst>
                                          </p:cBhvr>
                                          <p:to>
                                            <p:strVal val="visible"/>
                                          </p:to>
                                        </p:set>
                                        <p:animEffect transition="in" filter="wipe(left)">
                                          <p:cBhvr>
                                            <p:cTn id="39" dur="500"/>
                                            <p:tgtEl>
                                              <p:spTgt spid="22"/>
                                            </p:tgtEl>
                                          </p:cBhvr>
                                        </p:animEffect>
                                      </p:childTnLst>
                                    </p:cTn>
                                  </p:par>
                                </p:childTnLst>
                              </p:cTn>
                            </p:par>
                            <p:par>
                              <p:cTn id="40" fill="hold">
                                <p:stCondLst>
                                  <p:cond delay="500"/>
                                </p:stCondLst>
                                <p:childTnLst>
                                  <p:par>
                                    <p:cTn id="41" presetID="22" presetClass="entr" presetSubtype="1"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up)">
                                          <p:cBhvr>
                                            <p:cTn id="43" dur="500"/>
                                            <p:tgtEl>
                                              <p:spTgt spid="23"/>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2"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right)">
                                          <p:cBhvr>
                                            <p:cTn id="48" dur="500"/>
                                            <p:tgtEl>
                                              <p:spTgt spid="24"/>
                                            </p:tgtEl>
                                          </p:cBhvr>
                                        </p:animEffect>
                                      </p:childTnLst>
                                    </p:cTn>
                                  </p:par>
                                </p:childTnLst>
                              </p:cTn>
                            </p:par>
                            <p:par>
                              <p:cTn id="49" fill="hold">
                                <p:stCondLst>
                                  <p:cond delay="500"/>
                                </p:stCondLst>
                                <p:childTnLst>
                                  <p:par>
                                    <p:cTn id="50" presetID="22" presetClass="entr" presetSubtype="2" fill="hold" grpId="0" nodeType="afterEffect">
                                      <p:stCondLst>
                                        <p:cond delay="0"/>
                                      </p:stCondLst>
                                      <p:childTnLst>
                                        <p:set>
                                          <p:cBhvr>
                                            <p:cTn id="51" dur="1" fill="hold">
                                              <p:stCondLst>
                                                <p:cond delay="0"/>
                                              </p:stCondLst>
                                            </p:cTn>
                                            <p:tgtEl>
                                              <p:spTgt spid="25"/>
                                            </p:tgtEl>
                                            <p:attrNameLst>
                                              <p:attrName>style.visibility</p:attrName>
                                            </p:attrNameLst>
                                          </p:cBhvr>
                                          <p:to>
                                            <p:strVal val="visible"/>
                                          </p:to>
                                        </p:set>
                                        <p:animEffect transition="in" filter="wipe(right)">
                                          <p:cBhvr>
                                            <p:cTn id="52" dur="500"/>
                                            <p:tgtEl>
                                              <p:spTgt spid="25"/>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2" fill="hold" grpId="0" nodeType="clickEffect">
                                      <p:stCondLst>
                                        <p:cond delay="0"/>
                                      </p:stCondLst>
                                      <p:childTnLst>
                                        <p:set>
                                          <p:cBhvr>
                                            <p:cTn id="56" dur="1" fill="hold">
                                              <p:stCondLst>
                                                <p:cond delay="0"/>
                                              </p:stCondLst>
                                            </p:cTn>
                                            <p:tgtEl>
                                              <p:spTgt spid="26"/>
                                            </p:tgtEl>
                                            <p:attrNameLst>
                                              <p:attrName>style.visibility</p:attrName>
                                            </p:attrNameLst>
                                          </p:cBhvr>
                                          <p:to>
                                            <p:strVal val="visible"/>
                                          </p:to>
                                        </p:set>
                                        <p:animEffect transition="in" filter="wipe(right)">
                                          <p:cBhvr>
                                            <p:cTn id="57" dur="500"/>
                                            <p:tgtEl>
                                              <p:spTgt spid="26"/>
                                            </p:tgtEl>
                                          </p:cBhvr>
                                        </p:animEffect>
                                      </p:childTnLst>
                                    </p:cTn>
                                  </p:par>
                                </p:childTnLst>
                              </p:cTn>
                            </p:par>
                            <p:par>
                              <p:cTn id="58" fill="hold">
                                <p:stCondLst>
                                  <p:cond delay="500"/>
                                </p:stCondLst>
                                <p:childTnLst>
                                  <p:par>
                                    <p:cTn id="59" presetID="22" presetClass="entr" presetSubtype="2" fill="hold" grpId="0" nodeType="after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wipe(right)">
                                          <p:cBhvr>
                                            <p:cTn id="61" dur="500"/>
                                            <p:tgtEl>
                                              <p:spTgt spid="27"/>
                                            </p:tgtEl>
                                          </p:cBhvr>
                                        </p:animEffect>
                                      </p:childTnLst>
                                    </p:cTn>
                                  </p:par>
                                </p:childTnLst>
                              </p:cTn>
                            </p:par>
                          </p:childTnLst>
                        </p:cTn>
                      </p:par>
                      <p:par>
                        <p:cTn id="62" fill="hold">
                          <p:stCondLst>
                            <p:cond delay="indefinite"/>
                          </p:stCondLst>
                          <p:childTnLst>
                            <p:par>
                              <p:cTn id="63" fill="hold">
                                <p:stCondLst>
                                  <p:cond delay="0"/>
                                </p:stCondLst>
                                <p:childTnLst>
                                  <p:par>
                                    <p:cTn id="64" presetID="22" presetClass="entr" presetSubtype="2" fill="hold" grpId="0" nodeType="clickEffect">
                                      <p:stCondLst>
                                        <p:cond delay="0"/>
                                      </p:stCondLst>
                                      <p:childTnLst>
                                        <p:set>
                                          <p:cBhvr>
                                            <p:cTn id="65" dur="1" fill="hold">
                                              <p:stCondLst>
                                                <p:cond delay="0"/>
                                              </p:stCondLst>
                                            </p:cTn>
                                            <p:tgtEl>
                                              <p:spTgt spid="28"/>
                                            </p:tgtEl>
                                            <p:attrNameLst>
                                              <p:attrName>style.visibility</p:attrName>
                                            </p:attrNameLst>
                                          </p:cBhvr>
                                          <p:to>
                                            <p:strVal val="visible"/>
                                          </p:to>
                                        </p:set>
                                        <p:animEffect transition="in" filter="wipe(right)">
                                          <p:cBhvr>
                                            <p:cTn id="66" dur="500"/>
                                            <p:tgtEl>
                                              <p:spTgt spid="28"/>
                                            </p:tgtEl>
                                          </p:cBhvr>
                                        </p:animEffect>
                                      </p:childTnLst>
                                    </p:cTn>
                                  </p:par>
                                </p:childTnLst>
                              </p:cTn>
                            </p:par>
                            <p:par>
                              <p:cTn id="67" fill="hold">
                                <p:stCondLst>
                                  <p:cond delay="500"/>
                                </p:stCondLst>
                                <p:childTnLst>
                                  <p:par>
                                    <p:cTn id="68" presetID="22" presetClass="entr" presetSubtype="2" fill="hold" grpId="0" nodeType="after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right)">
                                          <p:cBhvr>
                                            <p:cTn id="70" dur="500"/>
                                            <p:tgtEl>
                                              <p:spTgt spid="29"/>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2" fill="hold" grpId="0" nodeType="clickEffect">
                                      <p:stCondLst>
                                        <p:cond delay="0"/>
                                      </p:stCondLst>
                                      <p:childTnLst>
                                        <p:set>
                                          <p:cBhvr>
                                            <p:cTn id="74" dur="1" fill="hold">
                                              <p:stCondLst>
                                                <p:cond delay="0"/>
                                              </p:stCondLst>
                                            </p:cTn>
                                            <p:tgtEl>
                                              <p:spTgt spid="30"/>
                                            </p:tgtEl>
                                            <p:attrNameLst>
                                              <p:attrName>style.visibility</p:attrName>
                                            </p:attrNameLst>
                                          </p:cBhvr>
                                          <p:to>
                                            <p:strVal val="visible"/>
                                          </p:to>
                                        </p:set>
                                        <p:animEffect transition="in" filter="wipe(right)">
                                          <p:cBhvr>
                                            <p:cTn id="75" dur="500"/>
                                            <p:tgtEl>
                                              <p:spTgt spid="30"/>
                                            </p:tgtEl>
                                          </p:cBhvr>
                                        </p:animEffect>
                                      </p:childTnLst>
                                    </p:cTn>
                                  </p:par>
                                </p:childTnLst>
                              </p:cTn>
                            </p:par>
                            <p:par>
                              <p:cTn id="76" fill="hold">
                                <p:stCondLst>
                                  <p:cond delay="500"/>
                                </p:stCondLst>
                                <p:childTnLst>
                                  <p:par>
                                    <p:cTn id="77" presetID="22" presetClass="entr" presetSubtype="1" fill="hold" grpId="0" nodeType="afterEffect">
                                      <p:stCondLst>
                                        <p:cond delay="0"/>
                                      </p:stCondLst>
                                      <p:childTnLst>
                                        <p:set>
                                          <p:cBhvr>
                                            <p:cTn id="78" dur="1" fill="hold">
                                              <p:stCondLst>
                                                <p:cond delay="0"/>
                                              </p:stCondLst>
                                            </p:cTn>
                                            <p:tgtEl>
                                              <p:spTgt spid="31"/>
                                            </p:tgtEl>
                                            <p:attrNameLst>
                                              <p:attrName>style.visibility</p:attrName>
                                            </p:attrNameLst>
                                          </p:cBhvr>
                                          <p:to>
                                            <p:strVal val="visible"/>
                                          </p:to>
                                        </p:set>
                                        <p:animEffect transition="in" filter="wipe(up)">
                                          <p:cBhvr>
                                            <p:cTn id="79" dur="500"/>
                                            <p:tgtEl>
                                              <p:spTgt spid="31"/>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grpId="0" nodeType="clickEffect">
                                      <p:stCondLst>
                                        <p:cond delay="0"/>
                                      </p:stCondLst>
                                      <p:childTnLst>
                                        <p:set>
                                          <p:cBhvr>
                                            <p:cTn id="83" dur="1" fill="hold">
                                              <p:stCondLst>
                                                <p:cond delay="0"/>
                                              </p:stCondLst>
                                            </p:cTn>
                                            <p:tgtEl>
                                              <p:spTgt spid="32"/>
                                            </p:tgtEl>
                                            <p:attrNameLst>
                                              <p:attrName>style.visibility</p:attrName>
                                            </p:attrNameLst>
                                          </p:cBhvr>
                                          <p:to>
                                            <p:strVal val="visible"/>
                                          </p:to>
                                        </p:set>
                                        <p:animEffect transition="in" filter="wipe(left)">
                                          <p:cBhvr>
                                            <p:cTn id="84" dur="500"/>
                                            <p:tgtEl>
                                              <p:spTgt spid="32"/>
                                            </p:tgtEl>
                                          </p:cBhvr>
                                        </p:animEffect>
                                      </p:childTnLst>
                                    </p:cTn>
                                  </p:par>
                                </p:childTnLst>
                              </p:cTn>
                            </p:par>
                            <p:par>
                              <p:cTn id="85" fill="hold">
                                <p:stCondLst>
                                  <p:cond delay="500"/>
                                </p:stCondLst>
                                <p:childTnLst>
                                  <p:par>
                                    <p:cTn id="86" presetID="22" presetClass="entr" presetSubtype="8" fill="hold" grpId="0" nodeType="after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wipe(left)">
                                          <p:cBhvr>
                                            <p:cTn id="88" dur="500"/>
                                            <p:tgtEl>
                                              <p:spTgt spid="33"/>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grpId="0" nodeType="clickEffect">
                                      <p:stCondLst>
                                        <p:cond delay="0"/>
                                      </p:stCondLst>
                                      <p:childTnLst>
                                        <p:set>
                                          <p:cBhvr>
                                            <p:cTn id="92" dur="1" fill="hold">
                                              <p:stCondLst>
                                                <p:cond delay="0"/>
                                              </p:stCondLst>
                                            </p:cTn>
                                            <p:tgtEl>
                                              <p:spTgt spid="34"/>
                                            </p:tgtEl>
                                            <p:attrNameLst>
                                              <p:attrName>style.visibility</p:attrName>
                                            </p:attrNameLst>
                                          </p:cBhvr>
                                          <p:to>
                                            <p:strVal val="visible"/>
                                          </p:to>
                                        </p:set>
                                        <p:animEffect transition="in" filter="wipe(left)">
                                          <p:cBhvr>
                                            <p:cTn id="93" dur="500"/>
                                            <p:tgtEl>
                                              <p:spTgt spid="34"/>
                                            </p:tgtEl>
                                          </p:cBhvr>
                                        </p:animEffect>
                                      </p:childTnLst>
                                    </p:cTn>
                                  </p:par>
                                </p:childTnLst>
                              </p:cTn>
                            </p:par>
                            <p:par>
                              <p:cTn id="94" fill="hold">
                                <p:stCondLst>
                                  <p:cond delay="500"/>
                                </p:stCondLst>
                                <p:childTnLst>
                                  <p:par>
                                    <p:cTn id="95" presetID="22" presetClass="entr" presetSubtype="8" fill="hold" grpId="0" nodeType="after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wipe(left)">
                                          <p:cBhvr>
                                            <p:cTn id="97" dur="500"/>
                                            <p:tgtEl>
                                              <p:spTgt spid="35"/>
                                            </p:tgtEl>
                                          </p:cBhvr>
                                        </p:animEffect>
                                      </p:childTnLst>
                                    </p:cTn>
                                  </p:par>
                                </p:childTnLst>
                              </p:cTn>
                            </p:par>
                          </p:childTnLst>
                        </p:cTn>
                      </p:par>
                      <p:par>
                        <p:cTn id="98" fill="hold">
                          <p:stCondLst>
                            <p:cond delay="indefinite"/>
                          </p:stCondLst>
                          <p:childTnLst>
                            <p:par>
                              <p:cTn id="99" fill="hold">
                                <p:stCondLst>
                                  <p:cond delay="0"/>
                                </p:stCondLst>
                                <p:childTnLst>
                                  <p:par>
                                    <p:cTn id="100" presetID="22" presetClass="entr" presetSubtype="8" fill="hold" grpId="0" nodeType="clickEffect">
                                      <p:stCondLst>
                                        <p:cond delay="0"/>
                                      </p:stCondLst>
                                      <p:childTnLst>
                                        <p:set>
                                          <p:cBhvr>
                                            <p:cTn id="101" dur="1" fill="hold">
                                              <p:stCondLst>
                                                <p:cond delay="0"/>
                                              </p:stCondLst>
                                            </p:cTn>
                                            <p:tgtEl>
                                              <p:spTgt spid="36"/>
                                            </p:tgtEl>
                                            <p:attrNameLst>
                                              <p:attrName>style.visibility</p:attrName>
                                            </p:attrNameLst>
                                          </p:cBhvr>
                                          <p:to>
                                            <p:strVal val="visible"/>
                                          </p:to>
                                        </p:set>
                                        <p:animEffect transition="in" filter="wipe(left)">
                                          <p:cBhvr>
                                            <p:cTn id="102" dur="500"/>
                                            <p:tgtEl>
                                              <p:spTgt spid="36"/>
                                            </p:tgtEl>
                                          </p:cBhvr>
                                        </p:animEffect>
                                      </p:childTnLst>
                                    </p:cTn>
                                  </p:par>
                                </p:childTnLst>
                              </p:cTn>
                            </p:par>
                            <p:par>
                              <p:cTn id="103" fill="hold">
                                <p:stCondLst>
                                  <p:cond delay="500"/>
                                </p:stCondLst>
                                <p:childTnLst>
                                  <p:par>
                                    <p:cTn id="104" presetID="22" presetClass="entr" presetSubtype="8" fill="hold" grpId="0" nodeType="afterEffect">
                                      <p:stCondLst>
                                        <p:cond delay="0"/>
                                      </p:stCondLst>
                                      <p:childTnLst>
                                        <p:set>
                                          <p:cBhvr>
                                            <p:cTn id="105" dur="1" fill="hold">
                                              <p:stCondLst>
                                                <p:cond delay="0"/>
                                              </p:stCondLst>
                                            </p:cTn>
                                            <p:tgtEl>
                                              <p:spTgt spid="37"/>
                                            </p:tgtEl>
                                            <p:attrNameLst>
                                              <p:attrName>style.visibility</p:attrName>
                                            </p:attrNameLst>
                                          </p:cBhvr>
                                          <p:to>
                                            <p:strVal val="visible"/>
                                          </p:to>
                                        </p:set>
                                        <p:animEffect transition="in" filter="wipe(left)">
                                          <p:cBhvr>
                                            <p:cTn id="106" dur="500"/>
                                            <p:tgtEl>
                                              <p:spTgt spid="37"/>
                                            </p:tgtEl>
                                          </p:cBhvr>
                                        </p:animEffect>
                                      </p:childTnLst>
                                    </p:cTn>
                                  </p:par>
                                </p:childTnLst>
                              </p:cTn>
                            </p:par>
                          </p:childTnLst>
                        </p:cTn>
                      </p:par>
                      <p:par>
                        <p:cTn id="107" fill="hold">
                          <p:stCondLst>
                            <p:cond delay="indefinite"/>
                          </p:stCondLst>
                          <p:childTnLst>
                            <p:par>
                              <p:cTn id="108" fill="hold">
                                <p:stCondLst>
                                  <p:cond delay="0"/>
                                </p:stCondLst>
                                <p:childTnLst>
                                  <p:par>
                                    <p:cTn id="109" presetID="22" presetClass="entr" presetSubtype="8" fill="hold" grpId="0" nodeType="clickEffect">
                                      <p:stCondLst>
                                        <p:cond delay="0"/>
                                      </p:stCondLst>
                                      <p:childTnLst>
                                        <p:set>
                                          <p:cBhvr>
                                            <p:cTn id="110" dur="1" fill="hold">
                                              <p:stCondLst>
                                                <p:cond delay="0"/>
                                              </p:stCondLst>
                                            </p:cTn>
                                            <p:tgtEl>
                                              <p:spTgt spid="38"/>
                                            </p:tgtEl>
                                            <p:attrNameLst>
                                              <p:attrName>style.visibility</p:attrName>
                                            </p:attrNameLst>
                                          </p:cBhvr>
                                          <p:to>
                                            <p:strVal val="visible"/>
                                          </p:to>
                                        </p:set>
                                        <p:animEffect transition="in" filter="wipe(left)">
                                          <p:cBhvr>
                                            <p:cTn id="111"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6" grpId="0" animBg="1"/>
          <p:bldP spid="17" grpId="0" animBg="1"/>
          <p:bldP spid="18" grpId="0" animBg="1"/>
          <p:bldP spid="19" grpId="0" animBg="1"/>
          <p:bldP spid="20" grpId="0" animBg="1"/>
          <p:bldP spid="21" grpId="0" animBg="1"/>
          <p:bldP spid="22" grpId="0" animBg="1"/>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3" grpId="0" animBg="1"/>
          <p:bldP spid="34" grpId="0" animBg="1"/>
          <p:bldP spid="35" grpId="0" animBg="1"/>
          <p:bldP spid="36" grpId="0" animBg="1"/>
          <p:bldP spid="37" grpId="0" animBg="1"/>
          <p:bldP spid="38" grpId="0" animBg="1"/>
        </p:bldLst>
      </p:timing>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a:extLst>
              <a:ext uri="{28A0092B-C50C-407E-A947-70E740481C1C}">
                <a14:useLocalDpi xmlns:a14="http://schemas.microsoft.com/office/drawing/2010/main" val="0"/>
              </a:ext>
            </a:extLst>
          </a:blip>
          <a:srcRect l="1133" r="29867"/>
          <a:stretch>
            <a:fillRect/>
          </a:stretch>
        </p:blipFill>
        <p:spPr>
          <a:xfrm>
            <a:off x="684378" y="1194207"/>
            <a:ext cx="2998543" cy="2998543"/>
          </a:xfrm>
          <a:custGeom>
            <a:avLst/>
            <a:gdLst>
              <a:gd name="connsiteX0" fmla="*/ 1499272 w 2998543"/>
              <a:gd name="connsiteY0" fmla="*/ 0 h 2998543"/>
              <a:gd name="connsiteX1" fmla="*/ 2998543 w 2998543"/>
              <a:gd name="connsiteY1" fmla="*/ 1499272 h 2998543"/>
              <a:gd name="connsiteX2" fmla="*/ 1499272 w 2998543"/>
              <a:gd name="connsiteY2" fmla="*/ 2998543 h 2998543"/>
              <a:gd name="connsiteX3" fmla="*/ 0 w 2998543"/>
              <a:gd name="connsiteY3" fmla="*/ 1499272 h 2998543"/>
            </a:gdLst>
            <a:ahLst/>
            <a:cxnLst>
              <a:cxn ang="0">
                <a:pos x="connsiteX0" y="connsiteY0"/>
              </a:cxn>
              <a:cxn ang="0">
                <a:pos x="connsiteX1" y="connsiteY1"/>
              </a:cxn>
              <a:cxn ang="0">
                <a:pos x="connsiteX2" y="connsiteY2"/>
              </a:cxn>
              <a:cxn ang="0">
                <a:pos x="connsiteX3" y="connsiteY3"/>
              </a:cxn>
            </a:cxnLst>
            <a:rect l="l" t="t" r="r" b="b"/>
            <a:pathLst>
              <a:path w="2998543" h="2998543">
                <a:moveTo>
                  <a:pt x="1499272" y="0"/>
                </a:moveTo>
                <a:lnTo>
                  <a:pt x="2998543" y="1499272"/>
                </a:lnTo>
                <a:lnTo>
                  <a:pt x="1499272" y="2998543"/>
                </a:lnTo>
                <a:lnTo>
                  <a:pt x="0" y="1499272"/>
                </a:lnTo>
                <a:close/>
              </a:path>
            </a:pathLst>
          </a:custGeom>
        </p:spPr>
      </p:pic>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8"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58" y="194699"/>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13" name="菱形 112"/>
          <p:cNvSpPr/>
          <p:nvPr/>
        </p:nvSpPr>
        <p:spPr>
          <a:xfrm>
            <a:off x="538412" y="1683457"/>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745903" y="1897181"/>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Rectangle 24"/>
          <p:cNvSpPr>
            <a:spLocks noChangeArrowheads="1"/>
          </p:cNvSpPr>
          <p:nvPr/>
        </p:nvSpPr>
        <p:spPr bwMode="auto">
          <a:xfrm>
            <a:off x="4498412" y="888134"/>
            <a:ext cx="2413878" cy="20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a:t>
            </a:r>
            <a:r>
              <a:rPr lang="zh-CN" altLang="en-US" sz="1200" b="1" dirty="0">
                <a:latin typeface="微软雅黑" panose="020B0503020204020204" pitchFamily="34" charset="-122"/>
                <a:ea typeface="微软雅黑" panose="020B0503020204020204" pitchFamily="34" charset="-122"/>
              </a:rPr>
              <a:t>）公益招贴的设计方法。</a:t>
            </a:r>
          </a:p>
        </p:txBody>
      </p:sp>
      <p:sp>
        <p:nvSpPr>
          <p:cNvPr id="120" name="Rectangle 24"/>
          <p:cNvSpPr>
            <a:spLocks noChangeArrowheads="1"/>
          </p:cNvSpPr>
          <p:nvPr/>
        </p:nvSpPr>
        <p:spPr bwMode="auto">
          <a:xfrm>
            <a:off x="4498414" y="1233019"/>
            <a:ext cx="3527998" cy="11533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500"/>
              </a:spcBef>
              <a:buClr>
                <a:schemeClr val="tx1">
                  <a:lumMod val="75000"/>
                  <a:lumOff val="25000"/>
                </a:schemeClr>
              </a:buClr>
            </a:pPr>
            <a:r>
              <a:rPr lang="zh-CN" altLang="en-US" sz="1200" dirty="0">
                <a:latin typeface="微软雅黑" panose="020B0503020204020204" pitchFamily="34" charset="-122"/>
                <a:ea typeface="微软雅黑" panose="020B0503020204020204" pitchFamily="34" charset="-122"/>
              </a:rPr>
              <a:t>① 重复。</a:t>
            </a:r>
          </a:p>
          <a:p>
            <a:pPr marL="171438" indent="-171438">
              <a:lnSpc>
                <a:spcPct val="12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重复是公益招贴常用的方法之一，同一个设计元素在一个平面里反复应用时，会引起人的视觉自动关注。重复构图会产生很多有意思的视觉效果，容易让招贴引起人们的注意，如图</a:t>
            </a:r>
            <a:r>
              <a:rPr lang="en-US" altLang="zh-CN" sz="1200" dirty="0">
                <a:latin typeface="微软雅黑" panose="020B0503020204020204" pitchFamily="34" charset="-122"/>
                <a:ea typeface="微软雅黑" panose="020B0503020204020204" pitchFamily="34" charset="-122"/>
              </a:rPr>
              <a:t>3-1-46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sp>
        <p:nvSpPr>
          <p:cNvPr id="121" name="菱形 120"/>
          <p:cNvSpPr/>
          <p:nvPr/>
        </p:nvSpPr>
        <p:spPr>
          <a:xfrm>
            <a:off x="3317606" y="1788754"/>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3526945" y="1997578"/>
            <a:ext cx="219356"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菱形 122"/>
          <p:cNvSpPr/>
          <p:nvPr/>
        </p:nvSpPr>
        <p:spPr>
          <a:xfrm>
            <a:off x="857429" y="2570956"/>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1641982" y="2935505"/>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Rectangle 24"/>
          <p:cNvSpPr>
            <a:spLocks noChangeArrowheads="1"/>
          </p:cNvSpPr>
          <p:nvPr/>
        </p:nvSpPr>
        <p:spPr bwMode="auto">
          <a:xfrm>
            <a:off x="1207708" y="3290131"/>
            <a:ext cx="1108850" cy="4951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公益招贴的设计方法与技巧</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994327" y="3774536"/>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1426564" y="2357045"/>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grpSp>
        <p:nvGrpSpPr>
          <p:cNvPr id="3" name="组合 2"/>
          <p:cNvGrpSpPr/>
          <p:nvPr/>
        </p:nvGrpSpPr>
        <p:grpSpPr>
          <a:xfrm>
            <a:off x="4962177" y="2693473"/>
            <a:ext cx="2784774" cy="2142498"/>
            <a:chOff x="3819971" y="2693473"/>
            <a:chExt cx="2784774" cy="2142498"/>
          </a:xfrm>
        </p:grpSpPr>
        <p:pic>
          <p:nvPicPr>
            <p:cNvPr id="2" name="图片 1"/>
            <p:cNvPicPr>
              <a:picLocks noChangeAspect="1"/>
            </p:cNvPicPr>
            <p:nvPr/>
          </p:nvPicPr>
          <p:blipFill>
            <a:blip r:embed="rId3"/>
            <a:stretch>
              <a:fillRect/>
            </a:stretch>
          </p:blipFill>
          <p:spPr>
            <a:xfrm>
              <a:off x="3819971" y="2693473"/>
              <a:ext cx="2784774" cy="1854160"/>
            </a:xfrm>
            <a:prstGeom prst="rect">
              <a:avLst/>
            </a:prstGeom>
          </p:spPr>
        </p:pic>
        <p:sp>
          <p:nvSpPr>
            <p:cNvPr id="18" name="矩形 17"/>
            <p:cNvSpPr/>
            <p:nvPr/>
          </p:nvSpPr>
          <p:spPr>
            <a:xfrm>
              <a:off x="4124560" y="4589750"/>
              <a:ext cx="2175596"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3-1-46 </a:t>
              </a:r>
              <a:r>
                <a:rPr lang="zh-CN" altLang="en-US" sz="1000" dirty="0">
                  <a:latin typeface="微软雅黑" panose="020B0503020204020204" pitchFamily="34" charset="-122"/>
                  <a:ea typeface="微软雅黑" panose="020B0503020204020204" pitchFamily="34" charset="-122"/>
                </a:rPr>
                <a:t>世界自然基金会公益海报</a:t>
              </a:r>
            </a:p>
          </p:txBody>
        </p:sp>
      </p:grpSp>
    </p:spTree>
    <p:extLst>
      <p:ext uri="{BB962C8B-B14F-4D97-AF65-F5344CB8AC3E}">
        <p14:creationId xmlns:p14="http://schemas.microsoft.com/office/powerpoint/2010/main" val="246358335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22"/>
                                            </p:tgtEl>
                                            <p:attrNameLst>
                                              <p:attrName>style.visibility</p:attrName>
                                            </p:attrNameLst>
                                          </p:cBhvr>
                                          <p:to>
                                            <p:strVal val="visible"/>
                                          </p:to>
                                        </p:set>
                                        <p:animEffect transition="in" filter="wheel(1)">
                                          <p:cBhvr>
                                            <p:cTn id="36" dur="500"/>
                                            <p:tgtEl>
                                              <p:spTgt spid="22"/>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500"/>
                                            <p:tgtEl>
                                              <p:spTgt spid="118"/>
                                            </p:tgtEl>
                                          </p:cBhvr>
                                        </p:animEffect>
                                        <p:anim calcmode="lin" valueType="num">
                                          <p:cBhvr>
                                            <p:cTn id="70" dur="500" fill="hold"/>
                                            <p:tgtEl>
                                              <p:spTgt spid="118"/>
                                            </p:tgtEl>
                                            <p:attrNameLst>
                                              <p:attrName>ppt_x</p:attrName>
                                            </p:attrNameLst>
                                          </p:cBhvr>
                                          <p:tavLst>
                                            <p:tav tm="0">
                                              <p:val>
                                                <p:strVal val="#ppt_x"/>
                                              </p:val>
                                            </p:tav>
                                            <p:tav tm="100000">
                                              <p:val>
                                                <p:strVal val="#ppt_x"/>
                                              </p:val>
                                            </p:tav>
                                          </p:tavLst>
                                        </p:anim>
                                        <p:anim calcmode="lin" valueType="num">
                                          <p:cBhvr>
                                            <p:cTn id="71" dur="500" fill="hold"/>
                                            <p:tgtEl>
                                              <p:spTgt spid="118"/>
                                            </p:tgtEl>
                                            <p:attrNameLst>
                                              <p:attrName>ppt_y</p:attrName>
                                            </p:attrNameLst>
                                          </p:cBhvr>
                                          <p:tavLst>
                                            <p:tav tm="0">
                                              <p:val>
                                                <p:strVal val="#ppt_y+.1"/>
                                              </p:val>
                                            </p:tav>
                                            <p:tav tm="100000">
                                              <p:val>
                                                <p:strVal val="#ppt_y"/>
                                              </p:val>
                                            </p:tav>
                                          </p:tavLst>
                                        </p:anim>
                                      </p:childTnLst>
                                    </p:cTn>
                                  </p:par>
                                  <p:par>
                                    <p:cTn id="72" presetID="2" presetClass="entr" presetSubtype="2" fill="hold" grpId="0" nodeType="withEffect" p14:presetBounceEnd="60000">
                                      <p:stCondLst>
                                        <p:cond delay="3100"/>
                                      </p:stCondLst>
                                      <p:childTnLst>
                                        <p:set>
                                          <p:cBhvr>
                                            <p:cTn id="73" dur="1" fill="hold">
                                              <p:stCondLst>
                                                <p:cond delay="0"/>
                                              </p:stCondLst>
                                            </p:cTn>
                                            <p:tgtEl>
                                              <p:spTgt spid="119"/>
                                            </p:tgtEl>
                                            <p:attrNameLst>
                                              <p:attrName>style.visibility</p:attrName>
                                            </p:attrNameLst>
                                          </p:cBhvr>
                                          <p:to>
                                            <p:strVal val="visible"/>
                                          </p:to>
                                        </p:set>
                                        <p:anim calcmode="lin" valueType="num" p14:bounceEnd="60000">
                                          <p:cBhvr additive="base">
                                            <p:cTn id="74" dur="500" fill="hold"/>
                                            <p:tgtEl>
                                              <p:spTgt spid="119"/>
                                            </p:tgtEl>
                                            <p:attrNameLst>
                                              <p:attrName>ppt_x</p:attrName>
                                            </p:attrNameLst>
                                          </p:cBhvr>
                                          <p:tavLst>
                                            <p:tav tm="0">
                                              <p:val>
                                                <p:strVal val="1+#ppt_w/2"/>
                                              </p:val>
                                            </p:tav>
                                            <p:tav tm="100000">
                                              <p:val>
                                                <p:strVal val="#ppt_x"/>
                                              </p:val>
                                            </p:tav>
                                          </p:tavLst>
                                        </p:anim>
                                        <p:anim calcmode="lin" valueType="num" p14:bounceEnd="60000">
                                          <p:cBhvr additive="base">
                                            <p:cTn id="75" dur="500" fill="hold"/>
                                            <p:tgtEl>
                                              <p:spTgt spid="119"/>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14:presetBounceEnd="60000">
                                      <p:stCondLst>
                                        <p:cond delay="3100"/>
                                      </p:stCondLst>
                                      <p:childTnLst>
                                        <p:set>
                                          <p:cBhvr>
                                            <p:cTn id="77" dur="1" fill="hold">
                                              <p:stCondLst>
                                                <p:cond delay="0"/>
                                              </p:stCondLst>
                                            </p:cTn>
                                            <p:tgtEl>
                                              <p:spTgt spid="120"/>
                                            </p:tgtEl>
                                            <p:attrNameLst>
                                              <p:attrName>style.visibility</p:attrName>
                                            </p:attrNameLst>
                                          </p:cBhvr>
                                          <p:to>
                                            <p:strVal val="visible"/>
                                          </p:to>
                                        </p:set>
                                        <p:anim calcmode="lin" valueType="num" p14:bounceEnd="60000">
                                          <p:cBhvr additive="base">
                                            <p:cTn id="78"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79" dur="500" fill="hold"/>
                                            <p:tgtEl>
                                              <p:spTgt spid="120"/>
                                            </p:tgtEl>
                                            <p:attrNameLst>
                                              <p:attrName>ppt_y</p:attrName>
                                            </p:attrNameLst>
                                          </p:cBhvr>
                                          <p:tavLst>
                                            <p:tav tm="0">
                                              <p:val>
                                                <p:strVal val="#ppt_y"/>
                                              </p:val>
                                            </p:tav>
                                            <p:tav tm="100000">
                                              <p:val>
                                                <p:strVal val="#ppt_y"/>
                                              </p:val>
                                            </p:tav>
                                          </p:tavLst>
                                        </p:anim>
                                      </p:childTnLst>
                                    </p:cTn>
                                  </p:par>
                                </p:childTnLst>
                              </p:cTn>
                            </p:par>
                            <p:par>
                              <p:cTn id="80" fill="hold">
                                <p:stCondLst>
                                  <p:cond delay="3600"/>
                                </p:stCondLst>
                                <p:childTnLst>
                                  <p:par>
                                    <p:cTn id="81" presetID="2" presetClass="entr" presetSubtype="8" fill="hold" nodeType="afterEffect" p14:presetBounceEnd="60000">
                                      <p:stCondLst>
                                        <p:cond delay="0"/>
                                      </p:stCondLst>
                                      <p:childTnLst>
                                        <p:set>
                                          <p:cBhvr>
                                            <p:cTn id="82" dur="1" fill="hold">
                                              <p:stCondLst>
                                                <p:cond delay="0"/>
                                              </p:stCondLst>
                                            </p:cTn>
                                            <p:tgtEl>
                                              <p:spTgt spid="3"/>
                                            </p:tgtEl>
                                            <p:attrNameLst>
                                              <p:attrName>style.visibility</p:attrName>
                                            </p:attrNameLst>
                                          </p:cBhvr>
                                          <p:to>
                                            <p:strVal val="visible"/>
                                          </p:to>
                                        </p:set>
                                        <p:anim calcmode="lin" valueType="num" p14:bounceEnd="60000">
                                          <p:cBhvr additive="base">
                                            <p:cTn id="83" dur="500" fill="hold"/>
                                            <p:tgtEl>
                                              <p:spTgt spid="3"/>
                                            </p:tgtEl>
                                            <p:attrNameLst>
                                              <p:attrName>ppt_x</p:attrName>
                                            </p:attrNameLst>
                                          </p:cBhvr>
                                          <p:tavLst>
                                            <p:tav tm="0">
                                              <p:val>
                                                <p:strVal val="0-#ppt_w/2"/>
                                              </p:val>
                                            </p:tav>
                                            <p:tav tm="100000">
                                              <p:val>
                                                <p:strVal val="#ppt_x"/>
                                              </p:val>
                                            </p:tav>
                                          </p:tavLst>
                                        </p:anim>
                                        <p:anim calcmode="lin" valueType="num" p14:bounceEnd="60000">
                                          <p:cBhvr additive="base">
                                            <p:cTn id="8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19" grpId="0"/>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22"/>
                                            </p:tgtEl>
                                            <p:attrNameLst>
                                              <p:attrName>style.visibility</p:attrName>
                                            </p:attrNameLst>
                                          </p:cBhvr>
                                          <p:to>
                                            <p:strVal val="visible"/>
                                          </p:to>
                                        </p:set>
                                        <p:animEffect transition="in" filter="wheel(1)">
                                          <p:cBhvr>
                                            <p:cTn id="36" dur="500"/>
                                            <p:tgtEl>
                                              <p:spTgt spid="22"/>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500"/>
                                            <p:tgtEl>
                                              <p:spTgt spid="118"/>
                                            </p:tgtEl>
                                          </p:cBhvr>
                                        </p:animEffect>
                                        <p:anim calcmode="lin" valueType="num">
                                          <p:cBhvr>
                                            <p:cTn id="70" dur="500" fill="hold"/>
                                            <p:tgtEl>
                                              <p:spTgt spid="118"/>
                                            </p:tgtEl>
                                            <p:attrNameLst>
                                              <p:attrName>ppt_x</p:attrName>
                                            </p:attrNameLst>
                                          </p:cBhvr>
                                          <p:tavLst>
                                            <p:tav tm="0">
                                              <p:val>
                                                <p:strVal val="#ppt_x"/>
                                              </p:val>
                                            </p:tav>
                                            <p:tav tm="100000">
                                              <p:val>
                                                <p:strVal val="#ppt_x"/>
                                              </p:val>
                                            </p:tav>
                                          </p:tavLst>
                                        </p:anim>
                                        <p:anim calcmode="lin" valueType="num">
                                          <p:cBhvr>
                                            <p:cTn id="71" dur="500" fill="hold"/>
                                            <p:tgtEl>
                                              <p:spTgt spid="118"/>
                                            </p:tgtEl>
                                            <p:attrNameLst>
                                              <p:attrName>ppt_y</p:attrName>
                                            </p:attrNameLst>
                                          </p:cBhvr>
                                          <p:tavLst>
                                            <p:tav tm="0">
                                              <p:val>
                                                <p:strVal val="#ppt_y+.1"/>
                                              </p:val>
                                            </p:tav>
                                            <p:tav tm="100000">
                                              <p:val>
                                                <p:strVal val="#ppt_y"/>
                                              </p:val>
                                            </p:tav>
                                          </p:tavLst>
                                        </p:anim>
                                      </p:childTnLst>
                                    </p:cTn>
                                  </p:par>
                                  <p:par>
                                    <p:cTn id="72" presetID="2" presetClass="entr" presetSubtype="2" fill="hold" grpId="0" nodeType="withEffect">
                                      <p:stCondLst>
                                        <p:cond delay="3100"/>
                                      </p:stCondLst>
                                      <p:childTnLst>
                                        <p:set>
                                          <p:cBhvr>
                                            <p:cTn id="73" dur="1" fill="hold">
                                              <p:stCondLst>
                                                <p:cond delay="0"/>
                                              </p:stCondLst>
                                            </p:cTn>
                                            <p:tgtEl>
                                              <p:spTgt spid="119"/>
                                            </p:tgtEl>
                                            <p:attrNameLst>
                                              <p:attrName>style.visibility</p:attrName>
                                            </p:attrNameLst>
                                          </p:cBhvr>
                                          <p:to>
                                            <p:strVal val="visible"/>
                                          </p:to>
                                        </p:set>
                                        <p:anim calcmode="lin" valueType="num">
                                          <p:cBhvr additive="base">
                                            <p:cTn id="74" dur="500" fill="hold"/>
                                            <p:tgtEl>
                                              <p:spTgt spid="119"/>
                                            </p:tgtEl>
                                            <p:attrNameLst>
                                              <p:attrName>ppt_x</p:attrName>
                                            </p:attrNameLst>
                                          </p:cBhvr>
                                          <p:tavLst>
                                            <p:tav tm="0">
                                              <p:val>
                                                <p:strVal val="1+#ppt_w/2"/>
                                              </p:val>
                                            </p:tav>
                                            <p:tav tm="100000">
                                              <p:val>
                                                <p:strVal val="#ppt_x"/>
                                              </p:val>
                                            </p:tav>
                                          </p:tavLst>
                                        </p:anim>
                                        <p:anim calcmode="lin" valueType="num">
                                          <p:cBhvr additive="base">
                                            <p:cTn id="75" dur="500" fill="hold"/>
                                            <p:tgtEl>
                                              <p:spTgt spid="119"/>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stCondLst>
                                        <p:cond delay="3100"/>
                                      </p:stCondLst>
                                      <p:childTnLst>
                                        <p:set>
                                          <p:cBhvr>
                                            <p:cTn id="77" dur="1" fill="hold">
                                              <p:stCondLst>
                                                <p:cond delay="0"/>
                                              </p:stCondLst>
                                            </p:cTn>
                                            <p:tgtEl>
                                              <p:spTgt spid="120"/>
                                            </p:tgtEl>
                                            <p:attrNameLst>
                                              <p:attrName>style.visibility</p:attrName>
                                            </p:attrNameLst>
                                          </p:cBhvr>
                                          <p:to>
                                            <p:strVal val="visible"/>
                                          </p:to>
                                        </p:set>
                                        <p:anim calcmode="lin" valueType="num">
                                          <p:cBhvr additive="base">
                                            <p:cTn id="78" dur="500" fill="hold"/>
                                            <p:tgtEl>
                                              <p:spTgt spid="120"/>
                                            </p:tgtEl>
                                            <p:attrNameLst>
                                              <p:attrName>ppt_x</p:attrName>
                                            </p:attrNameLst>
                                          </p:cBhvr>
                                          <p:tavLst>
                                            <p:tav tm="0">
                                              <p:val>
                                                <p:strVal val="1+#ppt_w/2"/>
                                              </p:val>
                                            </p:tav>
                                            <p:tav tm="100000">
                                              <p:val>
                                                <p:strVal val="#ppt_x"/>
                                              </p:val>
                                            </p:tav>
                                          </p:tavLst>
                                        </p:anim>
                                        <p:anim calcmode="lin" valueType="num">
                                          <p:cBhvr additive="base">
                                            <p:cTn id="79" dur="500" fill="hold"/>
                                            <p:tgtEl>
                                              <p:spTgt spid="120"/>
                                            </p:tgtEl>
                                            <p:attrNameLst>
                                              <p:attrName>ppt_y</p:attrName>
                                            </p:attrNameLst>
                                          </p:cBhvr>
                                          <p:tavLst>
                                            <p:tav tm="0">
                                              <p:val>
                                                <p:strVal val="#ppt_y"/>
                                              </p:val>
                                            </p:tav>
                                            <p:tav tm="100000">
                                              <p:val>
                                                <p:strVal val="#ppt_y"/>
                                              </p:val>
                                            </p:tav>
                                          </p:tavLst>
                                        </p:anim>
                                      </p:childTnLst>
                                    </p:cTn>
                                  </p:par>
                                </p:childTnLst>
                              </p:cTn>
                            </p:par>
                            <p:par>
                              <p:cTn id="80" fill="hold">
                                <p:stCondLst>
                                  <p:cond delay="3600"/>
                                </p:stCondLst>
                                <p:childTnLst>
                                  <p:par>
                                    <p:cTn id="81" presetID="2" presetClass="entr" presetSubtype="8" fill="hold" nodeType="afterEffect">
                                      <p:stCondLst>
                                        <p:cond delay="0"/>
                                      </p:stCondLst>
                                      <p:childTnLst>
                                        <p:set>
                                          <p:cBhvr>
                                            <p:cTn id="82" dur="1" fill="hold">
                                              <p:stCondLst>
                                                <p:cond delay="0"/>
                                              </p:stCondLst>
                                            </p:cTn>
                                            <p:tgtEl>
                                              <p:spTgt spid="3"/>
                                            </p:tgtEl>
                                            <p:attrNameLst>
                                              <p:attrName>style.visibility</p:attrName>
                                            </p:attrNameLst>
                                          </p:cBhvr>
                                          <p:to>
                                            <p:strVal val="visible"/>
                                          </p:to>
                                        </p:set>
                                        <p:anim calcmode="lin" valueType="num">
                                          <p:cBhvr additive="base">
                                            <p:cTn id="83" dur="500" fill="hold"/>
                                            <p:tgtEl>
                                              <p:spTgt spid="3"/>
                                            </p:tgtEl>
                                            <p:attrNameLst>
                                              <p:attrName>ppt_x</p:attrName>
                                            </p:attrNameLst>
                                          </p:cBhvr>
                                          <p:tavLst>
                                            <p:tav tm="0">
                                              <p:val>
                                                <p:strVal val="0-#ppt_w/2"/>
                                              </p:val>
                                            </p:tav>
                                            <p:tav tm="100000">
                                              <p:val>
                                                <p:strVal val="#ppt_x"/>
                                              </p:val>
                                            </p:tav>
                                          </p:tavLst>
                                        </p:anim>
                                        <p:anim calcmode="lin" valueType="num">
                                          <p:cBhvr additive="base">
                                            <p:cTn id="84"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19" grpId="0"/>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1010917" y="1778956"/>
            <a:ext cx="3631495" cy="14164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② 对称协调。</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对称是一种有序的、舒服的形状，让人有亲近感。对称构图使观看的人感觉舒服，所有东西都井然有序，因此对称构图的招贴作品往往能够引起观者的共鸣，如图</a:t>
            </a:r>
            <a:r>
              <a:rPr lang="en-US" altLang="zh-CN" sz="1200" dirty="0">
                <a:latin typeface="微软雅黑" panose="020B0503020204020204" pitchFamily="34" charset="-122"/>
                <a:ea typeface="微软雅黑" panose="020B0503020204020204" pitchFamily="34" charset="-122"/>
              </a:rPr>
              <a:t>3-1-47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56" y="194699"/>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nvGrpSpPr>
          <p:cNvPr id="4" name="组合 3"/>
          <p:cNvGrpSpPr/>
          <p:nvPr/>
        </p:nvGrpSpPr>
        <p:grpSpPr>
          <a:xfrm>
            <a:off x="5218412" y="770956"/>
            <a:ext cx="2671340" cy="3958999"/>
            <a:chOff x="3788206" y="770956"/>
            <a:chExt cx="2671340" cy="3958999"/>
          </a:xfrm>
        </p:grpSpPr>
        <p:sp>
          <p:nvSpPr>
            <p:cNvPr id="10" name="矩形 9"/>
            <p:cNvSpPr/>
            <p:nvPr/>
          </p:nvSpPr>
          <p:spPr>
            <a:xfrm>
              <a:off x="4364206" y="4483734"/>
              <a:ext cx="1790875"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3-1-47 </a:t>
              </a:r>
              <a:r>
                <a:rPr lang="zh-CN" altLang="en-US" sz="1000" dirty="0">
                  <a:latin typeface="微软雅黑" panose="020B0503020204020204" pitchFamily="34" charset="-122"/>
                  <a:ea typeface="微软雅黑" panose="020B0503020204020204" pitchFamily="34" charset="-122"/>
                </a:rPr>
                <a:t>请把筷子放在家中</a:t>
              </a:r>
            </a:p>
          </p:txBody>
        </p:sp>
        <p:pic>
          <p:nvPicPr>
            <p:cNvPr id="3" name="图片 2"/>
            <p:cNvPicPr>
              <a:picLocks noChangeAspect="1"/>
            </p:cNvPicPr>
            <p:nvPr/>
          </p:nvPicPr>
          <p:blipFill>
            <a:blip r:embed="rId2"/>
            <a:stretch>
              <a:fillRect/>
            </a:stretch>
          </p:blipFill>
          <p:spPr>
            <a:xfrm>
              <a:off x="3788206" y="770956"/>
              <a:ext cx="2671340" cy="3621642"/>
            </a:xfrm>
            <a:prstGeom prst="rect">
              <a:avLst/>
            </a:prstGeom>
          </p:spPr>
        </p:pic>
      </p:grpSp>
    </p:spTree>
    <p:extLst>
      <p:ext uri="{BB962C8B-B14F-4D97-AF65-F5344CB8AC3E}">
        <p14:creationId xmlns:p14="http://schemas.microsoft.com/office/powerpoint/2010/main" val="10871106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0000">
                                          <p:cBhvr additive="base">
                                            <p:cTn id="11" dur="5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754412" y="865728"/>
            <a:ext cx="6284119" cy="86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③ 变异。</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在有序排列的事物，使部分事物产生变异，以此来突出主题，可产生视觉的跳跃，如图</a:t>
            </a:r>
            <a:r>
              <a:rPr lang="en-US" altLang="zh-CN" sz="1200" dirty="0">
                <a:latin typeface="微软雅黑" panose="020B0503020204020204" pitchFamily="34" charset="-122"/>
                <a:ea typeface="微软雅黑" panose="020B0503020204020204" pitchFamily="34" charset="-122"/>
              </a:rPr>
              <a:t>3-1-48 </a:t>
            </a:r>
            <a:r>
              <a:rPr lang="zh-CN" altLang="en-US" sz="1200" dirty="0">
                <a:latin typeface="微软雅黑" panose="020B0503020204020204" pitchFamily="34" charset="-122"/>
                <a:ea typeface="微软雅黑" panose="020B0503020204020204" pitchFamily="34" charset="-122"/>
              </a:rPr>
              <a:t>所示。</a:t>
            </a:r>
            <a:endParaRPr lang="en-US" altLang="zh-CN" sz="1200" dirty="0">
              <a:latin typeface="微软雅黑" panose="020B0503020204020204" pitchFamily="34" charset="-122"/>
              <a:ea typeface="微软雅黑" panose="020B0503020204020204" pitchFamily="34" charset="-122"/>
            </a:endParaRP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56" y="194699"/>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nvGrpSpPr>
          <p:cNvPr id="4" name="组合 3"/>
          <p:cNvGrpSpPr/>
          <p:nvPr/>
        </p:nvGrpSpPr>
        <p:grpSpPr>
          <a:xfrm>
            <a:off x="3562412" y="1630414"/>
            <a:ext cx="2284867" cy="3511499"/>
            <a:chOff x="2060206" y="1394705"/>
            <a:chExt cx="2284867" cy="3511499"/>
          </a:xfrm>
        </p:grpSpPr>
        <p:sp>
          <p:nvSpPr>
            <p:cNvPr id="11" name="矩形 10"/>
            <p:cNvSpPr/>
            <p:nvPr/>
          </p:nvSpPr>
          <p:spPr>
            <a:xfrm>
              <a:off x="2435442" y="4659983"/>
              <a:ext cx="1534394" cy="246221"/>
            </a:xfrm>
            <a:prstGeom prst="rect">
              <a:avLst/>
            </a:prstGeom>
          </p:spPr>
          <p:txBody>
            <a:bodyPr wrap="non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3-1-48 </a:t>
              </a:r>
              <a:r>
                <a:rPr lang="zh-CN" altLang="en-US" sz="1000" dirty="0">
                  <a:latin typeface="微软雅黑" panose="020B0503020204020204" pitchFamily="34" charset="-122"/>
                  <a:ea typeface="微软雅黑" panose="020B0503020204020204" pitchFamily="34" charset="-122"/>
                </a:rPr>
                <a:t>斯米诺酒招贴</a:t>
              </a:r>
            </a:p>
          </p:txBody>
        </p:sp>
        <p:pic>
          <p:nvPicPr>
            <p:cNvPr id="3" name="图片 2"/>
            <p:cNvPicPr>
              <a:picLocks noChangeAspect="1"/>
            </p:cNvPicPr>
            <p:nvPr/>
          </p:nvPicPr>
          <p:blipFill>
            <a:blip r:embed="rId2"/>
            <a:stretch>
              <a:fillRect/>
            </a:stretch>
          </p:blipFill>
          <p:spPr>
            <a:xfrm>
              <a:off x="2060206" y="1394705"/>
              <a:ext cx="2284867" cy="3234894"/>
            </a:xfrm>
            <a:prstGeom prst="rect">
              <a:avLst/>
            </a:prstGeom>
          </p:spPr>
        </p:pic>
      </p:grpSp>
    </p:spTree>
    <p:extLst>
      <p:ext uri="{BB962C8B-B14F-4D97-AF65-F5344CB8AC3E}">
        <p14:creationId xmlns:p14="http://schemas.microsoft.com/office/powerpoint/2010/main" val="309552295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Rectangle 24"/>
          <p:cNvSpPr>
            <a:spLocks noChangeArrowheads="1"/>
          </p:cNvSpPr>
          <p:nvPr/>
        </p:nvSpPr>
        <p:spPr bwMode="auto">
          <a:xfrm>
            <a:off x="714318" y="728303"/>
            <a:ext cx="7528094" cy="86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④ 形象破坏。</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将完整的形象通过各种手段破坏，使其产生视觉残缺，形成新的形象，传达新的内涵，给人一种受到触动的感觉，如图</a:t>
            </a:r>
            <a:r>
              <a:rPr lang="en-US" altLang="zh-CN" sz="1200" dirty="0">
                <a:latin typeface="微软雅黑" panose="020B0503020204020204" pitchFamily="34" charset="-122"/>
                <a:ea typeface="微软雅黑" panose="020B0503020204020204" pitchFamily="34" charset="-122"/>
              </a:rPr>
              <a:t>3-1-49 </a:t>
            </a:r>
            <a:r>
              <a:rPr lang="zh-CN" altLang="en-US" sz="1200" dirty="0">
                <a:latin typeface="微软雅黑" panose="020B0503020204020204" pitchFamily="34" charset="-122"/>
                <a:ea typeface="微软雅黑" panose="020B0503020204020204" pitchFamily="34" charset="-122"/>
              </a:rPr>
              <a:t>和图</a:t>
            </a:r>
            <a:r>
              <a:rPr lang="en-US" altLang="zh-CN" sz="1200" dirty="0">
                <a:latin typeface="微软雅黑" panose="020B0503020204020204" pitchFamily="34" charset="-122"/>
                <a:ea typeface="微软雅黑" panose="020B0503020204020204" pitchFamily="34" charset="-122"/>
              </a:rPr>
              <a:t>3-1-50 </a:t>
            </a:r>
            <a:r>
              <a:rPr lang="zh-CN" altLang="en-US" sz="1200" dirty="0">
                <a:latin typeface="微软雅黑" panose="020B0503020204020204" pitchFamily="34" charset="-122"/>
                <a:ea typeface="微软雅黑" panose="020B0503020204020204" pitchFamily="34" charset="-122"/>
              </a:rPr>
              <a:t>所示。</a:t>
            </a: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56" y="194699"/>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nvGrpSpPr>
          <p:cNvPr id="5" name="组合 4"/>
          <p:cNvGrpSpPr/>
          <p:nvPr/>
        </p:nvGrpSpPr>
        <p:grpSpPr>
          <a:xfrm>
            <a:off x="1821574" y="2059430"/>
            <a:ext cx="1916744" cy="2928594"/>
            <a:chOff x="692206" y="2059430"/>
            <a:chExt cx="1916744" cy="2928594"/>
          </a:xfrm>
        </p:grpSpPr>
        <p:sp>
          <p:nvSpPr>
            <p:cNvPr id="10" name="矩形 9"/>
            <p:cNvSpPr/>
            <p:nvPr/>
          </p:nvSpPr>
          <p:spPr>
            <a:xfrm>
              <a:off x="692206" y="4741803"/>
              <a:ext cx="1916744"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3-1-49 </a:t>
              </a:r>
              <a:r>
                <a:rPr lang="zh-CN" altLang="en-US" sz="1000" dirty="0">
                  <a:latin typeface="微软雅黑" panose="020B0503020204020204" pitchFamily="34" charset="-122"/>
                  <a:ea typeface="微软雅黑" panose="020B0503020204020204" pitchFamily="34" charset="-122"/>
                </a:rPr>
                <a:t>关爱残疾的公益海报</a:t>
              </a:r>
            </a:p>
          </p:txBody>
        </p:sp>
        <p:pic>
          <p:nvPicPr>
            <p:cNvPr id="2" name="图片 1"/>
            <p:cNvPicPr>
              <a:picLocks noChangeAspect="1"/>
            </p:cNvPicPr>
            <p:nvPr/>
          </p:nvPicPr>
          <p:blipFill>
            <a:blip r:embed="rId2"/>
            <a:stretch>
              <a:fillRect/>
            </a:stretch>
          </p:blipFill>
          <p:spPr>
            <a:xfrm>
              <a:off x="692206" y="2059430"/>
              <a:ext cx="1880367" cy="2607051"/>
            </a:xfrm>
            <a:prstGeom prst="rect">
              <a:avLst/>
            </a:prstGeom>
          </p:spPr>
        </p:pic>
      </p:grpSp>
      <p:grpSp>
        <p:nvGrpSpPr>
          <p:cNvPr id="8" name="组合 7"/>
          <p:cNvGrpSpPr/>
          <p:nvPr/>
        </p:nvGrpSpPr>
        <p:grpSpPr>
          <a:xfrm>
            <a:off x="3895718" y="2312309"/>
            <a:ext cx="3665331" cy="2429499"/>
            <a:chOff x="2753507" y="2312304"/>
            <a:chExt cx="3665331" cy="2429499"/>
          </a:xfrm>
        </p:grpSpPr>
        <p:pic>
          <p:nvPicPr>
            <p:cNvPr id="7" name="图片 6"/>
            <p:cNvPicPr>
              <a:picLocks noChangeAspect="1"/>
            </p:cNvPicPr>
            <p:nvPr/>
          </p:nvPicPr>
          <p:blipFill>
            <a:blip r:embed="rId3"/>
            <a:stretch>
              <a:fillRect/>
            </a:stretch>
          </p:blipFill>
          <p:spPr>
            <a:xfrm>
              <a:off x="2753507" y="2312304"/>
              <a:ext cx="3665331" cy="2101301"/>
            </a:xfrm>
            <a:prstGeom prst="rect">
              <a:avLst/>
            </a:prstGeom>
          </p:spPr>
        </p:pic>
        <p:sp>
          <p:nvSpPr>
            <p:cNvPr id="15" name="矩形 14"/>
            <p:cNvSpPr/>
            <p:nvPr/>
          </p:nvSpPr>
          <p:spPr>
            <a:xfrm>
              <a:off x="3146450" y="4495582"/>
              <a:ext cx="2879443"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3-1-50 </a:t>
              </a:r>
              <a:r>
                <a:rPr lang="zh-CN" altLang="en-US" sz="1000" dirty="0">
                  <a:latin typeface="微软雅黑" panose="020B0503020204020204" pitchFamily="34" charset="-122"/>
                  <a:ea typeface="微软雅黑" panose="020B0503020204020204" pitchFamily="34" charset="-122"/>
                </a:rPr>
                <a:t>请保持车距</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美国交通安全公益广告</a:t>
              </a:r>
            </a:p>
          </p:txBody>
        </p:sp>
      </p:grpSp>
    </p:spTree>
    <p:extLst>
      <p:ext uri="{BB962C8B-B14F-4D97-AF65-F5344CB8AC3E}">
        <p14:creationId xmlns:p14="http://schemas.microsoft.com/office/powerpoint/2010/main" val="2703711159"/>
      </p:ext>
    </p:extLst>
  </p:cSld>
  <p:clrMapOvr>
    <a:overrideClrMapping bg1="lt1" tx1="dk1" bg2="lt2" tx2="dk2" accent1="accent1" accent2="accent2" accent3="accent3" accent4="accent4" accent5="accent5" accent6="accent6" hlink="hlink" folHlink="folHlink"/>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0000">
                                          <p:cBhvr additive="base">
                                            <p:cTn id="11" dur="500" fill="hold"/>
                                            <p:tgtEl>
                                              <p:spTgt spid="5"/>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60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60000">
                                          <p:cBhvr additive="base">
                                            <p:cTn id="15" dur="500" fill="hold"/>
                                            <p:tgtEl>
                                              <p:spTgt spid="8"/>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682412" y="842956"/>
            <a:ext cx="7632000" cy="798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系列招贴</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得失</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表现了在灾难过后，有些人会被截肢，造成残疾，但他们仍然自强不息，积极向上。在这个系列中，以手语这一核心为创意原点，用不同的手表达：在“失”与“得”之间，只要我们团结一心，即使失去再多，也会取得最后的胜利，得到更多的爱，证明我们是最棒的，如图</a:t>
            </a:r>
            <a:r>
              <a:rPr lang="en-US" altLang="zh-CN" sz="1200" dirty="0">
                <a:latin typeface="微软雅黑" panose="020B0503020204020204" pitchFamily="34" charset="-122"/>
                <a:ea typeface="微软雅黑" panose="020B0503020204020204" pitchFamily="34" charset="-122"/>
              </a:rPr>
              <a:t>3-1-51 </a:t>
            </a:r>
            <a:r>
              <a:rPr lang="zh-CN" altLang="en-US" sz="1200" dirty="0">
                <a:latin typeface="微软雅黑" panose="020B0503020204020204" pitchFamily="34" charset="-122"/>
                <a:ea typeface="微软雅黑" panose="020B0503020204020204" pitchFamily="34" charset="-122"/>
              </a:rPr>
              <a:t>所示。</a:t>
            </a: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56" y="194699"/>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nvGrpSpPr>
          <p:cNvPr id="4" name="组合 3"/>
          <p:cNvGrpSpPr/>
          <p:nvPr/>
        </p:nvGrpSpPr>
        <p:grpSpPr>
          <a:xfrm>
            <a:off x="1546417" y="1778956"/>
            <a:ext cx="5970983" cy="2964058"/>
            <a:chOff x="404206" y="1850956"/>
            <a:chExt cx="5970983" cy="2964058"/>
          </a:xfrm>
        </p:grpSpPr>
        <p:sp>
          <p:nvSpPr>
            <p:cNvPr id="10" name="矩形 9"/>
            <p:cNvSpPr/>
            <p:nvPr/>
          </p:nvSpPr>
          <p:spPr>
            <a:xfrm>
              <a:off x="2597696" y="4568793"/>
              <a:ext cx="1838509"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3-1-51 </a:t>
              </a:r>
              <a:r>
                <a:rPr lang="zh-CN" altLang="en-US" sz="1000" dirty="0">
                  <a:latin typeface="微软雅黑" panose="020B0503020204020204" pitchFamily="34" charset="-122"/>
                  <a:ea typeface="微软雅黑" panose="020B0503020204020204" pitchFamily="34" charset="-122"/>
                </a:rPr>
                <a:t>得失</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高鑫、张侨</a:t>
              </a:r>
            </a:p>
          </p:txBody>
        </p:sp>
        <p:pic>
          <p:nvPicPr>
            <p:cNvPr id="3" name="图片 2"/>
            <p:cNvPicPr>
              <a:picLocks noChangeAspect="1"/>
            </p:cNvPicPr>
            <p:nvPr/>
          </p:nvPicPr>
          <p:blipFill>
            <a:blip r:embed="rId2"/>
            <a:stretch>
              <a:fillRect/>
            </a:stretch>
          </p:blipFill>
          <p:spPr>
            <a:xfrm>
              <a:off x="404206" y="1850956"/>
              <a:ext cx="5970983" cy="2619346"/>
            </a:xfrm>
            <a:prstGeom prst="rect">
              <a:avLst/>
            </a:prstGeom>
          </p:spPr>
        </p:pic>
      </p:grpSp>
    </p:spTree>
    <p:extLst>
      <p:ext uri="{BB962C8B-B14F-4D97-AF65-F5344CB8AC3E}">
        <p14:creationId xmlns:p14="http://schemas.microsoft.com/office/powerpoint/2010/main" val="369721440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0000">
                                          <p:cBhvr additive="base">
                                            <p:cTn id="11" dur="5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20"/>
          <p:cNvSpPr>
            <a:spLocks noChangeArrowheads="1"/>
          </p:cNvSpPr>
          <p:nvPr/>
        </p:nvSpPr>
        <p:spPr bwMode="auto">
          <a:xfrm>
            <a:off x="1191451" y="2917767"/>
            <a:ext cx="3018961" cy="18310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a:lnSpc>
                <a:spcPct val="120000"/>
              </a:lnSpc>
            </a:pPr>
            <a:r>
              <a:rPr lang="zh-CN" altLang="en-US" sz="1000" dirty="0">
                <a:latin typeface="微软雅黑" panose="020B0503020204020204" pitchFamily="34" charset="-122"/>
                <a:ea typeface="微软雅黑" panose="020B0503020204020204" pitchFamily="34" charset="-122"/>
              </a:rPr>
              <a:t>       本项目以任务驱动法展开，让学生在任务的引导下，通过分析任务寻求解决问题的方法来学习版式设计的相关知识。激发学生学习的主动性，刺激学生的探索能力和独立处理问题的能力，从而提高学生的实践能力。</a:t>
            </a:r>
          </a:p>
          <a:p>
            <a:pPr algn="just">
              <a:lnSpc>
                <a:spcPct val="120000"/>
              </a:lnSpc>
            </a:pPr>
            <a:r>
              <a:rPr lang="zh-CN" altLang="en-US" sz="1000" dirty="0">
                <a:latin typeface="微软雅黑" panose="020B0503020204020204" pitchFamily="34" charset="-122"/>
                <a:ea typeface="微软雅黑" panose="020B0503020204020204" pitchFamily="34" charset="-122"/>
              </a:rPr>
              <a:t>       本课程分为</a:t>
            </a:r>
            <a:r>
              <a:rPr lang="en-US" altLang="zh-CN" sz="1000" dirty="0">
                <a:latin typeface="微软雅黑" panose="020B0503020204020204" pitchFamily="34" charset="-122"/>
                <a:ea typeface="微软雅黑" panose="020B0503020204020204" pitchFamily="34" charset="-122"/>
              </a:rPr>
              <a:t>2 </a:t>
            </a:r>
            <a:r>
              <a:rPr lang="zh-CN" altLang="en-US" sz="1000" dirty="0">
                <a:latin typeface="微软雅黑" panose="020B0503020204020204" pitchFamily="34" charset="-122"/>
                <a:ea typeface="微软雅黑" panose="020B0503020204020204" pitchFamily="34" charset="-122"/>
              </a:rPr>
              <a:t>个任务，分别是设计招贴广告、设计</a:t>
            </a:r>
            <a:r>
              <a:rPr lang="en-US" altLang="zh-CN" sz="1000" dirty="0">
                <a:latin typeface="微软雅黑" panose="020B0503020204020204" pitchFamily="34" charset="-122"/>
                <a:ea typeface="微软雅黑" panose="020B0503020204020204" pitchFamily="34" charset="-122"/>
              </a:rPr>
              <a:t>DM </a:t>
            </a:r>
            <a:r>
              <a:rPr lang="zh-CN" altLang="en-US" sz="1000" dirty="0">
                <a:latin typeface="微软雅黑" panose="020B0503020204020204" pitchFamily="34" charset="-122"/>
                <a:ea typeface="微软雅黑" panose="020B0503020204020204" pitchFamily="34" charset="-122"/>
              </a:rPr>
              <a:t>广告。通过任务引领让学生在实践训练中逐步掌握不同类型的广告设计的制作步骤、设计方法与技巧、广告的版式设计方法与技巧等知识点，以达到初步熟悉平面广告设计的目的。</a:t>
            </a:r>
          </a:p>
        </p:txBody>
      </p:sp>
      <p:sp>
        <p:nvSpPr>
          <p:cNvPr id="10" name="Rectangle 20"/>
          <p:cNvSpPr>
            <a:spLocks noChangeArrowheads="1"/>
          </p:cNvSpPr>
          <p:nvPr/>
        </p:nvSpPr>
        <p:spPr bwMode="auto">
          <a:xfrm>
            <a:off x="5074412" y="2906198"/>
            <a:ext cx="3240000" cy="16578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38" indent="-171438" algn="just" fontAlgn="base">
              <a:lnSpc>
                <a:spcPct val="130000"/>
              </a:lnSpc>
              <a:spcBef>
                <a:spcPts val="600"/>
              </a:spcBef>
              <a:spcAft>
                <a:spcPct val="0"/>
              </a:spcAft>
              <a:buClr>
                <a:schemeClr val="tx1">
                  <a:lumMod val="75000"/>
                  <a:lumOff val="25000"/>
                </a:schemeClr>
              </a:buClr>
              <a:buFont typeface="Wingdings" pitchFamily="2" charset="2"/>
              <a:buChar char="u"/>
            </a:pPr>
            <a:r>
              <a:rPr lang="zh-CN" altLang="en-US" sz="1000" b="1" dirty="0">
                <a:latin typeface="微软雅黑" panose="020B0503020204020204" pitchFamily="34" charset="-122"/>
                <a:ea typeface="微软雅黑" panose="020B0503020204020204" pitchFamily="34" charset="-122"/>
              </a:rPr>
              <a:t>任务一：</a:t>
            </a:r>
            <a:r>
              <a:rPr lang="zh-CN" altLang="en-US" sz="1000" dirty="0">
                <a:latin typeface="微软雅黑" panose="020B0503020204020204" pitchFamily="34" charset="-122"/>
                <a:ea typeface="微软雅黑" panose="020B0503020204020204" pitchFamily="34" charset="-122"/>
              </a:rPr>
              <a:t>设计招贴广告（主要分商业类招贴设计和公益类招贴设计）。本任务首先介绍平面广告设计的基本概念、原理、分类，然后通过案例让学生掌握招贴广告的特点、招贴广告设计的方法和创意技巧。</a:t>
            </a:r>
            <a:endParaRPr lang="en-US" altLang="zh-CN" sz="1000" dirty="0">
              <a:latin typeface="微软雅黑" panose="020B0503020204020204" pitchFamily="34" charset="-122"/>
              <a:ea typeface="微软雅黑" panose="020B0503020204020204" pitchFamily="34" charset="-122"/>
            </a:endParaRPr>
          </a:p>
          <a:p>
            <a:pPr marL="171438" indent="-171438" algn="just" fontAlgn="base">
              <a:lnSpc>
                <a:spcPct val="130000"/>
              </a:lnSpc>
              <a:spcBef>
                <a:spcPts val="600"/>
              </a:spcBef>
              <a:spcAft>
                <a:spcPct val="0"/>
              </a:spcAft>
              <a:buClr>
                <a:schemeClr val="tx1">
                  <a:lumMod val="75000"/>
                  <a:lumOff val="25000"/>
                </a:schemeClr>
              </a:buClr>
              <a:buFont typeface="Wingdings" pitchFamily="2" charset="2"/>
              <a:buChar char="u"/>
            </a:pPr>
            <a:r>
              <a:rPr lang="zh-CN" altLang="en-US" sz="1000" b="1" dirty="0">
                <a:latin typeface="微软雅黑" panose="020B0503020204020204" pitchFamily="34" charset="-122"/>
                <a:ea typeface="微软雅黑" panose="020B0503020204020204" pitchFamily="34" charset="-122"/>
              </a:rPr>
              <a:t>任务二：</a:t>
            </a:r>
            <a:r>
              <a:rPr lang="zh-CN" altLang="en-US" sz="1000" dirty="0">
                <a:latin typeface="微软雅黑" panose="020B0503020204020204" pitchFamily="34" charset="-122"/>
                <a:ea typeface="微软雅黑" panose="020B0503020204020204" pitchFamily="34" charset="-122"/>
              </a:rPr>
              <a:t>设计</a:t>
            </a:r>
            <a:r>
              <a:rPr lang="en-US" altLang="zh-CN" sz="1000" dirty="0">
                <a:latin typeface="微软雅黑" panose="020B0503020204020204" pitchFamily="34" charset="-122"/>
                <a:ea typeface="微软雅黑" panose="020B0503020204020204" pitchFamily="34" charset="-122"/>
              </a:rPr>
              <a:t>DM </a:t>
            </a:r>
            <a:r>
              <a:rPr lang="zh-CN" altLang="en-US" sz="1000" dirty="0">
                <a:latin typeface="微软雅黑" panose="020B0503020204020204" pitchFamily="34" charset="-122"/>
                <a:ea typeface="微软雅黑" panose="020B0503020204020204" pitchFamily="34" charset="-122"/>
              </a:rPr>
              <a:t>广告，本任务主要通过案例和活动让学生了解</a:t>
            </a:r>
            <a:r>
              <a:rPr lang="en-US" altLang="zh-CN" sz="1000" dirty="0">
                <a:latin typeface="微软雅黑" panose="020B0503020204020204" pitchFamily="34" charset="-122"/>
                <a:ea typeface="微软雅黑" panose="020B0503020204020204" pitchFamily="34" charset="-122"/>
              </a:rPr>
              <a:t>DM </a:t>
            </a:r>
            <a:r>
              <a:rPr lang="zh-CN" altLang="en-US" sz="1000" dirty="0">
                <a:latin typeface="微软雅黑" panose="020B0503020204020204" pitchFamily="34" charset="-122"/>
                <a:ea typeface="微软雅黑" panose="020B0503020204020204" pitchFamily="34" charset="-122"/>
              </a:rPr>
              <a:t>广告设计的原则、</a:t>
            </a:r>
            <a:r>
              <a:rPr lang="en-US" altLang="zh-CN" sz="1000" dirty="0">
                <a:latin typeface="微软雅黑" panose="020B0503020204020204" pitchFamily="34" charset="-122"/>
                <a:ea typeface="微软雅黑" panose="020B0503020204020204" pitchFamily="34" charset="-122"/>
              </a:rPr>
              <a:t>DM </a:t>
            </a:r>
            <a:r>
              <a:rPr lang="zh-CN" altLang="en-US" sz="1000" dirty="0">
                <a:latin typeface="微软雅黑" panose="020B0503020204020204" pitchFamily="34" charset="-122"/>
                <a:ea typeface="微软雅黑" panose="020B0503020204020204" pitchFamily="34" charset="-122"/>
              </a:rPr>
              <a:t>广告创意的表现方法以及</a:t>
            </a:r>
            <a:r>
              <a:rPr lang="en-US" altLang="zh-CN" sz="1000" dirty="0">
                <a:latin typeface="微软雅黑" panose="020B0503020204020204" pitchFamily="34" charset="-122"/>
                <a:ea typeface="微软雅黑" panose="020B0503020204020204" pitchFamily="34" charset="-122"/>
              </a:rPr>
              <a:t>DM </a:t>
            </a:r>
            <a:r>
              <a:rPr lang="zh-CN" altLang="en-US" sz="1000" dirty="0">
                <a:latin typeface="微软雅黑" panose="020B0503020204020204" pitchFamily="34" charset="-122"/>
                <a:ea typeface="微软雅黑" panose="020B0503020204020204" pitchFamily="34" charset="-122"/>
              </a:rPr>
              <a:t>广告设计的构成要素、</a:t>
            </a:r>
            <a:r>
              <a:rPr lang="en-US" altLang="zh-CN" sz="1000" dirty="0">
                <a:latin typeface="微软雅黑" panose="020B0503020204020204" pitchFamily="34" charset="-122"/>
                <a:ea typeface="微软雅黑" panose="020B0503020204020204" pitchFamily="34" charset="-122"/>
              </a:rPr>
              <a:t>DM </a:t>
            </a:r>
            <a:r>
              <a:rPr lang="zh-CN" altLang="en-US" sz="1000" dirty="0">
                <a:latin typeface="微软雅黑" panose="020B0503020204020204" pitchFamily="34" charset="-122"/>
                <a:ea typeface="微软雅黑" panose="020B0503020204020204" pitchFamily="34" charset="-122"/>
              </a:rPr>
              <a:t>广告的版面编排和工作流程等内容。</a:t>
            </a:r>
          </a:p>
        </p:txBody>
      </p:sp>
      <p:sp>
        <p:nvSpPr>
          <p:cNvPr id="13" name="Freeform 7"/>
          <p:cNvSpPr>
            <a:spLocks noEditPoints="1"/>
          </p:cNvSpPr>
          <p:nvPr/>
        </p:nvSpPr>
        <p:spPr bwMode="auto">
          <a:xfrm>
            <a:off x="858084" y="2563581"/>
            <a:ext cx="333375" cy="268391"/>
          </a:xfrm>
          <a:custGeom>
            <a:avLst/>
            <a:gdLst>
              <a:gd name="T0" fmla="*/ 0 w 734"/>
              <a:gd name="T1" fmla="*/ 591 h 591"/>
              <a:gd name="T2" fmla="*/ 0 w 734"/>
              <a:gd name="T3" fmla="*/ 311 h 591"/>
              <a:gd name="T4" fmla="*/ 265 w 734"/>
              <a:gd name="T5" fmla="*/ 0 h 591"/>
              <a:gd name="T6" fmla="*/ 265 w 734"/>
              <a:gd name="T7" fmla="*/ 122 h 591"/>
              <a:gd name="T8" fmla="*/ 166 w 734"/>
              <a:gd name="T9" fmla="*/ 235 h 591"/>
              <a:gd name="T10" fmla="*/ 166 w 734"/>
              <a:gd name="T11" fmla="*/ 288 h 591"/>
              <a:gd name="T12" fmla="*/ 287 w 734"/>
              <a:gd name="T13" fmla="*/ 288 h 591"/>
              <a:gd name="T14" fmla="*/ 287 w 734"/>
              <a:gd name="T15" fmla="*/ 591 h 591"/>
              <a:gd name="T16" fmla="*/ 0 w 734"/>
              <a:gd name="T17" fmla="*/ 591 h 591"/>
              <a:gd name="T18" fmla="*/ 446 w 734"/>
              <a:gd name="T19" fmla="*/ 591 h 591"/>
              <a:gd name="T20" fmla="*/ 446 w 734"/>
              <a:gd name="T21" fmla="*/ 311 h 591"/>
              <a:gd name="T22" fmla="*/ 711 w 734"/>
              <a:gd name="T23" fmla="*/ 0 h 591"/>
              <a:gd name="T24" fmla="*/ 711 w 734"/>
              <a:gd name="T25" fmla="*/ 122 h 591"/>
              <a:gd name="T26" fmla="*/ 651 w 734"/>
              <a:gd name="T27" fmla="*/ 167 h 591"/>
              <a:gd name="T28" fmla="*/ 635 w 734"/>
              <a:gd name="T29" fmla="*/ 182 h 591"/>
              <a:gd name="T30" fmla="*/ 613 w 734"/>
              <a:gd name="T31" fmla="*/ 235 h 591"/>
              <a:gd name="T32" fmla="*/ 613 w 734"/>
              <a:gd name="T33" fmla="*/ 288 h 591"/>
              <a:gd name="T34" fmla="*/ 734 w 734"/>
              <a:gd name="T35" fmla="*/ 288 h 591"/>
              <a:gd name="T36" fmla="*/ 734 w 734"/>
              <a:gd name="T37" fmla="*/ 591 h 591"/>
              <a:gd name="T38" fmla="*/ 446 w 734"/>
              <a:gd name="T39" fmla="*/ 59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4" h="591">
                <a:moveTo>
                  <a:pt x="0" y="591"/>
                </a:moveTo>
                <a:cubicBezTo>
                  <a:pt x="0" y="311"/>
                  <a:pt x="0" y="311"/>
                  <a:pt x="0" y="311"/>
                </a:cubicBezTo>
                <a:cubicBezTo>
                  <a:pt x="30" y="134"/>
                  <a:pt x="118" y="31"/>
                  <a:pt x="265" y="0"/>
                </a:cubicBezTo>
                <a:cubicBezTo>
                  <a:pt x="265" y="122"/>
                  <a:pt x="265" y="122"/>
                  <a:pt x="265" y="122"/>
                </a:cubicBezTo>
                <a:cubicBezTo>
                  <a:pt x="209" y="147"/>
                  <a:pt x="176" y="185"/>
                  <a:pt x="166" y="235"/>
                </a:cubicBezTo>
                <a:cubicBezTo>
                  <a:pt x="166" y="288"/>
                  <a:pt x="166" y="288"/>
                  <a:pt x="166" y="288"/>
                </a:cubicBezTo>
                <a:cubicBezTo>
                  <a:pt x="287" y="288"/>
                  <a:pt x="287" y="288"/>
                  <a:pt x="287" y="288"/>
                </a:cubicBezTo>
                <a:cubicBezTo>
                  <a:pt x="287" y="591"/>
                  <a:pt x="287" y="591"/>
                  <a:pt x="287" y="591"/>
                </a:cubicBezTo>
                <a:lnTo>
                  <a:pt x="0" y="591"/>
                </a:lnTo>
                <a:close/>
                <a:moveTo>
                  <a:pt x="446" y="591"/>
                </a:moveTo>
                <a:cubicBezTo>
                  <a:pt x="446" y="311"/>
                  <a:pt x="446" y="311"/>
                  <a:pt x="446" y="311"/>
                </a:cubicBezTo>
                <a:cubicBezTo>
                  <a:pt x="461" y="144"/>
                  <a:pt x="550" y="41"/>
                  <a:pt x="711" y="0"/>
                </a:cubicBezTo>
                <a:cubicBezTo>
                  <a:pt x="711" y="122"/>
                  <a:pt x="711" y="122"/>
                  <a:pt x="711" y="122"/>
                </a:cubicBezTo>
                <a:cubicBezTo>
                  <a:pt x="686" y="137"/>
                  <a:pt x="666" y="152"/>
                  <a:pt x="651" y="167"/>
                </a:cubicBezTo>
                <a:cubicBezTo>
                  <a:pt x="651" y="172"/>
                  <a:pt x="645" y="177"/>
                  <a:pt x="635" y="182"/>
                </a:cubicBezTo>
                <a:cubicBezTo>
                  <a:pt x="620" y="207"/>
                  <a:pt x="613" y="225"/>
                  <a:pt x="613" y="235"/>
                </a:cubicBezTo>
                <a:cubicBezTo>
                  <a:pt x="613" y="288"/>
                  <a:pt x="613" y="288"/>
                  <a:pt x="613" y="288"/>
                </a:cubicBezTo>
                <a:cubicBezTo>
                  <a:pt x="734" y="288"/>
                  <a:pt x="734" y="288"/>
                  <a:pt x="734" y="288"/>
                </a:cubicBezTo>
                <a:cubicBezTo>
                  <a:pt x="734" y="591"/>
                  <a:pt x="734" y="591"/>
                  <a:pt x="734" y="591"/>
                </a:cubicBezTo>
                <a:lnTo>
                  <a:pt x="446" y="591"/>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sp>
        <p:nvSpPr>
          <p:cNvPr id="17" name="Freeform 7"/>
          <p:cNvSpPr>
            <a:spLocks noEditPoints="1"/>
          </p:cNvSpPr>
          <p:nvPr/>
        </p:nvSpPr>
        <p:spPr bwMode="auto">
          <a:xfrm rot="10800000">
            <a:off x="4282413" y="4602432"/>
            <a:ext cx="333375" cy="268391"/>
          </a:xfrm>
          <a:custGeom>
            <a:avLst/>
            <a:gdLst>
              <a:gd name="T0" fmla="*/ 0 w 734"/>
              <a:gd name="T1" fmla="*/ 591 h 591"/>
              <a:gd name="T2" fmla="*/ 0 w 734"/>
              <a:gd name="T3" fmla="*/ 311 h 591"/>
              <a:gd name="T4" fmla="*/ 265 w 734"/>
              <a:gd name="T5" fmla="*/ 0 h 591"/>
              <a:gd name="T6" fmla="*/ 265 w 734"/>
              <a:gd name="T7" fmla="*/ 122 h 591"/>
              <a:gd name="T8" fmla="*/ 166 w 734"/>
              <a:gd name="T9" fmla="*/ 235 h 591"/>
              <a:gd name="T10" fmla="*/ 166 w 734"/>
              <a:gd name="T11" fmla="*/ 288 h 591"/>
              <a:gd name="T12" fmla="*/ 287 w 734"/>
              <a:gd name="T13" fmla="*/ 288 h 591"/>
              <a:gd name="T14" fmla="*/ 287 w 734"/>
              <a:gd name="T15" fmla="*/ 591 h 591"/>
              <a:gd name="T16" fmla="*/ 0 w 734"/>
              <a:gd name="T17" fmla="*/ 591 h 591"/>
              <a:gd name="T18" fmla="*/ 446 w 734"/>
              <a:gd name="T19" fmla="*/ 591 h 591"/>
              <a:gd name="T20" fmla="*/ 446 w 734"/>
              <a:gd name="T21" fmla="*/ 311 h 591"/>
              <a:gd name="T22" fmla="*/ 711 w 734"/>
              <a:gd name="T23" fmla="*/ 0 h 591"/>
              <a:gd name="T24" fmla="*/ 711 w 734"/>
              <a:gd name="T25" fmla="*/ 122 h 591"/>
              <a:gd name="T26" fmla="*/ 651 w 734"/>
              <a:gd name="T27" fmla="*/ 167 h 591"/>
              <a:gd name="T28" fmla="*/ 635 w 734"/>
              <a:gd name="T29" fmla="*/ 182 h 591"/>
              <a:gd name="T30" fmla="*/ 613 w 734"/>
              <a:gd name="T31" fmla="*/ 235 h 591"/>
              <a:gd name="T32" fmla="*/ 613 w 734"/>
              <a:gd name="T33" fmla="*/ 288 h 591"/>
              <a:gd name="T34" fmla="*/ 734 w 734"/>
              <a:gd name="T35" fmla="*/ 288 h 591"/>
              <a:gd name="T36" fmla="*/ 734 w 734"/>
              <a:gd name="T37" fmla="*/ 591 h 591"/>
              <a:gd name="T38" fmla="*/ 446 w 734"/>
              <a:gd name="T39" fmla="*/ 591 h 5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734" h="591">
                <a:moveTo>
                  <a:pt x="0" y="591"/>
                </a:moveTo>
                <a:cubicBezTo>
                  <a:pt x="0" y="311"/>
                  <a:pt x="0" y="311"/>
                  <a:pt x="0" y="311"/>
                </a:cubicBezTo>
                <a:cubicBezTo>
                  <a:pt x="30" y="134"/>
                  <a:pt x="118" y="31"/>
                  <a:pt x="265" y="0"/>
                </a:cubicBezTo>
                <a:cubicBezTo>
                  <a:pt x="265" y="122"/>
                  <a:pt x="265" y="122"/>
                  <a:pt x="265" y="122"/>
                </a:cubicBezTo>
                <a:cubicBezTo>
                  <a:pt x="209" y="147"/>
                  <a:pt x="176" y="185"/>
                  <a:pt x="166" y="235"/>
                </a:cubicBezTo>
                <a:cubicBezTo>
                  <a:pt x="166" y="288"/>
                  <a:pt x="166" y="288"/>
                  <a:pt x="166" y="288"/>
                </a:cubicBezTo>
                <a:cubicBezTo>
                  <a:pt x="287" y="288"/>
                  <a:pt x="287" y="288"/>
                  <a:pt x="287" y="288"/>
                </a:cubicBezTo>
                <a:cubicBezTo>
                  <a:pt x="287" y="591"/>
                  <a:pt x="287" y="591"/>
                  <a:pt x="287" y="591"/>
                </a:cubicBezTo>
                <a:lnTo>
                  <a:pt x="0" y="591"/>
                </a:lnTo>
                <a:close/>
                <a:moveTo>
                  <a:pt x="446" y="591"/>
                </a:moveTo>
                <a:cubicBezTo>
                  <a:pt x="446" y="311"/>
                  <a:pt x="446" y="311"/>
                  <a:pt x="446" y="311"/>
                </a:cubicBezTo>
                <a:cubicBezTo>
                  <a:pt x="461" y="144"/>
                  <a:pt x="550" y="41"/>
                  <a:pt x="711" y="0"/>
                </a:cubicBezTo>
                <a:cubicBezTo>
                  <a:pt x="711" y="122"/>
                  <a:pt x="711" y="122"/>
                  <a:pt x="711" y="122"/>
                </a:cubicBezTo>
                <a:cubicBezTo>
                  <a:pt x="686" y="137"/>
                  <a:pt x="666" y="152"/>
                  <a:pt x="651" y="167"/>
                </a:cubicBezTo>
                <a:cubicBezTo>
                  <a:pt x="651" y="172"/>
                  <a:pt x="645" y="177"/>
                  <a:pt x="635" y="182"/>
                </a:cubicBezTo>
                <a:cubicBezTo>
                  <a:pt x="620" y="207"/>
                  <a:pt x="613" y="225"/>
                  <a:pt x="613" y="235"/>
                </a:cubicBezTo>
                <a:cubicBezTo>
                  <a:pt x="613" y="288"/>
                  <a:pt x="613" y="288"/>
                  <a:pt x="613" y="288"/>
                </a:cubicBezTo>
                <a:cubicBezTo>
                  <a:pt x="734" y="288"/>
                  <a:pt x="734" y="288"/>
                  <a:pt x="734" y="288"/>
                </a:cubicBezTo>
                <a:cubicBezTo>
                  <a:pt x="734" y="591"/>
                  <a:pt x="734" y="591"/>
                  <a:pt x="734" y="591"/>
                </a:cubicBezTo>
                <a:lnTo>
                  <a:pt x="446" y="591"/>
                </a:lnTo>
                <a:close/>
              </a:path>
            </a:pathLst>
          </a:custGeom>
          <a:solidFill>
            <a:schemeClr val="accent2"/>
          </a:solidFill>
          <a:ln>
            <a:noFill/>
          </a:ln>
        </p:spPr>
        <p:txBody>
          <a:bodyPr vert="horz" wrap="square" lIns="91440" tIns="45720" rIns="91440" bIns="45720" numCol="1" anchor="t" anchorCtr="0" compatLnSpc="1"/>
          <a:lstStyle/>
          <a:p>
            <a:endParaRPr lang="zh-CN" altLang="en-US"/>
          </a:p>
        </p:txBody>
      </p:sp>
      <p:grpSp>
        <p:nvGrpSpPr>
          <p:cNvPr id="7" name="组合 6">
            <a:extLst>
              <a:ext uri="{FF2B5EF4-FFF2-40B4-BE49-F238E27FC236}">
                <a16:creationId xmlns:a16="http://schemas.microsoft.com/office/drawing/2014/main" id="{44BC1CA4-BA41-C414-729E-E71B7FF767B6}"/>
              </a:ext>
            </a:extLst>
          </p:cNvPr>
          <p:cNvGrpSpPr/>
          <p:nvPr/>
        </p:nvGrpSpPr>
        <p:grpSpPr>
          <a:xfrm>
            <a:off x="0" y="-69958"/>
            <a:ext cx="9140825" cy="2478724"/>
            <a:chOff x="0" y="-29359"/>
            <a:chExt cx="9140825" cy="2478724"/>
          </a:xfrm>
        </p:grpSpPr>
        <p:pic>
          <p:nvPicPr>
            <p:cNvPr id="8" name="图片 7">
              <a:extLst>
                <a:ext uri="{FF2B5EF4-FFF2-40B4-BE49-F238E27FC236}">
                  <a16:creationId xmlns:a16="http://schemas.microsoft.com/office/drawing/2014/main" id="{30FF921A-EE24-FEA0-C5EC-2BC445467BAC}"/>
                </a:ext>
              </a:extLst>
            </p:cNvPr>
            <p:cNvPicPr>
              <a:picLocks noChangeAspect="1"/>
            </p:cNvPicPr>
            <p:nvPr/>
          </p:nvPicPr>
          <p:blipFill rotWithShape="1">
            <a:blip r:embed="rId2">
              <a:extLst>
                <a:ext uri="{28A0092B-C50C-407E-A947-70E740481C1C}">
                  <a14:useLocalDpi xmlns:a14="http://schemas.microsoft.com/office/drawing/2010/main" val="0"/>
                </a:ext>
              </a:extLst>
            </a:blip>
            <a:srcRect t="16805" b="41892"/>
            <a:stretch/>
          </p:blipFill>
          <p:spPr>
            <a:xfrm>
              <a:off x="1142207" y="-1435"/>
              <a:ext cx="6856413" cy="2212391"/>
            </a:xfrm>
            <a:prstGeom prst="rect">
              <a:avLst/>
            </a:prstGeom>
          </p:spPr>
        </p:pic>
        <p:sp>
          <p:nvSpPr>
            <p:cNvPr id="12" name="矩形 11">
              <a:extLst>
                <a:ext uri="{FF2B5EF4-FFF2-40B4-BE49-F238E27FC236}">
                  <a16:creationId xmlns:a16="http://schemas.microsoft.com/office/drawing/2014/main" id="{4B905BB2-5872-F247-3183-FF345520DEB8}"/>
                </a:ext>
              </a:extLst>
            </p:cNvPr>
            <p:cNvSpPr/>
            <p:nvPr/>
          </p:nvSpPr>
          <p:spPr>
            <a:xfrm>
              <a:off x="1" y="0"/>
              <a:ext cx="9140824" cy="2210916"/>
            </a:xfrm>
            <a:prstGeom prst="rect">
              <a:avLst/>
            </a:prstGeom>
            <a:blipFill dpi="0" rotWithShape="1">
              <a:blip r:embed="rId3" cstate="print">
                <a:extLst>
                  <a:ext uri="{BEBA8EAE-BF5A-486C-A8C5-ECC9F3942E4B}">
                    <a14:imgProps xmlns:a14="http://schemas.microsoft.com/office/drawing/2010/main">
                      <a14:imgLayer r:embed="rId4">
                        <a14:imgEffect>
                          <a14:saturation sat="0"/>
                        </a14:imgEffect>
                      </a14:imgLayer>
                    </a14:imgProps>
                  </a:ext>
                </a:extLst>
              </a:blip>
              <a:srcRect/>
              <a:stretch>
                <a:fillRect b="-20000"/>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Freeform 8">
              <a:extLst>
                <a:ext uri="{FF2B5EF4-FFF2-40B4-BE49-F238E27FC236}">
                  <a16:creationId xmlns:a16="http://schemas.microsoft.com/office/drawing/2014/main" id="{8C8E8CEB-48BB-F351-F242-5A7894A75D3C}"/>
                </a:ext>
              </a:extLst>
            </p:cNvPr>
            <p:cNvSpPr/>
            <p:nvPr/>
          </p:nvSpPr>
          <p:spPr bwMode="auto">
            <a:xfrm>
              <a:off x="0" y="-29359"/>
              <a:ext cx="1191451" cy="2378740"/>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5" name="Freeform 9">
              <a:extLst>
                <a:ext uri="{FF2B5EF4-FFF2-40B4-BE49-F238E27FC236}">
                  <a16:creationId xmlns:a16="http://schemas.microsoft.com/office/drawing/2014/main" id="{75DA9177-7628-A1C9-CDF4-E615AE2367E7}"/>
                </a:ext>
              </a:extLst>
            </p:cNvPr>
            <p:cNvSpPr/>
            <p:nvPr/>
          </p:nvSpPr>
          <p:spPr bwMode="auto">
            <a:xfrm>
              <a:off x="351931" y="1514461"/>
              <a:ext cx="466611" cy="934904"/>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Rectangle 18">
              <a:extLst>
                <a:ext uri="{FF2B5EF4-FFF2-40B4-BE49-F238E27FC236}">
                  <a16:creationId xmlns:a16="http://schemas.microsoft.com/office/drawing/2014/main" id="{710F4F20-AD18-F1EF-23CF-CDC1EB14D204}"/>
                </a:ext>
              </a:extLst>
            </p:cNvPr>
            <p:cNvSpPr>
              <a:spLocks noChangeArrowheads="1"/>
            </p:cNvSpPr>
            <p:nvPr/>
          </p:nvSpPr>
          <p:spPr bwMode="auto">
            <a:xfrm>
              <a:off x="1492453" y="975345"/>
              <a:ext cx="1231106"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400" b="1" dirty="0">
                  <a:solidFill>
                    <a:schemeClr val="accent1"/>
                  </a:solidFill>
                  <a:latin typeface="Impact" pitchFamily="34" charset="0"/>
                  <a:ea typeface="微软雅黑" pitchFamily="34" charset="-122"/>
                  <a:cs typeface="宋体" pitchFamily="2" charset="-122"/>
                </a:rPr>
                <a:t>项目分析</a:t>
              </a:r>
              <a:endParaRPr lang="en-US" altLang="zh-CN" sz="2400" b="1" dirty="0">
                <a:solidFill>
                  <a:schemeClr val="accent1"/>
                </a:solidFill>
                <a:latin typeface="Impact" pitchFamily="34" charset="0"/>
                <a:ea typeface="微软雅黑" pitchFamily="34" charset="-122"/>
                <a:cs typeface="宋体" pitchFamily="2" charset="-122"/>
              </a:endParaRPr>
            </a:p>
          </p:txBody>
        </p:sp>
      </p:grpSp>
    </p:spTree>
  </p:cSld>
  <p:clrMapOvr>
    <a:masterClrMapping/>
  </p:clrMapOvr>
  <p:transition spd="slow">
    <p:push dir="u"/>
  </p:transition>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3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2" presetClass="entr" presetSubtype="2" fill="hold" grpId="0" nodeType="withEffect" p14:presetBounceEnd="60000">
                                      <p:stCondLst>
                                        <p:cond delay="1800"/>
                                      </p:stCondLst>
                                      <p:childTnLst>
                                        <p:set>
                                          <p:cBhvr>
                                            <p:cTn id="11" dur="1" fill="hold">
                                              <p:stCondLst>
                                                <p:cond delay="0"/>
                                              </p:stCondLst>
                                            </p:cTn>
                                            <p:tgtEl>
                                              <p:spTgt spid="9"/>
                                            </p:tgtEl>
                                            <p:attrNameLst>
                                              <p:attrName>style.visibility</p:attrName>
                                            </p:attrNameLst>
                                          </p:cBhvr>
                                          <p:to>
                                            <p:strVal val="visible"/>
                                          </p:to>
                                        </p:set>
                                        <p:anim calcmode="lin" valueType="num" p14:bounceEnd="60000">
                                          <p:cBhvr additive="base">
                                            <p:cTn id="12" dur="500" fill="hold"/>
                                            <p:tgtEl>
                                              <p:spTgt spid="9"/>
                                            </p:tgtEl>
                                            <p:attrNameLst>
                                              <p:attrName>ppt_x</p:attrName>
                                            </p:attrNameLst>
                                          </p:cBhvr>
                                          <p:tavLst>
                                            <p:tav tm="0">
                                              <p:val>
                                                <p:strVal val="1+#ppt_w/2"/>
                                              </p:val>
                                            </p:tav>
                                            <p:tav tm="100000">
                                              <p:val>
                                                <p:strVal val="#ppt_x"/>
                                              </p:val>
                                            </p:tav>
                                          </p:tavLst>
                                        </p:anim>
                                        <p:anim calcmode="lin" valueType="num" p14:bounceEnd="60000">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23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cTn>
                                  </p:par>
                                  <p:par>
                                    <p:cTn id="19" presetID="53" presetClass="entr" presetSubtype="16" fill="hold" grpId="0" nodeType="withEffect">
                                      <p:stCondLst>
                                        <p:cond delay="130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animBg="1"/>
          <p:bldP spid="17"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1300"/>
                                      </p:stCondLst>
                                      <p:childTnLst>
                                        <p:set>
                                          <p:cBhvr>
                                            <p:cTn id="6" dur="1" fill="hold">
                                              <p:stCondLst>
                                                <p:cond delay="0"/>
                                              </p:stCondLst>
                                            </p:cTn>
                                            <p:tgtEl>
                                              <p:spTgt spid="13"/>
                                            </p:tgtEl>
                                            <p:attrNameLst>
                                              <p:attrName>style.visibility</p:attrName>
                                            </p:attrNameLst>
                                          </p:cBhvr>
                                          <p:to>
                                            <p:strVal val="visible"/>
                                          </p:to>
                                        </p:set>
                                        <p:anim calcmode="lin" valueType="num">
                                          <p:cBhvr>
                                            <p:cTn id="7" dur="500" fill="hold"/>
                                            <p:tgtEl>
                                              <p:spTgt spid="13"/>
                                            </p:tgtEl>
                                            <p:attrNameLst>
                                              <p:attrName>ppt_w</p:attrName>
                                            </p:attrNameLst>
                                          </p:cBhvr>
                                          <p:tavLst>
                                            <p:tav tm="0">
                                              <p:val>
                                                <p:fltVal val="0"/>
                                              </p:val>
                                            </p:tav>
                                            <p:tav tm="100000">
                                              <p:val>
                                                <p:strVal val="#ppt_w"/>
                                              </p:val>
                                            </p:tav>
                                          </p:tavLst>
                                        </p:anim>
                                        <p:anim calcmode="lin" valueType="num">
                                          <p:cBhvr>
                                            <p:cTn id="8" dur="500" fill="hold"/>
                                            <p:tgtEl>
                                              <p:spTgt spid="13"/>
                                            </p:tgtEl>
                                            <p:attrNameLst>
                                              <p:attrName>ppt_h</p:attrName>
                                            </p:attrNameLst>
                                          </p:cBhvr>
                                          <p:tavLst>
                                            <p:tav tm="0">
                                              <p:val>
                                                <p:fltVal val="0"/>
                                              </p:val>
                                            </p:tav>
                                            <p:tav tm="100000">
                                              <p:val>
                                                <p:strVal val="#ppt_h"/>
                                              </p:val>
                                            </p:tav>
                                          </p:tavLst>
                                        </p:anim>
                                        <p:animEffect transition="in" filter="fade">
                                          <p:cBhvr>
                                            <p:cTn id="9" dur="500"/>
                                            <p:tgtEl>
                                              <p:spTgt spid="13"/>
                                            </p:tgtEl>
                                          </p:cBhvr>
                                        </p:animEffect>
                                      </p:childTnLst>
                                    </p:cTn>
                                  </p:par>
                                  <p:par>
                                    <p:cTn id="10" presetID="2" presetClass="entr" presetSubtype="2" fill="hold" grpId="0" nodeType="withEffect">
                                      <p:stCondLst>
                                        <p:cond delay="18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1+#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42" presetClass="entr" presetSubtype="0" fill="hold" grpId="0" nodeType="withEffect">
                                      <p:stCondLst>
                                        <p:cond delay="230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anim calcmode="lin" valueType="num">
                                          <p:cBhvr>
                                            <p:cTn id="17" dur="500" fill="hold"/>
                                            <p:tgtEl>
                                              <p:spTgt spid="10"/>
                                            </p:tgtEl>
                                            <p:attrNameLst>
                                              <p:attrName>ppt_x</p:attrName>
                                            </p:attrNameLst>
                                          </p:cBhvr>
                                          <p:tavLst>
                                            <p:tav tm="0">
                                              <p:val>
                                                <p:strVal val="#ppt_x"/>
                                              </p:val>
                                            </p:tav>
                                            <p:tav tm="100000">
                                              <p:val>
                                                <p:strVal val="#ppt_x"/>
                                              </p:val>
                                            </p:tav>
                                          </p:tavLst>
                                        </p:anim>
                                        <p:anim calcmode="lin" valueType="num">
                                          <p:cBhvr>
                                            <p:cTn id="18" dur="500" fill="hold"/>
                                            <p:tgtEl>
                                              <p:spTgt spid="10"/>
                                            </p:tgtEl>
                                            <p:attrNameLst>
                                              <p:attrName>ppt_y</p:attrName>
                                            </p:attrNameLst>
                                          </p:cBhvr>
                                          <p:tavLst>
                                            <p:tav tm="0">
                                              <p:val>
                                                <p:strVal val="#ppt_y+.1"/>
                                              </p:val>
                                            </p:tav>
                                            <p:tav tm="100000">
                                              <p:val>
                                                <p:strVal val="#ppt_y"/>
                                              </p:val>
                                            </p:tav>
                                          </p:tavLst>
                                        </p:anim>
                                      </p:childTnLst>
                                    </p:cTn>
                                  </p:par>
                                  <p:par>
                                    <p:cTn id="19" presetID="53" presetClass="entr" presetSubtype="16" fill="hold" grpId="0" nodeType="withEffect">
                                      <p:stCondLst>
                                        <p:cond delay="1300"/>
                                      </p:stCondLst>
                                      <p:childTnLst>
                                        <p:set>
                                          <p:cBhvr>
                                            <p:cTn id="20" dur="1" fill="hold">
                                              <p:stCondLst>
                                                <p:cond delay="0"/>
                                              </p:stCondLst>
                                            </p:cTn>
                                            <p:tgtEl>
                                              <p:spTgt spid="17"/>
                                            </p:tgtEl>
                                            <p:attrNameLst>
                                              <p:attrName>style.visibility</p:attrName>
                                            </p:attrNameLst>
                                          </p:cBhvr>
                                          <p:to>
                                            <p:strVal val="visible"/>
                                          </p:to>
                                        </p:set>
                                        <p:anim calcmode="lin" valueType="num">
                                          <p:cBhvr>
                                            <p:cTn id="21" dur="500" fill="hold"/>
                                            <p:tgtEl>
                                              <p:spTgt spid="17"/>
                                            </p:tgtEl>
                                            <p:attrNameLst>
                                              <p:attrName>ppt_w</p:attrName>
                                            </p:attrNameLst>
                                          </p:cBhvr>
                                          <p:tavLst>
                                            <p:tav tm="0">
                                              <p:val>
                                                <p:fltVal val="0"/>
                                              </p:val>
                                            </p:tav>
                                            <p:tav tm="100000">
                                              <p:val>
                                                <p:strVal val="#ppt_w"/>
                                              </p:val>
                                            </p:tav>
                                          </p:tavLst>
                                        </p:anim>
                                        <p:anim calcmode="lin" valueType="num">
                                          <p:cBhvr>
                                            <p:cTn id="22" dur="500" fill="hold"/>
                                            <p:tgtEl>
                                              <p:spTgt spid="17"/>
                                            </p:tgtEl>
                                            <p:attrNameLst>
                                              <p:attrName>ppt_h</p:attrName>
                                            </p:attrNameLst>
                                          </p:cBhvr>
                                          <p:tavLst>
                                            <p:tav tm="0">
                                              <p:val>
                                                <p:fltVal val="0"/>
                                              </p:val>
                                            </p:tav>
                                            <p:tav tm="100000">
                                              <p:val>
                                                <p:strVal val="#ppt_h"/>
                                              </p:val>
                                            </p:tav>
                                          </p:tavLst>
                                        </p:anim>
                                        <p:animEffect transition="in" filter="fade">
                                          <p:cBhvr>
                                            <p:cTn id="2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3" grpId="0" animBg="1"/>
          <p:bldP spid="17" grpId="0" animBg="1"/>
        </p:bldLst>
      </p:timing>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754412" y="842956"/>
            <a:ext cx="7560000" cy="113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⑤ 图形同构。</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利用事物与事物之间的某些相似因素，并按内在联系进行图形的同构。图形同构可分为以下两种：含义同构，利用事物的含义的相似因素进行同构；形式同构，利用事物在形式结构上的相似因素进行同构，如图</a:t>
            </a:r>
            <a:r>
              <a:rPr lang="en-US" altLang="zh-CN" sz="1200" dirty="0">
                <a:latin typeface="微软雅黑" panose="020B0503020204020204" pitchFamily="34" charset="-122"/>
                <a:ea typeface="微软雅黑" panose="020B0503020204020204" pitchFamily="34" charset="-122"/>
              </a:rPr>
              <a:t>3-1-52 </a:t>
            </a:r>
            <a:r>
              <a:rPr lang="zh-CN" altLang="en-US" sz="1200" dirty="0">
                <a:latin typeface="微软雅黑" panose="020B0503020204020204" pitchFamily="34" charset="-122"/>
                <a:ea typeface="微软雅黑" panose="020B0503020204020204" pitchFamily="34" charset="-122"/>
              </a:rPr>
              <a:t>所示。</a:t>
            </a: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56" y="194699"/>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nvGrpSpPr>
          <p:cNvPr id="4" name="组合 3"/>
          <p:cNvGrpSpPr/>
          <p:nvPr/>
        </p:nvGrpSpPr>
        <p:grpSpPr>
          <a:xfrm>
            <a:off x="1142310" y="2426956"/>
            <a:ext cx="6856204" cy="1943995"/>
            <a:chOff x="315997" y="2210956"/>
            <a:chExt cx="6202815" cy="1470221"/>
          </a:xfrm>
        </p:grpSpPr>
        <p:sp>
          <p:nvSpPr>
            <p:cNvPr id="10" name="矩形 9"/>
            <p:cNvSpPr/>
            <p:nvPr/>
          </p:nvSpPr>
          <p:spPr>
            <a:xfrm>
              <a:off x="2212747" y="3434956"/>
              <a:ext cx="2409314"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3-1-52 </a:t>
              </a:r>
              <a:r>
                <a:rPr lang="zh-CN" altLang="en-US" sz="1000" dirty="0">
                  <a:latin typeface="微软雅黑" panose="020B0503020204020204" pitchFamily="34" charset="-122"/>
                  <a:ea typeface="微软雅黑" panose="020B0503020204020204" pitchFamily="34" charset="-122"/>
                </a:rPr>
                <a:t>世界自然基金会公益海报</a:t>
              </a:r>
            </a:p>
          </p:txBody>
        </p:sp>
        <p:pic>
          <p:nvPicPr>
            <p:cNvPr id="3" name="图片 2"/>
            <p:cNvPicPr>
              <a:picLocks noChangeAspect="1"/>
            </p:cNvPicPr>
            <p:nvPr/>
          </p:nvPicPr>
          <p:blipFill>
            <a:blip r:embed="rId2"/>
            <a:stretch>
              <a:fillRect/>
            </a:stretch>
          </p:blipFill>
          <p:spPr>
            <a:xfrm>
              <a:off x="315997" y="2210956"/>
              <a:ext cx="6202815" cy="1081185"/>
            </a:xfrm>
            <a:prstGeom prst="rect">
              <a:avLst/>
            </a:prstGeom>
          </p:spPr>
        </p:pic>
      </p:grpSp>
    </p:spTree>
    <p:extLst>
      <p:ext uri="{BB962C8B-B14F-4D97-AF65-F5344CB8AC3E}">
        <p14:creationId xmlns:p14="http://schemas.microsoft.com/office/powerpoint/2010/main" val="373602760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600"/>
                                      </p:stCondLst>
                                      <p:childTnLst>
                                        <p:set>
                                          <p:cBhvr>
                                            <p:cTn id="10" dur="1" fill="hold">
                                              <p:stCondLst>
                                                <p:cond delay="0"/>
                                              </p:stCondLst>
                                            </p:cTn>
                                            <p:tgtEl>
                                              <p:spTgt spid="4"/>
                                            </p:tgtEl>
                                            <p:attrNameLst>
                                              <p:attrName>style.visibility</p:attrName>
                                            </p:attrNameLst>
                                          </p:cBhvr>
                                          <p:to>
                                            <p:strVal val="visible"/>
                                          </p:to>
                                        </p:set>
                                        <p:anim calcmode="lin" valueType="num" p14:bounceEnd="60000">
                                          <p:cBhvr additive="base">
                                            <p:cTn id="11" dur="500" fill="hold"/>
                                            <p:tgtEl>
                                              <p:spTgt spid="4"/>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0-#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826412" y="888464"/>
            <a:ext cx="7560000" cy="5854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⑥ 元素替换。</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利用两种元素的相似性进行替换，以此来说明某种问题，引起人的深思，如图</a:t>
            </a:r>
            <a:r>
              <a:rPr lang="en-US" altLang="zh-CN" sz="1200" dirty="0">
                <a:latin typeface="微软雅黑" panose="020B0503020204020204" pitchFamily="34" charset="-122"/>
                <a:ea typeface="微软雅黑" panose="020B0503020204020204" pitchFamily="34" charset="-122"/>
              </a:rPr>
              <a:t>3-1-53 </a:t>
            </a:r>
            <a:r>
              <a:rPr lang="zh-CN" altLang="en-US" sz="1200" dirty="0">
                <a:latin typeface="微软雅黑" panose="020B0503020204020204" pitchFamily="34" charset="-122"/>
                <a:ea typeface="微软雅黑" panose="020B0503020204020204" pitchFamily="34" charset="-122"/>
              </a:rPr>
              <a:t>和图</a:t>
            </a:r>
            <a:r>
              <a:rPr lang="en-US" altLang="zh-CN" sz="1200" dirty="0">
                <a:latin typeface="微软雅黑" panose="020B0503020204020204" pitchFamily="34" charset="-122"/>
                <a:ea typeface="微软雅黑" panose="020B0503020204020204" pitchFamily="34" charset="-122"/>
              </a:rPr>
              <a:t>3-1-54 </a:t>
            </a:r>
            <a:r>
              <a:rPr lang="zh-CN" altLang="en-US" sz="1200" dirty="0">
                <a:latin typeface="微软雅黑" panose="020B0503020204020204" pitchFamily="34" charset="-122"/>
                <a:ea typeface="微软雅黑" panose="020B0503020204020204" pitchFamily="34" charset="-122"/>
              </a:rPr>
              <a:t>所示。</a:t>
            </a: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56" y="194699"/>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nvGrpSpPr>
          <p:cNvPr id="5" name="组合 4"/>
          <p:cNvGrpSpPr/>
          <p:nvPr/>
        </p:nvGrpSpPr>
        <p:grpSpPr>
          <a:xfrm>
            <a:off x="1330412" y="1778961"/>
            <a:ext cx="2981752" cy="2549325"/>
            <a:chOff x="404206" y="1713767"/>
            <a:chExt cx="2981752" cy="2549325"/>
          </a:xfrm>
        </p:grpSpPr>
        <p:sp>
          <p:nvSpPr>
            <p:cNvPr id="10" name="矩形 9"/>
            <p:cNvSpPr/>
            <p:nvPr/>
          </p:nvSpPr>
          <p:spPr>
            <a:xfrm>
              <a:off x="958912" y="4016871"/>
              <a:ext cx="1872339"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3-1-53 </a:t>
              </a:r>
              <a:r>
                <a:rPr lang="zh-CN" altLang="en-US" sz="1000" dirty="0">
                  <a:latin typeface="微软雅黑" panose="020B0503020204020204" pitchFamily="34" charset="-122"/>
                  <a:ea typeface="微软雅黑" panose="020B0503020204020204" pitchFamily="34" charset="-122"/>
                </a:rPr>
                <a:t>元素替换招贴作品</a:t>
              </a:r>
              <a:r>
                <a:rPr lang="en-US" altLang="zh-CN" sz="1000" dirty="0">
                  <a:latin typeface="微软雅黑" panose="020B0503020204020204" pitchFamily="34" charset="-122"/>
                  <a:ea typeface="微软雅黑" panose="020B0503020204020204" pitchFamily="34" charset="-122"/>
                </a:rPr>
                <a:t>1</a:t>
              </a:r>
              <a:endParaRPr lang="zh-CN" altLang="en-US" sz="1000" dirty="0">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2"/>
            <a:stretch>
              <a:fillRect/>
            </a:stretch>
          </p:blipFill>
          <p:spPr>
            <a:xfrm>
              <a:off x="404206" y="1713767"/>
              <a:ext cx="2981752" cy="2225189"/>
            </a:xfrm>
            <a:prstGeom prst="rect">
              <a:avLst/>
            </a:prstGeom>
          </p:spPr>
        </p:pic>
      </p:grpSp>
      <p:grpSp>
        <p:nvGrpSpPr>
          <p:cNvPr id="8" name="组合 7"/>
          <p:cNvGrpSpPr/>
          <p:nvPr/>
        </p:nvGrpSpPr>
        <p:grpSpPr>
          <a:xfrm>
            <a:off x="4369627" y="1778961"/>
            <a:ext cx="3340996" cy="2549325"/>
            <a:chOff x="3443421" y="1713767"/>
            <a:chExt cx="3340996" cy="2549325"/>
          </a:xfrm>
        </p:grpSpPr>
        <p:sp>
          <p:nvSpPr>
            <p:cNvPr id="11" name="矩形 10"/>
            <p:cNvSpPr/>
            <p:nvPr/>
          </p:nvSpPr>
          <p:spPr>
            <a:xfrm>
              <a:off x="4508206" y="4016871"/>
              <a:ext cx="1872339"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3-1-54 </a:t>
              </a:r>
              <a:r>
                <a:rPr lang="zh-CN" altLang="en-US" sz="1000" dirty="0">
                  <a:latin typeface="微软雅黑" panose="020B0503020204020204" pitchFamily="34" charset="-122"/>
                  <a:ea typeface="微软雅黑" panose="020B0503020204020204" pitchFamily="34" charset="-122"/>
                </a:rPr>
                <a:t>元素替换招贴作品</a:t>
              </a:r>
              <a:r>
                <a:rPr lang="en-US" altLang="zh-CN" sz="1000" dirty="0">
                  <a:latin typeface="微软雅黑" panose="020B0503020204020204" pitchFamily="34" charset="-122"/>
                  <a:ea typeface="微软雅黑" panose="020B0503020204020204" pitchFamily="34" charset="-122"/>
                </a:rPr>
                <a:t>2</a:t>
              </a:r>
              <a:endParaRPr lang="zh-CN" altLang="en-US" sz="1000" dirty="0">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3"/>
            <a:stretch>
              <a:fillRect/>
            </a:stretch>
          </p:blipFill>
          <p:spPr>
            <a:xfrm>
              <a:off x="3443421" y="1713767"/>
              <a:ext cx="3340996" cy="2225189"/>
            </a:xfrm>
            <a:prstGeom prst="rect">
              <a:avLst/>
            </a:prstGeom>
          </p:spPr>
        </p:pic>
      </p:grpSp>
    </p:spTree>
    <p:extLst>
      <p:ext uri="{BB962C8B-B14F-4D97-AF65-F5344CB8AC3E}">
        <p14:creationId xmlns:p14="http://schemas.microsoft.com/office/powerpoint/2010/main" val="346749389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0000">
                                          <p:cBhvr additive="base">
                                            <p:cTn id="11" dur="500" fill="hold"/>
                                            <p:tgtEl>
                                              <p:spTgt spid="5"/>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60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60000">
                                          <p:cBhvr additive="base">
                                            <p:cTn id="15" dur="500" fill="hold"/>
                                            <p:tgtEl>
                                              <p:spTgt spid="8"/>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682412" y="734275"/>
            <a:ext cx="7776000" cy="86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⑦ 对比。</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运用同种元素的不同表现状态和效果来比较说明问题，让人反思自己的做法，以此警示人们要改变不好的行为，如图</a:t>
            </a:r>
            <a:r>
              <a:rPr lang="en-US" altLang="zh-CN" sz="1200" dirty="0">
                <a:latin typeface="微软雅黑" panose="020B0503020204020204" pitchFamily="34" charset="-122"/>
                <a:ea typeface="微软雅黑" panose="020B0503020204020204" pitchFamily="34" charset="-122"/>
              </a:rPr>
              <a:t>3-1-55 </a:t>
            </a:r>
            <a:r>
              <a:rPr lang="zh-CN" altLang="en-US" sz="1200" dirty="0">
                <a:latin typeface="微软雅黑" panose="020B0503020204020204" pitchFamily="34" charset="-122"/>
                <a:ea typeface="微软雅黑" panose="020B0503020204020204" pitchFamily="34" charset="-122"/>
              </a:rPr>
              <a:t>和图</a:t>
            </a:r>
            <a:r>
              <a:rPr lang="en-US" altLang="zh-CN" sz="1200" dirty="0">
                <a:latin typeface="微软雅黑" panose="020B0503020204020204" pitchFamily="34" charset="-122"/>
                <a:ea typeface="微软雅黑" panose="020B0503020204020204" pitchFamily="34" charset="-122"/>
              </a:rPr>
              <a:t>3-1-56 </a:t>
            </a:r>
            <a:r>
              <a:rPr lang="zh-CN" altLang="en-US" sz="1200" dirty="0">
                <a:latin typeface="微软雅黑" panose="020B0503020204020204" pitchFamily="34" charset="-122"/>
                <a:ea typeface="微软雅黑" panose="020B0503020204020204" pitchFamily="34" charset="-122"/>
              </a:rPr>
              <a:t>所示。</a:t>
            </a: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56" y="194699"/>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nvGrpSpPr>
          <p:cNvPr id="5" name="组合 4"/>
          <p:cNvGrpSpPr/>
          <p:nvPr/>
        </p:nvGrpSpPr>
        <p:grpSpPr>
          <a:xfrm>
            <a:off x="2147927" y="1634956"/>
            <a:ext cx="2245469" cy="3236024"/>
            <a:chOff x="1005716" y="1769404"/>
            <a:chExt cx="2245469" cy="3236024"/>
          </a:xfrm>
        </p:grpSpPr>
        <p:sp>
          <p:nvSpPr>
            <p:cNvPr id="11" name="矩形 10"/>
            <p:cNvSpPr/>
            <p:nvPr/>
          </p:nvSpPr>
          <p:spPr>
            <a:xfrm>
              <a:off x="1214317" y="4759207"/>
              <a:ext cx="1828265"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3-1-55 </a:t>
              </a:r>
              <a:r>
                <a:rPr lang="zh-CN" altLang="en-US" sz="1000" dirty="0">
                  <a:latin typeface="微软雅黑" panose="020B0503020204020204" pitchFamily="34" charset="-122"/>
                  <a:ea typeface="微软雅黑" panose="020B0503020204020204" pitchFamily="34" charset="-122"/>
                </a:rPr>
                <a:t>节约用水公益海报</a:t>
              </a:r>
            </a:p>
          </p:txBody>
        </p:sp>
        <p:pic>
          <p:nvPicPr>
            <p:cNvPr id="2" name="图片 1"/>
            <p:cNvPicPr>
              <a:picLocks noChangeAspect="1"/>
            </p:cNvPicPr>
            <p:nvPr/>
          </p:nvPicPr>
          <p:blipFill>
            <a:blip r:embed="rId2"/>
            <a:stretch>
              <a:fillRect/>
            </a:stretch>
          </p:blipFill>
          <p:spPr>
            <a:xfrm>
              <a:off x="1005716" y="1769404"/>
              <a:ext cx="2245469" cy="2967035"/>
            </a:xfrm>
            <a:prstGeom prst="rect">
              <a:avLst/>
            </a:prstGeom>
          </p:spPr>
        </p:pic>
      </p:grpSp>
      <p:grpSp>
        <p:nvGrpSpPr>
          <p:cNvPr id="8" name="组合 7"/>
          <p:cNvGrpSpPr/>
          <p:nvPr/>
        </p:nvGrpSpPr>
        <p:grpSpPr>
          <a:xfrm>
            <a:off x="4858412" y="1582940"/>
            <a:ext cx="2089688" cy="3265272"/>
            <a:chOff x="3716206" y="1582940"/>
            <a:chExt cx="2089688" cy="3265272"/>
          </a:xfrm>
        </p:grpSpPr>
        <p:pic>
          <p:nvPicPr>
            <p:cNvPr id="7" name="图片 6"/>
            <p:cNvPicPr>
              <a:picLocks noChangeAspect="1"/>
            </p:cNvPicPr>
            <p:nvPr/>
          </p:nvPicPr>
          <p:blipFill>
            <a:blip r:embed="rId3"/>
            <a:stretch>
              <a:fillRect/>
            </a:stretch>
          </p:blipFill>
          <p:spPr>
            <a:xfrm>
              <a:off x="3716206" y="1582940"/>
              <a:ext cx="2089688" cy="2927003"/>
            </a:xfrm>
            <a:prstGeom prst="rect">
              <a:avLst/>
            </a:prstGeom>
          </p:spPr>
        </p:pic>
        <p:sp>
          <p:nvSpPr>
            <p:cNvPr id="15" name="矩形 14"/>
            <p:cNvSpPr/>
            <p:nvPr/>
          </p:nvSpPr>
          <p:spPr>
            <a:xfrm>
              <a:off x="3846917" y="4601991"/>
              <a:ext cx="1828265"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3-1-56 </a:t>
              </a:r>
              <a:r>
                <a:rPr lang="zh-CN" altLang="en-US" sz="1000" dirty="0">
                  <a:latin typeface="微软雅黑" panose="020B0503020204020204" pitchFamily="34" charset="-122"/>
                  <a:ea typeface="微软雅黑" panose="020B0503020204020204" pitchFamily="34" charset="-122"/>
                </a:rPr>
                <a:t>反对战争公益海报</a:t>
              </a:r>
            </a:p>
          </p:txBody>
        </p:sp>
      </p:grpSp>
    </p:spTree>
    <p:extLst>
      <p:ext uri="{BB962C8B-B14F-4D97-AF65-F5344CB8AC3E}">
        <p14:creationId xmlns:p14="http://schemas.microsoft.com/office/powerpoint/2010/main" val="3874397329"/>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0000">
                                          <p:cBhvr additive="base">
                                            <p:cTn id="11" dur="500" fill="hold"/>
                                            <p:tgtEl>
                                              <p:spTgt spid="5"/>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60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60000">
                                          <p:cBhvr additive="base">
                                            <p:cTn id="15" dur="500" fill="hold"/>
                                            <p:tgtEl>
                                              <p:spTgt spid="8"/>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826412" y="765236"/>
            <a:ext cx="7560000" cy="86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）公益招贴的构图技巧。</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① 中轴线构图包括横向和竖向中轴，能够明确体现主题重点，视觉冲击力强，如图</a:t>
            </a:r>
            <a:r>
              <a:rPr lang="en-US" altLang="zh-CN" sz="1200" dirty="0">
                <a:latin typeface="微软雅黑" panose="020B0503020204020204" pitchFamily="34" charset="-122"/>
                <a:ea typeface="微软雅黑" panose="020B0503020204020204" pitchFamily="34" charset="-122"/>
              </a:rPr>
              <a:t>3-1-57</a:t>
            </a:r>
            <a:r>
              <a:rPr lang="zh-CN" altLang="en-US" sz="1200" dirty="0">
                <a:latin typeface="微软雅黑" panose="020B0503020204020204" pitchFamily="34" charset="-122"/>
                <a:ea typeface="微软雅黑" panose="020B0503020204020204" pitchFamily="34" charset="-122"/>
              </a:rPr>
              <a:t>、图</a:t>
            </a:r>
            <a:r>
              <a:rPr lang="en-US" altLang="zh-CN" sz="1200" dirty="0">
                <a:latin typeface="微软雅黑" panose="020B0503020204020204" pitchFamily="34" charset="-122"/>
                <a:ea typeface="微软雅黑" panose="020B0503020204020204" pitchFamily="34" charset="-122"/>
              </a:rPr>
              <a:t>3-1-58 </a:t>
            </a:r>
            <a:r>
              <a:rPr lang="zh-CN" altLang="en-US" sz="1200" dirty="0">
                <a:latin typeface="微软雅黑" panose="020B0503020204020204" pitchFamily="34" charset="-122"/>
                <a:ea typeface="微软雅黑" panose="020B0503020204020204" pitchFamily="34" charset="-122"/>
              </a:rPr>
              <a:t>和图</a:t>
            </a:r>
            <a:r>
              <a:rPr lang="en-US" altLang="zh-CN" sz="1200" dirty="0">
                <a:latin typeface="微软雅黑" panose="020B0503020204020204" pitchFamily="34" charset="-122"/>
                <a:ea typeface="微软雅黑" panose="020B0503020204020204" pitchFamily="34" charset="-122"/>
              </a:rPr>
              <a:t>3-1-59 </a:t>
            </a:r>
            <a:r>
              <a:rPr lang="zh-CN" altLang="en-US" sz="1200" dirty="0">
                <a:latin typeface="微软雅黑" panose="020B0503020204020204" pitchFamily="34" charset="-122"/>
                <a:ea typeface="微软雅黑" panose="020B0503020204020204" pitchFamily="34" charset="-122"/>
              </a:rPr>
              <a:t>所示。</a:t>
            </a: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56" y="194699"/>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nvGrpSpPr>
          <p:cNvPr id="4" name="组合 3"/>
          <p:cNvGrpSpPr/>
          <p:nvPr/>
        </p:nvGrpSpPr>
        <p:grpSpPr>
          <a:xfrm>
            <a:off x="1330417" y="2210961"/>
            <a:ext cx="2563569" cy="2190221"/>
            <a:chOff x="339353" y="2210956"/>
            <a:chExt cx="2563569" cy="2190221"/>
          </a:xfrm>
        </p:grpSpPr>
        <p:sp>
          <p:nvSpPr>
            <p:cNvPr id="11" name="矩形 10"/>
            <p:cNvSpPr/>
            <p:nvPr/>
          </p:nvSpPr>
          <p:spPr>
            <a:xfrm>
              <a:off x="829137" y="4154956"/>
              <a:ext cx="1584000"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3-1-57 </a:t>
              </a:r>
              <a:r>
                <a:rPr lang="zh-CN" altLang="en-US" sz="1000" dirty="0">
                  <a:latin typeface="微软雅黑" panose="020B0503020204020204" pitchFamily="34" charset="-122"/>
                  <a:ea typeface="微软雅黑" panose="020B0503020204020204" pitchFamily="34" charset="-122"/>
                </a:rPr>
                <a:t>雀巢咖啡海报</a:t>
              </a:r>
            </a:p>
          </p:txBody>
        </p:sp>
        <p:pic>
          <p:nvPicPr>
            <p:cNvPr id="3" name="图片 2"/>
            <p:cNvPicPr>
              <a:picLocks noChangeAspect="1"/>
            </p:cNvPicPr>
            <p:nvPr/>
          </p:nvPicPr>
          <p:blipFill>
            <a:blip r:embed="rId2"/>
            <a:stretch>
              <a:fillRect/>
            </a:stretch>
          </p:blipFill>
          <p:spPr>
            <a:xfrm>
              <a:off x="339353" y="2210956"/>
              <a:ext cx="2563569" cy="1815900"/>
            </a:xfrm>
            <a:prstGeom prst="rect">
              <a:avLst/>
            </a:prstGeom>
          </p:spPr>
        </p:pic>
      </p:grpSp>
      <p:grpSp>
        <p:nvGrpSpPr>
          <p:cNvPr id="8" name="组合 7"/>
          <p:cNvGrpSpPr/>
          <p:nvPr/>
        </p:nvGrpSpPr>
        <p:grpSpPr>
          <a:xfrm>
            <a:off x="4046937" y="1608604"/>
            <a:ext cx="1931667" cy="3040850"/>
            <a:chOff x="2924206" y="1608604"/>
            <a:chExt cx="1931667" cy="3040850"/>
          </a:xfrm>
        </p:grpSpPr>
        <p:pic>
          <p:nvPicPr>
            <p:cNvPr id="7" name="图片 6"/>
            <p:cNvPicPr>
              <a:picLocks noChangeAspect="1"/>
            </p:cNvPicPr>
            <p:nvPr/>
          </p:nvPicPr>
          <p:blipFill>
            <a:blip r:embed="rId3"/>
            <a:stretch>
              <a:fillRect/>
            </a:stretch>
          </p:blipFill>
          <p:spPr>
            <a:xfrm>
              <a:off x="2924206" y="1608604"/>
              <a:ext cx="1931667" cy="2768073"/>
            </a:xfrm>
            <a:prstGeom prst="rect">
              <a:avLst/>
            </a:prstGeom>
          </p:spPr>
        </p:pic>
        <p:sp>
          <p:nvSpPr>
            <p:cNvPr id="16" name="矩形 15"/>
            <p:cNvSpPr/>
            <p:nvPr/>
          </p:nvSpPr>
          <p:spPr>
            <a:xfrm>
              <a:off x="3184955" y="4403233"/>
              <a:ext cx="1410167"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3-1-58 </a:t>
              </a:r>
              <a:r>
                <a:rPr lang="zh-CN" altLang="en-US" sz="1000" dirty="0">
                  <a:latin typeface="微软雅黑" panose="020B0503020204020204" pitchFamily="34" charset="-122"/>
                  <a:ea typeface="微软雅黑" panose="020B0503020204020204" pitchFamily="34" charset="-122"/>
                </a:rPr>
                <a:t>伦敦海报展</a:t>
              </a:r>
            </a:p>
          </p:txBody>
        </p:sp>
      </p:grpSp>
      <p:grpSp>
        <p:nvGrpSpPr>
          <p:cNvPr id="10" name="组合 9"/>
          <p:cNvGrpSpPr/>
          <p:nvPr/>
        </p:nvGrpSpPr>
        <p:grpSpPr>
          <a:xfrm>
            <a:off x="6131550" y="1974402"/>
            <a:ext cx="1697466" cy="2648496"/>
            <a:chOff x="5008824" y="1974402"/>
            <a:chExt cx="1697466" cy="2648496"/>
          </a:xfrm>
        </p:grpSpPr>
        <p:pic>
          <p:nvPicPr>
            <p:cNvPr id="9" name="图片 8"/>
            <p:cNvPicPr>
              <a:picLocks noChangeAspect="1"/>
            </p:cNvPicPr>
            <p:nvPr/>
          </p:nvPicPr>
          <p:blipFill>
            <a:blip r:embed="rId4"/>
            <a:stretch>
              <a:fillRect/>
            </a:stretch>
          </p:blipFill>
          <p:spPr>
            <a:xfrm>
              <a:off x="5008824" y="1974402"/>
              <a:ext cx="1697466" cy="2402275"/>
            </a:xfrm>
            <a:prstGeom prst="rect">
              <a:avLst/>
            </a:prstGeom>
          </p:spPr>
        </p:pic>
        <p:sp>
          <p:nvSpPr>
            <p:cNvPr id="17" name="矩形 16"/>
            <p:cNvSpPr/>
            <p:nvPr/>
          </p:nvSpPr>
          <p:spPr>
            <a:xfrm>
              <a:off x="5152473" y="4376677"/>
              <a:ext cx="1410167"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3-1-59 </a:t>
              </a:r>
              <a:r>
                <a:rPr lang="zh-CN" altLang="en-US" sz="1000" dirty="0">
                  <a:latin typeface="微软雅黑" panose="020B0503020204020204" pitchFamily="34" charset="-122"/>
                  <a:ea typeface="微软雅黑" panose="020B0503020204020204" pitchFamily="34" charset="-122"/>
                </a:rPr>
                <a:t>中轴线构图</a:t>
              </a:r>
            </a:p>
          </p:txBody>
        </p:sp>
      </p:grpSp>
    </p:spTree>
    <p:extLst>
      <p:ext uri="{BB962C8B-B14F-4D97-AF65-F5344CB8AC3E}">
        <p14:creationId xmlns:p14="http://schemas.microsoft.com/office/powerpoint/2010/main" val="298571810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0000">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14:bounceEnd="60000">
                                          <p:cBhvr additive="base">
                                            <p:cTn id="11" dur="500" fill="hold"/>
                                            <p:tgtEl>
                                              <p:spTgt spid="4"/>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14:presetBounceEnd="60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60000">
                                          <p:cBhvr additive="base">
                                            <p:cTn id="15" dur="500" fill="hold"/>
                                            <p:tgtEl>
                                              <p:spTgt spid="8"/>
                                            </p:tgtEl>
                                            <p:attrNameLst>
                                              <p:attrName>ppt_x</p:attrName>
                                            </p:attrNameLst>
                                          </p:cBhvr>
                                          <p:tavLst>
                                            <p:tav tm="0">
                                              <p:val>
                                                <p:strVal val="1+#ppt_w/2"/>
                                              </p:val>
                                            </p:tav>
                                            <p:tav tm="100000">
                                              <p:val>
                                                <p:strVal val="#ppt_x"/>
                                              </p:val>
                                            </p:tav>
                                          </p:tavLst>
                                        </p:anim>
                                        <p:anim calcmode="lin" valueType="num" p14:bounceEnd="60000">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14:presetBounceEnd="60000">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14:bounceEnd="60000">
                                          <p:cBhvr additive="base">
                                            <p:cTn id="19" dur="500" fill="hold"/>
                                            <p:tgtEl>
                                              <p:spTgt spid="10"/>
                                            </p:tgtEl>
                                            <p:attrNameLst>
                                              <p:attrName>ppt_x</p:attrName>
                                            </p:attrNameLst>
                                          </p:cBhvr>
                                          <p:tavLst>
                                            <p:tav tm="0">
                                              <p:val>
                                                <p:strVal val="1+#ppt_w/2"/>
                                              </p:val>
                                            </p:tav>
                                            <p:tav tm="100000">
                                              <p:val>
                                                <p:strVal val="#ppt_x"/>
                                              </p:val>
                                            </p:tav>
                                          </p:tavLst>
                                        </p:anim>
                                        <p:anim calcmode="lin" valueType="num" p14:bounceEnd="60000">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1+#ppt_w/2"/>
                                              </p:val>
                                            </p:tav>
                                            <p:tav tm="100000">
                                              <p:val>
                                                <p:strVal val="#ppt_x"/>
                                              </p:val>
                                            </p:tav>
                                          </p:tavLst>
                                        </p:anim>
                                        <p:anim calcmode="lin" valueType="num">
                                          <p:cBhvr additive="base">
                                            <p:cTn id="12" dur="500" fill="hold"/>
                                            <p:tgtEl>
                                              <p:spTgt spid="4"/>
                                            </p:tgtEl>
                                            <p:attrNameLst>
                                              <p:attrName>ppt_y</p:attrName>
                                            </p:attrNameLst>
                                          </p:cBhvr>
                                          <p:tavLst>
                                            <p:tav tm="0">
                                              <p:val>
                                                <p:strVal val="#ppt_y"/>
                                              </p:val>
                                            </p:tav>
                                            <p:tav tm="100000">
                                              <p:val>
                                                <p:strVal val="#ppt_y"/>
                                              </p:val>
                                            </p:tav>
                                          </p:tavLst>
                                        </p:anim>
                                      </p:childTnLst>
                                    </p:cTn>
                                  </p:par>
                                  <p:par>
                                    <p:cTn id="13" presetID="2" presetClass="entr" presetSubtype="2"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1+#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par>
                                    <p:cTn id="17" presetID="2" presetClass="entr" presetSubtype="2"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1+#ppt_w/2"/>
                                              </p:val>
                                            </p:tav>
                                            <p:tav tm="100000">
                                              <p:val>
                                                <p:strVal val="#ppt_x"/>
                                              </p:val>
                                            </p:tav>
                                          </p:tavLst>
                                        </p:anim>
                                        <p:anim calcmode="lin" valueType="num">
                                          <p:cBhvr additive="base">
                                            <p:cTn id="20" dur="500" fill="hold"/>
                                            <p:tgtEl>
                                              <p:spTgt spid="1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24"/>
          <p:cNvSpPr>
            <a:spLocks noChangeArrowheads="1"/>
          </p:cNvSpPr>
          <p:nvPr/>
        </p:nvSpPr>
        <p:spPr bwMode="auto">
          <a:xfrm>
            <a:off x="754412" y="690792"/>
            <a:ext cx="7488000" cy="862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② 对角线构图方式一般用于比较简洁的创意内容，造成版面强烈的动感和不稳定因素，引人注目，如图</a:t>
            </a:r>
            <a:r>
              <a:rPr lang="en-US" altLang="zh-CN" sz="1200" dirty="0">
                <a:latin typeface="微软雅黑" panose="020B0503020204020204" pitchFamily="34" charset="-122"/>
                <a:ea typeface="微软雅黑" panose="020B0503020204020204" pitchFamily="34" charset="-122"/>
              </a:rPr>
              <a:t>3-1-60 </a:t>
            </a:r>
            <a:r>
              <a:rPr lang="zh-CN" altLang="en-US" sz="1200" dirty="0">
                <a:latin typeface="微软雅黑" panose="020B0503020204020204" pitchFamily="34" charset="-122"/>
                <a:ea typeface="微软雅黑" panose="020B0503020204020204" pitchFamily="34" charset="-122"/>
              </a:rPr>
              <a:t>所示。</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③ 对称型构图给人稳定、理性的感受，如图</a:t>
            </a:r>
            <a:r>
              <a:rPr lang="en-US" altLang="zh-CN" sz="1200" dirty="0">
                <a:latin typeface="微软雅黑" panose="020B0503020204020204" pitchFamily="34" charset="-122"/>
                <a:ea typeface="微软雅黑" panose="020B0503020204020204" pitchFamily="34" charset="-122"/>
              </a:rPr>
              <a:t>3-1-61 </a:t>
            </a:r>
            <a:r>
              <a:rPr lang="zh-CN" altLang="en-US" sz="1200" dirty="0">
                <a:latin typeface="微软雅黑" panose="020B0503020204020204" pitchFamily="34" charset="-122"/>
                <a:ea typeface="微软雅黑" panose="020B0503020204020204" pitchFamily="34" charset="-122"/>
              </a:rPr>
              <a:t>所示。</a:t>
            </a:r>
          </a:p>
        </p:txBody>
      </p:sp>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56" y="194699"/>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grpSp>
        <p:nvGrpSpPr>
          <p:cNvPr id="5" name="组合 4"/>
          <p:cNvGrpSpPr/>
          <p:nvPr/>
        </p:nvGrpSpPr>
        <p:grpSpPr>
          <a:xfrm>
            <a:off x="1938716" y="1634955"/>
            <a:ext cx="2523696" cy="3285050"/>
            <a:chOff x="796510" y="1634955"/>
            <a:chExt cx="2523696" cy="3285050"/>
          </a:xfrm>
        </p:grpSpPr>
        <p:sp>
          <p:nvSpPr>
            <p:cNvPr id="11" name="矩形 10"/>
            <p:cNvSpPr/>
            <p:nvPr/>
          </p:nvSpPr>
          <p:spPr>
            <a:xfrm>
              <a:off x="796510" y="4673784"/>
              <a:ext cx="2523696"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3-1-60 </a:t>
              </a:r>
              <a:r>
                <a:rPr lang="zh-CN" altLang="en-US" sz="1000" dirty="0">
                  <a:latin typeface="微软雅黑" panose="020B0503020204020204" pitchFamily="34" charset="-122"/>
                  <a:ea typeface="微软雅黑" panose="020B0503020204020204" pitchFamily="34" charset="-122"/>
                </a:rPr>
                <a:t>反战海报</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对角线构图</a:t>
              </a:r>
              <a:r>
                <a:rPr lang="en-US" altLang="zh-CN" sz="1000" dirty="0">
                  <a:latin typeface="微软雅黑" panose="020B0503020204020204" pitchFamily="34" charset="-122"/>
                  <a:ea typeface="微软雅黑" panose="020B0503020204020204" pitchFamily="34" charset="-122"/>
                </a:rPr>
                <a:t>/</a:t>
              </a:r>
              <a:r>
                <a:rPr lang="zh-CN" altLang="en-US" sz="1000" dirty="0">
                  <a:latin typeface="微软雅黑" panose="020B0503020204020204" pitchFamily="34" charset="-122"/>
                  <a:ea typeface="微软雅黑" panose="020B0503020204020204" pitchFamily="34" charset="-122"/>
                </a:rPr>
                <a:t>福田繁雄</a:t>
              </a:r>
            </a:p>
          </p:txBody>
        </p:sp>
        <p:pic>
          <p:nvPicPr>
            <p:cNvPr id="2" name="图片 1"/>
            <p:cNvPicPr>
              <a:picLocks noChangeAspect="1"/>
            </p:cNvPicPr>
            <p:nvPr/>
          </p:nvPicPr>
          <p:blipFill>
            <a:blip r:embed="rId2"/>
            <a:stretch>
              <a:fillRect/>
            </a:stretch>
          </p:blipFill>
          <p:spPr>
            <a:xfrm>
              <a:off x="976510" y="1634955"/>
              <a:ext cx="2163696" cy="2931447"/>
            </a:xfrm>
            <a:prstGeom prst="rect">
              <a:avLst/>
            </a:prstGeom>
          </p:spPr>
        </p:pic>
      </p:grpSp>
      <p:grpSp>
        <p:nvGrpSpPr>
          <p:cNvPr id="8" name="组合 7"/>
          <p:cNvGrpSpPr/>
          <p:nvPr/>
        </p:nvGrpSpPr>
        <p:grpSpPr>
          <a:xfrm>
            <a:off x="4676564" y="1634959"/>
            <a:ext cx="2523696" cy="3243245"/>
            <a:chOff x="3534358" y="1634954"/>
            <a:chExt cx="2523696" cy="3243245"/>
          </a:xfrm>
        </p:grpSpPr>
        <p:pic>
          <p:nvPicPr>
            <p:cNvPr id="7" name="图片 6"/>
            <p:cNvPicPr>
              <a:picLocks noChangeAspect="1"/>
            </p:cNvPicPr>
            <p:nvPr/>
          </p:nvPicPr>
          <p:blipFill>
            <a:blip r:embed="rId3"/>
            <a:stretch>
              <a:fillRect/>
            </a:stretch>
          </p:blipFill>
          <p:spPr>
            <a:xfrm>
              <a:off x="3716206" y="1634954"/>
              <a:ext cx="2160000" cy="2928397"/>
            </a:xfrm>
            <a:prstGeom prst="rect">
              <a:avLst/>
            </a:prstGeom>
          </p:spPr>
        </p:pic>
        <p:sp>
          <p:nvSpPr>
            <p:cNvPr id="15" name="矩形 14"/>
            <p:cNvSpPr/>
            <p:nvPr/>
          </p:nvSpPr>
          <p:spPr>
            <a:xfrm>
              <a:off x="3534358" y="4631978"/>
              <a:ext cx="2523696" cy="246221"/>
            </a:xfrm>
            <a:prstGeom prst="rect">
              <a:avLst/>
            </a:prstGeom>
          </p:spPr>
          <p:txBody>
            <a:bodyPr wrap="square">
              <a:spAutoFit/>
            </a:bodyPr>
            <a:lstStyle/>
            <a:p>
              <a:pPr algn="ctr"/>
              <a:r>
                <a:rPr lang="zh-CN" altLang="en-US" sz="1000" dirty="0">
                  <a:latin typeface="微软雅黑" panose="020B0503020204020204" pitchFamily="34" charset="-122"/>
                  <a:ea typeface="微软雅黑" panose="020B0503020204020204" pitchFamily="34" charset="-122"/>
                </a:rPr>
                <a:t>图</a:t>
              </a:r>
              <a:r>
                <a:rPr lang="en-US" altLang="zh-CN" sz="1000" dirty="0">
                  <a:latin typeface="微软雅黑" panose="020B0503020204020204" pitchFamily="34" charset="-122"/>
                  <a:ea typeface="微软雅黑" panose="020B0503020204020204" pitchFamily="34" charset="-122"/>
                </a:rPr>
                <a:t>3-1-61 </a:t>
              </a:r>
              <a:r>
                <a:rPr lang="zh-CN" altLang="en-US" sz="1000" dirty="0">
                  <a:latin typeface="微软雅黑" panose="020B0503020204020204" pitchFamily="34" charset="-122"/>
                  <a:ea typeface="微软雅黑" panose="020B0503020204020204" pitchFamily="34" charset="-122"/>
                </a:rPr>
                <a:t>对称型构图</a:t>
              </a:r>
            </a:p>
          </p:txBody>
        </p:sp>
      </p:grpSp>
    </p:spTree>
    <p:extLst>
      <p:ext uri="{BB962C8B-B14F-4D97-AF65-F5344CB8AC3E}">
        <p14:creationId xmlns:p14="http://schemas.microsoft.com/office/powerpoint/2010/main" val="385730504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14:bounceEnd="60000">
                                          <p:cBhvr additive="base">
                                            <p:cTn id="7" dur="500" fill="hold"/>
                                            <p:tgtEl>
                                              <p:spTgt spid="6"/>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0000">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14:bounceEnd="60000">
                                          <p:cBhvr additive="base">
                                            <p:cTn id="11" dur="500" fill="hold"/>
                                            <p:tgtEl>
                                              <p:spTgt spid="5"/>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14:presetBounceEnd="60000">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14:bounceEnd="60000">
                                          <p:cBhvr additive="base">
                                            <p:cTn id="15" dur="500" fill="hold"/>
                                            <p:tgtEl>
                                              <p:spTgt spid="8"/>
                                            </p:tgtEl>
                                            <p:attrNameLst>
                                              <p:attrName>ppt_x</p:attrName>
                                            </p:attrNameLst>
                                          </p:cBhvr>
                                          <p:tavLst>
                                            <p:tav tm="0">
                                              <p:val>
                                                <p:strVal val="0-#ppt_w/2"/>
                                              </p:val>
                                            </p:tav>
                                            <p:tav tm="100000">
                                              <p:val>
                                                <p:strVal val="#ppt_x"/>
                                              </p:val>
                                            </p:tav>
                                          </p:tavLst>
                                        </p:anim>
                                        <p:anim calcmode="lin" valueType="num" p14:bounceEnd="60000">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1+#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1+#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 calcmode="lin" valueType="num">
                                          <p:cBhvr additive="base">
                                            <p:cTn id="15" dur="500" fill="hold"/>
                                            <p:tgtEl>
                                              <p:spTgt spid="8"/>
                                            </p:tgtEl>
                                            <p:attrNameLst>
                                              <p:attrName>ppt_x</p:attrName>
                                            </p:attrNameLst>
                                          </p:cBhvr>
                                          <p:tavLst>
                                            <p:tav tm="0">
                                              <p:val>
                                                <p:strVal val="0-#ppt_w/2"/>
                                              </p:val>
                                            </p:tav>
                                            <p:tav tm="100000">
                                              <p:val>
                                                <p:strVal val="#ppt_x"/>
                                              </p:val>
                                            </p:tav>
                                          </p:tavLst>
                                        </p:anim>
                                        <p:anim calcmode="lin" valueType="num">
                                          <p:cBhvr additive="base">
                                            <p:cTn id="16" dur="5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a:extLst>
              <a:ext uri="{28A0092B-C50C-407E-A947-70E740481C1C}">
                <a14:useLocalDpi xmlns:a14="http://schemas.microsoft.com/office/drawing/2010/main" val="0"/>
              </a:ext>
            </a:extLst>
          </a:blip>
          <a:srcRect l="1133" r="29867"/>
          <a:stretch>
            <a:fillRect/>
          </a:stretch>
        </p:blipFill>
        <p:spPr>
          <a:xfrm>
            <a:off x="972378" y="1194207"/>
            <a:ext cx="2998543" cy="2998543"/>
          </a:xfrm>
          <a:custGeom>
            <a:avLst/>
            <a:gdLst>
              <a:gd name="connsiteX0" fmla="*/ 1499272 w 2998543"/>
              <a:gd name="connsiteY0" fmla="*/ 0 h 2998543"/>
              <a:gd name="connsiteX1" fmla="*/ 2998543 w 2998543"/>
              <a:gd name="connsiteY1" fmla="*/ 1499272 h 2998543"/>
              <a:gd name="connsiteX2" fmla="*/ 1499272 w 2998543"/>
              <a:gd name="connsiteY2" fmla="*/ 2998543 h 2998543"/>
              <a:gd name="connsiteX3" fmla="*/ 0 w 2998543"/>
              <a:gd name="connsiteY3" fmla="*/ 1499272 h 2998543"/>
            </a:gdLst>
            <a:ahLst/>
            <a:cxnLst>
              <a:cxn ang="0">
                <a:pos x="connsiteX0" y="connsiteY0"/>
              </a:cxn>
              <a:cxn ang="0">
                <a:pos x="connsiteX1" y="connsiteY1"/>
              </a:cxn>
              <a:cxn ang="0">
                <a:pos x="connsiteX2" y="connsiteY2"/>
              </a:cxn>
              <a:cxn ang="0">
                <a:pos x="connsiteX3" y="connsiteY3"/>
              </a:cxn>
            </a:cxnLst>
            <a:rect l="l" t="t" r="r" b="b"/>
            <a:pathLst>
              <a:path w="2998543" h="2998543">
                <a:moveTo>
                  <a:pt x="1499272" y="0"/>
                </a:moveTo>
                <a:lnTo>
                  <a:pt x="2998543" y="1499272"/>
                </a:lnTo>
                <a:lnTo>
                  <a:pt x="1499272" y="2998543"/>
                </a:lnTo>
                <a:lnTo>
                  <a:pt x="0" y="1499272"/>
                </a:lnTo>
                <a:close/>
              </a:path>
            </a:pathLst>
          </a:custGeom>
        </p:spPr>
      </p:pic>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8"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58" y="194699"/>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13" name="菱形 112"/>
          <p:cNvSpPr/>
          <p:nvPr/>
        </p:nvSpPr>
        <p:spPr>
          <a:xfrm>
            <a:off x="826412" y="1683457"/>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1033903" y="1897181"/>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1" name="菱形 120"/>
          <p:cNvSpPr/>
          <p:nvPr/>
        </p:nvSpPr>
        <p:spPr>
          <a:xfrm>
            <a:off x="3605606" y="1788754"/>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3814945" y="1997578"/>
            <a:ext cx="219356"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菱形 122"/>
          <p:cNvSpPr/>
          <p:nvPr/>
        </p:nvSpPr>
        <p:spPr>
          <a:xfrm>
            <a:off x="1145429" y="2570956"/>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1929982" y="2935505"/>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Rectangle 24"/>
          <p:cNvSpPr>
            <a:spLocks noChangeArrowheads="1"/>
          </p:cNvSpPr>
          <p:nvPr/>
        </p:nvSpPr>
        <p:spPr bwMode="auto">
          <a:xfrm>
            <a:off x="1495708" y="3290131"/>
            <a:ext cx="1108850" cy="53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设计关爱</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老人招贴</a:t>
            </a:r>
          </a:p>
        </p:txBody>
      </p:sp>
      <p:sp>
        <p:nvSpPr>
          <p:cNvPr id="124" name="Freeform 9"/>
          <p:cNvSpPr/>
          <p:nvPr/>
        </p:nvSpPr>
        <p:spPr bwMode="auto">
          <a:xfrm>
            <a:off x="1282327" y="3774536"/>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1714564" y="2357045"/>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20" name="Rectangle 24"/>
          <p:cNvSpPr>
            <a:spLocks noChangeArrowheads="1"/>
          </p:cNvSpPr>
          <p:nvPr/>
        </p:nvSpPr>
        <p:spPr bwMode="auto">
          <a:xfrm>
            <a:off x="4908800" y="1661522"/>
            <a:ext cx="2952000" cy="18217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a:t>
            </a:r>
            <a:r>
              <a:rPr lang="zh-CN" altLang="en-US" sz="1200" b="1" dirty="0">
                <a:latin typeface="微软雅黑" panose="020B0503020204020204" pitchFamily="34" charset="-122"/>
                <a:ea typeface="微软雅黑" panose="020B0503020204020204" pitchFamily="34" charset="-122"/>
              </a:rPr>
              <a:t>）活动目标。</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① 能够准确地分析关爱老人招贴的设计需求。</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② 能够根据需求讨论和制作创意方案。</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③ 能够根据创意方案设计出既有教育意义又有创意性的关爱老人的公益招贴。</a:t>
            </a:r>
            <a:endParaRPr lang="en-US" altLang="zh-CN" sz="1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399322031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53" presetClass="entr" presetSubtype="16" fill="hold" grpId="0" nodeType="withEffect">
                                      <p:stCondLst>
                                        <p:cond delay="1700"/>
                                      </p:stCondLst>
                                      <p:childTnLst>
                                        <p:set>
                                          <p:cBhvr>
                                            <p:cTn id="35" dur="1" fill="hold">
                                              <p:stCondLst>
                                                <p:cond delay="0"/>
                                              </p:stCondLst>
                                            </p:cTn>
                                            <p:tgtEl>
                                              <p:spTgt spid="113"/>
                                            </p:tgtEl>
                                            <p:attrNameLst>
                                              <p:attrName>style.visibility</p:attrName>
                                            </p:attrNameLst>
                                          </p:cBhvr>
                                          <p:to>
                                            <p:strVal val="visible"/>
                                          </p:to>
                                        </p:set>
                                        <p:anim calcmode="lin" valueType="num">
                                          <p:cBhvr>
                                            <p:cTn id="36" dur="500" fill="hold"/>
                                            <p:tgtEl>
                                              <p:spTgt spid="113"/>
                                            </p:tgtEl>
                                            <p:attrNameLst>
                                              <p:attrName>ppt_w</p:attrName>
                                            </p:attrNameLst>
                                          </p:cBhvr>
                                          <p:tavLst>
                                            <p:tav tm="0">
                                              <p:val>
                                                <p:fltVal val="0"/>
                                              </p:val>
                                            </p:tav>
                                            <p:tav tm="100000">
                                              <p:val>
                                                <p:strVal val="#ppt_w"/>
                                              </p:val>
                                            </p:tav>
                                          </p:tavLst>
                                        </p:anim>
                                        <p:anim calcmode="lin" valueType="num">
                                          <p:cBhvr>
                                            <p:cTn id="37" dur="500" fill="hold"/>
                                            <p:tgtEl>
                                              <p:spTgt spid="113"/>
                                            </p:tgtEl>
                                            <p:attrNameLst>
                                              <p:attrName>ppt_h</p:attrName>
                                            </p:attrNameLst>
                                          </p:cBhvr>
                                          <p:tavLst>
                                            <p:tav tm="0">
                                              <p:val>
                                                <p:fltVal val="0"/>
                                              </p:val>
                                            </p:tav>
                                            <p:tav tm="100000">
                                              <p:val>
                                                <p:strVal val="#ppt_h"/>
                                              </p:val>
                                            </p:tav>
                                          </p:tavLst>
                                        </p:anim>
                                        <p:animEffect transition="in" filter="fade">
                                          <p:cBhvr>
                                            <p:cTn id="38" dur="500"/>
                                            <p:tgtEl>
                                              <p:spTgt spid="113"/>
                                            </p:tgtEl>
                                          </p:cBhvr>
                                        </p:animEffect>
                                      </p:childTnLst>
                                    </p:cTn>
                                  </p:par>
                                  <p:par>
                                    <p:cTn id="39" presetID="53" presetClass="entr" presetSubtype="16" fill="hold" grpId="0" nodeType="withEffect">
                                      <p:stCondLst>
                                        <p:cond delay="1700"/>
                                      </p:stCondLst>
                                      <p:childTnLst>
                                        <p:set>
                                          <p:cBhvr>
                                            <p:cTn id="40" dur="1" fill="hold">
                                              <p:stCondLst>
                                                <p:cond delay="0"/>
                                              </p:stCondLst>
                                            </p:cTn>
                                            <p:tgtEl>
                                              <p:spTgt spid="115"/>
                                            </p:tgtEl>
                                            <p:attrNameLst>
                                              <p:attrName>style.visibility</p:attrName>
                                            </p:attrNameLst>
                                          </p:cBhvr>
                                          <p:to>
                                            <p:strVal val="visible"/>
                                          </p:to>
                                        </p:set>
                                        <p:anim calcmode="lin" valueType="num">
                                          <p:cBhvr>
                                            <p:cTn id="41" dur="500" fill="hold"/>
                                            <p:tgtEl>
                                              <p:spTgt spid="115"/>
                                            </p:tgtEl>
                                            <p:attrNameLst>
                                              <p:attrName>ppt_w</p:attrName>
                                            </p:attrNameLst>
                                          </p:cBhvr>
                                          <p:tavLst>
                                            <p:tav tm="0">
                                              <p:val>
                                                <p:fltVal val="0"/>
                                              </p:val>
                                            </p:tav>
                                            <p:tav tm="100000">
                                              <p:val>
                                                <p:strVal val="#ppt_w"/>
                                              </p:val>
                                            </p:tav>
                                          </p:tavLst>
                                        </p:anim>
                                        <p:anim calcmode="lin" valueType="num">
                                          <p:cBhvr>
                                            <p:cTn id="42" dur="500" fill="hold"/>
                                            <p:tgtEl>
                                              <p:spTgt spid="115"/>
                                            </p:tgtEl>
                                            <p:attrNameLst>
                                              <p:attrName>ppt_h</p:attrName>
                                            </p:attrNameLst>
                                          </p:cBhvr>
                                          <p:tavLst>
                                            <p:tav tm="0">
                                              <p:val>
                                                <p:fltVal val="0"/>
                                              </p:val>
                                            </p:tav>
                                            <p:tav tm="100000">
                                              <p:val>
                                                <p:strVal val="#ppt_h"/>
                                              </p:val>
                                            </p:tav>
                                          </p:tavLst>
                                        </p:anim>
                                        <p:animEffect transition="in" filter="fade">
                                          <p:cBhvr>
                                            <p:cTn id="43" dur="500"/>
                                            <p:tgtEl>
                                              <p:spTgt spid="115"/>
                                            </p:tgtEl>
                                          </p:cBhvr>
                                        </p:animEffect>
                                      </p:childTnLst>
                                    </p:cTn>
                                  </p:par>
                                  <p:par>
                                    <p:cTn id="44" presetID="53" presetClass="entr" presetSubtype="16" fill="hold" grpId="0" nodeType="withEffect">
                                      <p:stCondLst>
                                        <p:cond delay="1900"/>
                                      </p:stCondLst>
                                      <p:childTnLst>
                                        <p:set>
                                          <p:cBhvr>
                                            <p:cTn id="45" dur="1" fill="hold">
                                              <p:stCondLst>
                                                <p:cond delay="0"/>
                                              </p:stCondLst>
                                            </p:cTn>
                                            <p:tgtEl>
                                              <p:spTgt spid="121"/>
                                            </p:tgtEl>
                                            <p:attrNameLst>
                                              <p:attrName>style.visibility</p:attrName>
                                            </p:attrNameLst>
                                          </p:cBhvr>
                                          <p:to>
                                            <p:strVal val="visible"/>
                                          </p:to>
                                        </p:set>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fltVal val="0"/>
                                              </p:val>
                                            </p:tav>
                                            <p:tav tm="100000">
                                              <p:val>
                                                <p:strVal val="#ppt_h"/>
                                              </p:val>
                                            </p:tav>
                                          </p:tavLst>
                                        </p:anim>
                                        <p:animEffect transition="in" filter="fade">
                                          <p:cBhvr>
                                            <p:cTn id="48" dur="500"/>
                                            <p:tgtEl>
                                              <p:spTgt spid="121"/>
                                            </p:tgtEl>
                                          </p:cBhvr>
                                        </p:animEffect>
                                      </p:childTnLst>
                                    </p:cTn>
                                  </p:par>
                                  <p:par>
                                    <p:cTn id="49" presetID="53" presetClass="entr" presetSubtype="16" fill="hold" grpId="0" nodeType="withEffect">
                                      <p:stCondLst>
                                        <p:cond delay="1900"/>
                                      </p:stCondLst>
                                      <p:childTnLst>
                                        <p:set>
                                          <p:cBhvr>
                                            <p:cTn id="50" dur="1" fill="hold">
                                              <p:stCondLst>
                                                <p:cond delay="0"/>
                                              </p:stCondLst>
                                            </p:cTn>
                                            <p:tgtEl>
                                              <p:spTgt spid="116"/>
                                            </p:tgtEl>
                                            <p:attrNameLst>
                                              <p:attrName>style.visibility</p:attrName>
                                            </p:attrNameLst>
                                          </p:cBhvr>
                                          <p:to>
                                            <p:strVal val="visible"/>
                                          </p:to>
                                        </p:set>
                                        <p:anim calcmode="lin" valueType="num">
                                          <p:cBhvr>
                                            <p:cTn id="51" dur="500" fill="hold"/>
                                            <p:tgtEl>
                                              <p:spTgt spid="116"/>
                                            </p:tgtEl>
                                            <p:attrNameLst>
                                              <p:attrName>ppt_w</p:attrName>
                                            </p:attrNameLst>
                                          </p:cBhvr>
                                          <p:tavLst>
                                            <p:tav tm="0">
                                              <p:val>
                                                <p:fltVal val="0"/>
                                              </p:val>
                                            </p:tav>
                                            <p:tav tm="100000">
                                              <p:val>
                                                <p:strVal val="#ppt_w"/>
                                              </p:val>
                                            </p:tav>
                                          </p:tavLst>
                                        </p:anim>
                                        <p:anim calcmode="lin" valueType="num">
                                          <p:cBhvr>
                                            <p:cTn id="52" dur="500" fill="hold"/>
                                            <p:tgtEl>
                                              <p:spTgt spid="116"/>
                                            </p:tgtEl>
                                            <p:attrNameLst>
                                              <p:attrName>ppt_h</p:attrName>
                                            </p:attrNameLst>
                                          </p:cBhvr>
                                          <p:tavLst>
                                            <p:tav tm="0">
                                              <p:val>
                                                <p:fltVal val="0"/>
                                              </p:val>
                                            </p:tav>
                                            <p:tav tm="100000">
                                              <p:val>
                                                <p:strVal val="#ppt_h"/>
                                              </p:val>
                                            </p:tav>
                                          </p:tavLst>
                                        </p:anim>
                                        <p:animEffect transition="in" filter="fade">
                                          <p:cBhvr>
                                            <p:cTn id="53" dur="500"/>
                                            <p:tgtEl>
                                              <p:spTgt spid="116"/>
                                            </p:tgtEl>
                                          </p:cBhvr>
                                        </p:animEffect>
                                      </p:childTnLst>
                                    </p:cTn>
                                  </p:par>
                                  <p:par>
                                    <p:cTn id="54" presetID="53" presetClass="entr" presetSubtype="16" fill="hold" grpId="0" nodeType="withEffect">
                                      <p:stCondLst>
                                        <p:cond delay="2100"/>
                                      </p:stCondLst>
                                      <p:childTnLst>
                                        <p:set>
                                          <p:cBhvr>
                                            <p:cTn id="55" dur="1" fill="hold">
                                              <p:stCondLst>
                                                <p:cond delay="0"/>
                                              </p:stCondLst>
                                            </p:cTn>
                                            <p:tgtEl>
                                              <p:spTgt spid="123"/>
                                            </p:tgtEl>
                                            <p:attrNameLst>
                                              <p:attrName>style.visibility</p:attrName>
                                            </p:attrNameLst>
                                          </p:cBhvr>
                                          <p:to>
                                            <p:strVal val="visible"/>
                                          </p:to>
                                        </p:set>
                                        <p:anim calcmode="lin" valueType="num">
                                          <p:cBhvr>
                                            <p:cTn id="56" dur="500" fill="hold"/>
                                            <p:tgtEl>
                                              <p:spTgt spid="123"/>
                                            </p:tgtEl>
                                            <p:attrNameLst>
                                              <p:attrName>ppt_w</p:attrName>
                                            </p:attrNameLst>
                                          </p:cBhvr>
                                          <p:tavLst>
                                            <p:tav tm="0">
                                              <p:val>
                                                <p:fltVal val="0"/>
                                              </p:val>
                                            </p:tav>
                                            <p:tav tm="100000">
                                              <p:val>
                                                <p:strVal val="#ppt_w"/>
                                              </p:val>
                                            </p:tav>
                                          </p:tavLst>
                                        </p:anim>
                                        <p:anim calcmode="lin" valueType="num">
                                          <p:cBhvr>
                                            <p:cTn id="57" dur="500" fill="hold"/>
                                            <p:tgtEl>
                                              <p:spTgt spid="123"/>
                                            </p:tgtEl>
                                            <p:attrNameLst>
                                              <p:attrName>ppt_h</p:attrName>
                                            </p:attrNameLst>
                                          </p:cBhvr>
                                          <p:tavLst>
                                            <p:tav tm="0">
                                              <p:val>
                                                <p:fltVal val="0"/>
                                              </p:val>
                                            </p:tav>
                                            <p:tav tm="100000">
                                              <p:val>
                                                <p:strVal val="#ppt_h"/>
                                              </p:val>
                                            </p:tav>
                                          </p:tavLst>
                                        </p:anim>
                                        <p:animEffect transition="in" filter="fade">
                                          <p:cBhvr>
                                            <p:cTn id="58" dur="500"/>
                                            <p:tgtEl>
                                              <p:spTgt spid="123"/>
                                            </p:tgtEl>
                                          </p:cBhvr>
                                        </p:animEffect>
                                      </p:childTnLst>
                                    </p:cTn>
                                  </p:par>
                                  <p:par>
                                    <p:cTn id="59" presetID="42" presetClass="entr" presetSubtype="0" fill="hold" grpId="0" nodeType="withEffect">
                                      <p:stCondLst>
                                        <p:cond delay="2600"/>
                                      </p:stCondLst>
                                      <p:childTnLst>
                                        <p:set>
                                          <p:cBhvr>
                                            <p:cTn id="60" dur="1" fill="hold">
                                              <p:stCondLst>
                                                <p:cond delay="0"/>
                                              </p:stCondLst>
                                            </p:cTn>
                                            <p:tgtEl>
                                              <p:spTgt spid="114"/>
                                            </p:tgtEl>
                                            <p:attrNameLst>
                                              <p:attrName>style.visibility</p:attrName>
                                            </p:attrNameLst>
                                          </p:cBhvr>
                                          <p:to>
                                            <p:strVal val="visible"/>
                                          </p:to>
                                        </p:set>
                                        <p:animEffect transition="in" filter="fade">
                                          <p:cBhvr>
                                            <p:cTn id="61" dur="500"/>
                                            <p:tgtEl>
                                              <p:spTgt spid="114"/>
                                            </p:tgtEl>
                                          </p:cBhvr>
                                        </p:animEffect>
                                        <p:anim calcmode="lin" valueType="num">
                                          <p:cBhvr>
                                            <p:cTn id="62" dur="500" fill="hold"/>
                                            <p:tgtEl>
                                              <p:spTgt spid="114"/>
                                            </p:tgtEl>
                                            <p:attrNameLst>
                                              <p:attrName>ppt_x</p:attrName>
                                            </p:attrNameLst>
                                          </p:cBhvr>
                                          <p:tavLst>
                                            <p:tav tm="0">
                                              <p:val>
                                                <p:strVal val="#ppt_x"/>
                                              </p:val>
                                            </p:tav>
                                            <p:tav tm="100000">
                                              <p:val>
                                                <p:strVal val="#ppt_x"/>
                                              </p:val>
                                            </p:tav>
                                          </p:tavLst>
                                        </p:anim>
                                        <p:anim calcmode="lin" valueType="num">
                                          <p:cBhvr>
                                            <p:cTn id="63" dur="500" fill="hold"/>
                                            <p:tgtEl>
                                              <p:spTgt spid="11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2600"/>
                                      </p:stCondLst>
                                      <p:childTnLst>
                                        <p:set>
                                          <p:cBhvr>
                                            <p:cTn id="65" dur="1" fill="hold">
                                              <p:stCondLst>
                                                <p:cond delay="0"/>
                                              </p:stCondLst>
                                            </p:cTn>
                                            <p:tgtEl>
                                              <p:spTgt spid="118"/>
                                            </p:tgtEl>
                                            <p:attrNameLst>
                                              <p:attrName>style.visibility</p:attrName>
                                            </p:attrNameLst>
                                          </p:cBhvr>
                                          <p:to>
                                            <p:strVal val="visible"/>
                                          </p:to>
                                        </p:set>
                                        <p:animEffect transition="in" filter="fade">
                                          <p:cBhvr>
                                            <p:cTn id="66" dur="500"/>
                                            <p:tgtEl>
                                              <p:spTgt spid="118"/>
                                            </p:tgtEl>
                                          </p:cBhvr>
                                        </p:animEffect>
                                        <p:anim calcmode="lin" valueType="num">
                                          <p:cBhvr>
                                            <p:cTn id="67" dur="500" fill="hold"/>
                                            <p:tgtEl>
                                              <p:spTgt spid="118"/>
                                            </p:tgtEl>
                                            <p:attrNameLst>
                                              <p:attrName>ppt_x</p:attrName>
                                            </p:attrNameLst>
                                          </p:cBhvr>
                                          <p:tavLst>
                                            <p:tav tm="0">
                                              <p:val>
                                                <p:strVal val="#ppt_x"/>
                                              </p:val>
                                            </p:tav>
                                            <p:tav tm="100000">
                                              <p:val>
                                                <p:strVal val="#ppt_x"/>
                                              </p:val>
                                            </p:tav>
                                          </p:tavLst>
                                        </p:anim>
                                        <p:anim calcmode="lin" valueType="num">
                                          <p:cBhvr>
                                            <p:cTn id="68" dur="500" fill="hold"/>
                                            <p:tgtEl>
                                              <p:spTgt spid="118"/>
                                            </p:tgtEl>
                                            <p:attrNameLst>
                                              <p:attrName>ppt_y</p:attrName>
                                            </p:attrNameLst>
                                          </p:cBhvr>
                                          <p:tavLst>
                                            <p:tav tm="0">
                                              <p:val>
                                                <p:strVal val="#ppt_y+.1"/>
                                              </p:val>
                                            </p:tav>
                                            <p:tav tm="100000">
                                              <p:val>
                                                <p:strVal val="#ppt_y"/>
                                              </p:val>
                                            </p:tav>
                                          </p:tavLst>
                                        </p:anim>
                                      </p:childTnLst>
                                    </p:cTn>
                                  </p:par>
                                  <p:par>
                                    <p:cTn id="69" presetID="21" presetClass="entr" presetSubtype="1" fill="hold" nodeType="withEffect">
                                      <p:stCondLst>
                                        <p:cond delay="1200"/>
                                      </p:stCondLst>
                                      <p:childTnLst>
                                        <p:set>
                                          <p:cBhvr>
                                            <p:cTn id="70" dur="1" fill="hold">
                                              <p:stCondLst>
                                                <p:cond delay="0"/>
                                              </p:stCondLst>
                                            </p:cTn>
                                            <p:tgtEl>
                                              <p:spTgt spid="22"/>
                                            </p:tgtEl>
                                            <p:attrNameLst>
                                              <p:attrName>style.visibility</p:attrName>
                                            </p:attrNameLst>
                                          </p:cBhvr>
                                          <p:to>
                                            <p:strVal val="visible"/>
                                          </p:to>
                                        </p:set>
                                        <p:animEffect transition="in" filter="wheel(1)">
                                          <p:cBhvr>
                                            <p:cTn id="71" dur="500"/>
                                            <p:tgtEl>
                                              <p:spTgt spid="22"/>
                                            </p:tgtEl>
                                          </p:cBhvr>
                                        </p:animEffect>
                                      </p:childTnLst>
                                    </p:cTn>
                                  </p:par>
                                </p:childTnLst>
                              </p:cTn>
                            </p:par>
                            <p:par>
                              <p:cTn id="72" fill="hold">
                                <p:stCondLst>
                                  <p:cond delay="3100"/>
                                </p:stCondLst>
                                <p:childTnLst>
                                  <p:par>
                                    <p:cTn id="73" presetID="2" presetClass="entr" presetSubtype="2" fill="hold" grpId="0" nodeType="afterEffect" p14:presetBounceEnd="60000">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14:bounceEnd="60000">
                                          <p:cBhvr additive="base">
                                            <p:cTn id="75" dur="500" fill="hold"/>
                                            <p:tgtEl>
                                              <p:spTgt spid="20"/>
                                            </p:tgtEl>
                                            <p:attrNameLst>
                                              <p:attrName>ppt_x</p:attrName>
                                            </p:attrNameLst>
                                          </p:cBhvr>
                                          <p:tavLst>
                                            <p:tav tm="0">
                                              <p:val>
                                                <p:strVal val="1+#ppt_w/2"/>
                                              </p:val>
                                            </p:tav>
                                            <p:tav tm="100000">
                                              <p:val>
                                                <p:strVal val="#ppt_x"/>
                                              </p:val>
                                            </p:tav>
                                          </p:tavLst>
                                        </p:anim>
                                        <p:anim calcmode="lin" valueType="num" p14:bounceEnd="60000">
                                          <p:cBhvr additive="base">
                                            <p:cTn id="76"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1" grpId="0" animBg="1"/>
          <p:bldP spid="116" grpId="0" animBg="1"/>
          <p:bldP spid="123" grpId="0" animBg="1"/>
          <p:bldP spid="114" grpId="0" animBg="1"/>
          <p:bldP spid="118" grpId="0"/>
          <p:bldP spid="124" grpId="0" animBg="1"/>
          <p:bldP spid="124" grpId="1" animBg="1"/>
          <p:bldP spid="125" grpId="0" animBg="1"/>
          <p:bldP spid="125" grpId="1" animBg="1"/>
          <p:bldP spid="20"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53" presetClass="entr" presetSubtype="16" fill="hold" grpId="0" nodeType="withEffect">
                                      <p:stCondLst>
                                        <p:cond delay="1700"/>
                                      </p:stCondLst>
                                      <p:childTnLst>
                                        <p:set>
                                          <p:cBhvr>
                                            <p:cTn id="35" dur="1" fill="hold">
                                              <p:stCondLst>
                                                <p:cond delay="0"/>
                                              </p:stCondLst>
                                            </p:cTn>
                                            <p:tgtEl>
                                              <p:spTgt spid="113"/>
                                            </p:tgtEl>
                                            <p:attrNameLst>
                                              <p:attrName>style.visibility</p:attrName>
                                            </p:attrNameLst>
                                          </p:cBhvr>
                                          <p:to>
                                            <p:strVal val="visible"/>
                                          </p:to>
                                        </p:set>
                                        <p:anim calcmode="lin" valueType="num">
                                          <p:cBhvr>
                                            <p:cTn id="36" dur="500" fill="hold"/>
                                            <p:tgtEl>
                                              <p:spTgt spid="113"/>
                                            </p:tgtEl>
                                            <p:attrNameLst>
                                              <p:attrName>ppt_w</p:attrName>
                                            </p:attrNameLst>
                                          </p:cBhvr>
                                          <p:tavLst>
                                            <p:tav tm="0">
                                              <p:val>
                                                <p:fltVal val="0"/>
                                              </p:val>
                                            </p:tav>
                                            <p:tav tm="100000">
                                              <p:val>
                                                <p:strVal val="#ppt_w"/>
                                              </p:val>
                                            </p:tav>
                                          </p:tavLst>
                                        </p:anim>
                                        <p:anim calcmode="lin" valueType="num">
                                          <p:cBhvr>
                                            <p:cTn id="37" dur="500" fill="hold"/>
                                            <p:tgtEl>
                                              <p:spTgt spid="113"/>
                                            </p:tgtEl>
                                            <p:attrNameLst>
                                              <p:attrName>ppt_h</p:attrName>
                                            </p:attrNameLst>
                                          </p:cBhvr>
                                          <p:tavLst>
                                            <p:tav tm="0">
                                              <p:val>
                                                <p:fltVal val="0"/>
                                              </p:val>
                                            </p:tav>
                                            <p:tav tm="100000">
                                              <p:val>
                                                <p:strVal val="#ppt_h"/>
                                              </p:val>
                                            </p:tav>
                                          </p:tavLst>
                                        </p:anim>
                                        <p:animEffect transition="in" filter="fade">
                                          <p:cBhvr>
                                            <p:cTn id="38" dur="500"/>
                                            <p:tgtEl>
                                              <p:spTgt spid="113"/>
                                            </p:tgtEl>
                                          </p:cBhvr>
                                        </p:animEffect>
                                      </p:childTnLst>
                                    </p:cTn>
                                  </p:par>
                                  <p:par>
                                    <p:cTn id="39" presetID="53" presetClass="entr" presetSubtype="16" fill="hold" grpId="0" nodeType="withEffect">
                                      <p:stCondLst>
                                        <p:cond delay="1700"/>
                                      </p:stCondLst>
                                      <p:childTnLst>
                                        <p:set>
                                          <p:cBhvr>
                                            <p:cTn id="40" dur="1" fill="hold">
                                              <p:stCondLst>
                                                <p:cond delay="0"/>
                                              </p:stCondLst>
                                            </p:cTn>
                                            <p:tgtEl>
                                              <p:spTgt spid="115"/>
                                            </p:tgtEl>
                                            <p:attrNameLst>
                                              <p:attrName>style.visibility</p:attrName>
                                            </p:attrNameLst>
                                          </p:cBhvr>
                                          <p:to>
                                            <p:strVal val="visible"/>
                                          </p:to>
                                        </p:set>
                                        <p:anim calcmode="lin" valueType="num">
                                          <p:cBhvr>
                                            <p:cTn id="41" dur="500" fill="hold"/>
                                            <p:tgtEl>
                                              <p:spTgt spid="115"/>
                                            </p:tgtEl>
                                            <p:attrNameLst>
                                              <p:attrName>ppt_w</p:attrName>
                                            </p:attrNameLst>
                                          </p:cBhvr>
                                          <p:tavLst>
                                            <p:tav tm="0">
                                              <p:val>
                                                <p:fltVal val="0"/>
                                              </p:val>
                                            </p:tav>
                                            <p:tav tm="100000">
                                              <p:val>
                                                <p:strVal val="#ppt_w"/>
                                              </p:val>
                                            </p:tav>
                                          </p:tavLst>
                                        </p:anim>
                                        <p:anim calcmode="lin" valueType="num">
                                          <p:cBhvr>
                                            <p:cTn id="42" dur="500" fill="hold"/>
                                            <p:tgtEl>
                                              <p:spTgt spid="115"/>
                                            </p:tgtEl>
                                            <p:attrNameLst>
                                              <p:attrName>ppt_h</p:attrName>
                                            </p:attrNameLst>
                                          </p:cBhvr>
                                          <p:tavLst>
                                            <p:tav tm="0">
                                              <p:val>
                                                <p:fltVal val="0"/>
                                              </p:val>
                                            </p:tav>
                                            <p:tav tm="100000">
                                              <p:val>
                                                <p:strVal val="#ppt_h"/>
                                              </p:val>
                                            </p:tav>
                                          </p:tavLst>
                                        </p:anim>
                                        <p:animEffect transition="in" filter="fade">
                                          <p:cBhvr>
                                            <p:cTn id="43" dur="500"/>
                                            <p:tgtEl>
                                              <p:spTgt spid="115"/>
                                            </p:tgtEl>
                                          </p:cBhvr>
                                        </p:animEffect>
                                      </p:childTnLst>
                                    </p:cTn>
                                  </p:par>
                                  <p:par>
                                    <p:cTn id="44" presetID="53" presetClass="entr" presetSubtype="16" fill="hold" grpId="0" nodeType="withEffect">
                                      <p:stCondLst>
                                        <p:cond delay="1900"/>
                                      </p:stCondLst>
                                      <p:childTnLst>
                                        <p:set>
                                          <p:cBhvr>
                                            <p:cTn id="45" dur="1" fill="hold">
                                              <p:stCondLst>
                                                <p:cond delay="0"/>
                                              </p:stCondLst>
                                            </p:cTn>
                                            <p:tgtEl>
                                              <p:spTgt spid="121"/>
                                            </p:tgtEl>
                                            <p:attrNameLst>
                                              <p:attrName>style.visibility</p:attrName>
                                            </p:attrNameLst>
                                          </p:cBhvr>
                                          <p:to>
                                            <p:strVal val="visible"/>
                                          </p:to>
                                        </p:set>
                                        <p:anim calcmode="lin" valueType="num">
                                          <p:cBhvr>
                                            <p:cTn id="46" dur="500" fill="hold"/>
                                            <p:tgtEl>
                                              <p:spTgt spid="121"/>
                                            </p:tgtEl>
                                            <p:attrNameLst>
                                              <p:attrName>ppt_w</p:attrName>
                                            </p:attrNameLst>
                                          </p:cBhvr>
                                          <p:tavLst>
                                            <p:tav tm="0">
                                              <p:val>
                                                <p:fltVal val="0"/>
                                              </p:val>
                                            </p:tav>
                                            <p:tav tm="100000">
                                              <p:val>
                                                <p:strVal val="#ppt_w"/>
                                              </p:val>
                                            </p:tav>
                                          </p:tavLst>
                                        </p:anim>
                                        <p:anim calcmode="lin" valueType="num">
                                          <p:cBhvr>
                                            <p:cTn id="47" dur="500" fill="hold"/>
                                            <p:tgtEl>
                                              <p:spTgt spid="121"/>
                                            </p:tgtEl>
                                            <p:attrNameLst>
                                              <p:attrName>ppt_h</p:attrName>
                                            </p:attrNameLst>
                                          </p:cBhvr>
                                          <p:tavLst>
                                            <p:tav tm="0">
                                              <p:val>
                                                <p:fltVal val="0"/>
                                              </p:val>
                                            </p:tav>
                                            <p:tav tm="100000">
                                              <p:val>
                                                <p:strVal val="#ppt_h"/>
                                              </p:val>
                                            </p:tav>
                                          </p:tavLst>
                                        </p:anim>
                                        <p:animEffect transition="in" filter="fade">
                                          <p:cBhvr>
                                            <p:cTn id="48" dur="500"/>
                                            <p:tgtEl>
                                              <p:spTgt spid="121"/>
                                            </p:tgtEl>
                                          </p:cBhvr>
                                        </p:animEffect>
                                      </p:childTnLst>
                                    </p:cTn>
                                  </p:par>
                                  <p:par>
                                    <p:cTn id="49" presetID="53" presetClass="entr" presetSubtype="16" fill="hold" grpId="0" nodeType="withEffect">
                                      <p:stCondLst>
                                        <p:cond delay="1900"/>
                                      </p:stCondLst>
                                      <p:childTnLst>
                                        <p:set>
                                          <p:cBhvr>
                                            <p:cTn id="50" dur="1" fill="hold">
                                              <p:stCondLst>
                                                <p:cond delay="0"/>
                                              </p:stCondLst>
                                            </p:cTn>
                                            <p:tgtEl>
                                              <p:spTgt spid="116"/>
                                            </p:tgtEl>
                                            <p:attrNameLst>
                                              <p:attrName>style.visibility</p:attrName>
                                            </p:attrNameLst>
                                          </p:cBhvr>
                                          <p:to>
                                            <p:strVal val="visible"/>
                                          </p:to>
                                        </p:set>
                                        <p:anim calcmode="lin" valueType="num">
                                          <p:cBhvr>
                                            <p:cTn id="51" dur="500" fill="hold"/>
                                            <p:tgtEl>
                                              <p:spTgt spid="116"/>
                                            </p:tgtEl>
                                            <p:attrNameLst>
                                              <p:attrName>ppt_w</p:attrName>
                                            </p:attrNameLst>
                                          </p:cBhvr>
                                          <p:tavLst>
                                            <p:tav tm="0">
                                              <p:val>
                                                <p:fltVal val="0"/>
                                              </p:val>
                                            </p:tav>
                                            <p:tav tm="100000">
                                              <p:val>
                                                <p:strVal val="#ppt_w"/>
                                              </p:val>
                                            </p:tav>
                                          </p:tavLst>
                                        </p:anim>
                                        <p:anim calcmode="lin" valueType="num">
                                          <p:cBhvr>
                                            <p:cTn id="52" dur="500" fill="hold"/>
                                            <p:tgtEl>
                                              <p:spTgt spid="116"/>
                                            </p:tgtEl>
                                            <p:attrNameLst>
                                              <p:attrName>ppt_h</p:attrName>
                                            </p:attrNameLst>
                                          </p:cBhvr>
                                          <p:tavLst>
                                            <p:tav tm="0">
                                              <p:val>
                                                <p:fltVal val="0"/>
                                              </p:val>
                                            </p:tav>
                                            <p:tav tm="100000">
                                              <p:val>
                                                <p:strVal val="#ppt_h"/>
                                              </p:val>
                                            </p:tav>
                                          </p:tavLst>
                                        </p:anim>
                                        <p:animEffect transition="in" filter="fade">
                                          <p:cBhvr>
                                            <p:cTn id="53" dur="500"/>
                                            <p:tgtEl>
                                              <p:spTgt spid="116"/>
                                            </p:tgtEl>
                                          </p:cBhvr>
                                        </p:animEffect>
                                      </p:childTnLst>
                                    </p:cTn>
                                  </p:par>
                                  <p:par>
                                    <p:cTn id="54" presetID="53" presetClass="entr" presetSubtype="16" fill="hold" grpId="0" nodeType="withEffect">
                                      <p:stCondLst>
                                        <p:cond delay="2100"/>
                                      </p:stCondLst>
                                      <p:childTnLst>
                                        <p:set>
                                          <p:cBhvr>
                                            <p:cTn id="55" dur="1" fill="hold">
                                              <p:stCondLst>
                                                <p:cond delay="0"/>
                                              </p:stCondLst>
                                            </p:cTn>
                                            <p:tgtEl>
                                              <p:spTgt spid="123"/>
                                            </p:tgtEl>
                                            <p:attrNameLst>
                                              <p:attrName>style.visibility</p:attrName>
                                            </p:attrNameLst>
                                          </p:cBhvr>
                                          <p:to>
                                            <p:strVal val="visible"/>
                                          </p:to>
                                        </p:set>
                                        <p:anim calcmode="lin" valueType="num">
                                          <p:cBhvr>
                                            <p:cTn id="56" dur="500" fill="hold"/>
                                            <p:tgtEl>
                                              <p:spTgt spid="123"/>
                                            </p:tgtEl>
                                            <p:attrNameLst>
                                              <p:attrName>ppt_w</p:attrName>
                                            </p:attrNameLst>
                                          </p:cBhvr>
                                          <p:tavLst>
                                            <p:tav tm="0">
                                              <p:val>
                                                <p:fltVal val="0"/>
                                              </p:val>
                                            </p:tav>
                                            <p:tav tm="100000">
                                              <p:val>
                                                <p:strVal val="#ppt_w"/>
                                              </p:val>
                                            </p:tav>
                                          </p:tavLst>
                                        </p:anim>
                                        <p:anim calcmode="lin" valueType="num">
                                          <p:cBhvr>
                                            <p:cTn id="57" dur="500" fill="hold"/>
                                            <p:tgtEl>
                                              <p:spTgt spid="123"/>
                                            </p:tgtEl>
                                            <p:attrNameLst>
                                              <p:attrName>ppt_h</p:attrName>
                                            </p:attrNameLst>
                                          </p:cBhvr>
                                          <p:tavLst>
                                            <p:tav tm="0">
                                              <p:val>
                                                <p:fltVal val="0"/>
                                              </p:val>
                                            </p:tav>
                                            <p:tav tm="100000">
                                              <p:val>
                                                <p:strVal val="#ppt_h"/>
                                              </p:val>
                                            </p:tav>
                                          </p:tavLst>
                                        </p:anim>
                                        <p:animEffect transition="in" filter="fade">
                                          <p:cBhvr>
                                            <p:cTn id="58" dur="500"/>
                                            <p:tgtEl>
                                              <p:spTgt spid="123"/>
                                            </p:tgtEl>
                                          </p:cBhvr>
                                        </p:animEffect>
                                      </p:childTnLst>
                                    </p:cTn>
                                  </p:par>
                                  <p:par>
                                    <p:cTn id="59" presetID="42" presetClass="entr" presetSubtype="0" fill="hold" grpId="0" nodeType="withEffect">
                                      <p:stCondLst>
                                        <p:cond delay="2600"/>
                                      </p:stCondLst>
                                      <p:childTnLst>
                                        <p:set>
                                          <p:cBhvr>
                                            <p:cTn id="60" dur="1" fill="hold">
                                              <p:stCondLst>
                                                <p:cond delay="0"/>
                                              </p:stCondLst>
                                            </p:cTn>
                                            <p:tgtEl>
                                              <p:spTgt spid="114"/>
                                            </p:tgtEl>
                                            <p:attrNameLst>
                                              <p:attrName>style.visibility</p:attrName>
                                            </p:attrNameLst>
                                          </p:cBhvr>
                                          <p:to>
                                            <p:strVal val="visible"/>
                                          </p:to>
                                        </p:set>
                                        <p:animEffect transition="in" filter="fade">
                                          <p:cBhvr>
                                            <p:cTn id="61" dur="500"/>
                                            <p:tgtEl>
                                              <p:spTgt spid="114"/>
                                            </p:tgtEl>
                                          </p:cBhvr>
                                        </p:animEffect>
                                        <p:anim calcmode="lin" valueType="num">
                                          <p:cBhvr>
                                            <p:cTn id="62" dur="500" fill="hold"/>
                                            <p:tgtEl>
                                              <p:spTgt spid="114"/>
                                            </p:tgtEl>
                                            <p:attrNameLst>
                                              <p:attrName>ppt_x</p:attrName>
                                            </p:attrNameLst>
                                          </p:cBhvr>
                                          <p:tavLst>
                                            <p:tav tm="0">
                                              <p:val>
                                                <p:strVal val="#ppt_x"/>
                                              </p:val>
                                            </p:tav>
                                            <p:tav tm="100000">
                                              <p:val>
                                                <p:strVal val="#ppt_x"/>
                                              </p:val>
                                            </p:tav>
                                          </p:tavLst>
                                        </p:anim>
                                        <p:anim calcmode="lin" valueType="num">
                                          <p:cBhvr>
                                            <p:cTn id="63" dur="500" fill="hold"/>
                                            <p:tgtEl>
                                              <p:spTgt spid="114"/>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2600"/>
                                      </p:stCondLst>
                                      <p:childTnLst>
                                        <p:set>
                                          <p:cBhvr>
                                            <p:cTn id="65" dur="1" fill="hold">
                                              <p:stCondLst>
                                                <p:cond delay="0"/>
                                              </p:stCondLst>
                                            </p:cTn>
                                            <p:tgtEl>
                                              <p:spTgt spid="118"/>
                                            </p:tgtEl>
                                            <p:attrNameLst>
                                              <p:attrName>style.visibility</p:attrName>
                                            </p:attrNameLst>
                                          </p:cBhvr>
                                          <p:to>
                                            <p:strVal val="visible"/>
                                          </p:to>
                                        </p:set>
                                        <p:animEffect transition="in" filter="fade">
                                          <p:cBhvr>
                                            <p:cTn id="66" dur="500"/>
                                            <p:tgtEl>
                                              <p:spTgt spid="118"/>
                                            </p:tgtEl>
                                          </p:cBhvr>
                                        </p:animEffect>
                                        <p:anim calcmode="lin" valueType="num">
                                          <p:cBhvr>
                                            <p:cTn id="67" dur="500" fill="hold"/>
                                            <p:tgtEl>
                                              <p:spTgt spid="118"/>
                                            </p:tgtEl>
                                            <p:attrNameLst>
                                              <p:attrName>ppt_x</p:attrName>
                                            </p:attrNameLst>
                                          </p:cBhvr>
                                          <p:tavLst>
                                            <p:tav tm="0">
                                              <p:val>
                                                <p:strVal val="#ppt_x"/>
                                              </p:val>
                                            </p:tav>
                                            <p:tav tm="100000">
                                              <p:val>
                                                <p:strVal val="#ppt_x"/>
                                              </p:val>
                                            </p:tav>
                                          </p:tavLst>
                                        </p:anim>
                                        <p:anim calcmode="lin" valueType="num">
                                          <p:cBhvr>
                                            <p:cTn id="68" dur="500" fill="hold"/>
                                            <p:tgtEl>
                                              <p:spTgt spid="118"/>
                                            </p:tgtEl>
                                            <p:attrNameLst>
                                              <p:attrName>ppt_y</p:attrName>
                                            </p:attrNameLst>
                                          </p:cBhvr>
                                          <p:tavLst>
                                            <p:tav tm="0">
                                              <p:val>
                                                <p:strVal val="#ppt_y+.1"/>
                                              </p:val>
                                            </p:tav>
                                            <p:tav tm="100000">
                                              <p:val>
                                                <p:strVal val="#ppt_y"/>
                                              </p:val>
                                            </p:tav>
                                          </p:tavLst>
                                        </p:anim>
                                      </p:childTnLst>
                                    </p:cTn>
                                  </p:par>
                                  <p:par>
                                    <p:cTn id="69" presetID="21" presetClass="entr" presetSubtype="1" fill="hold" nodeType="withEffect">
                                      <p:stCondLst>
                                        <p:cond delay="1200"/>
                                      </p:stCondLst>
                                      <p:childTnLst>
                                        <p:set>
                                          <p:cBhvr>
                                            <p:cTn id="70" dur="1" fill="hold">
                                              <p:stCondLst>
                                                <p:cond delay="0"/>
                                              </p:stCondLst>
                                            </p:cTn>
                                            <p:tgtEl>
                                              <p:spTgt spid="22"/>
                                            </p:tgtEl>
                                            <p:attrNameLst>
                                              <p:attrName>style.visibility</p:attrName>
                                            </p:attrNameLst>
                                          </p:cBhvr>
                                          <p:to>
                                            <p:strVal val="visible"/>
                                          </p:to>
                                        </p:set>
                                        <p:animEffect transition="in" filter="wheel(1)">
                                          <p:cBhvr>
                                            <p:cTn id="71" dur="500"/>
                                            <p:tgtEl>
                                              <p:spTgt spid="22"/>
                                            </p:tgtEl>
                                          </p:cBhvr>
                                        </p:animEffect>
                                      </p:childTnLst>
                                    </p:cTn>
                                  </p:par>
                                </p:childTnLst>
                              </p:cTn>
                            </p:par>
                            <p:par>
                              <p:cTn id="72" fill="hold">
                                <p:stCondLst>
                                  <p:cond delay="3100"/>
                                </p:stCondLst>
                                <p:childTnLst>
                                  <p:par>
                                    <p:cTn id="73" presetID="2" presetClass="entr" presetSubtype="2" fill="hold" grpId="0" nodeType="afterEffect">
                                      <p:stCondLst>
                                        <p:cond delay="0"/>
                                      </p:stCondLst>
                                      <p:childTnLst>
                                        <p:set>
                                          <p:cBhvr>
                                            <p:cTn id="74" dur="1" fill="hold">
                                              <p:stCondLst>
                                                <p:cond delay="0"/>
                                              </p:stCondLst>
                                            </p:cTn>
                                            <p:tgtEl>
                                              <p:spTgt spid="20"/>
                                            </p:tgtEl>
                                            <p:attrNameLst>
                                              <p:attrName>style.visibility</p:attrName>
                                            </p:attrNameLst>
                                          </p:cBhvr>
                                          <p:to>
                                            <p:strVal val="visible"/>
                                          </p:to>
                                        </p:set>
                                        <p:anim calcmode="lin" valueType="num">
                                          <p:cBhvr additive="base">
                                            <p:cTn id="75" dur="500" fill="hold"/>
                                            <p:tgtEl>
                                              <p:spTgt spid="20"/>
                                            </p:tgtEl>
                                            <p:attrNameLst>
                                              <p:attrName>ppt_x</p:attrName>
                                            </p:attrNameLst>
                                          </p:cBhvr>
                                          <p:tavLst>
                                            <p:tav tm="0">
                                              <p:val>
                                                <p:strVal val="1+#ppt_w/2"/>
                                              </p:val>
                                            </p:tav>
                                            <p:tav tm="100000">
                                              <p:val>
                                                <p:strVal val="#ppt_x"/>
                                              </p:val>
                                            </p:tav>
                                          </p:tavLst>
                                        </p:anim>
                                        <p:anim calcmode="lin" valueType="num">
                                          <p:cBhvr additive="base">
                                            <p:cTn id="76" dur="500" fill="hold"/>
                                            <p:tgtEl>
                                              <p:spTgt spid="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21" grpId="0" animBg="1"/>
          <p:bldP spid="116" grpId="0" animBg="1"/>
          <p:bldP spid="123" grpId="0" animBg="1"/>
          <p:bldP spid="114" grpId="0" animBg="1"/>
          <p:bldP spid="118" grpId="0"/>
          <p:bldP spid="124" grpId="0" animBg="1"/>
          <p:bldP spid="124" grpId="1" animBg="1"/>
          <p:bldP spid="125" grpId="0" animBg="1"/>
          <p:bldP spid="125" grpId="1" animBg="1"/>
          <p:bldP spid="20" grpId="0"/>
        </p:bldLst>
      </p:timing>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56" y="194699"/>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7" name="Rectangle 24"/>
          <p:cNvSpPr>
            <a:spLocks noChangeArrowheads="1"/>
          </p:cNvSpPr>
          <p:nvPr/>
        </p:nvSpPr>
        <p:spPr bwMode="auto">
          <a:xfrm>
            <a:off x="986004" y="770956"/>
            <a:ext cx="5831999" cy="19261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）客户需求分析内容，如表</a:t>
            </a:r>
            <a:r>
              <a:rPr lang="en-US" altLang="zh-CN" sz="1200" b="1" dirty="0">
                <a:latin typeface="微软雅黑" panose="020B0503020204020204" pitchFamily="34" charset="-122"/>
                <a:ea typeface="微软雅黑" panose="020B0503020204020204" pitchFamily="34" charset="-122"/>
              </a:rPr>
              <a:t>3-1-2 </a:t>
            </a:r>
            <a:r>
              <a:rPr lang="zh-CN" altLang="en-US" sz="1200" b="1" dirty="0">
                <a:latin typeface="微软雅黑" panose="020B0503020204020204" pitchFamily="34" charset="-122"/>
                <a:ea typeface="微软雅黑" panose="020B0503020204020204" pitchFamily="34" charset="-122"/>
              </a:rPr>
              <a:t>所示。</a:t>
            </a:r>
            <a:endParaRPr lang="en-US" altLang="zh-CN" sz="1200" b="1" dirty="0">
              <a:latin typeface="微软雅黑" panose="020B0503020204020204" pitchFamily="34" charset="-122"/>
              <a:ea typeface="微软雅黑" panose="020B0503020204020204" pitchFamily="34" charset="-122"/>
            </a:endParaRPr>
          </a:p>
          <a:p>
            <a:pPr>
              <a:spcBef>
                <a:spcPts val="500"/>
              </a:spcBef>
              <a:buClr>
                <a:schemeClr val="tx1">
                  <a:lumMod val="75000"/>
                  <a:lumOff val="25000"/>
                </a:schemeClr>
              </a:buClr>
            </a:pPr>
            <a:r>
              <a:rPr lang="zh-CN" altLang="en-US" sz="1200" dirty="0">
                <a:latin typeface="微软雅黑" panose="020B0503020204020204" pitchFamily="34" charset="-122"/>
                <a:ea typeface="微软雅黑" panose="020B0503020204020204" pitchFamily="34" charset="-122"/>
              </a:rPr>
              <a:t>① 关爱老人招贴的设计背景是什么样的？</a:t>
            </a:r>
          </a:p>
          <a:p>
            <a:pPr marL="171438" indent="-171438">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② 关爱老人有哪些设计点？</a:t>
            </a:r>
          </a:p>
          <a:p>
            <a:pPr marL="171438" indent="-171438">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③ 老人需要的关爱是什么？</a:t>
            </a:r>
          </a:p>
          <a:p>
            <a:pPr marL="171438" indent="-171438">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④ 哪些元素在招贴设计中能体现出对老人的关爱？</a:t>
            </a:r>
          </a:p>
          <a:p>
            <a:pPr marL="171438" indent="-171438">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⑤ 什么样的色调能够体现关爱老人？设计风格如何？</a:t>
            </a:r>
          </a:p>
          <a:p>
            <a:pPr marL="171438" indent="-171438">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⑥ 招贴张贴的环境怎样？是室内还是室外？</a:t>
            </a:r>
          </a:p>
          <a:p>
            <a:pPr marL="171438" indent="-171438">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⑦ 招贴面向的人群是什么样的？</a:t>
            </a:r>
            <a:endParaRPr lang="en-US" altLang="zh-CN" sz="1200" dirty="0">
              <a:latin typeface="微软雅黑" panose="020B0503020204020204" pitchFamily="34" charset="-122"/>
              <a:ea typeface="微软雅黑" panose="020B0503020204020204" pitchFamily="34" charset="-122"/>
            </a:endParaRPr>
          </a:p>
        </p:txBody>
      </p:sp>
      <p:grpSp>
        <p:nvGrpSpPr>
          <p:cNvPr id="5" name="组合 4"/>
          <p:cNvGrpSpPr/>
          <p:nvPr/>
        </p:nvGrpSpPr>
        <p:grpSpPr>
          <a:xfrm>
            <a:off x="1474412" y="2858956"/>
            <a:ext cx="6192000" cy="1926168"/>
            <a:chOff x="716710" y="3081894"/>
            <a:chExt cx="5591495" cy="1799677"/>
          </a:xfrm>
        </p:grpSpPr>
        <p:sp>
          <p:nvSpPr>
            <p:cNvPr id="8" name="矩形 7"/>
            <p:cNvSpPr/>
            <p:nvPr/>
          </p:nvSpPr>
          <p:spPr>
            <a:xfrm>
              <a:off x="2216457" y="4635350"/>
              <a:ext cx="2592000" cy="246221"/>
            </a:xfrm>
            <a:prstGeom prst="rect">
              <a:avLst/>
            </a:prstGeom>
          </p:spPr>
          <p:txBody>
            <a:bodyPr wrap="square">
              <a:spAutoFit/>
            </a:bodyPr>
            <a:lstStyle/>
            <a:p>
              <a:r>
                <a:rPr lang="zh-CN" altLang="en-US" sz="1000" dirty="0">
                  <a:latin typeface="微软雅黑" panose="020B0503020204020204" pitchFamily="34" charset="-122"/>
                  <a:ea typeface="微软雅黑" panose="020B0503020204020204" pitchFamily="34" charset="-122"/>
                </a:rPr>
                <a:t>表</a:t>
              </a:r>
              <a:r>
                <a:rPr lang="en-US" altLang="zh-CN" sz="1000" dirty="0">
                  <a:latin typeface="微软雅黑" panose="020B0503020204020204" pitchFamily="34" charset="-122"/>
                  <a:ea typeface="微软雅黑" panose="020B0503020204020204" pitchFamily="34" charset="-122"/>
                </a:rPr>
                <a:t>3-1-2 </a:t>
              </a:r>
              <a:r>
                <a:rPr lang="zh-CN" altLang="en-US" sz="1000" dirty="0">
                  <a:latin typeface="微软雅黑" panose="020B0503020204020204" pitchFamily="34" charset="-122"/>
                  <a:ea typeface="微软雅黑" panose="020B0503020204020204" pitchFamily="34" charset="-122"/>
                </a:rPr>
                <a:t>“关爱老年人招贴”客户需求分析</a:t>
              </a:r>
            </a:p>
          </p:txBody>
        </p:sp>
        <p:pic>
          <p:nvPicPr>
            <p:cNvPr id="4" name="图片 3"/>
            <p:cNvPicPr>
              <a:picLocks noChangeAspect="1"/>
            </p:cNvPicPr>
            <p:nvPr/>
          </p:nvPicPr>
          <p:blipFill>
            <a:blip r:embed="rId2"/>
            <a:stretch>
              <a:fillRect/>
            </a:stretch>
          </p:blipFill>
          <p:spPr>
            <a:xfrm>
              <a:off x="716710" y="3081894"/>
              <a:ext cx="5591495" cy="1537376"/>
            </a:xfrm>
            <a:prstGeom prst="rect">
              <a:avLst/>
            </a:prstGeom>
          </p:spPr>
        </p:pic>
      </p:grpSp>
    </p:spTree>
    <p:extLst>
      <p:ext uri="{BB962C8B-B14F-4D97-AF65-F5344CB8AC3E}">
        <p14:creationId xmlns:p14="http://schemas.microsoft.com/office/powerpoint/2010/main" val="1603290202"/>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14:bounceEnd="60000">
                                          <p:cBhvr additive="base">
                                            <p:cTn id="7" dur="500" fill="hold"/>
                                            <p:tgtEl>
                                              <p:spTgt spid="17"/>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14:presetBounceEnd="60000">
                                      <p:stCondLst>
                                        <p:cond delay="600"/>
                                      </p:stCondLst>
                                      <p:childTnLst>
                                        <p:set>
                                          <p:cBhvr>
                                            <p:cTn id="10" dur="1" fill="hold">
                                              <p:stCondLst>
                                                <p:cond delay="0"/>
                                              </p:stCondLst>
                                            </p:cTn>
                                            <p:tgtEl>
                                              <p:spTgt spid="5"/>
                                            </p:tgtEl>
                                            <p:attrNameLst>
                                              <p:attrName>style.visibility</p:attrName>
                                            </p:attrNameLst>
                                          </p:cBhvr>
                                          <p:to>
                                            <p:strVal val="visible"/>
                                          </p:to>
                                        </p:set>
                                        <p:anim calcmode="lin" valueType="num" p14:bounceEnd="60000">
                                          <p:cBhvr additive="base">
                                            <p:cTn id="11" dur="500" fill="hold"/>
                                            <p:tgtEl>
                                              <p:spTgt spid="5"/>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60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0-#ppt_w/2"/>
                                              </p:val>
                                            </p:tav>
                                            <p:tav tm="100000">
                                              <p:val>
                                                <p:strVal val="#ppt_x"/>
                                              </p:val>
                                            </p:tav>
                                          </p:tavLst>
                                        </p:anim>
                                        <p:anim calcmode="lin" valueType="num">
                                          <p:cBhvr additive="base">
                                            <p:cTn id="12"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56" y="194699"/>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7" name="Rectangle 24"/>
          <p:cNvSpPr>
            <a:spLocks noChangeArrowheads="1"/>
          </p:cNvSpPr>
          <p:nvPr/>
        </p:nvSpPr>
        <p:spPr bwMode="auto">
          <a:xfrm>
            <a:off x="1258412" y="1929755"/>
            <a:ext cx="2880000" cy="14805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3</a:t>
            </a:r>
            <a:r>
              <a:rPr lang="zh-CN" altLang="en-US" sz="1200" b="1" dirty="0">
                <a:latin typeface="微软雅黑" panose="020B0503020204020204" pitchFamily="34" charset="-122"/>
                <a:ea typeface="微软雅黑" panose="020B0503020204020204" pitchFamily="34" charset="-122"/>
              </a:rPr>
              <a:t>）素材整理。</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根据已有素材和客户需求整理收集相关素材，建立专项文件夹。</a:t>
            </a:r>
            <a:endParaRPr lang="en-US" altLang="zh-CN" sz="1200" dirty="0">
              <a:latin typeface="微软雅黑" panose="020B0503020204020204" pitchFamily="34" charset="-122"/>
              <a:ea typeface="微软雅黑" panose="020B0503020204020204" pitchFamily="34" charset="-122"/>
            </a:endParaRP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根据自己感兴趣的创意方向，参照关于关爱老人的已有文案，自拟文案。</a:t>
            </a:r>
            <a:endParaRPr lang="en-US" altLang="zh-CN" sz="1200" dirty="0">
              <a:latin typeface="微软雅黑" panose="020B0503020204020204" pitchFamily="34" charset="-122"/>
              <a:ea typeface="微软雅黑" panose="020B0503020204020204" pitchFamily="34" charset="-122"/>
            </a:endParaRPr>
          </a:p>
        </p:txBody>
      </p:sp>
      <p:sp>
        <p:nvSpPr>
          <p:cNvPr id="9" name="矩形 8"/>
          <p:cNvSpPr/>
          <p:nvPr/>
        </p:nvSpPr>
        <p:spPr>
          <a:xfrm>
            <a:off x="4714412" y="1850961"/>
            <a:ext cx="3046100" cy="1840837"/>
          </a:xfrm>
          <a:prstGeom prst="rect">
            <a:avLst/>
          </a:prstGeom>
          <a:blipFill dpi="0" rotWithShape="1">
            <a:blip r:embed="rId2" cstate="screen"/>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2227993571"/>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14:bounceEnd="60000">
                                          <p:cBhvr additive="base">
                                            <p:cTn id="7" dur="500" fill="hold"/>
                                            <p:tgtEl>
                                              <p:spTgt spid="17"/>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14:presetBounceEnd="60000">
                                      <p:stCondLst>
                                        <p:cond delay="600"/>
                                      </p:stCondLst>
                                      <p:childTnLst>
                                        <p:set>
                                          <p:cBhvr>
                                            <p:cTn id="10" dur="1" fill="hold">
                                              <p:stCondLst>
                                                <p:cond delay="0"/>
                                              </p:stCondLst>
                                            </p:cTn>
                                            <p:tgtEl>
                                              <p:spTgt spid="9"/>
                                            </p:tgtEl>
                                            <p:attrNameLst>
                                              <p:attrName>style.visibility</p:attrName>
                                            </p:attrNameLst>
                                          </p:cBhvr>
                                          <p:to>
                                            <p:strVal val="visible"/>
                                          </p:to>
                                        </p:set>
                                        <p:anim calcmode="lin" valueType="num" p14:bounceEnd="60000">
                                          <p:cBhvr additive="base">
                                            <p:cTn id="11" dur="500" fill="hold"/>
                                            <p:tgtEl>
                                              <p:spTgt spid="9"/>
                                            </p:tgtEl>
                                            <p:attrNameLst>
                                              <p:attrName>ppt_x</p:attrName>
                                            </p:attrNameLst>
                                          </p:cBhvr>
                                          <p:tavLst>
                                            <p:tav tm="0">
                                              <p:val>
                                                <p:strVal val="0-#ppt_w/2"/>
                                              </p:val>
                                            </p:tav>
                                            <p:tav tm="100000">
                                              <p:val>
                                                <p:strVal val="#ppt_x"/>
                                              </p:val>
                                            </p:tav>
                                          </p:tavLst>
                                        </p:anim>
                                        <p:anim calcmode="lin" valueType="num" p14:bounceEnd="60000">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6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0-#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9" grpId="0" animBg="1"/>
        </p:bld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56" y="194699"/>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7" name="Rectangle 24"/>
          <p:cNvSpPr>
            <a:spLocks noChangeArrowheads="1"/>
          </p:cNvSpPr>
          <p:nvPr/>
        </p:nvSpPr>
        <p:spPr bwMode="auto">
          <a:xfrm>
            <a:off x="1010917" y="1058956"/>
            <a:ext cx="6996083" cy="3354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4</a:t>
            </a:r>
            <a:r>
              <a:rPr lang="zh-CN" altLang="en-US" sz="1200" b="1" dirty="0">
                <a:latin typeface="微软雅黑" panose="020B0503020204020204" pitchFamily="34" charset="-122"/>
                <a:ea typeface="微软雅黑" panose="020B0503020204020204" pitchFamily="34" charset="-122"/>
              </a:rPr>
              <a:t>）小组讨论，确定创意方案。</a:t>
            </a:r>
          </a:p>
          <a:p>
            <a:pPr marL="171438" indent="-171438">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全班同学分成</a:t>
            </a:r>
            <a:r>
              <a:rPr lang="en-US" altLang="zh-CN" sz="1200" dirty="0">
                <a:latin typeface="微软雅黑" panose="020B0503020204020204" pitchFamily="34" charset="-122"/>
                <a:ea typeface="微软雅黑" panose="020B0503020204020204" pitchFamily="34" charset="-122"/>
              </a:rPr>
              <a:t>3</a:t>
            </a:r>
            <a:r>
              <a:rPr lang="zh-CN" altLang="en-US" sz="1200" dirty="0">
                <a:latin typeface="微软雅黑" panose="020B0503020204020204" pitchFamily="34" charset="-122"/>
                <a:ea typeface="微软雅黑" panose="020B0503020204020204" pitchFamily="34" charset="-122"/>
              </a:rPr>
              <a:t>～</a:t>
            </a:r>
            <a:r>
              <a:rPr lang="en-US" altLang="zh-CN" sz="1200" dirty="0">
                <a:latin typeface="微软雅黑" panose="020B0503020204020204" pitchFamily="34" charset="-122"/>
                <a:ea typeface="微软雅黑" panose="020B0503020204020204" pitchFamily="34" charset="-122"/>
              </a:rPr>
              <a:t>4 </a:t>
            </a:r>
            <a:r>
              <a:rPr lang="zh-CN" altLang="en-US" sz="1200" dirty="0">
                <a:latin typeface="微软雅黑" panose="020B0503020204020204" pitchFamily="34" charset="-122"/>
                <a:ea typeface="微软雅黑" panose="020B0503020204020204" pitchFamily="34" charset="-122"/>
              </a:rPr>
              <a:t>组，确定组长，由组长带领组员根据活动分析表讨论，确定创意方案。讨论的内容和思路，主要从客户需求分析出发。</a:t>
            </a:r>
          </a:p>
          <a:p>
            <a:pPr>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① 设计点的选择。</a:t>
            </a:r>
          </a:p>
          <a:p>
            <a:pPr marL="171438" indent="-171438">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空巢老人问题、老人健康问题、老人抑郁症等。</a:t>
            </a:r>
          </a:p>
          <a:p>
            <a:pPr>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② 设计元素的选择。</a:t>
            </a:r>
          </a:p>
          <a:p>
            <a:pPr marL="171438" indent="-171438">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拐杖、花镜、摇椅、孤独的背影、手纹等。</a:t>
            </a:r>
          </a:p>
          <a:p>
            <a:pPr>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③ 设计的风格。</a:t>
            </a:r>
          </a:p>
          <a:p>
            <a:pPr marL="171438" indent="-171438">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暖色调、温馨风格，或冷色调凄凉感。</a:t>
            </a:r>
          </a:p>
          <a:p>
            <a:pPr>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④ 面向的人群。</a:t>
            </a:r>
          </a:p>
          <a:p>
            <a:pPr marL="171438" indent="-171438">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本招贴面向的是全体社会成员，需要考虑用什么元素和形式来引起大家对老人的关注。</a:t>
            </a:r>
          </a:p>
          <a:p>
            <a:pPr>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⑤ 张贴的环境。</a:t>
            </a:r>
          </a:p>
          <a:p>
            <a:pPr marL="171438" indent="-171438">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室外，根据这样的张贴环境考虑以什么样的方式呈现，以更好地展示招贴品质。</a:t>
            </a:r>
          </a:p>
          <a:p>
            <a:pPr>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⑥ 撰写创意方案。</a:t>
            </a:r>
          </a:p>
        </p:txBody>
      </p:sp>
    </p:spTree>
    <p:extLst>
      <p:ext uri="{BB962C8B-B14F-4D97-AF65-F5344CB8AC3E}">
        <p14:creationId xmlns:p14="http://schemas.microsoft.com/office/powerpoint/2010/main" val="2860202197"/>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14:bounceEnd="60000">
                                          <p:cBhvr additive="base">
                                            <p:cTn id="7" dur="500" fill="hold"/>
                                            <p:tgtEl>
                                              <p:spTgt spid="17"/>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56" y="194699"/>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7" name="Rectangle 24"/>
          <p:cNvSpPr>
            <a:spLocks noChangeArrowheads="1"/>
          </p:cNvSpPr>
          <p:nvPr/>
        </p:nvSpPr>
        <p:spPr bwMode="auto">
          <a:xfrm>
            <a:off x="1010916" y="1116359"/>
            <a:ext cx="7087495" cy="29091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5</a:t>
            </a:r>
            <a:r>
              <a:rPr lang="zh-CN" altLang="en-US" sz="1200" b="1" dirty="0">
                <a:latin typeface="微软雅黑" panose="020B0503020204020204" pitchFamily="34" charset="-122"/>
                <a:ea typeface="微软雅黑" panose="020B0503020204020204" pitchFamily="34" charset="-122"/>
              </a:rPr>
              <a:t>）绘制草图，教师评议方案。</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根据创意方案，各组绘制草图，与方案一起提交，做设计阐述，教师评议。</a:t>
            </a:r>
            <a:endParaRPr lang="en-US" altLang="zh-CN" sz="1200" dirty="0">
              <a:latin typeface="微软雅黑" panose="020B0503020204020204" pitchFamily="34" charset="-122"/>
              <a:ea typeface="微软雅黑" panose="020B0503020204020204" pitchFamily="34" charset="-122"/>
            </a:endParaRPr>
          </a:p>
          <a:p>
            <a:pPr marL="171438" indent="-171438">
              <a:lnSpc>
                <a:spcPct val="150000"/>
              </a:lnSpc>
              <a:spcBef>
                <a:spcPts val="500"/>
              </a:spcBef>
              <a:buClr>
                <a:schemeClr val="tx1">
                  <a:lumMod val="75000"/>
                  <a:lumOff val="25000"/>
                </a:schemeClr>
              </a:buClr>
              <a:buFont typeface="Wingdings" pitchFamily="2" charset="2"/>
              <a:buChar char="n"/>
            </a:pPr>
            <a:endParaRPr lang="en-US" altLang="zh-CN" sz="1200" dirty="0">
              <a:latin typeface="微软雅黑" panose="020B0503020204020204" pitchFamily="34" charset="-122"/>
              <a:ea typeface="微软雅黑" panose="020B0503020204020204" pitchFamily="34" charset="-122"/>
            </a:endParaRPr>
          </a:p>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6</a:t>
            </a:r>
            <a:r>
              <a:rPr lang="zh-CN" altLang="en-US" sz="1200" b="1" dirty="0">
                <a:latin typeface="微软雅黑" panose="020B0503020204020204" pitchFamily="34" charset="-122"/>
                <a:ea typeface="微软雅黑" panose="020B0503020204020204" pitchFamily="34" charset="-122"/>
              </a:rPr>
              <a:t>）资料存档。</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素材图片和一稿、二稿、定稿分别进行归档，存入指定文件夹。文件夹以“关爱老人招贴</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年</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月</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日</a:t>
            </a:r>
            <a:r>
              <a:rPr lang="en-US" altLang="zh-CN" sz="1200" dirty="0">
                <a:latin typeface="微软雅黑" panose="020B0503020204020204" pitchFamily="34" charset="-122"/>
                <a:ea typeface="微软雅黑" panose="020B0503020204020204" pitchFamily="34" charset="-122"/>
              </a:rPr>
              <a:t>—</a:t>
            </a:r>
            <a:r>
              <a:rPr lang="zh-CN" altLang="en-US" sz="1200" dirty="0">
                <a:latin typeface="微软雅黑" panose="020B0503020204020204" pitchFamily="34" charset="-122"/>
                <a:ea typeface="微软雅黑" panose="020B0503020204020204" pitchFamily="34" charset="-122"/>
              </a:rPr>
              <a:t>作者”命名。</a:t>
            </a:r>
            <a:endParaRPr lang="en-US" altLang="zh-CN" sz="1200" dirty="0">
              <a:latin typeface="微软雅黑" panose="020B0503020204020204" pitchFamily="34" charset="-122"/>
              <a:ea typeface="微软雅黑" panose="020B0503020204020204" pitchFamily="34" charset="-122"/>
            </a:endParaRPr>
          </a:p>
          <a:p>
            <a:pPr marL="171438" indent="-171438">
              <a:lnSpc>
                <a:spcPct val="150000"/>
              </a:lnSpc>
              <a:spcBef>
                <a:spcPts val="500"/>
              </a:spcBef>
              <a:buClr>
                <a:schemeClr val="tx1">
                  <a:lumMod val="75000"/>
                  <a:lumOff val="25000"/>
                </a:schemeClr>
              </a:buClr>
              <a:buFont typeface="Wingdings" pitchFamily="2" charset="2"/>
              <a:buChar char="n"/>
            </a:pPr>
            <a:endParaRPr lang="en-US" altLang="zh-CN" sz="1200" dirty="0">
              <a:latin typeface="微软雅黑" panose="020B0503020204020204" pitchFamily="34" charset="-122"/>
              <a:ea typeface="微软雅黑" panose="020B0503020204020204" pitchFamily="34" charset="-122"/>
            </a:endParaRPr>
          </a:p>
          <a:p>
            <a:pPr>
              <a:lnSpc>
                <a:spcPct val="150000"/>
              </a:lnSpc>
              <a:spcBef>
                <a:spcPts val="500"/>
              </a:spcBef>
              <a:buClr>
                <a:schemeClr val="tx1">
                  <a:lumMod val="75000"/>
                  <a:lumOff val="25000"/>
                </a:schemeClr>
              </a:buClr>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7</a:t>
            </a:r>
            <a:r>
              <a:rPr lang="zh-CN" altLang="en-US" sz="1200" b="1" dirty="0">
                <a:latin typeface="微软雅黑" panose="020B0503020204020204" pitchFamily="34" charset="-122"/>
                <a:ea typeface="微软雅黑" panose="020B0503020204020204" pitchFamily="34" charset="-122"/>
              </a:rPr>
              <a:t>）活动汇报陈述。</a:t>
            </a:r>
          </a:p>
          <a:p>
            <a:pPr marL="171438" indent="-171438">
              <a:lnSpc>
                <a:spcPct val="15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各组展示设计成果，汇报设计感想体会。</a:t>
            </a:r>
            <a:endParaRPr lang="en-US" altLang="zh-CN" sz="1200" dirty="0">
              <a:latin typeface="微软雅黑" panose="020B0503020204020204" pitchFamily="34" charset="-122"/>
              <a:ea typeface="微软雅黑" panose="020B0503020204020204" pitchFamily="34" charset="-122"/>
            </a:endParaRPr>
          </a:p>
        </p:txBody>
      </p:sp>
    </p:spTree>
    <p:extLst>
      <p:ext uri="{BB962C8B-B14F-4D97-AF65-F5344CB8AC3E}">
        <p14:creationId xmlns:p14="http://schemas.microsoft.com/office/powerpoint/2010/main" val="1175346536"/>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14:bounceEnd="60000">
                                          <p:cBhvr additive="base">
                                            <p:cTn id="7" dur="500" fill="hold"/>
                                            <p:tgtEl>
                                              <p:spTgt spid="17"/>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1+#ppt_w/2"/>
                                              </p:val>
                                            </p:tav>
                                            <p:tav tm="100000">
                                              <p:val>
                                                <p:strVal val="#ppt_x"/>
                                              </p:val>
                                            </p:tav>
                                          </p:tavLst>
                                        </p:anim>
                                        <p:anim calcmode="lin" valueType="num">
                                          <p:cBhvr additive="base">
                                            <p:cTn id="8"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4246622" y="9"/>
            <a:ext cx="4859790" cy="5141913"/>
          </a:xfrm>
          <a:custGeom>
            <a:avLst/>
            <a:gdLst/>
            <a:ahLst/>
            <a:cxnLst/>
            <a:rect l="l" t="t" r="r" b="b"/>
            <a:pathLst>
              <a:path w="6003587" h="5141913">
                <a:moveTo>
                  <a:pt x="5065968" y="0"/>
                </a:moveTo>
                <a:lnTo>
                  <a:pt x="6003587" y="0"/>
                </a:lnTo>
                <a:lnTo>
                  <a:pt x="6003587" y="1361228"/>
                </a:lnTo>
                <a:lnTo>
                  <a:pt x="2278743" y="5141913"/>
                </a:lnTo>
                <a:lnTo>
                  <a:pt x="0" y="5141913"/>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6" name="Rectangle 18"/>
          <p:cNvSpPr>
            <a:spLocks noChangeArrowheads="1"/>
          </p:cNvSpPr>
          <p:nvPr/>
        </p:nvSpPr>
        <p:spPr bwMode="auto">
          <a:xfrm>
            <a:off x="506432" y="390790"/>
            <a:ext cx="128240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项目工作单</a:t>
            </a:r>
            <a:endParaRPr lang="en-US" altLang="zh-CN" sz="2000" b="1" dirty="0">
              <a:solidFill>
                <a:schemeClr val="accent1"/>
              </a:solidFill>
              <a:latin typeface="Impact" pitchFamily="34" charset="0"/>
              <a:ea typeface="微软雅黑" pitchFamily="34" charset="-122"/>
              <a:cs typeface="宋体" pitchFamily="2" charset="-122"/>
            </a:endParaRPr>
          </a:p>
        </p:txBody>
      </p:sp>
      <p:sp>
        <p:nvSpPr>
          <p:cNvPr id="9" name="Freeform 9"/>
          <p:cNvSpPr/>
          <p:nvPr/>
        </p:nvSpPr>
        <p:spPr bwMode="auto">
          <a:xfrm>
            <a:off x="8025422" y="407534"/>
            <a:ext cx="434361" cy="87028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 name="Freeform 8"/>
          <p:cNvSpPr/>
          <p:nvPr/>
        </p:nvSpPr>
        <p:spPr bwMode="auto">
          <a:xfrm>
            <a:off x="8845810" y="2314577"/>
            <a:ext cx="256830" cy="512760"/>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accent2"/>
          </a:solidFill>
          <a:ln w="6350" cap="flat">
            <a:noFill/>
            <a:prstDash val="solid"/>
            <a:miter lim="800000"/>
          </a:ln>
        </p:spPr>
        <p:txBody>
          <a:bodyPr vert="horz" wrap="square" lIns="91440" tIns="45720" rIns="91440" bIns="45720" numCol="1" anchor="t" anchorCtr="0" compatLnSpc="1"/>
          <a:lstStyle/>
          <a:p>
            <a:endParaRPr lang="zh-CN" altLang="en-US"/>
          </a:p>
        </p:txBody>
      </p:sp>
      <p:pic>
        <p:nvPicPr>
          <p:cNvPr id="4" name="图片 3"/>
          <p:cNvPicPr>
            <a:picLocks noChangeAspect="1"/>
          </p:cNvPicPr>
          <p:nvPr/>
        </p:nvPicPr>
        <p:blipFill>
          <a:blip r:embed="rId2"/>
          <a:stretch>
            <a:fillRect/>
          </a:stretch>
        </p:blipFill>
        <p:spPr>
          <a:xfrm>
            <a:off x="1147633" y="1372050"/>
            <a:ext cx="7048935" cy="2517135"/>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300"/>
                                        <p:tgtEl>
                                          <p:spTgt spid="6"/>
                                        </p:tgtEl>
                                      </p:cBhvr>
                                    </p:animEffect>
                                    <p:anim calcmode="lin" valueType="num">
                                      <p:cBhvr>
                                        <p:cTn id="8" dur="300" fill="hold"/>
                                        <p:tgtEl>
                                          <p:spTgt spid="6"/>
                                        </p:tgtEl>
                                        <p:attrNameLst>
                                          <p:attrName>ppt_x</p:attrName>
                                        </p:attrNameLst>
                                      </p:cBhvr>
                                      <p:tavLst>
                                        <p:tav tm="0">
                                          <p:val>
                                            <p:strVal val="#ppt_x"/>
                                          </p:val>
                                        </p:tav>
                                        <p:tav tm="100000">
                                          <p:val>
                                            <p:strVal val="#ppt_x"/>
                                          </p:val>
                                        </p:tav>
                                      </p:tavLst>
                                    </p:anim>
                                    <p:anim calcmode="lin" valueType="num">
                                      <p:cBhvr>
                                        <p:cTn id="9" dur="300" fill="hold"/>
                                        <p:tgtEl>
                                          <p:spTgt spid="6"/>
                                        </p:tgtEl>
                                        <p:attrNameLst>
                                          <p:attrName>ppt_y</p:attrName>
                                        </p:attrNameLst>
                                      </p:cBhvr>
                                      <p:tavLst>
                                        <p:tav tm="0">
                                          <p:val>
                                            <p:strVal val="#ppt_y-.1"/>
                                          </p:val>
                                        </p:tav>
                                        <p:tav tm="100000">
                                          <p:val>
                                            <p:strVal val="#ppt_y"/>
                                          </p:val>
                                        </p:tav>
                                      </p:tavLst>
                                    </p:anim>
                                  </p:childTnLst>
                                </p:cTn>
                              </p:par>
                              <p:par>
                                <p:cTn id="10" presetID="2" presetClass="entr" presetSubtype="8" fill="hold" grpId="0" nodeType="withEffect">
                                  <p:stCondLst>
                                    <p:cond delay="3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500" fill="hold"/>
                                        <p:tgtEl>
                                          <p:spTgt spid="9"/>
                                        </p:tgtEl>
                                        <p:attrNameLst>
                                          <p:attrName>ppt_x</p:attrName>
                                        </p:attrNameLst>
                                      </p:cBhvr>
                                      <p:tavLst>
                                        <p:tav tm="0">
                                          <p:val>
                                            <p:strVal val="0-#ppt_w/2"/>
                                          </p:val>
                                        </p:tav>
                                        <p:tav tm="100000">
                                          <p:val>
                                            <p:strVal val="#ppt_x"/>
                                          </p:val>
                                        </p:tav>
                                      </p:tavLst>
                                    </p:anim>
                                    <p:anim calcmode="lin" valueType="num">
                                      <p:cBhvr additive="base">
                                        <p:cTn id="13" dur="500" fill="hold"/>
                                        <p:tgtEl>
                                          <p:spTgt spid="9"/>
                                        </p:tgtEl>
                                        <p:attrNameLst>
                                          <p:attrName>ppt_y</p:attrName>
                                        </p:attrNameLst>
                                      </p:cBhvr>
                                      <p:tavLst>
                                        <p:tav tm="0">
                                          <p:val>
                                            <p:strVal val="#ppt_y"/>
                                          </p:val>
                                        </p:tav>
                                        <p:tav tm="100000">
                                          <p:val>
                                            <p:strVal val="#ppt_y"/>
                                          </p:val>
                                        </p:tav>
                                      </p:tavLst>
                                    </p:anim>
                                  </p:childTnLst>
                                </p:cTn>
                              </p:par>
                              <p:par>
                                <p:cTn id="14" presetID="35" presetClass="emph" presetSubtype="0" repeatCount="3000" fill="hold" grpId="1" nodeType="withEffect">
                                  <p:stCondLst>
                                    <p:cond delay="700"/>
                                  </p:stCondLst>
                                  <p:childTnLst>
                                    <p:anim calcmode="discrete" valueType="str">
                                      <p:cBhvr>
                                        <p:cTn id="15" dur="100" fill="hold"/>
                                        <p:tgtEl>
                                          <p:spTgt spid="9"/>
                                        </p:tgtEl>
                                        <p:attrNameLst>
                                          <p:attrName>style.visibility</p:attrName>
                                        </p:attrNameLst>
                                      </p:cBhvr>
                                      <p:tavLst>
                                        <p:tav tm="0">
                                          <p:val>
                                            <p:strVal val="hidden"/>
                                          </p:val>
                                        </p:tav>
                                        <p:tav tm="50000">
                                          <p:val>
                                            <p:strVal val="visible"/>
                                          </p:val>
                                        </p:tav>
                                      </p:tavLst>
                                    </p:anim>
                                  </p:childTnLst>
                                </p:cTn>
                              </p:par>
                              <p:par>
                                <p:cTn id="16" presetID="2" presetClass="entr" presetSubtype="8" fill="hold" grpId="0" nodeType="withEffect">
                                  <p:stCondLst>
                                    <p:cond delay="700"/>
                                  </p:stCondLst>
                                  <p:childTnLst>
                                    <p:set>
                                      <p:cBhvr>
                                        <p:cTn id="17" dur="1" fill="hold">
                                          <p:stCondLst>
                                            <p:cond delay="0"/>
                                          </p:stCondLst>
                                        </p:cTn>
                                        <p:tgtEl>
                                          <p:spTgt spid="12"/>
                                        </p:tgtEl>
                                        <p:attrNameLst>
                                          <p:attrName>style.visibility</p:attrName>
                                        </p:attrNameLst>
                                      </p:cBhvr>
                                      <p:to>
                                        <p:strVal val="visible"/>
                                      </p:to>
                                    </p:set>
                                    <p:anim calcmode="lin" valueType="num">
                                      <p:cBhvr additive="base">
                                        <p:cTn id="18" dur="500" fill="hold"/>
                                        <p:tgtEl>
                                          <p:spTgt spid="12"/>
                                        </p:tgtEl>
                                        <p:attrNameLst>
                                          <p:attrName>ppt_x</p:attrName>
                                        </p:attrNameLst>
                                      </p:cBhvr>
                                      <p:tavLst>
                                        <p:tav tm="0">
                                          <p:val>
                                            <p:strVal val="0-#ppt_w/2"/>
                                          </p:val>
                                        </p:tav>
                                        <p:tav tm="100000">
                                          <p:val>
                                            <p:strVal val="#ppt_x"/>
                                          </p:val>
                                        </p:tav>
                                      </p:tavLst>
                                    </p:anim>
                                    <p:anim calcmode="lin" valueType="num">
                                      <p:cBhvr additive="base">
                                        <p:cTn id="19" dur="500" fill="hold"/>
                                        <p:tgtEl>
                                          <p:spTgt spid="12"/>
                                        </p:tgtEl>
                                        <p:attrNameLst>
                                          <p:attrName>ppt_y</p:attrName>
                                        </p:attrNameLst>
                                      </p:cBhvr>
                                      <p:tavLst>
                                        <p:tav tm="0">
                                          <p:val>
                                            <p:strVal val="#ppt_y"/>
                                          </p:val>
                                        </p:tav>
                                        <p:tav tm="100000">
                                          <p:val>
                                            <p:strVal val="#ppt_y"/>
                                          </p:val>
                                        </p:tav>
                                      </p:tavLst>
                                    </p:anim>
                                  </p:childTnLst>
                                </p:cTn>
                              </p:par>
                              <p:par>
                                <p:cTn id="20" presetID="35" presetClass="emph" presetSubtype="0" repeatCount="3000" fill="hold" grpId="1" nodeType="withEffect">
                                  <p:stCondLst>
                                    <p:cond delay="1100"/>
                                  </p:stCondLst>
                                  <p:childTnLst>
                                    <p:anim calcmode="discrete" valueType="str">
                                      <p:cBhvr>
                                        <p:cTn id="21" dur="100" fill="hold"/>
                                        <p:tgtEl>
                                          <p:spTgt spid="12"/>
                                        </p:tgtEl>
                                        <p:attrNameLst>
                                          <p:attrName>style.visibility</p:attrName>
                                        </p:attrNameLst>
                                      </p:cBhvr>
                                      <p:tavLst>
                                        <p:tav tm="0">
                                          <p:val>
                                            <p:strVal val="hidden"/>
                                          </p:val>
                                        </p:tav>
                                        <p:tav tm="50000">
                                          <p:val>
                                            <p:strVal val="visible"/>
                                          </p:val>
                                        </p:tav>
                                      </p:tavLst>
                                    </p:anim>
                                  </p:childTnLst>
                                </p:cTn>
                              </p:par>
                              <p:par>
                                <p:cTn id="22" presetID="22" presetClass="entr" presetSubtype="1" fill="hold" grpId="0" nodeType="withEffect">
                                  <p:stCondLst>
                                    <p:cond delay="1100"/>
                                  </p:stCondLst>
                                  <p:childTnLst>
                                    <p:set>
                                      <p:cBhvr>
                                        <p:cTn id="23" dur="1" fill="hold">
                                          <p:stCondLst>
                                            <p:cond delay="0"/>
                                          </p:stCondLst>
                                        </p:cTn>
                                        <p:tgtEl>
                                          <p:spTgt spid="2"/>
                                        </p:tgtEl>
                                        <p:attrNameLst>
                                          <p:attrName>style.visibility</p:attrName>
                                        </p:attrNameLst>
                                      </p:cBhvr>
                                      <p:to>
                                        <p:strVal val="visible"/>
                                      </p:to>
                                    </p:set>
                                    <p:animEffect transition="in" filter="wipe(up)">
                                      <p:cBhvr>
                                        <p:cTn id="24" dur="500"/>
                                        <p:tgtEl>
                                          <p:spTgt spid="2"/>
                                        </p:tgtEl>
                                      </p:cBhvr>
                                    </p:animEffect>
                                  </p:childTnLst>
                                </p:cTn>
                              </p:par>
                              <p:par>
                                <p:cTn id="25" presetID="53" presetClass="entr" presetSubtype="16" fill="hold" nodeType="withEffect">
                                  <p:stCondLst>
                                    <p:cond delay="1600"/>
                                  </p:stCondLst>
                                  <p:childTnLst>
                                    <p:set>
                                      <p:cBhvr>
                                        <p:cTn id="26" dur="1" fill="hold">
                                          <p:stCondLst>
                                            <p:cond delay="0"/>
                                          </p:stCondLst>
                                        </p:cTn>
                                        <p:tgtEl>
                                          <p:spTgt spid="4"/>
                                        </p:tgtEl>
                                        <p:attrNameLst>
                                          <p:attrName>style.visibility</p:attrName>
                                        </p:attrNameLst>
                                      </p:cBhvr>
                                      <p:to>
                                        <p:strVal val="visible"/>
                                      </p:to>
                                    </p:set>
                                    <p:anim calcmode="lin" valueType="num">
                                      <p:cBhvr>
                                        <p:cTn id="27" dur="500" fill="hold"/>
                                        <p:tgtEl>
                                          <p:spTgt spid="4"/>
                                        </p:tgtEl>
                                        <p:attrNameLst>
                                          <p:attrName>ppt_w</p:attrName>
                                        </p:attrNameLst>
                                      </p:cBhvr>
                                      <p:tavLst>
                                        <p:tav tm="0">
                                          <p:val>
                                            <p:fltVal val="0"/>
                                          </p:val>
                                        </p:tav>
                                        <p:tav tm="100000">
                                          <p:val>
                                            <p:strVal val="#ppt_w"/>
                                          </p:val>
                                        </p:tav>
                                      </p:tavLst>
                                    </p:anim>
                                    <p:anim calcmode="lin" valueType="num">
                                      <p:cBhvr>
                                        <p:cTn id="28" dur="500" fill="hold"/>
                                        <p:tgtEl>
                                          <p:spTgt spid="4"/>
                                        </p:tgtEl>
                                        <p:attrNameLst>
                                          <p:attrName>ppt_h</p:attrName>
                                        </p:attrNameLst>
                                      </p:cBhvr>
                                      <p:tavLst>
                                        <p:tav tm="0">
                                          <p:val>
                                            <p:fltVal val="0"/>
                                          </p:val>
                                        </p:tav>
                                        <p:tav tm="100000">
                                          <p:val>
                                            <p:strVal val="#ppt_h"/>
                                          </p:val>
                                        </p:tav>
                                      </p:tavLst>
                                    </p:anim>
                                    <p:animEffect transition="in" filter="fade">
                                      <p:cBhvr>
                                        <p:cTn id="2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p:bldP spid="9" grpId="0" animBg="1"/>
      <p:bldP spid="9" grpId="1" animBg="1"/>
      <p:bldP spid="12" grpId="0" animBg="1"/>
      <p:bldP spid="12"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56" y="194699"/>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21" name="Rectangle 24"/>
          <p:cNvSpPr>
            <a:spLocks noChangeArrowheads="1"/>
          </p:cNvSpPr>
          <p:nvPr/>
        </p:nvSpPr>
        <p:spPr bwMode="auto">
          <a:xfrm>
            <a:off x="1605755" y="791889"/>
            <a:ext cx="2879958" cy="20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en-US" altLang="zh-CN" sz="1200" b="1" dirty="0">
                <a:latin typeface="微软雅黑" panose="020B0503020204020204" pitchFamily="34" charset="-122"/>
                <a:ea typeface="微软雅黑" panose="020B0503020204020204" pitchFamily="34" charset="-122"/>
              </a:rPr>
              <a:t>2</a:t>
            </a:r>
            <a:r>
              <a:rPr lang="zh-CN" altLang="en-US" sz="1200" b="1" dirty="0">
                <a:latin typeface="微软雅黑" panose="020B0503020204020204" pitchFamily="34" charset="-122"/>
                <a:ea typeface="微软雅黑" panose="020B0503020204020204" pitchFamily="34" charset="-122"/>
              </a:rPr>
              <a:t>）作品赏析</a:t>
            </a:r>
          </a:p>
        </p:txBody>
      </p:sp>
      <p:pic>
        <p:nvPicPr>
          <p:cNvPr id="9" name="图片 8"/>
          <p:cNvPicPr>
            <a:picLocks noChangeAspect="1"/>
          </p:cNvPicPr>
          <p:nvPr/>
        </p:nvPicPr>
        <p:blipFill rotWithShape="1">
          <a:blip r:embed="rId2"/>
          <a:srcRect b="54569"/>
          <a:stretch/>
        </p:blipFill>
        <p:spPr>
          <a:xfrm>
            <a:off x="1487714" y="1250318"/>
            <a:ext cx="6360519" cy="2976638"/>
          </a:xfrm>
          <a:prstGeom prst="rect">
            <a:avLst/>
          </a:prstGeom>
        </p:spPr>
      </p:pic>
    </p:spTree>
    <p:extLst>
      <p:ext uri="{BB962C8B-B14F-4D97-AF65-F5344CB8AC3E}">
        <p14:creationId xmlns:p14="http://schemas.microsoft.com/office/powerpoint/2010/main" val="999823723"/>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14:presetBounceEnd="60000">
                                      <p:stCondLst>
                                        <p:cond delay="600"/>
                                      </p:stCondLst>
                                      <p:childTnLst>
                                        <p:set>
                                          <p:cBhvr>
                                            <p:cTn id="6" dur="1" fill="hold">
                                              <p:stCondLst>
                                                <p:cond delay="0"/>
                                              </p:stCondLst>
                                            </p:cTn>
                                            <p:tgtEl>
                                              <p:spTgt spid="21"/>
                                            </p:tgtEl>
                                            <p:attrNameLst>
                                              <p:attrName>style.visibility</p:attrName>
                                            </p:attrNameLst>
                                          </p:cBhvr>
                                          <p:to>
                                            <p:strVal val="visible"/>
                                          </p:to>
                                        </p:set>
                                        <p:anim calcmode="lin" valueType="num" p14:bounceEnd="60000">
                                          <p:cBhvr additive="base">
                                            <p:cTn id="7" dur="500" fill="hold"/>
                                            <p:tgtEl>
                                              <p:spTgt spid="21"/>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14:presetBounceEnd="60000">
                                      <p:stCondLst>
                                        <p:cond delay="600"/>
                                      </p:stCondLst>
                                      <p:childTnLst>
                                        <p:set>
                                          <p:cBhvr>
                                            <p:cTn id="10" dur="1" fill="hold">
                                              <p:stCondLst>
                                                <p:cond delay="0"/>
                                              </p:stCondLst>
                                            </p:cTn>
                                            <p:tgtEl>
                                              <p:spTgt spid="9"/>
                                            </p:tgtEl>
                                            <p:attrNameLst>
                                              <p:attrName>style.visibility</p:attrName>
                                            </p:attrNameLst>
                                          </p:cBhvr>
                                          <p:to>
                                            <p:strVal val="visible"/>
                                          </p:to>
                                        </p:set>
                                        <p:anim calcmode="lin" valueType="num" p14:bounceEnd="60000">
                                          <p:cBhvr additive="base">
                                            <p:cTn id="11" dur="500" fill="hold"/>
                                            <p:tgtEl>
                                              <p:spTgt spid="9"/>
                                            </p:tgtEl>
                                            <p:attrNameLst>
                                              <p:attrName>ppt_x</p:attrName>
                                            </p:attrNameLst>
                                          </p:cBhvr>
                                          <p:tavLst>
                                            <p:tav tm="0">
                                              <p:val>
                                                <p:strVal val="1+#ppt_w/2"/>
                                              </p:val>
                                            </p:tav>
                                            <p:tav tm="100000">
                                              <p:val>
                                                <p:strVal val="#ppt_x"/>
                                              </p:val>
                                            </p:tav>
                                          </p:tavLst>
                                        </p:anim>
                                        <p:anim calcmode="lin" valueType="num" p14:bounceEnd="60000">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grpId="0" nodeType="withEffect">
                                      <p:stCondLst>
                                        <p:cond delay="600"/>
                                      </p:stCondLst>
                                      <p:childTnLst>
                                        <p:set>
                                          <p:cBhvr>
                                            <p:cTn id="6" dur="1" fill="hold">
                                              <p:stCondLst>
                                                <p:cond delay="0"/>
                                              </p:stCondLst>
                                            </p:cTn>
                                            <p:tgtEl>
                                              <p:spTgt spid="21"/>
                                            </p:tgtEl>
                                            <p:attrNameLst>
                                              <p:attrName>style.visibility</p:attrName>
                                            </p:attrNameLst>
                                          </p:cBhvr>
                                          <p:to>
                                            <p:strVal val="visible"/>
                                          </p:to>
                                        </p:set>
                                        <p:anim calcmode="lin" valueType="num">
                                          <p:cBhvr additive="base">
                                            <p:cTn id="7" dur="500" fill="hold"/>
                                            <p:tgtEl>
                                              <p:spTgt spid="21"/>
                                            </p:tgtEl>
                                            <p:attrNameLst>
                                              <p:attrName>ppt_x</p:attrName>
                                            </p:attrNameLst>
                                          </p:cBhvr>
                                          <p:tavLst>
                                            <p:tav tm="0">
                                              <p:val>
                                                <p:strVal val="1+#ppt_w/2"/>
                                              </p:val>
                                            </p:tav>
                                            <p:tav tm="100000">
                                              <p:val>
                                                <p:strVal val="#ppt_x"/>
                                              </p:val>
                                            </p:tav>
                                          </p:tavLst>
                                        </p:anim>
                                        <p:anim calcmode="lin" valueType="num">
                                          <p:cBhvr additive="base">
                                            <p:cTn id="8" dur="500" fill="hold"/>
                                            <p:tgtEl>
                                              <p:spTgt spid="21"/>
                                            </p:tgtEl>
                                            <p:attrNameLst>
                                              <p:attrName>ppt_y</p:attrName>
                                            </p:attrNameLst>
                                          </p:cBhvr>
                                          <p:tavLst>
                                            <p:tav tm="0">
                                              <p:val>
                                                <p:strVal val="#ppt_y"/>
                                              </p:val>
                                            </p:tav>
                                            <p:tav tm="100000">
                                              <p:val>
                                                <p:strVal val="#ppt_y"/>
                                              </p:val>
                                            </p:tav>
                                          </p:tavLst>
                                        </p:anim>
                                      </p:childTnLst>
                                    </p:cTn>
                                  </p:par>
                                  <p:par>
                                    <p:cTn id="9" presetID="2" presetClass="entr" presetSubtype="2" fill="hold" nodeType="withEffect">
                                      <p:stCondLst>
                                        <p:cond delay="60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1+#ppt_w/2"/>
                                              </p:val>
                                            </p:tav>
                                            <p:tav tm="100000">
                                              <p:val>
                                                <p:strVal val="#ppt_x"/>
                                              </p:val>
                                            </p:tav>
                                          </p:tavLst>
                                        </p:anim>
                                        <p:anim calcmode="lin" valueType="num">
                                          <p:cBhvr additive="base">
                                            <p:cTn id="12"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56" y="194699"/>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pic>
        <p:nvPicPr>
          <p:cNvPr id="9" name="图片 8"/>
          <p:cNvPicPr>
            <a:picLocks noChangeAspect="1"/>
          </p:cNvPicPr>
          <p:nvPr/>
        </p:nvPicPr>
        <p:blipFill rotWithShape="1">
          <a:blip r:embed="rId2"/>
          <a:srcRect t="50926" b="3881"/>
          <a:stretch/>
        </p:blipFill>
        <p:spPr>
          <a:xfrm>
            <a:off x="1487714" y="1265874"/>
            <a:ext cx="6360519" cy="2961082"/>
          </a:xfrm>
          <a:prstGeom prst="rect">
            <a:avLst/>
          </a:prstGeom>
        </p:spPr>
      </p:pic>
    </p:spTree>
    <p:extLst>
      <p:ext uri="{BB962C8B-B14F-4D97-AF65-F5344CB8AC3E}">
        <p14:creationId xmlns:p14="http://schemas.microsoft.com/office/powerpoint/2010/main" val="2679059450"/>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0000">
                                      <p:stCondLst>
                                        <p:cond delay="600"/>
                                      </p:stCondLst>
                                      <p:childTnLst>
                                        <p:set>
                                          <p:cBhvr>
                                            <p:cTn id="6" dur="1" fill="hold">
                                              <p:stCondLst>
                                                <p:cond delay="0"/>
                                              </p:stCondLst>
                                            </p:cTn>
                                            <p:tgtEl>
                                              <p:spTgt spid="9"/>
                                            </p:tgtEl>
                                            <p:attrNameLst>
                                              <p:attrName>style.visibility</p:attrName>
                                            </p:attrNameLst>
                                          </p:cBhvr>
                                          <p:to>
                                            <p:strVal val="visible"/>
                                          </p:to>
                                        </p:set>
                                        <p:anim calcmode="lin" valueType="num" p14:bounceEnd="60000">
                                          <p:cBhvr additive="base">
                                            <p:cTn id="7" dur="500" fill="hold"/>
                                            <p:tgtEl>
                                              <p:spTgt spid="9"/>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60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1+#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4" name="Rectangle 18"/>
          <p:cNvSpPr>
            <a:spLocks noChangeArrowheads="1"/>
          </p:cNvSpPr>
          <p:nvPr/>
        </p:nvSpPr>
        <p:spPr bwMode="auto">
          <a:xfrm>
            <a:off x="497956" y="194699"/>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grpSp>
        <p:nvGrpSpPr>
          <p:cNvPr id="5" name="组合 4"/>
          <p:cNvGrpSpPr/>
          <p:nvPr/>
        </p:nvGrpSpPr>
        <p:grpSpPr>
          <a:xfrm>
            <a:off x="1462964" y="1346961"/>
            <a:ext cx="6203453" cy="2824881"/>
            <a:chOff x="320753" y="1346956"/>
            <a:chExt cx="6911929" cy="3147501"/>
          </a:xfrm>
        </p:grpSpPr>
        <p:pic>
          <p:nvPicPr>
            <p:cNvPr id="2" name="图片 1"/>
            <p:cNvPicPr>
              <a:picLocks noChangeAspect="1"/>
            </p:cNvPicPr>
            <p:nvPr/>
          </p:nvPicPr>
          <p:blipFill>
            <a:blip r:embed="rId2"/>
            <a:stretch>
              <a:fillRect/>
            </a:stretch>
          </p:blipFill>
          <p:spPr>
            <a:xfrm>
              <a:off x="320753" y="1346956"/>
              <a:ext cx="2225566" cy="3147501"/>
            </a:xfrm>
            <a:prstGeom prst="rect">
              <a:avLst/>
            </a:prstGeom>
          </p:spPr>
        </p:pic>
        <p:pic>
          <p:nvPicPr>
            <p:cNvPr id="3" name="图片 2"/>
            <p:cNvPicPr>
              <a:picLocks noChangeAspect="1"/>
            </p:cNvPicPr>
            <p:nvPr/>
          </p:nvPicPr>
          <p:blipFill>
            <a:blip r:embed="rId3"/>
            <a:stretch>
              <a:fillRect/>
            </a:stretch>
          </p:blipFill>
          <p:spPr>
            <a:xfrm>
              <a:off x="2652271" y="1346956"/>
              <a:ext cx="2239492" cy="3147501"/>
            </a:xfrm>
            <a:prstGeom prst="rect">
              <a:avLst/>
            </a:prstGeom>
          </p:spPr>
        </p:pic>
        <p:pic>
          <p:nvPicPr>
            <p:cNvPr id="4" name="图片 3"/>
            <p:cNvPicPr>
              <a:picLocks noChangeAspect="1"/>
            </p:cNvPicPr>
            <p:nvPr/>
          </p:nvPicPr>
          <p:blipFill>
            <a:blip r:embed="rId4"/>
            <a:stretch>
              <a:fillRect/>
            </a:stretch>
          </p:blipFill>
          <p:spPr>
            <a:xfrm>
              <a:off x="5000071" y="1346956"/>
              <a:ext cx="2232611" cy="3147501"/>
            </a:xfrm>
            <a:prstGeom prst="rect">
              <a:avLst/>
            </a:prstGeom>
          </p:spPr>
        </p:pic>
      </p:grpSp>
    </p:spTree>
    <p:extLst>
      <p:ext uri="{BB962C8B-B14F-4D97-AF65-F5344CB8AC3E}">
        <p14:creationId xmlns:p14="http://schemas.microsoft.com/office/powerpoint/2010/main" val="3515093474"/>
      </p:ext>
    </p:extLst>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14:presetBounceEnd="60000">
                                      <p:stCondLst>
                                        <p:cond delay="600"/>
                                      </p:stCondLst>
                                      <p:childTnLst>
                                        <p:set>
                                          <p:cBhvr>
                                            <p:cTn id="6" dur="1" fill="hold">
                                              <p:stCondLst>
                                                <p:cond delay="0"/>
                                              </p:stCondLst>
                                            </p:cTn>
                                            <p:tgtEl>
                                              <p:spTgt spid="5"/>
                                            </p:tgtEl>
                                            <p:attrNameLst>
                                              <p:attrName>style.visibility</p:attrName>
                                            </p:attrNameLst>
                                          </p:cBhvr>
                                          <p:to>
                                            <p:strVal val="visible"/>
                                          </p:to>
                                        </p:set>
                                        <p:anim calcmode="lin" valueType="num" p14:bounceEnd="60000">
                                          <p:cBhvr additive="base">
                                            <p:cTn id="7" dur="500" fill="hold"/>
                                            <p:tgtEl>
                                              <p:spTgt spid="5"/>
                                            </p:tgtEl>
                                            <p:attrNameLst>
                                              <p:attrName>ppt_x</p:attrName>
                                            </p:attrNameLst>
                                          </p:cBhvr>
                                          <p:tavLst>
                                            <p:tav tm="0">
                                              <p:val>
                                                <p:strVal val="1+#ppt_w/2"/>
                                              </p:val>
                                            </p:tav>
                                            <p:tav tm="100000">
                                              <p:val>
                                                <p:strVal val="#ppt_x"/>
                                              </p:val>
                                            </p:tav>
                                          </p:tavLst>
                                        </p:anim>
                                        <p:anim calcmode="lin" valueType="num" p14:bounceEnd="60000">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60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1+#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6"/>
          <p:cNvSpPr/>
          <p:nvPr/>
        </p:nvSpPr>
        <p:spPr bwMode="auto">
          <a:xfrm>
            <a:off x="-19333" y="-21044"/>
            <a:ext cx="2556000" cy="5159376"/>
          </a:xfrm>
          <a:custGeom>
            <a:avLst/>
            <a:gdLst>
              <a:gd name="T0" fmla="*/ 0 w 1624"/>
              <a:gd name="T1" fmla="*/ 0 h 3250"/>
              <a:gd name="T2" fmla="*/ 1624 w 1624"/>
              <a:gd name="T3" fmla="*/ 1625 h 3250"/>
              <a:gd name="T4" fmla="*/ 0 w 1624"/>
              <a:gd name="T5" fmla="*/ 3250 h 3250"/>
              <a:gd name="T6" fmla="*/ 0 w 1624"/>
              <a:gd name="T7" fmla="*/ 0 h 3250"/>
            </a:gdLst>
            <a:ahLst/>
            <a:cxnLst>
              <a:cxn ang="0">
                <a:pos x="T0" y="T1"/>
              </a:cxn>
              <a:cxn ang="0">
                <a:pos x="T2" y="T3"/>
              </a:cxn>
              <a:cxn ang="0">
                <a:pos x="T4" y="T5"/>
              </a:cxn>
              <a:cxn ang="0">
                <a:pos x="T6" y="T7"/>
              </a:cxn>
            </a:cxnLst>
            <a:rect l="0" t="0" r="r" b="b"/>
            <a:pathLst>
              <a:path w="1624" h="3250">
                <a:moveTo>
                  <a:pt x="0" y="0"/>
                </a:moveTo>
                <a:lnTo>
                  <a:pt x="1624" y="1625"/>
                </a:lnTo>
                <a:lnTo>
                  <a:pt x="0" y="3250"/>
                </a:lnTo>
                <a:lnTo>
                  <a:pt x="0" y="0"/>
                </a:lnTo>
                <a:close/>
              </a:path>
            </a:pathLst>
          </a:custGeom>
          <a:blipFill>
            <a:blip r:embed="rId2" cstate="screen"/>
            <a:srcRect/>
            <a:stretch>
              <a:fillRect/>
            </a:stretch>
          </a:blipFill>
          <a:ln w="12700" cap="flat">
            <a:noFill/>
            <a:prstDash val="solid"/>
            <a:miter lim="800000"/>
          </a:ln>
        </p:spPr>
        <p:txBody>
          <a:bodyPr vert="horz" wrap="square" lIns="91440" tIns="45720" rIns="91440" bIns="45720" numCol="1" anchor="t" anchorCtr="0" compatLnSpc="1"/>
          <a:lstStyle/>
          <a:p>
            <a:endParaRPr lang="zh-CN" altLang="en-US"/>
          </a:p>
        </p:txBody>
      </p:sp>
      <p:sp>
        <p:nvSpPr>
          <p:cNvPr id="7" name="Freeform 7"/>
          <p:cNvSpPr/>
          <p:nvPr/>
        </p:nvSpPr>
        <p:spPr bwMode="auto">
          <a:xfrm>
            <a:off x="-19333" y="2120494"/>
            <a:ext cx="438938" cy="876300"/>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
        <p:nvSpPr>
          <p:cNvPr id="8" name="Freeform 8"/>
          <p:cNvSpPr/>
          <p:nvPr/>
        </p:nvSpPr>
        <p:spPr bwMode="auto">
          <a:xfrm>
            <a:off x="1946428" y="1549738"/>
            <a:ext cx="580472" cy="1158916"/>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9" name="Freeform 9"/>
          <p:cNvSpPr/>
          <p:nvPr/>
        </p:nvSpPr>
        <p:spPr bwMode="auto">
          <a:xfrm>
            <a:off x="2202798" y="2076857"/>
            <a:ext cx="471804" cy="94530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6" name="Rectangle 18"/>
          <p:cNvSpPr>
            <a:spLocks noChangeArrowheads="1"/>
          </p:cNvSpPr>
          <p:nvPr/>
        </p:nvSpPr>
        <p:spPr bwMode="auto">
          <a:xfrm>
            <a:off x="4270998" y="2101014"/>
            <a:ext cx="3399012" cy="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pPr>
            <a:r>
              <a:rPr lang="zh-CN" altLang="en-US" sz="2800" b="1" dirty="0">
                <a:solidFill>
                  <a:schemeClr val="accent2"/>
                </a:solidFill>
                <a:latin typeface="Impact" pitchFamily="34" charset="0"/>
                <a:ea typeface="微软雅黑" pitchFamily="34" charset="-122"/>
                <a:cs typeface="宋体" pitchFamily="2" charset="-122"/>
              </a:rPr>
              <a:t>感谢</a:t>
            </a:r>
            <a:r>
              <a:rPr lang="zh-CN" altLang="en-US" sz="2800" b="1" dirty="0">
                <a:solidFill>
                  <a:schemeClr val="tx1">
                    <a:lumMod val="75000"/>
                    <a:lumOff val="25000"/>
                  </a:schemeClr>
                </a:solidFill>
                <a:latin typeface="Impact" pitchFamily="34" charset="0"/>
                <a:ea typeface="微软雅黑" pitchFamily="34" charset="-122"/>
                <a:cs typeface="宋体" pitchFamily="2" charset="-122"/>
              </a:rPr>
              <a:t>各位观看</a:t>
            </a:r>
            <a:endParaRPr lang="en-US" altLang="zh-CN" sz="2800" b="1" dirty="0">
              <a:solidFill>
                <a:schemeClr val="tx1">
                  <a:lumMod val="75000"/>
                  <a:lumOff val="25000"/>
                </a:schemeClr>
              </a:solidFill>
              <a:latin typeface="Impact" pitchFamily="34" charset="0"/>
              <a:ea typeface="微软雅黑" pitchFamily="34" charset="-122"/>
              <a:cs typeface="宋体" pitchFamily="2" charset="-122"/>
            </a:endParaRPr>
          </a:p>
        </p:txBody>
      </p:sp>
      <p:sp>
        <p:nvSpPr>
          <p:cNvPr id="19" name="Line 21"/>
          <p:cNvSpPr>
            <a:spLocks noChangeShapeType="1"/>
          </p:cNvSpPr>
          <p:nvPr/>
        </p:nvSpPr>
        <p:spPr bwMode="auto">
          <a:xfrm>
            <a:off x="4270998" y="2675012"/>
            <a:ext cx="2675414" cy="0"/>
          </a:xfrm>
          <a:prstGeom prst="line">
            <a:avLst/>
          </a:prstGeom>
          <a:noFill/>
          <a:ln w="6350">
            <a:solidFill>
              <a:schemeClr val="tx1">
                <a:lumMod val="75000"/>
                <a:lumOff val="25000"/>
              </a:schemeClr>
            </a:solidFill>
            <a:rou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fontAlgn="base">
              <a:spcBef>
                <a:spcPct val="0"/>
              </a:spcBef>
              <a:spcAft>
                <a:spcPct val="0"/>
              </a:spcAft>
            </a:pPr>
            <a:endParaRPr lang="zh-CN" altLang="en-US">
              <a:ln>
                <a:solidFill>
                  <a:schemeClr val="tx1">
                    <a:lumMod val="75000"/>
                    <a:lumOff val="25000"/>
                  </a:schemeClr>
                </a:solidFill>
              </a:ln>
              <a:solidFill>
                <a:srgbClr val="000000"/>
              </a:solidFill>
              <a:latin typeface="Arial" pitchFamily="34" charset="0"/>
            </a:endParaRPr>
          </a:p>
        </p:txBody>
      </p:sp>
      <p:sp>
        <p:nvSpPr>
          <p:cNvPr id="11" name="菱形 10"/>
          <p:cNvSpPr/>
          <p:nvPr/>
        </p:nvSpPr>
        <p:spPr>
          <a:xfrm>
            <a:off x="1016315" y="3152427"/>
            <a:ext cx="2034712" cy="2034712"/>
          </a:xfrm>
          <a:prstGeom prst="diamond">
            <a:avLst/>
          </a:prstGeom>
          <a:blipFill>
            <a:blip r:embed="rId3" cstate="print"/>
            <a:srcRect/>
            <a:stretch>
              <a:fillRect r="3"/>
            </a:stretch>
          </a:blipFill>
          <a:ln w="6350" cap="flat">
            <a:noFill/>
            <a:prstDash val="solid"/>
            <a:miter lim="800000"/>
          </a:ln>
        </p:spPr>
        <p:txBody>
          <a:bodyPr vert="horz" wrap="square" lIns="91440" tIns="45720" rIns="91440" bIns="45720" numCol="1" anchor="t" anchorCtr="0" compatLnSpc="1"/>
          <a:lstStyle/>
          <a:p>
            <a:endParaRPr lang="zh-CN" altLang="en-US"/>
          </a:p>
        </p:txBody>
      </p:sp>
      <p:sp>
        <p:nvSpPr>
          <p:cNvPr id="12" name="菱形 11"/>
          <p:cNvSpPr/>
          <p:nvPr/>
        </p:nvSpPr>
        <p:spPr>
          <a:xfrm>
            <a:off x="-37588" y="4214034"/>
            <a:ext cx="2034712" cy="2034712"/>
          </a:xfrm>
          <a:prstGeom prst="diamond">
            <a:avLst/>
          </a:prstGeom>
          <a:solidFill>
            <a:schemeClr val="accent2"/>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5" name="菱形 14"/>
          <p:cNvSpPr/>
          <p:nvPr/>
        </p:nvSpPr>
        <p:spPr>
          <a:xfrm>
            <a:off x="2070761" y="4214034"/>
            <a:ext cx="2034712" cy="2034712"/>
          </a:xfrm>
          <a:prstGeom prst="diamond">
            <a:avLst/>
          </a:pr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Tree>
    <p:extLst>
      <p:ext uri="{BB962C8B-B14F-4D97-AF65-F5344CB8AC3E}">
        <p14:creationId xmlns:p14="http://schemas.microsoft.com/office/powerpoint/2010/main" val="1180258006"/>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0-#ppt_w/2"/>
                                          </p:val>
                                        </p:tav>
                                        <p:tav tm="100000">
                                          <p:val>
                                            <p:strVal val="#ppt_x"/>
                                          </p:val>
                                        </p:tav>
                                      </p:tavLst>
                                    </p:anim>
                                    <p:anim calcmode="lin" valueType="num">
                                      <p:cBhvr additive="base">
                                        <p:cTn id="8" dur="500" fill="hold"/>
                                        <p:tgtEl>
                                          <p:spTgt spid="6"/>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10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par>
                                <p:cTn id="13" presetID="35" presetClass="emph" presetSubtype="0" repeatCount="3000" fill="hold" grpId="1" nodeType="withEffect">
                                  <p:stCondLst>
                                    <p:cond delay="500"/>
                                  </p:stCondLst>
                                  <p:childTnLst>
                                    <p:anim calcmode="discrete" valueType="str">
                                      <p:cBhvr>
                                        <p:cTn id="14" dur="100" fill="hold"/>
                                        <p:tgtEl>
                                          <p:spTgt spid="7"/>
                                        </p:tgtEl>
                                        <p:attrNameLst>
                                          <p:attrName>style.visibility</p:attrName>
                                        </p:attrNameLst>
                                      </p:cBhvr>
                                      <p:tavLst>
                                        <p:tav tm="0">
                                          <p:val>
                                            <p:strVal val="hidden"/>
                                          </p:val>
                                        </p:tav>
                                        <p:tav tm="50000">
                                          <p:val>
                                            <p:strVal val="visible"/>
                                          </p:val>
                                        </p:tav>
                                      </p:tavLst>
                                    </p:anim>
                                  </p:childTnLst>
                                </p:cTn>
                              </p:par>
                              <p:par>
                                <p:cTn id="15" presetID="2" presetClass="entr" presetSubtype="8" fill="hold" grpId="0" nodeType="withEffect">
                                  <p:stCondLst>
                                    <p:cond delay="20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0-#ppt_w/2"/>
                                          </p:val>
                                        </p:tav>
                                        <p:tav tm="100000">
                                          <p:val>
                                            <p:strVal val="#ppt_x"/>
                                          </p:val>
                                        </p:tav>
                                      </p:tavLst>
                                    </p:anim>
                                    <p:anim calcmode="lin" valueType="num">
                                      <p:cBhvr additive="base">
                                        <p:cTn id="18" dur="500" fill="hold"/>
                                        <p:tgtEl>
                                          <p:spTgt spid="8"/>
                                        </p:tgtEl>
                                        <p:attrNameLst>
                                          <p:attrName>ppt_y</p:attrName>
                                        </p:attrNameLst>
                                      </p:cBhvr>
                                      <p:tavLst>
                                        <p:tav tm="0">
                                          <p:val>
                                            <p:strVal val="#ppt_y"/>
                                          </p:val>
                                        </p:tav>
                                        <p:tav tm="100000">
                                          <p:val>
                                            <p:strVal val="#ppt_y"/>
                                          </p:val>
                                        </p:tav>
                                      </p:tavLst>
                                    </p:anim>
                                  </p:childTnLst>
                                </p:cTn>
                              </p:par>
                              <p:par>
                                <p:cTn id="19" presetID="35" presetClass="emph" presetSubtype="0" repeatCount="3000" fill="hold" grpId="1" nodeType="withEffect">
                                  <p:stCondLst>
                                    <p:cond delay="600"/>
                                  </p:stCondLst>
                                  <p:childTnLst>
                                    <p:anim calcmode="discrete" valueType="str">
                                      <p:cBhvr>
                                        <p:cTn id="20" dur="100" fill="hold"/>
                                        <p:tgtEl>
                                          <p:spTgt spid="8"/>
                                        </p:tgtEl>
                                        <p:attrNameLst>
                                          <p:attrName>style.visibility</p:attrName>
                                        </p:attrNameLst>
                                      </p:cBhvr>
                                      <p:tavLst>
                                        <p:tav tm="0">
                                          <p:val>
                                            <p:strVal val="hidden"/>
                                          </p:val>
                                        </p:tav>
                                        <p:tav tm="50000">
                                          <p:val>
                                            <p:strVal val="visible"/>
                                          </p:val>
                                        </p:tav>
                                      </p:tavLst>
                                    </p:anim>
                                  </p:childTnLst>
                                </p:cTn>
                              </p:par>
                              <p:par>
                                <p:cTn id="21" presetID="2" presetClass="entr" presetSubtype="8" fill="hold" grpId="0" nodeType="withEffect">
                                  <p:stCondLst>
                                    <p:cond delay="300"/>
                                  </p:stCondLst>
                                  <p:childTnLst>
                                    <p:set>
                                      <p:cBhvr>
                                        <p:cTn id="22" dur="1" fill="hold">
                                          <p:stCondLst>
                                            <p:cond delay="0"/>
                                          </p:stCondLst>
                                        </p:cTn>
                                        <p:tgtEl>
                                          <p:spTgt spid="9"/>
                                        </p:tgtEl>
                                        <p:attrNameLst>
                                          <p:attrName>style.visibility</p:attrName>
                                        </p:attrNameLst>
                                      </p:cBhvr>
                                      <p:to>
                                        <p:strVal val="visible"/>
                                      </p:to>
                                    </p:set>
                                    <p:anim calcmode="lin" valueType="num">
                                      <p:cBhvr additive="base">
                                        <p:cTn id="23" dur="500" fill="hold"/>
                                        <p:tgtEl>
                                          <p:spTgt spid="9"/>
                                        </p:tgtEl>
                                        <p:attrNameLst>
                                          <p:attrName>ppt_x</p:attrName>
                                        </p:attrNameLst>
                                      </p:cBhvr>
                                      <p:tavLst>
                                        <p:tav tm="0">
                                          <p:val>
                                            <p:strVal val="0-#ppt_w/2"/>
                                          </p:val>
                                        </p:tav>
                                        <p:tav tm="100000">
                                          <p:val>
                                            <p:strVal val="#ppt_x"/>
                                          </p:val>
                                        </p:tav>
                                      </p:tavLst>
                                    </p:anim>
                                    <p:anim calcmode="lin" valueType="num">
                                      <p:cBhvr additive="base">
                                        <p:cTn id="24" dur="500" fill="hold"/>
                                        <p:tgtEl>
                                          <p:spTgt spid="9"/>
                                        </p:tgtEl>
                                        <p:attrNameLst>
                                          <p:attrName>ppt_y</p:attrName>
                                        </p:attrNameLst>
                                      </p:cBhvr>
                                      <p:tavLst>
                                        <p:tav tm="0">
                                          <p:val>
                                            <p:strVal val="#ppt_y"/>
                                          </p:val>
                                        </p:tav>
                                        <p:tav tm="100000">
                                          <p:val>
                                            <p:strVal val="#ppt_y"/>
                                          </p:val>
                                        </p:tav>
                                      </p:tavLst>
                                    </p:anim>
                                  </p:childTnLst>
                                </p:cTn>
                              </p:par>
                              <p:par>
                                <p:cTn id="25" presetID="35" presetClass="emph" presetSubtype="0" repeatCount="3000" fill="hold" grpId="1" nodeType="withEffect">
                                  <p:stCondLst>
                                    <p:cond delay="700"/>
                                  </p:stCondLst>
                                  <p:childTnLst>
                                    <p:anim calcmode="discrete" valueType="str">
                                      <p:cBhvr>
                                        <p:cTn id="26" dur="100" fill="hold"/>
                                        <p:tgtEl>
                                          <p:spTgt spid="9"/>
                                        </p:tgtEl>
                                        <p:attrNameLst>
                                          <p:attrName>style.visibility</p:attrName>
                                        </p:attrNameLst>
                                      </p:cBhvr>
                                      <p:tavLst>
                                        <p:tav tm="0">
                                          <p:val>
                                            <p:strVal val="hidden"/>
                                          </p:val>
                                        </p:tav>
                                        <p:tav tm="50000">
                                          <p:val>
                                            <p:strVal val="visible"/>
                                          </p:val>
                                        </p:tav>
                                      </p:tavLst>
                                    </p:anim>
                                  </p:childTnLst>
                                </p:cTn>
                              </p:par>
                              <p:par>
                                <p:cTn id="27" presetID="2" presetClass="entr" presetSubtype="8" fill="hold" grpId="0" nodeType="withEffect">
                                  <p:stCondLst>
                                    <p:cond delay="700"/>
                                  </p:stCondLst>
                                  <p:childTnLst>
                                    <p:set>
                                      <p:cBhvr>
                                        <p:cTn id="28" dur="1" fill="hold">
                                          <p:stCondLst>
                                            <p:cond delay="0"/>
                                          </p:stCondLst>
                                        </p:cTn>
                                        <p:tgtEl>
                                          <p:spTgt spid="15"/>
                                        </p:tgtEl>
                                        <p:attrNameLst>
                                          <p:attrName>style.visibility</p:attrName>
                                        </p:attrNameLst>
                                      </p:cBhvr>
                                      <p:to>
                                        <p:strVal val="visible"/>
                                      </p:to>
                                    </p:set>
                                    <p:anim calcmode="lin" valueType="num">
                                      <p:cBhvr additive="base">
                                        <p:cTn id="29" dur="500" fill="hold"/>
                                        <p:tgtEl>
                                          <p:spTgt spid="15"/>
                                        </p:tgtEl>
                                        <p:attrNameLst>
                                          <p:attrName>ppt_x</p:attrName>
                                        </p:attrNameLst>
                                      </p:cBhvr>
                                      <p:tavLst>
                                        <p:tav tm="0">
                                          <p:val>
                                            <p:strVal val="0-#ppt_w/2"/>
                                          </p:val>
                                        </p:tav>
                                        <p:tav tm="100000">
                                          <p:val>
                                            <p:strVal val="#ppt_x"/>
                                          </p:val>
                                        </p:tav>
                                      </p:tavLst>
                                    </p:anim>
                                    <p:anim calcmode="lin" valueType="num">
                                      <p:cBhvr additive="base">
                                        <p:cTn id="30" dur="500" fill="hold"/>
                                        <p:tgtEl>
                                          <p:spTgt spid="15"/>
                                        </p:tgtEl>
                                        <p:attrNameLst>
                                          <p:attrName>ppt_y</p:attrName>
                                        </p:attrNameLst>
                                      </p:cBhvr>
                                      <p:tavLst>
                                        <p:tav tm="0">
                                          <p:val>
                                            <p:strVal val="#ppt_y"/>
                                          </p:val>
                                        </p:tav>
                                        <p:tav tm="100000">
                                          <p:val>
                                            <p:strVal val="#ppt_y"/>
                                          </p:val>
                                        </p:tav>
                                      </p:tavLst>
                                    </p:anim>
                                  </p:childTnLst>
                                </p:cTn>
                              </p:par>
                              <p:par>
                                <p:cTn id="31" presetID="35" presetClass="emph" presetSubtype="0" repeatCount="3000" fill="hold" grpId="1" nodeType="withEffect">
                                  <p:stCondLst>
                                    <p:cond delay="1100"/>
                                  </p:stCondLst>
                                  <p:childTnLst>
                                    <p:anim calcmode="discrete" valueType="str">
                                      <p:cBhvr>
                                        <p:cTn id="32" dur="100" fill="hold"/>
                                        <p:tgtEl>
                                          <p:spTgt spid="15"/>
                                        </p:tgtEl>
                                        <p:attrNameLst>
                                          <p:attrName>style.visibility</p:attrName>
                                        </p:attrNameLst>
                                      </p:cBhvr>
                                      <p:tavLst>
                                        <p:tav tm="0">
                                          <p:val>
                                            <p:strVal val="hidden"/>
                                          </p:val>
                                        </p:tav>
                                        <p:tav tm="50000">
                                          <p:val>
                                            <p:strVal val="visible"/>
                                          </p:val>
                                        </p:tav>
                                      </p:tavLst>
                                    </p:anim>
                                  </p:childTnLst>
                                </p:cTn>
                              </p:par>
                              <p:par>
                                <p:cTn id="33" presetID="2" presetClass="entr" presetSubtype="8" fill="hold" grpId="0" nodeType="withEffect">
                                  <p:stCondLst>
                                    <p:cond delay="110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500" fill="hold"/>
                                        <p:tgtEl>
                                          <p:spTgt spid="11"/>
                                        </p:tgtEl>
                                        <p:attrNameLst>
                                          <p:attrName>ppt_x</p:attrName>
                                        </p:attrNameLst>
                                      </p:cBhvr>
                                      <p:tavLst>
                                        <p:tav tm="0">
                                          <p:val>
                                            <p:strVal val="0-#ppt_w/2"/>
                                          </p:val>
                                        </p:tav>
                                        <p:tav tm="100000">
                                          <p:val>
                                            <p:strVal val="#ppt_x"/>
                                          </p:val>
                                        </p:tav>
                                      </p:tavLst>
                                    </p:anim>
                                    <p:anim calcmode="lin" valueType="num">
                                      <p:cBhvr additive="base">
                                        <p:cTn id="36" dur="500" fill="hold"/>
                                        <p:tgtEl>
                                          <p:spTgt spid="11"/>
                                        </p:tgtEl>
                                        <p:attrNameLst>
                                          <p:attrName>ppt_y</p:attrName>
                                        </p:attrNameLst>
                                      </p:cBhvr>
                                      <p:tavLst>
                                        <p:tav tm="0">
                                          <p:val>
                                            <p:strVal val="#ppt_y"/>
                                          </p:val>
                                        </p:tav>
                                        <p:tav tm="100000">
                                          <p:val>
                                            <p:strVal val="#ppt_y"/>
                                          </p:val>
                                        </p:tav>
                                      </p:tavLst>
                                    </p:anim>
                                  </p:childTnLst>
                                </p:cTn>
                              </p:par>
                              <p:par>
                                <p:cTn id="37" presetID="2" presetClass="entr" presetSubtype="8" fill="hold" grpId="0" nodeType="withEffect">
                                  <p:stCondLst>
                                    <p:cond delay="1400"/>
                                  </p:stCondLst>
                                  <p:childTnLst>
                                    <p:set>
                                      <p:cBhvr>
                                        <p:cTn id="38" dur="1" fill="hold">
                                          <p:stCondLst>
                                            <p:cond delay="0"/>
                                          </p:stCondLst>
                                        </p:cTn>
                                        <p:tgtEl>
                                          <p:spTgt spid="12"/>
                                        </p:tgtEl>
                                        <p:attrNameLst>
                                          <p:attrName>style.visibility</p:attrName>
                                        </p:attrNameLst>
                                      </p:cBhvr>
                                      <p:to>
                                        <p:strVal val="visible"/>
                                      </p:to>
                                    </p:set>
                                    <p:anim calcmode="lin" valueType="num">
                                      <p:cBhvr additive="base">
                                        <p:cTn id="39" dur="500" fill="hold"/>
                                        <p:tgtEl>
                                          <p:spTgt spid="12"/>
                                        </p:tgtEl>
                                        <p:attrNameLst>
                                          <p:attrName>ppt_x</p:attrName>
                                        </p:attrNameLst>
                                      </p:cBhvr>
                                      <p:tavLst>
                                        <p:tav tm="0">
                                          <p:val>
                                            <p:strVal val="0-#ppt_w/2"/>
                                          </p:val>
                                        </p:tav>
                                        <p:tav tm="100000">
                                          <p:val>
                                            <p:strVal val="#ppt_x"/>
                                          </p:val>
                                        </p:tav>
                                      </p:tavLst>
                                    </p:anim>
                                    <p:anim calcmode="lin" valueType="num">
                                      <p:cBhvr additive="base">
                                        <p:cTn id="40" dur="500" fill="hold"/>
                                        <p:tgtEl>
                                          <p:spTgt spid="12"/>
                                        </p:tgtEl>
                                        <p:attrNameLst>
                                          <p:attrName>ppt_y</p:attrName>
                                        </p:attrNameLst>
                                      </p:cBhvr>
                                      <p:tavLst>
                                        <p:tav tm="0">
                                          <p:val>
                                            <p:strVal val="#ppt_y"/>
                                          </p:val>
                                        </p:tav>
                                        <p:tav tm="100000">
                                          <p:val>
                                            <p:strVal val="#ppt_y"/>
                                          </p:val>
                                        </p:tav>
                                      </p:tavLst>
                                    </p:anim>
                                  </p:childTnLst>
                                </p:cTn>
                              </p:par>
                              <p:par>
                                <p:cTn id="41" presetID="56" presetClass="entr" presetSubtype="0" fill="hold" grpId="0" nodeType="withEffect">
                                  <p:stCondLst>
                                    <p:cond delay="1400"/>
                                  </p:stCondLst>
                                  <p:iterate type="lt">
                                    <p:tmPct val="6667"/>
                                  </p:iterate>
                                  <p:childTnLst>
                                    <p:set>
                                      <p:cBhvr>
                                        <p:cTn id="42" dur="1" fill="hold">
                                          <p:stCondLst>
                                            <p:cond delay="0"/>
                                          </p:stCondLst>
                                        </p:cTn>
                                        <p:tgtEl>
                                          <p:spTgt spid="16"/>
                                        </p:tgtEl>
                                        <p:attrNameLst>
                                          <p:attrName>style.visibility</p:attrName>
                                        </p:attrNameLst>
                                      </p:cBhvr>
                                      <p:to>
                                        <p:strVal val="visible"/>
                                      </p:to>
                                    </p:set>
                                    <p:anim by="(-#ppt_w*2)" calcmode="lin" valueType="num">
                                      <p:cBhvr rctx="PPT">
                                        <p:cTn id="43" dur="375" autoRev="1" fill="hold">
                                          <p:stCondLst>
                                            <p:cond delay="0"/>
                                          </p:stCondLst>
                                        </p:cTn>
                                        <p:tgtEl>
                                          <p:spTgt spid="16"/>
                                        </p:tgtEl>
                                        <p:attrNameLst>
                                          <p:attrName>ppt_w</p:attrName>
                                        </p:attrNameLst>
                                      </p:cBhvr>
                                    </p:anim>
                                    <p:anim by="(#ppt_w*0.50)" calcmode="lin" valueType="num">
                                      <p:cBhvr>
                                        <p:cTn id="44" dur="375" decel="50000" autoRev="1" fill="hold">
                                          <p:stCondLst>
                                            <p:cond delay="0"/>
                                          </p:stCondLst>
                                        </p:cTn>
                                        <p:tgtEl>
                                          <p:spTgt spid="16"/>
                                        </p:tgtEl>
                                        <p:attrNameLst>
                                          <p:attrName>ppt_x</p:attrName>
                                        </p:attrNameLst>
                                      </p:cBhvr>
                                    </p:anim>
                                    <p:anim from="(-#ppt_h/2)" to="(#ppt_y)" calcmode="lin" valueType="num">
                                      <p:cBhvr>
                                        <p:cTn id="45" dur="750" fill="hold">
                                          <p:stCondLst>
                                            <p:cond delay="0"/>
                                          </p:stCondLst>
                                        </p:cTn>
                                        <p:tgtEl>
                                          <p:spTgt spid="16"/>
                                        </p:tgtEl>
                                        <p:attrNameLst>
                                          <p:attrName>ppt_y</p:attrName>
                                        </p:attrNameLst>
                                      </p:cBhvr>
                                    </p:anim>
                                    <p:animRot by="21600000">
                                      <p:cBhvr>
                                        <p:cTn id="46" dur="750" fill="hold">
                                          <p:stCondLst>
                                            <p:cond delay="0"/>
                                          </p:stCondLst>
                                        </p:cTn>
                                        <p:tgtEl>
                                          <p:spTgt spid="16"/>
                                        </p:tgtEl>
                                        <p:attrNameLst>
                                          <p:attrName>r</p:attrName>
                                        </p:attrNameLst>
                                      </p:cBhvr>
                                    </p:animRot>
                                  </p:childTnLst>
                                </p:cTn>
                              </p:par>
                              <p:par>
                                <p:cTn id="47" presetID="22" presetClass="entr" presetSubtype="8" fill="hold" grpId="0" nodeType="withEffect">
                                  <p:stCondLst>
                                    <p:cond delay="3000"/>
                                  </p:stCondLst>
                                  <p:childTnLst>
                                    <p:set>
                                      <p:cBhvr>
                                        <p:cTn id="48" dur="1" fill="hold">
                                          <p:stCondLst>
                                            <p:cond delay="0"/>
                                          </p:stCondLst>
                                        </p:cTn>
                                        <p:tgtEl>
                                          <p:spTgt spid="19"/>
                                        </p:tgtEl>
                                        <p:attrNameLst>
                                          <p:attrName>style.visibility</p:attrName>
                                        </p:attrNameLst>
                                      </p:cBhvr>
                                      <p:to>
                                        <p:strVal val="visible"/>
                                      </p:to>
                                    </p:set>
                                    <p:animEffect transition="in" filter="wipe(left)">
                                      <p:cBhvr>
                                        <p:cTn id="49"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7" grpId="1" animBg="1"/>
      <p:bldP spid="8" grpId="0" animBg="1"/>
      <p:bldP spid="8" grpId="1" animBg="1"/>
      <p:bldP spid="9" grpId="0" animBg="1"/>
      <p:bldP spid="9" grpId="1" animBg="1"/>
      <p:bldP spid="16" grpId="0"/>
      <p:bldP spid="19" grpId="0" animBg="1"/>
      <p:bldP spid="11" grpId="0" animBg="1"/>
      <p:bldP spid="12" grpId="0" animBg="1"/>
      <p:bldP spid="15" grpId="0" animBg="1"/>
      <p:bldP spid="15"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blip>
          <a:srcRect/>
          <a:stretch>
            <a:fillRect t="-9000" b="-9000"/>
          </a:stretch>
        </a:blipFill>
        <a:effectLst/>
      </p:bgPr>
    </p:bg>
    <p:spTree>
      <p:nvGrpSpPr>
        <p:cNvPr id="1" name=""/>
        <p:cNvGrpSpPr/>
        <p:nvPr/>
      </p:nvGrpSpPr>
      <p:grpSpPr>
        <a:xfrm>
          <a:off x="0" y="0"/>
          <a:ext cx="0" cy="0"/>
          <a:chOff x="0" y="0"/>
          <a:chExt cx="0" cy="0"/>
        </a:xfrm>
      </p:grpSpPr>
      <p:pic>
        <p:nvPicPr>
          <p:cNvPr id="4" name="图片 3"/>
          <p:cNvPicPr>
            <a:picLocks noChangeAspect="1"/>
          </p:cNvPicPr>
          <p:nvPr/>
        </p:nvPicPr>
        <p:blipFill rotWithShape="1">
          <a:blip r:embed="rId3">
            <a:extLst>
              <a:ext uri="{28A0092B-C50C-407E-A947-70E740481C1C}">
                <a14:useLocalDpi xmlns:a14="http://schemas.microsoft.com/office/drawing/2010/main" val="0"/>
              </a:ext>
            </a:extLst>
          </a:blip>
          <a:srcRect l="2425" r="19986" b="1373"/>
          <a:stretch/>
        </p:blipFill>
        <p:spPr>
          <a:xfrm>
            <a:off x="1114412" y="-10908"/>
            <a:ext cx="6912000" cy="5173864"/>
          </a:xfrm>
          <a:prstGeom prst="rect">
            <a:avLst/>
          </a:prstGeom>
        </p:spPr>
      </p:pic>
      <p:sp>
        <p:nvSpPr>
          <p:cNvPr id="2" name="矩形 1"/>
          <p:cNvSpPr/>
          <p:nvPr/>
        </p:nvSpPr>
        <p:spPr>
          <a:xfrm>
            <a:off x="1142211" y="-7646"/>
            <a:ext cx="6856413" cy="5170601"/>
          </a:xfrm>
          <a:prstGeom prst="rect">
            <a:avLst/>
          </a:prstGeom>
          <a:solidFill>
            <a:schemeClr val="accent1">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Rectangle 18"/>
          <p:cNvSpPr>
            <a:spLocks noChangeArrowheads="1"/>
          </p:cNvSpPr>
          <p:nvPr/>
        </p:nvSpPr>
        <p:spPr bwMode="auto">
          <a:xfrm>
            <a:off x="2190419" y="3722961"/>
            <a:ext cx="2534348"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dirty="0">
                <a:solidFill>
                  <a:schemeClr val="bg1"/>
                </a:solidFill>
                <a:latin typeface="微软雅黑" pitchFamily="34" charset="-122"/>
                <a:ea typeface="微软雅黑" pitchFamily="34" charset="-122"/>
                <a:cs typeface="Arial" pitchFamily="34" charset="0"/>
              </a:rPr>
              <a:t>任务一   设计招贴广告</a:t>
            </a:r>
          </a:p>
        </p:txBody>
      </p:sp>
      <p:sp>
        <p:nvSpPr>
          <p:cNvPr id="6" name="Freeform 9"/>
          <p:cNvSpPr/>
          <p:nvPr/>
        </p:nvSpPr>
        <p:spPr bwMode="auto">
          <a:xfrm>
            <a:off x="4844486" y="3816690"/>
            <a:ext cx="68979" cy="138203"/>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bg1"/>
          </a:solidFill>
          <a:ln>
            <a:noFill/>
          </a:ln>
        </p:spPr>
        <p:txBody>
          <a:bodyPr vert="horz" wrap="square" lIns="91440" tIns="45720" rIns="91440" bIns="45720" numCol="1" anchor="t" anchorCtr="0" compatLnSpc="1"/>
          <a:lstStyle/>
          <a:p>
            <a:endParaRPr lang="zh-CN" altLang="en-US"/>
          </a:p>
        </p:txBody>
      </p:sp>
      <p:cxnSp>
        <p:nvCxnSpPr>
          <p:cNvPr id="10" name="直接连接符 9"/>
          <p:cNvCxnSpPr/>
          <p:nvPr/>
        </p:nvCxnSpPr>
        <p:spPr>
          <a:xfrm>
            <a:off x="2046402" y="3674896"/>
            <a:ext cx="0" cy="423243"/>
          </a:xfrm>
          <a:prstGeom prst="line">
            <a:avLst/>
          </a:prstGeom>
          <a:ln w="63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5" name="组合 24"/>
          <p:cNvGrpSpPr/>
          <p:nvPr/>
        </p:nvGrpSpPr>
        <p:grpSpPr>
          <a:xfrm>
            <a:off x="1491689" y="3731420"/>
            <a:ext cx="396306" cy="319798"/>
            <a:chOff x="-3743325" y="2247900"/>
            <a:chExt cx="822326" cy="663576"/>
          </a:xfrm>
          <a:solidFill>
            <a:schemeClr val="bg1"/>
          </a:solidFill>
        </p:grpSpPr>
        <p:sp>
          <p:nvSpPr>
            <p:cNvPr id="15" name="Freeform 7"/>
            <p:cNvSpPr>
              <a:spLocks noEditPoints="1"/>
            </p:cNvSpPr>
            <p:nvPr/>
          </p:nvSpPr>
          <p:spPr bwMode="auto">
            <a:xfrm>
              <a:off x="-3743325" y="2247900"/>
              <a:ext cx="588963" cy="660400"/>
            </a:xfrm>
            <a:custGeom>
              <a:avLst/>
              <a:gdLst>
                <a:gd name="T0" fmla="*/ 156 w 157"/>
                <a:gd name="T1" fmla="*/ 168 h 176"/>
                <a:gd name="T2" fmla="*/ 100 w 157"/>
                <a:gd name="T3" fmla="*/ 96 h 176"/>
                <a:gd name="T4" fmla="*/ 102 w 157"/>
                <a:gd name="T5" fmla="*/ 94 h 176"/>
                <a:gd name="T6" fmla="*/ 108 w 157"/>
                <a:gd name="T7" fmla="*/ 90 h 176"/>
                <a:gd name="T8" fmla="*/ 114 w 157"/>
                <a:gd name="T9" fmla="*/ 86 h 176"/>
                <a:gd name="T10" fmla="*/ 121 w 157"/>
                <a:gd name="T11" fmla="*/ 77 h 176"/>
                <a:gd name="T12" fmla="*/ 123 w 157"/>
                <a:gd name="T13" fmla="*/ 72 h 176"/>
                <a:gd name="T14" fmla="*/ 124 w 157"/>
                <a:gd name="T15" fmla="*/ 71 h 176"/>
                <a:gd name="T16" fmla="*/ 128 w 157"/>
                <a:gd name="T17" fmla="*/ 50 h 176"/>
                <a:gd name="T18" fmla="*/ 78 w 157"/>
                <a:gd name="T19" fmla="*/ 0 h 176"/>
                <a:gd name="T20" fmla="*/ 78 w 157"/>
                <a:gd name="T21" fmla="*/ 0 h 176"/>
                <a:gd name="T22" fmla="*/ 78 w 157"/>
                <a:gd name="T23" fmla="*/ 0 h 176"/>
                <a:gd name="T24" fmla="*/ 28 w 157"/>
                <a:gd name="T25" fmla="*/ 50 h 176"/>
                <a:gd name="T26" fmla="*/ 56 w 157"/>
                <a:gd name="T27" fmla="*/ 96 h 176"/>
                <a:gd name="T28" fmla="*/ 0 w 157"/>
                <a:gd name="T29" fmla="*/ 168 h 176"/>
                <a:gd name="T30" fmla="*/ 0 w 157"/>
                <a:gd name="T31" fmla="*/ 169 h 176"/>
                <a:gd name="T32" fmla="*/ 0 w 157"/>
                <a:gd name="T33" fmla="*/ 169 h 176"/>
                <a:gd name="T34" fmla="*/ 1 w 157"/>
                <a:gd name="T35" fmla="*/ 172 h 176"/>
                <a:gd name="T36" fmla="*/ 7 w 157"/>
                <a:gd name="T37" fmla="*/ 176 h 176"/>
                <a:gd name="T38" fmla="*/ 13 w 157"/>
                <a:gd name="T39" fmla="*/ 172 h 176"/>
                <a:gd name="T40" fmla="*/ 13 w 157"/>
                <a:gd name="T41" fmla="*/ 170 h 176"/>
                <a:gd name="T42" fmla="*/ 14 w 157"/>
                <a:gd name="T43" fmla="*/ 169 h 176"/>
                <a:gd name="T44" fmla="*/ 13 w 157"/>
                <a:gd name="T45" fmla="*/ 168 h 176"/>
                <a:gd name="T46" fmla="*/ 13 w 157"/>
                <a:gd name="T47" fmla="*/ 165 h 176"/>
                <a:gd name="T48" fmla="*/ 14 w 157"/>
                <a:gd name="T49" fmla="*/ 163 h 176"/>
                <a:gd name="T50" fmla="*/ 14 w 157"/>
                <a:gd name="T51" fmla="*/ 163 h 176"/>
                <a:gd name="T52" fmla="*/ 39 w 157"/>
                <a:gd name="T53" fmla="*/ 119 h 176"/>
                <a:gd name="T54" fmla="*/ 40 w 157"/>
                <a:gd name="T55" fmla="*/ 119 h 176"/>
                <a:gd name="T56" fmla="*/ 40 w 157"/>
                <a:gd name="T57" fmla="*/ 119 h 176"/>
                <a:gd name="T58" fmla="*/ 68 w 157"/>
                <a:gd name="T59" fmla="*/ 107 h 176"/>
                <a:gd name="T60" fmla="*/ 68 w 157"/>
                <a:gd name="T61" fmla="*/ 106 h 176"/>
                <a:gd name="T62" fmla="*/ 73 w 157"/>
                <a:gd name="T63" fmla="*/ 106 h 176"/>
                <a:gd name="T64" fmla="*/ 77 w 157"/>
                <a:gd name="T65" fmla="*/ 106 h 176"/>
                <a:gd name="T66" fmla="*/ 78 w 157"/>
                <a:gd name="T67" fmla="*/ 106 h 176"/>
                <a:gd name="T68" fmla="*/ 85 w 157"/>
                <a:gd name="T69" fmla="*/ 106 h 176"/>
                <a:gd name="T70" fmla="*/ 85 w 157"/>
                <a:gd name="T71" fmla="*/ 106 h 176"/>
                <a:gd name="T72" fmla="*/ 143 w 157"/>
                <a:gd name="T73" fmla="*/ 163 h 176"/>
                <a:gd name="T74" fmla="*/ 143 w 157"/>
                <a:gd name="T75" fmla="*/ 163 h 176"/>
                <a:gd name="T76" fmla="*/ 143 w 157"/>
                <a:gd name="T77" fmla="*/ 165 h 176"/>
                <a:gd name="T78" fmla="*/ 143 w 157"/>
                <a:gd name="T79" fmla="*/ 168 h 176"/>
                <a:gd name="T80" fmla="*/ 143 w 157"/>
                <a:gd name="T81" fmla="*/ 169 h 176"/>
                <a:gd name="T82" fmla="*/ 143 w 157"/>
                <a:gd name="T83" fmla="*/ 170 h 176"/>
                <a:gd name="T84" fmla="*/ 143 w 157"/>
                <a:gd name="T85" fmla="*/ 172 h 176"/>
                <a:gd name="T86" fmla="*/ 150 w 157"/>
                <a:gd name="T87" fmla="*/ 176 h 176"/>
                <a:gd name="T88" fmla="*/ 156 w 157"/>
                <a:gd name="T89" fmla="*/ 172 h 176"/>
                <a:gd name="T90" fmla="*/ 157 w 157"/>
                <a:gd name="T91" fmla="*/ 169 h 176"/>
                <a:gd name="T92" fmla="*/ 157 w 157"/>
                <a:gd name="T93" fmla="*/ 169 h 176"/>
                <a:gd name="T94" fmla="*/ 156 w 157"/>
                <a:gd name="T95" fmla="*/ 168 h 176"/>
                <a:gd name="T96" fmla="*/ 41 w 157"/>
                <a:gd name="T97" fmla="*/ 50 h 176"/>
                <a:gd name="T98" fmla="*/ 78 w 157"/>
                <a:gd name="T99" fmla="*/ 13 h 176"/>
                <a:gd name="T100" fmla="*/ 115 w 157"/>
                <a:gd name="T101" fmla="*/ 50 h 176"/>
                <a:gd name="T102" fmla="*/ 78 w 157"/>
                <a:gd name="T103" fmla="*/ 87 h 176"/>
                <a:gd name="T104" fmla="*/ 41 w 157"/>
                <a:gd name="T105" fmla="*/ 50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7" h="176">
                  <a:moveTo>
                    <a:pt x="156" y="168"/>
                  </a:moveTo>
                  <a:cubicBezTo>
                    <a:pt x="155" y="134"/>
                    <a:pt x="132" y="105"/>
                    <a:pt x="100" y="96"/>
                  </a:cubicBezTo>
                  <a:cubicBezTo>
                    <a:pt x="101" y="95"/>
                    <a:pt x="102" y="94"/>
                    <a:pt x="102" y="94"/>
                  </a:cubicBezTo>
                  <a:cubicBezTo>
                    <a:pt x="104" y="93"/>
                    <a:pt x="108" y="91"/>
                    <a:pt x="108" y="90"/>
                  </a:cubicBezTo>
                  <a:cubicBezTo>
                    <a:pt x="110" y="89"/>
                    <a:pt x="113" y="86"/>
                    <a:pt x="114" y="86"/>
                  </a:cubicBezTo>
                  <a:cubicBezTo>
                    <a:pt x="115" y="84"/>
                    <a:pt x="120" y="78"/>
                    <a:pt x="121" y="77"/>
                  </a:cubicBezTo>
                  <a:cubicBezTo>
                    <a:pt x="122" y="75"/>
                    <a:pt x="123" y="74"/>
                    <a:pt x="123" y="72"/>
                  </a:cubicBezTo>
                  <a:cubicBezTo>
                    <a:pt x="124" y="72"/>
                    <a:pt x="124" y="71"/>
                    <a:pt x="124" y="71"/>
                  </a:cubicBezTo>
                  <a:cubicBezTo>
                    <a:pt x="127" y="65"/>
                    <a:pt x="128" y="58"/>
                    <a:pt x="128" y="50"/>
                  </a:cubicBezTo>
                  <a:cubicBezTo>
                    <a:pt x="128" y="23"/>
                    <a:pt x="106" y="0"/>
                    <a:pt x="78" y="0"/>
                  </a:cubicBezTo>
                  <a:cubicBezTo>
                    <a:pt x="78" y="0"/>
                    <a:pt x="78" y="0"/>
                    <a:pt x="78" y="0"/>
                  </a:cubicBezTo>
                  <a:cubicBezTo>
                    <a:pt x="78" y="0"/>
                    <a:pt x="78" y="0"/>
                    <a:pt x="78" y="0"/>
                  </a:cubicBezTo>
                  <a:cubicBezTo>
                    <a:pt x="51" y="0"/>
                    <a:pt x="28" y="23"/>
                    <a:pt x="28" y="50"/>
                  </a:cubicBezTo>
                  <a:cubicBezTo>
                    <a:pt x="28" y="70"/>
                    <a:pt x="40" y="87"/>
                    <a:pt x="56" y="96"/>
                  </a:cubicBezTo>
                  <a:cubicBezTo>
                    <a:pt x="25" y="105"/>
                    <a:pt x="1" y="134"/>
                    <a:pt x="0" y="168"/>
                  </a:cubicBezTo>
                  <a:cubicBezTo>
                    <a:pt x="0" y="168"/>
                    <a:pt x="0" y="169"/>
                    <a:pt x="0" y="169"/>
                  </a:cubicBezTo>
                  <a:cubicBezTo>
                    <a:pt x="0" y="169"/>
                    <a:pt x="0" y="169"/>
                    <a:pt x="0" y="169"/>
                  </a:cubicBezTo>
                  <a:cubicBezTo>
                    <a:pt x="0" y="170"/>
                    <a:pt x="0" y="171"/>
                    <a:pt x="1" y="172"/>
                  </a:cubicBezTo>
                  <a:cubicBezTo>
                    <a:pt x="2" y="174"/>
                    <a:pt x="4" y="176"/>
                    <a:pt x="7" y="176"/>
                  </a:cubicBezTo>
                  <a:cubicBezTo>
                    <a:pt x="10" y="176"/>
                    <a:pt x="12" y="174"/>
                    <a:pt x="13" y="172"/>
                  </a:cubicBezTo>
                  <a:cubicBezTo>
                    <a:pt x="13" y="171"/>
                    <a:pt x="13" y="170"/>
                    <a:pt x="13" y="170"/>
                  </a:cubicBezTo>
                  <a:cubicBezTo>
                    <a:pt x="13" y="169"/>
                    <a:pt x="14" y="169"/>
                    <a:pt x="14" y="169"/>
                  </a:cubicBezTo>
                  <a:cubicBezTo>
                    <a:pt x="14" y="168"/>
                    <a:pt x="13" y="168"/>
                    <a:pt x="13" y="168"/>
                  </a:cubicBezTo>
                  <a:cubicBezTo>
                    <a:pt x="13" y="167"/>
                    <a:pt x="13" y="166"/>
                    <a:pt x="13" y="165"/>
                  </a:cubicBezTo>
                  <a:cubicBezTo>
                    <a:pt x="13" y="164"/>
                    <a:pt x="14" y="164"/>
                    <a:pt x="14" y="163"/>
                  </a:cubicBezTo>
                  <a:cubicBezTo>
                    <a:pt x="14" y="163"/>
                    <a:pt x="14" y="163"/>
                    <a:pt x="14" y="163"/>
                  </a:cubicBezTo>
                  <a:cubicBezTo>
                    <a:pt x="16" y="145"/>
                    <a:pt x="25" y="130"/>
                    <a:pt x="39" y="119"/>
                  </a:cubicBezTo>
                  <a:cubicBezTo>
                    <a:pt x="39" y="119"/>
                    <a:pt x="39" y="119"/>
                    <a:pt x="40" y="119"/>
                  </a:cubicBezTo>
                  <a:cubicBezTo>
                    <a:pt x="40" y="119"/>
                    <a:pt x="40" y="119"/>
                    <a:pt x="40" y="119"/>
                  </a:cubicBezTo>
                  <a:cubicBezTo>
                    <a:pt x="48" y="113"/>
                    <a:pt x="57" y="108"/>
                    <a:pt x="68" y="107"/>
                  </a:cubicBezTo>
                  <a:cubicBezTo>
                    <a:pt x="68" y="107"/>
                    <a:pt x="68" y="106"/>
                    <a:pt x="68" y="106"/>
                  </a:cubicBezTo>
                  <a:cubicBezTo>
                    <a:pt x="70" y="106"/>
                    <a:pt x="71" y="106"/>
                    <a:pt x="73" y="106"/>
                  </a:cubicBezTo>
                  <a:cubicBezTo>
                    <a:pt x="74" y="106"/>
                    <a:pt x="75" y="106"/>
                    <a:pt x="77" y="106"/>
                  </a:cubicBezTo>
                  <a:cubicBezTo>
                    <a:pt x="77" y="106"/>
                    <a:pt x="78" y="106"/>
                    <a:pt x="78" y="106"/>
                  </a:cubicBezTo>
                  <a:cubicBezTo>
                    <a:pt x="80" y="106"/>
                    <a:pt x="83" y="106"/>
                    <a:pt x="85" y="106"/>
                  </a:cubicBezTo>
                  <a:cubicBezTo>
                    <a:pt x="85" y="106"/>
                    <a:pt x="85" y="106"/>
                    <a:pt x="85" y="106"/>
                  </a:cubicBezTo>
                  <a:cubicBezTo>
                    <a:pt x="115" y="109"/>
                    <a:pt x="139" y="133"/>
                    <a:pt x="143" y="163"/>
                  </a:cubicBezTo>
                  <a:cubicBezTo>
                    <a:pt x="143" y="163"/>
                    <a:pt x="143" y="163"/>
                    <a:pt x="143" y="163"/>
                  </a:cubicBezTo>
                  <a:cubicBezTo>
                    <a:pt x="143" y="164"/>
                    <a:pt x="143" y="164"/>
                    <a:pt x="143" y="165"/>
                  </a:cubicBezTo>
                  <a:cubicBezTo>
                    <a:pt x="143" y="166"/>
                    <a:pt x="143" y="167"/>
                    <a:pt x="143" y="168"/>
                  </a:cubicBezTo>
                  <a:cubicBezTo>
                    <a:pt x="143" y="168"/>
                    <a:pt x="143" y="168"/>
                    <a:pt x="143" y="169"/>
                  </a:cubicBezTo>
                  <a:cubicBezTo>
                    <a:pt x="143" y="169"/>
                    <a:pt x="143" y="169"/>
                    <a:pt x="143" y="170"/>
                  </a:cubicBezTo>
                  <a:cubicBezTo>
                    <a:pt x="143" y="170"/>
                    <a:pt x="143" y="171"/>
                    <a:pt x="143" y="172"/>
                  </a:cubicBezTo>
                  <a:cubicBezTo>
                    <a:pt x="145" y="174"/>
                    <a:pt x="147" y="176"/>
                    <a:pt x="150" y="176"/>
                  </a:cubicBezTo>
                  <a:cubicBezTo>
                    <a:pt x="152" y="176"/>
                    <a:pt x="155" y="174"/>
                    <a:pt x="156" y="172"/>
                  </a:cubicBezTo>
                  <a:cubicBezTo>
                    <a:pt x="156" y="171"/>
                    <a:pt x="156" y="170"/>
                    <a:pt x="157" y="169"/>
                  </a:cubicBezTo>
                  <a:cubicBezTo>
                    <a:pt x="157" y="169"/>
                    <a:pt x="157" y="169"/>
                    <a:pt x="157" y="169"/>
                  </a:cubicBezTo>
                  <a:cubicBezTo>
                    <a:pt x="157" y="169"/>
                    <a:pt x="157" y="168"/>
                    <a:pt x="156" y="168"/>
                  </a:cubicBezTo>
                  <a:close/>
                  <a:moveTo>
                    <a:pt x="41" y="50"/>
                  </a:moveTo>
                  <a:cubicBezTo>
                    <a:pt x="41" y="30"/>
                    <a:pt x="58" y="13"/>
                    <a:pt x="78" y="13"/>
                  </a:cubicBezTo>
                  <a:cubicBezTo>
                    <a:pt x="99" y="13"/>
                    <a:pt x="115" y="30"/>
                    <a:pt x="115" y="50"/>
                  </a:cubicBezTo>
                  <a:cubicBezTo>
                    <a:pt x="115" y="71"/>
                    <a:pt x="99" y="87"/>
                    <a:pt x="78" y="87"/>
                  </a:cubicBezTo>
                  <a:cubicBezTo>
                    <a:pt x="58" y="87"/>
                    <a:pt x="41" y="71"/>
                    <a:pt x="41" y="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6" name="Freeform 8"/>
            <p:cNvSpPr/>
            <p:nvPr/>
          </p:nvSpPr>
          <p:spPr bwMode="auto">
            <a:xfrm>
              <a:off x="-3236912" y="2255838"/>
              <a:ext cx="315913" cy="655638"/>
            </a:xfrm>
            <a:custGeom>
              <a:avLst/>
              <a:gdLst>
                <a:gd name="T0" fmla="*/ 84 w 84"/>
                <a:gd name="T1" fmla="*/ 168 h 175"/>
                <a:gd name="T2" fmla="*/ 28 w 84"/>
                <a:gd name="T3" fmla="*/ 95 h 175"/>
                <a:gd name="T4" fmla="*/ 56 w 84"/>
                <a:gd name="T5" fmla="*/ 50 h 175"/>
                <a:gd name="T6" fmla="*/ 6 w 84"/>
                <a:gd name="T7" fmla="*/ 0 h 175"/>
                <a:gd name="T8" fmla="*/ 6 w 84"/>
                <a:gd name="T9" fmla="*/ 0 h 175"/>
                <a:gd name="T10" fmla="*/ 0 w 84"/>
                <a:gd name="T11" fmla="*/ 7 h 175"/>
                <a:gd name="T12" fmla="*/ 6 w 84"/>
                <a:gd name="T13" fmla="*/ 13 h 175"/>
                <a:gd name="T14" fmla="*/ 6 w 84"/>
                <a:gd name="T15" fmla="*/ 13 h 175"/>
                <a:gd name="T16" fmla="*/ 7 w 84"/>
                <a:gd name="T17" fmla="*/ 13 h 175"/>
                <a:gd name="T18" fmla="*/ 7 w 84"/>
                <a:gd name="T19" fmla="*/ 13 h 175"/>
                <a:gd name="T20" fmla="*/ 7 w 84"/>
                <a:gd name="T21" fmla="*/ 13 h 175"/>
                <a:gd name="T22" fmla="*/ 43 w 84"/>
                <a:gd name="T23" fmla="*/ 50 h 175"/>
                <a:gd name="T24" fmla="*/ 10 w 84"/>
                <a:gd name="T25" fmla="*/ 89 h 175"/>
                <a:gd name="T26" fmla="*/ 10 w 84"/>
                <a:gd name="T27" fmla="*/ 89 h 175"/>
                <a:gd name="T28" fmla="*/ 6 w 84"/>
                <a:gd name="T29" fmla="*/ 91 h 175"/>
                <a:gd name="T30" fmla="*/ 3 w 84"/>
                <a:gd name="T31" fmla="*/ 97 h 175"/>
                <a:gd name="T32" fmla="*/ 6 w 84"/>
                <a:gd name="T33" fmla="*/ 103 h 175"/>
                <a:gd name="T34" fmla="*/ 12 w 84"/>
                <a:gd name="T35" fmla="*/ 106 h 175"/>
                <a:gd name="T36" fmla="*/ 12 w 84"/>
                <a:gd name="T37" fmla="*/ 106 h 175"/>
                <a:gd name="T38" fmla="*/ 12 w 84"/>
                <a:gd name="T39" fmla="*/ 106 h 175"/>
                <a:gd name="T40" fmla="*/ 16 w 84"/>
                <a:gd name="T41" fmla="*/ 106 h 175"/>
                <a:gd name="T42" fmla="*/ 17 w 84"/>
                <a:gd name="T43" fmla="*/ 106 h 175"/>
                <a:gd name="T44" fmla="*/ 45 w 84"/>
                <a:gd name="T45" fmla="*/ 118 h 175"/>
                <a:gd name="T46" fmla="*/ 45 w 84"/>
                <a:gd name="T47" fmla="*/ 118 h 175"/>
                <a:gd name="T48" fmla="*/ 46 w 84"/>
                <a:gd name="T49" fmla="*/ 119 h 175"/>
                <a:gd name="T50" fmla="*/ 71 w 84"/>
                <a:gd name="T51" fmla="*/ 163 h 175"/>
                <a:gd name="T52" fmla="*/ 71 w 84"/>
                <a:gd name="T53" fmla="*/ 163 h 175"/>
                <a:gd name="T54" fmla="*/ 71 w 84"/>
                <a:gd name="T55" fmla="*/ 165 h 175"/>
                <a:gd name="T56" fmla="*/ 71 w 84"/>
                <a:gd name="T57" fmla="*/ 168 h 175"/>
                <a:gd name="T58" fmla="*/ 71 w 84"/>
                <a:gd name="T59" fmla="*/ 168 h 175"/>
                <a:gd name="T60" fmla="*/ 71 w 84"/>
                <a:gd name="T61" fmla="*/ 169 h 175"/>
                <a:gd name="T62" fmla="*/ 71 w 84"/>
                <a:gd name="T63" fmla="*/ 171 h 175"/>
                <a:gd name="T64" fmla="*/ 78 w 84"/>
                <a:gd name="T65" fmla="*/ 175 h 175"/>
                <a:gd name="T66" fmla="*/ 84 w 84"/>
                <a:gd name="T67" fmla="*/ 171 h 175"/>
                <a:gd name="T68" fmla="*/ 84 w 84"/>
                <a:gd name="T69" fmla="*/ 169 h 175"/>
                <a:gd name="T70" fmla="*/ 84 w 84"/>
                <a:gd name="T71" fmla="*/ 168 h 175"/>
                <a:gd name="T72" fmla="*/ 84 w 84"/>
                <a:gd name="T73" fmla="*/ 168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84" h="175">
                  <a:moveTo>
                    <a:pt x="84" y="168"/>
                  </a:moveTo>
                  <a:cubicBezTo>
                    <a:pt x="83" y="133"/>
                    <a:pt x="60" y="105"/>
                    <a:pt x="28" y="95"/>
                  </a:cubicBezTo>
                  <a:cubicBezTo>
                    <a:pt x="45" y="87"/>
                    <a:pt x="56" y="70"/>
                    <a:pt x="56" y="50"/>
                  </a:cubicBezTo>
                  <a:cubicBezTo>
                    <a:pt x="56" y="22"/>
                    <a:pt x="34" y="0"/>
                    <a:pt x="6" y="0"/>
                  </a:cubicBezTo>
                  <a:cubicBezTo>
                    <a:pt x="6" y="0"/>
                    <a:pt x="6" y="0"/>
                    <a:pt x="6" y="0"/>
                  </a:cubicBezTo>
                  <a:cubicBezTo>
                    <a:pt x="3" y="0"/>
                    <a:pt x="0" y="3"/>
                    <a:pt x="0" y="7"/>
                  </a:cubicBezTo>
                  <a:cubicBezTo>
                    <a:pt x="0" y="10"/>
                    <a:pt x="3" y="13"/>
                    <a:pt x="6" y="13"/>
                  </a:cubicBezTo>
                  <a:cubicBezTo>
                    <a:pt x="6" y="13"/>
                    <a:pt x="6" y="13"/>
                    <a:pt x="6" y="13"/>
                  </a:cubicBezTo>
                  <a:cubicBezTo>
                    <a:pt x="7" y="13"/>
                    <a:pt x="7" y="13"/>
                    <a:pt x="7" y="13"/>
                  </a:cubicBezTo>
                  <a:cubicBezTo>
                    <a:pt x="7" y="13"/>
                    <a:pt x="7" y="13"/>
                    <a:pt x="7" y="13"/>
                  </a:cubicBezTo>
                  <a:cubicBezTo>
                    <a:pt x="7" y="13"/>
                    <a:pt x="7" y="13"/>
                    <a:pt x="7" y="13"/>
                  </a:cubicBezTo>
                  <a:cubicBezTo>
                    <a:pt x="27" y="14"/>
                    <a:pt x="43" y="30"/>
                    <a:pt x="43" y="50"/>
                  </a:cubicBezTo>
                  <a:cubicBezTo>
                    <a:pt x="43" y="69"/>
                    <a:pt x="29" y="86"/>
                    <a:pt x="10" y="89"/>
                  </a:cubicBezTo>
                  <a:cubicBezTo>
                    <a:pt x="10" y="89"/>
                    <a:pt x="10" y="89"/>
                    <a:pt x="10" y="89"/>
                  </a:cubicBezTo>
                  <a:cubicBezTo>
                    <a:pt x="9" y="89"/>
                    <a:pt x="7" y="90"/>
                    <a:pt x="6" y="91"/>
                  </a:cubicBezTo>
                  <a:cubicBezTo>
                    <a:pt x="4" y="93"/>
                    <a:pt x="3" y="95"/>
                    <a:pt x="3" y="97"/>
                  </a:cubicBezTo>
                  <a:cubicBezTo>
                    <a:pt x="3" y="100"/>
                    <a:pt x="4" y="102"/>
                    <a:pt x="6" y="103"/>
                  </a:cubicBezTo>
                  <a:cubicBezTo>
                    <a:pt x="8" y="105"/>
                    <a:pt x="10" y="105"/>
                    <a:pt x="12" y="106"/>
                  </a:cubicBezTo>
                  <a:cubicBezTo>
                    <a:pt x="12" y="106"/>
                    <a:pt x="12" y="106"/>
                    <a:pt x="12" y="106"/>
                  </a:cubicBezTo>
                  <a:cubicBezTo>
                    <a:pt x="12" y="106"/>
                    <a:pt x="12" y="106"/>
                    <a:pt x="12" y="106"/>
                  </a:cubicBezTo>
                  <a:cubicBezTo>
                    <a:pt x="13" y="106"/>
                    <a:pt x="15" y="106"/>
                    <a:pt x="16" y="106"/>
                  </a:cubicBezTo>
                  <a:cubicBezTo>
                    <a:pt x="16" y="106"/>
                    <a:pt x="17" y="106"/>
                    <a:pt x="17" y="106"/>
                  </a:cubicBezTo>
                  <a:cubicBezTo>
                    <a:pt x="27" y="108"/>
                    <a:pt x="37" y="112"/>
                    <a:pt x="45" y="118"/>
                  </a:cubicBezTo>
                  <a:cubicBezTo>
                    <a:pt x="45" y="118"/>
                    <a:pt x="45" y="118"/>
                    <a:pt x="45" y="118"/>
                  </a:cubicBezTo>
                  <a:cubicBezTo>
                    <a:pt x="45" y="118"/>
                    <a:pt x="45" y="119"/>
                    <a:pt x="46" y="119"/>
                  </a:cubicBezTo>
                  <a:cubicBezTo>
                    <a:pt x="59" y="129"/>
                    <a:pt x="69" y="145"/>
                    <a:pt x="71" y="163"/>
                  </a:cubicBezTo>
                  <a:cubicBezTo>
                    <a:pt x="71" y="163"/>
                    <a:pt x="71" y="163"/>
                    <a:pt x="71" y="163"/>
                  </a:cubicBezTo>
                  <a:cubicBezTo>
                    <a:pt x="71" y="163"/>
                    <a:pt x="71" y="164"/>
                    <a:pt x="71" y="165"/>
                  </a:cubicBezTo>
                  <a:cubicBezTo>
                    <a:pt x="71" y="166"/>
                    <a:pt x="71" y="167"/>
                    <a:pt x="71" y="168"/>
                  </a:cubicBezTo>
                  <a:cubicBezTo>
                    <a:pt x="71" y="168"/>
                    <a:pt x="71" y="168"/>
                    <a:pt x="71" y="168"/>
                  </a:cubicBezTo>
                  <a:cubicBezTo>
                    <a:pt x="71" y="169"/>
                    <a:pt x="71" y="169"/>
                    <a:pt x="71" y="169"/>
                  </a:cubicBezTo>
                  <a:cubicBezTo>
                    <a:pt x="71" y="170"/>
                    <a:pt x="71" y="171"/>
                    <a:pt x="71" y="171"/>
                  </a:cubicBezTo>
                  <a:cubicBezTo>
                    <a:pt x="72" y="174"/>
                    <a:pt x="75" y="175"/>
                    <a:pt x="78" y="175"/>
                  </a:cubicBezTo>
                  <a:cubicBezTo>
                    <a:pt x="80" y="175"/>
                    <a:pt x="83" y="174"/>
                    <a:pt x="84" y="171"/>
                  </a:cubicBezTo>
                  <a:cubicBezTo>
                    <a:pt x="84" y="171"/>
                    <a:pt x="84" y="170"/>
                    <a:pt x="84" y="169"/>
                  </a:cubicBezTo>
                  <a:cubicBezTo>
                    <a:pt x="84" y="169"/>
                    <a:pt x="84" y="169"/>
                    <a:pt x="84" y="168"/>
                  </a:cubicBezTo>
                  <a:cubicBezTo>
                    <a:pt x="84" y="168"/>
                    <a:pt x="84" y="168"/>
                    <a:pt x="84" y="16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7" name="Freeform 9"/>
            <p:cNvSpPr/>
            <p:nvPr/>
          </p:nvSpPr>
          <p:spPr bwMode="auto">
            <a:xfrm>
              <a:off x="-3190875" y="2652713"/>
              <a:ext cx="0" cy="0"/>
            </a:xfrm>
            <a:custGeom>
              <a:avLst/>
              <a:gdLst/>
              <a:ahLst/>
              <a:cxnLst>
                <a:cxn ang="0">
                  <a:pos x="0" y="0"/>
                </a:cxn>
                <a:cxn ang="0">
                  <a:pos x="0" y="0"/>
                </a:cxn>
                <a:cxn ang="0">
                  <a:pos x="0" y="0"/>
                </a:cxn>
                <a:cxn ang="0">
                  <a:pos x="0" y="0"/>
                </a:cxn>
              </a:cxnLst>
              <a:rect l="0" t="0" r="r" b="b"/>
              <a:pathLst>
                <a:path>
                  <a:moveTo>
                    <a:pt x="0" y="0"/>
                  </a:moveTo>
                  <a:cubicBezTo>
                    <a:pt x="0" y="0"/>
                    <a:pt x="0" y="0"/>
                    <a:pt x="0" y="0"/>
                  </a:cubicBezTo>
                  <a:cubicBezTo>
                    <a:pt x="0" y="0"/>
                    <a:pt x="0" y="0"/>
                    <a:pt x="0" y="0"/>
                  </a:cubicBezTo>
                  <a:cubicBezTo>
                    <a:pt x="0" y="0"/>
                    <a:pt x="0" y="0"/>
                    <a:pt x="0" y="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5"/>
                                        </p:tgtEl>
                                        <p:attrNameLst>
                                          <p:attrName>style.visibility</p:attrName>
                                        </p:attrNameLst>
                                      </p:cBhvr>
                                      <p:to>
                                        <p:strVal val="visible"/>
                                      </p:to>
                                    </p:set>
                                    <p:anim calcmode="lin" valueType="num">
                                      <p:cBhvr>
                                        <p:cTn id="7" dur="500" fill="hold"/>
                                        <p:tgtEl>
                                          <p:spTgt spid="25"/>
                                        </p:tgtEl>
                                        <p:attrNameLst>
                                          <p:attrName>ppt_w</p:attrName>
                                        </p:attrNameLst>
                                      </p:cBhvr>
                                      <p:tavLst>
                                        <p:tav tm="0">
                                          <p:val>
                                            <p:fltVal val="0"/>
                                          </p:val>
                                        </p:tav>
                                        <p:tav tm="100000">
                                          <p:val>
                                            <p:strVal val="#ppt_w"/>
                                          </p:val>
                                        </p:tav>
                                      </p:tavLst>
                                    </p:anim>
                                    <p:anim calcmode="lin" valueType="num">
                                      <p:cBhvr>
                                        <p:cTn id="8" dur="500" fill="hold"/>
                                        <p:tgtEl>
                                          <p:spTgt spid="25"/>
                                        </p:tgtEl>
                                        <p:attrNameLst>
                                          <p:attrName>ppt_h</p:attrName>
                                        </p:attrNameLst>
                                      </p:cBhvr>
                                      <p:tavLst>
                                        <p:tav tm="0">
                                          <p:val>
                                            <p:fltVal val="0"/>
                                          </p:val>
                                        </p:tav>
                                        <p:tav tm="100000">
                                          <p:val>
                                            <p:strVal val="#ppt_h"/>
                                          </p:val>
                                        </p:tav>
                                      </p:tavLst>
                                    </p:anim>
                                    <p:animEffect transition="in" filter="fade">
                                      <p:cBhvr>
                                        <p:cTn id="9" dur="500"/>
                                        <p:tgtEl>
                                          <p:spTgt spid="25"/>
                                        </p:tgtEl>
                                      </p:cBhvr>
                                    </p:animEffect>
                                  </p:childTnLst>
                                </p:cTn>
                              </p:par>
                              <p:par>
                                <p:cTn id="10" presetID="22" presetClass="entr" presetSubtype="1"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wipe(up)">
                                      <p:cBhvr>
                                        <p:cTn id="12" dur="500"/>
                                        <p:tgtEl>
                                          <p:spTgt spid="10"/>
                                        </p:tgtEl>
                                      </p:cBhvr>
                                    </p:animEffect>
                                  </p:childTnLst>
                                </p:cTn>
                              </p:par>
                              <p:par>
                                <p:cTn id="13" presetID="47"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anim calcmode="lin" valueType="num">
                                      <p:cBhvr>
                                        <p:cTn id="16" dur="500" fill="hold"/>
                                        <p:tgtEl>
                                          <p:spTgt spid="3"/>
                                        </p:tgtEl>
                                        <p:attrNameLst>
                                          <p:attrName>ppt_x</p:attrName>
                                        </p:attrNameLst>
                                      </p:cBhvr>
                                      <p:tavLst>
                                        <p:tav tm="0">
                                          <p:val>
                                            <p:strVal val="#ppt_x"/>
                                          </p:val>
                                        </p:tav>
                                        <p:tav tm="100000">
                                          <p:val>
                                            <p:strVal val="#ppt_x"/>
                                          </p:val>
                                        </p:tav>
                                      </p:tavLst>
                                    </p:anim>
                                    <p:anim calcmode="lin" valueType="num">
                                      <p:cBhvr>
                                        <p:cTn id="17" dur="500" fill="hold"/>
                                        <p:tgtEl>
                                          <p:spTgt spid="3"/>
                                        </p:tgtEl>
                                        <p:attrNameLst>
                                          <p:attrName>ppt_y</p:attrName>
                                        </p:attrNameLst>
                                      </p:cBhvr>
                                      <p:tavLst>
                                        <p:tav tm="0">
                                          <p:val>
                                            <p:strVal val="#ppt_y-.1"/>
                                          </p:val>
                                        </p:tav>
                                        <p:tav tm="100000">
                                          <p:val>
                                            <p:strVal val="#ppt_y"/>
                                          </p:val>
                                        </p:tav>
                                      </p:tavLst>
                                    </p:anim>
                                  </p:childTnLst>
                                </p:cTn>
                              </p:par>
                              <p:par>
                                <p:cTn id="18" presetID="10" presetClass="entr" presetSubtype="0" fill="hold" grpId="0" nodeType="withEffect">
                                  <p:stCondLst>
                                    <p:cond delay="50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500"/>
                                        <p:tgtEl>
                                          <p:spTgt spid="6"/>
                                        </p:tgtEl>
                                      </p:cBhvr>
                                    </p:animEffect>
                                  </p:childTnLst>
                                </p:cTn>
                              </p:par>
                              <p:par>
                                <p:cTn id="21" presetID="35" presetClass="emph" presetSubtype="0" repeatCount="3000" fill="hold" grpId="1" nodeType="withEffect">
                                  <p:stCondLst>
                                    <p:cond delay="900"/>
                                  </p:stCondLst>
                                  <p:childTnLst>
                                    <p:anim calcmode="discrete" valueType="str">
                                      <p:cBhvr>
                                        <p:cTn id="22" dur="100" fill="hold"/>
                                        <p:tgtEl>
                                          <p:spTgt spid="6"/>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animBg="1"/>
      <p:bldP spid="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矩形 5"/>
          <p:cNvSpPr/>
          <p:nvPr/>
        </p:nvSpPr>
        <p:spPr>
          <a:xfrm>
            <a:off x="4570417" y="1058772"/>
            <a:ext cx="3312116" cy="2952184"/>
          </a:xfrm>
          <a:prstGeom prst="rect">
            <a:avLst/>
          </a:prstGeom>
          <a:blipFill rotWithShape="1">
            <a:blip r:embed="rId2" cstate="screen">
              <a:extLst>
                <a:ext uri="{BEBA8EAE-BF5A-486C-A8C5-ECC9F3942E4B}">
                  <a14:imgProps xmlns:a14="http://schemas.microsoft.com/office/drawing/2010/main">
                    <a14:imgLayer r:embed="rId3">
                      <a14:imgEffect>
                        <a14:colorTemperature colorTemp="11200"/>
                      </a14:imgEffect>
                      <a14:imgEffect>
                        <a14:saturation sat="0"/>
                      </a14:imgEffect>
                    </a14:imgLayer>
                  </a14:imgProps>
                </a:ext>
              </a:extLst>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1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2" name="Rectangle 18"/>
          <p:cNvSpPr>
            <a:spLocks noChangeArrowheads="1"/>
          </p:cNvSpPr>
          <p:nvPr/>
        </p:nvSpPr>
        <p:spPr bwMode="auto">
          <a:xfrm>
            <a:off x="497956" y="194699"/>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项目</a:t>
            </a:r>
            <a:r>
              <a:rPr lang="zh-CN" altLang="en-US" sz="2000" b="1" dirty="0">
                <a:solidFill>
                  <a:schemeClr val="accent2"/>
                </a:solidFill>
                <a:latin typeface="Impact" pitchFamily="34" charset="0"/>
                <a:ea typeface="微软雅黑" pitchFamily="34" charset="-122"/>
                <a:cs typeface="宋体" pitchFamily="2" charset="-122"/>
              </a:rPr>
              <a:t>实施</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5" name="Rectangle 20"/>
          <p:cNvSpPr>
            <a:spLocks noChangeArrowheads="1"/>
          </p:cNvSpPr>
          <p:nvPr/>
        </p:nvSpPr>
        <p:spPr bwMode="auto">
          <a:xfrm>
            <a:off x="1258292" y="1620503"/>
            <a:ext cx="2675913" cy="19009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50000"/>
              </a:lnSpc>
              <a:spcBef>
                <a:spcPct val="0"/>
              </a:spcBef>
              <a:spcAft>
                <a:spcPct val="0"/>
              </a:spcAft>
            </a:pPr>
            <a:r>
              <a:rPr lang="zh-CN" altLang="en-US" sz="1400" dirty="0">
                <a:latin typeface="微软雅黑" panose="020B0503020204020204" pitchFamily="34" charset="-122"/>
                <a:ea typeface="微软雅黑" panose="020B0503020204020204" pitchFamily="34" charset="-122"/>
              </a:rPr>
              <a:t>       本任务主要通过设计商业类招贴广告和公益类招贴广告，了解招贴设计的基本方法、创意技巧和工作流程。掌握商业类招贴广告和公益类招贴广告的特点；基本掌握招贴广告设计的方法和创意技巧。</a:t>
            </a:r>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500" fill="hold"/>
                                        <p:tgtEl>
                                          <p:spTgt spid="11"/>
                                        </p:tgtEl>
                                        <p:attrNameLst>
                                          <p:attrName>ppt_x</p:attrName>
                                        </p:attrNameLst>
                                      </p:cBhvr>
                                      <p:tavLst>
                                        <p:tav tm="0">
                                          <p:val>
                                            <p:strVal val="0-#ppt_w/2"/>
                                          </p:val>
                                        </p:tav>
                                        <p:tav tm="100000">
                                          <p:val>
                                            <p:strVal val="#ppt_x"/>
                                          </p:val>
                                        </p:tav>
                                      </p:tavLst>
                                    </p:anim>
                                    <p:anim calcmode="lin" valueType="num">
                                      <p:cBhvr additive="base">
                                        <p:cTn id="8" dur="500" fill="hold"/>
                                        <p:tgtEl>
                                          <p:spTgt spid="1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1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0-#ppt_w/2"/>
                                          </p:val>
                                        </p:tav>
                                        <p:tav tm="100000">
                                          <p:val>
                                            <p:strVal val="#ppt_x"/>
                                          </p:val>
                                        </p:tav>
                                      </p:tavLst>
                                    </p:anim>
                                    <p:anim calcmode="lin" valueType="num">
                                      <p:cBhvr additive="base">
                                        <p:cTn id="14" dur="500" fill="hold"/>
                                        <p:tgtEl>
                                          <p:spTgt spid="1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1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300"/>
                                        <p:tgtEl>
                                          <p:spTgt spid="12"/>
                                        </p:tgtEl>
                                      </p:cBhvr>
                                    </p:animEffect>
                                    <p:anim calcmode="lin" valueType="num">
                                      <p:cBhvr>
                                        <p:cTn id="20" dur="300" fill="hold"/>
                                        <p:tgtEl>
                                          <p:spTgt spid="12"/>
                                        </p:tgtEl>
                                        <p:attrNameLst>
                                          <p:attrName>ppt_x</p:attrName>
                                        </p:attrNameLst>
                                      </p:cBhvr>
                                      <p:tavLst>
                                        <p:tav tm="0">
                                          <p:val>
                                            <p:strVal val="#ppt_x"/>
                                          </p:val>
                                        </p:tav>
                                        <p:tav tm="100000">
                                          <p:val>
                                            <p:strVal val="#ppt_x"/>
                                          </p:val>
                                        </p:tav>
                                      </p:tavLst>
                                    </p:anim>
                                    <p:anim calcmode="lin" valueType="num">
                                      <p:cBhvr>
                                        <p:cTn id="21" dur="300" fill="hold"/>
                                        <p:tgtEl>
                                          <p:spTgt spid="12"/>
                                        </p:tgtEl>
                                        <p:attrNameLst>
                                          <p:attrName>ppt_y</p:attrName>
                                        </p:attrNameLst>
                                      </p:cBhvr>
                                      <p:tavLst>
                                        <p:tav tm="0">
                                          <p:val>
                                            <p:strVal val="#ppt_y-.1"/>
                                          </p:val>
                                        </p:tav>
                                        <p:tav tm="100000">
                                          <p:val>
                                            <p:strVal val="#ppt_y"/>
                                          </p:val>
                                        </p:tav>
                                      </p:tavLst>
                                    </p:anim>
                                  </p:childTnLst>
                                </p:cTn>
                              </p:par>
                              <p:par>
                                <p:cTn id="22" presetID="47" presetClass="entr" presetSubtype="0" fill="hold" grpId="0" nodeType="withEffect">
                                  <p:stCondLst>
                                    <p:cond delay="1000"/>
                                  </p:stCondLst>
                                  <p:childTnLst>
                                    <p:set>
                                      <p:cBhvr>
                                        <p:cTn id="23" dur="1" fill="hold">
                                          <p:stCondLst>
                                            <p:cond delay="0"/>
                                          </p:stCondLst>
                                        </p:cTn>
                                        <p:tgtEl>
                                          <p:spTgt spid="15"/>
                                        </p:tgtEl>
                                        <p:attrNameLst>
                                          <p:attrName>style.visibility</p:attrName>
                                        </p:attrNameLst>
                                      </p:cBhvr>
                                      <p:to>
                                        <p:strVal val="visible"/>
                                      </p:to>
                                    </p:set>
                                    <p:animEffect transition="in" filter="fade">
                                      <p:cBhvr>
                                        <p:cTn id="24" dur="500"/>
                                        <p:tgtEl>
                                          <p:spTgt spid="15"/>
                                        </p:tgtEl>
                                      </p:cBhvr>
                                    </p:animEffect>
                                    <p:anim calcmode="lin" valueType="num">
                                      <p:cBhvr>
                                        <p:cTn id="25" dur="500" fill="hold"/>
                                        <p:tgtEl>
                                          <p:spTgt spid="15"/>
                                        </p:tgtEl>
                                        <p:attrNameLst>
                                          <p:attrName>ppt_x</p:attrName>
                                        </p:attrNameLst>
                                      </p:cBhvr>
                                      <p:tavLst>
                                        <p:tav tm="0">
                                          <p:val>
                                            <p:strVal val="#ppt_x"/>
                                          </p:val>
                                        </p:tav>
                                        <p:tav tm="100000">
                                          <p:val>
                                            <p:strVal val="#ppt_x"/>
                                          </p:val>
                                        </p:tav>
                                      </p:tavLst>
                                    </p:anim>
                                    <p:anim calcmode="lin" valueType="num">
                                      <p:cBhvr>
                                        <p:cTn id="26" dur="500" fill="hold"/>
                                        <p:tgtEl>
                                          <p:spTgt spid="15"/>
                                        </p:tgtEl>
                                        <p:attrNameLst>
                                          <p:attrName>ppt_y</p:attrName>
                                        </p:attrNameLst>
                                      </p:cBhvr>
                                      <p:tavLst>
                                        <p:tav tm="0">
                                          <p:val>
                                            <p:strVal val="#ppt_y-.1"/>
                                          </p:val>
                                        </p:tav>
                                        <p:tav tm="100000">
                                          <p:val>
                                            <p:strVal val="#ppt_y"/>
                                          </p:val>
                                        </p:tav>
                                      </p:tavLst>
                                    </p:anim>
                                  </p:childTnLst>
                                </p:cTn>
                              </p:par>
                              <p:par>
                                <p:cTn id="27" presetID="21" presetClass="entr" presetSubtype="1" fill="hold" grpId="0" nodeType="withEffect">
                                  <p:stCondLst>
                                    <p:cond delay="2200"/>
                                  </p:stCondLst>
                                  <p:childTnLst>
                                    <p:set>
                                      <p:cBhvr>
                                        <p:cTn id="28" dur="1" fill="hold">
                                          <p:stCondLst>
                                            <p:cond delay="0"/>
                                          </p:stCondLst>
                                        </p:cTn>
                                        <p:tgtEl>
                                          <p:spTgt spid="6"/>
                                        </p:tgtEl>
                                        <p:attrNameLst>
                                          <p:attrName>style.visibility</p:attrName>
                                        </p:attrNameLst>
                                      </p:cBhvr>
                                      <p:to>
                                        <p:strVal val="visible"/>
                                      </p:to>
                                    </p:set>
                                    <p:animEffect transition="in" filter="wheel(1)">
                                      <p:cBhvr>
                                        <p:cTn id="2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ldLvl="0" animBg="1"/>
      <p:bldP spid="10" grpId="0" animBg="1"/>
      <p:bldP spid="10" grpId="1" animBg="1"/>
      <p:bldP spid="11" grpId="0" animBg="1"/>
      <p:bldP spid="11" grpId="1" animBg="1"/>
      <p:bldP spid="12" grpId="0"/>
      <p:bldP spid="1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 name="Rectangle 18"/>
          <p:cNvSpPr>
            <a:spLocks noChangeArrowheads="1"/>
          </p:cNvSpPr>
          <p:nvPr/>
        </p:nvSpPr>
        <p:spPr bwMode="auto">
          <a:xfrm>
            <a:off x="497957" y="194699"/>
            <a:ext cx="2620910"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微软雅黑" panose="020B0503020204020204" pitchFamily="34" charset="-122"/>
                <a:ea typeface="微软雅黑" panose="020B0503020204020204" pitchFamily="34" charset="-122"/>
                <a:cs typeface="宋体" pitchFamily="2" charset="-122"/>
              </a:rPr>
              <a:t>活动</a:t>
            </a:r>
            <a:r>
              <a:rPr lang="en-US" altLang="zh-CN" sz="2000" b="1" dirty="0">
                <a:solidFill>
                  <a:schemeClr val="accent1"/>
                </a:solidFill>
                <a:latin typeface="微软雅黑" panose="020B0503020204020204" pitchFamily="34" charset="-122"/>
                <a:ea typeface="微软雅黑" panose="020B0503020204020204" pitchFamily="34" charset="-122"/>
                <a:cs typeface="宋体" pitchFamily="2" charset="-122"/>
              </a:rPr>
              <a:t>1  </a:t>
            </a:r>
            <a:r>
              <a:rPr lang="zh-CN" altLang="en-US" sz="2000" b="1" dirty="0">
                <a:solidFill>
                  <a:schemeClr val="accent1"/>
                </a:solidFill>
                <a:latin typeface="微软雅黑" panose="020B0503020204020204" pitchFamily="34" charset="-122"/>
                <a:ea typeface="微软雅黑" panose="020B0503020204020204" pitchFamily="34" charset="-122"/>
                <a:cs typeface="宋体" pitchFamily="2" charset="-122"/>
              </a:rPr>
              <a:t>设计</a:t>
            </a:r>
            <a:r>
              <a:rPr lang="zh-CN" altLang="en-US" sz="2000" b="1" dirty="0">
                <a:solidFill>
                  <a:schemeClr val="accent2"/>
                </a:solidFill>
                <a:latin typeface="Impact" pitchFamily="34" charset="0"/>
                <a:ea typeface="微软雅黑" pitchFamily="34" charset="-122"/>
                <a:cs typeface="宋体" pitchFamily="2" charset="-122"/>
              </a:rPr>
              <a:t>公益类招贴</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6" name="菱形 15"/>
          <p:cNvSpPr/>
          <p:nvPr/>
        </p:nvSpPr>
        <p:spPr>
          <a:xfrm>
            <a:off x="1142206" y="1318492"/>
            <a:ext cx="3224066" cy="3224066"/>
          </a:xfrm>
          <a:prstGeom prst="diamond">
            <a:avLst/>
          </a:prstGeom>
          <a:blipFill dpi="0" rotWithShape="1">
            <a:blip r:embed="rId2" cstate="print"/>
            <a:srcRect/>
            <a:stretch>
              <a:fillRect/>
            </a:stretch>
          </a:blipFill>
          <a:ln w="6350" cap="flat">
            <a:noFill/>
            <a:prstDash val="solid"/>
            <a:miter lim="800000"/>
          </a:ln>
        </p:spPr>
        <p:txBody>
          <a:bodyPr vert="horz" wrap="square" lIns="91440" tIns="45720" rIns="91440" bIns="45720" numCol="1" anchor="t" anchorCtr="0" compatLnSpc="1"/>
          <a:lstStyle/>
          <a:p>
            <a:endParaRPr lang="zh-CN" altLang="en-US"/>
          </a:p>
        </p:txBody>
      </p:sp>
      <p:sp>
        <p:nvSpPr>
          <p:cNvPr id="17" name="Freeform 9"/>
          <p:cNvSpPr/>
          <p:nvPr/>
        </p:nvSpPr>
        <p:spPr bwMode="auto">
          <a:xfrm>
            <a:off x="3978376" y="2374183"/>
            <a:ext cx="268784" cy="53853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2"/>
          </a:solidFill>
          <a:ln>
            <a:noFill/>
          </a:ln>
        </p:spPr>
        <p:txBody>
          <a:bodyPr vert="horz" wrap="square" lIns="91440" tIns="45720" rIns="91440" bIns="45720" numCol="1" anchor="t" anchorCtr="0" compatLnSpc="1"/>
          <a:lstStyle/>
          <a:p>
            <a:endParaRPr lang="zh-CN" altLang="en-US" sz="1200"/>
          </a:p>
        </p:txBody>
      </p:sp>
      <p:sp>
        <p:nvSpPr>
          <p:cNvPr id="18" name="Freeform 9"/>
          <p:cNvSpPr/>
          <p:nvPr/>
        </p:nvSpPr>
        <p:spPr bwMode="auto">
          <a:xfrm>
            <a:off x="2295857" y="3939116"/>
            <a:ext cx="268784" cy="538537"/>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accent1"/>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cxnSp>
        <p:nvCxnSpPr>
          <p:cNvPr id="29" name="直接连接符 28"/>
          <p:cNvCxnSpPr/>
          <p:nvPr/>
        </p:nvCxnSpPr>
        <p:spPr>
          <a:xfrm>
            <a:off x="3362292" y="1162785"/>
            <a:ext cx="3979132" cy="3979132"/>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2" name="椭圆 21"/>
          <p:cNvSpPr/>
          <p:nvPr/>
        </p:nvSpPr>
        <p:spPr>
          <a:xfrm>
            <a:off x="3790040" y="1581292"/>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24" name="Rectangle 20"/>
          <p:cNvSpPr>
            <a:spLocks noChangeArrowheads="1"/>
          </p:cNvSpPr>
          <p:nvPr/>
        </p:nvSpPr>
        <p:spPr bwMode="auto">
          <a:xfrm>
            <a:off x="4069835" y="1510708"/>
            <a:ext cx="756287"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活动描述</a:t>
            </a:r>
          </a:p>
        </p:txBody>
      </p:sp>
      <p:sp>
        <p:nvSpPr>
          <p:cNvPr id="30" name="椭圆 29"/>
          <p:cNvSpPr/>
          <p:nvPr/>
        </p:nvSpPr>
        <p:spPr>
          <a:xfrm>
            <a:off x="4501884" y="2294811"/>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2" name="Rectangle 20"/>
          <p:cNvSpPr>
            <a:spLocks noChangeArrowheads="1"/>
          </p:cNvSpPr>
          <p:nvPr/>
        </p:nvSpPr>
        <p:spPr bwMode="auto">
          <a:xfrm>
            <a:off x="4781670" y="2232684"/>
            <a:ext cx="1088356"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工作环境</a:t>
            </a:r>
          </a:p>
        </p:txBody>
      </p:sp>
      <p:sp>
        <p:nvSpPr>
          <p:cNvPr id="35" name="椭圆 34"/>
          <p:cNvSpPr/>
          <p:nvPr/>
        </p:nvSpPr>
        <p:spPr>
          <a:xfrm>
            <a:off x="5221394" y="3011936"/>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37" name="Rectangle 20"/>
          <p:cNvSpPr>
            <a:spLocks noChangeArrowheads="1"/>
          </p:cNvSpPr>
          <p:nvPr/>
        </p:nvSpPr>
        <p:spPr bwMode="auto">
          <a:xfrm>
            <a:off x="5501189" y="2962740"/>
            <a:ext cx="20244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相关知识</a:t>
            </a:r>
          </a:p>
        </p:txBody>
      </p:sp>
      <p:sp>
        <p:nvSpPr>
          <p:cNvPr id="39" name="椭圆 38"/>
          <p:cNvSpPr/>
          <p:nvPr/>
        </p:nvSpPr>
        <p:spPr>
          <a:xfrm>
            <a:off x="5938162" y="3729627"/>
            <a:ext cx="72007" cy="72007"/>
          </a:xfrm>
          <a:prstGeom prst="ellipse">
            <a:avLst/>
          </a:prstGeom>
          <a:solidFill>
            <a:schemeClr val="tx1">
              <a:lumMod val="75000"/>
              <a:lumOff val="25000"/>
            </a:schemeClr>
          </a:solidFill>
          <a:ln w="12700">
            <a:solidFill>
              <a:srgbClr val="EEEFF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200"/>
          </a:p>
        </p:txBody>
      </p:sp>
      <p:sp>
        <p:nvSpPr>
          <p:cNvPr id="41" name="Rectangle 20"/>
          <p:cNvSpPr>
            <a:spLocks noChangeArrowheads="1"/>
          </p:cNvSpPr>
          <p:nvPr/>
        </p:nvSpPr>
        <p:spPr bwMode="auto">
          <a:xfrm>
            <a:off x="6217956" y="3680432"/>
            <a:ext cx="2024461" cy="1846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fontAlgn="base">
              <a:spcBef>
                <a:spcPct val="0"/>
              </a:spcBef>
              <a:spcAft>
                <a:spcPct val="0"/>
              </a:spcAft>
              <a:buFont typeface="Arial" pitchFamily="34" charset="0"/>
              <a:buNone/>
            </a:pPr>
            <a:r>
              <a:rPr lang="zh-CN" altLang="en-US" sz="1200" dirty="0">
                <a:solidFill>
                  <a:srgbClr val="53585E"/>
                </a:solidFill>
                <a:latin typeface="微软雅黑" pitchFamily="34" charset="-122"/>
                <a:ea typeface="微软雅黑" pitchFamily="34" charset="-122"/>
                <a:cs typeface="Arial" pitchFamily="34" charset="0"/>
              </a:rPr>
              <a:t>活动实施</a:t>
            </a:r>
          </a:p>
        </p:txBody>
      </p:sp>
      <p:sp>
        <p:nvSpPr>
          <p:cNvPr id="25" name="Freeform 7"/>
          <p:cNvSpPr/>
          <p:nvPr/>
        </p:nvSpPr>
        <p:spPr bwMode="auto">
          <a:xfrm>
            <a:off x="1505620" y="2572938"/>
            <a:ext cx="358230" cy="715174"/>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3"/>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2"/>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300"/>
                                        <p:tgtEl>
                                          <p:spTgt spid="4"/>
                                        </p:tgtEl>
                                      </p:cBhvr>
                                    </p:animEffect>
                                    <p:anim calcmode="lin" valueType="num">
                                      <p:cBhvr>
                                        <p:cTn id="20" dur="300" fill="hold"/>
                                        <p:tgtEl>
                                          <p:spTgt spid="4"/>
                                        </p:tgtEl>
                                        <p:attrNameLst>
                                          <p:attrName>ppt_x</p:attrName>
                                        </p:attrNameLst>
                                      </p:cBhvr>
                                      <p:tavLst>
                                        <p:tav tm="0">
                                          <p:val>
                                            <p:strVal val="#ppt_x"/>
                                          </p:val>
                                        </p:tav>
                                        <p:tav tm="100000">
                                          <p:val>
                                            <p:strVal val="#ppt_x"/>
                                          </p:val>
                                        </p:tav>
                                      </p:tavLst>
                                    </p:anim>
                                    <p:anim calcmode="lin" valueType="num">
                                      <p:cBhvr>
                                        <p:cTn id="21" dur="300" fill="hold"/>
                                        <p:tgtEl>
                                          <p:spTgt spid="4"/>
                                        </p:tgtEl>
                                        <p:attrNameLst>
                                          <p:attrName>ppt_y</p:attrName>
                                        </p:attrNameLst>
                                      </p:cBhvr>
                                      <p:tavLst>
                                        <p:tav tm="0">
                                          <p:val>
                                            <p:strVal val="#ppt_y-.1"/>
                                          </p:val>
                                        </p:tav>
                                        <p:tav tm="100000">
                                          <p:val>
                                            <p:strVal val="#ppt_y"/>
                                          </p:val>
                                        </p:tav>
                                      </p:tavLst>
                                    </p:anim>
                                  </p:childTnLst>
                                </p:cTn>
                              </p:par>
                              <p:par>
                                <p:cTn id="22" presetID="21" presetClass="entr" presetSubtype="1" fill="hold" grpId="0" nodeType="withEffect">
                                  <p:stCondLst>
                                    <p:cond delay="1000"/>
                                  </p:stCondLst>
                                  <p:childTnLst>
                                    <p:set>
                                      <p:cBhvr>
                                        <p:cTn id="23" dur="1" fill="hold">
                                          <p:stCondLst>
                                            <p:cond delay="0"/>
                                          </p:stCondLst>
                                        </p:cTn>
                                        <p:tgtEl>
                                          <p:spTgt spid="16"/>
                                        </p:tgtEl>
                                        <p:attrNameLst>
                                          <p:attrName>style.visibility</p:attrName>
                                        </p:attrNameLst>
                                      </p:cBhvr>
                                      <p:to>
                                        <p:strVal val="visible"/>
                                      </p:to>
                                    </p:set>
                                    <p:animEffect transition="in" filter="wheel(1)">
                                      <p:cBhvr>
                                        <p:cTn id="24" dur="500"/>
                                        <p:tgtEl>
                                          <p:spTgt spid="16"/>
                                        </p:tgtEl>
                                      </p:cBhvr>
                                    </p:animEffect>
                                  </p:childTnLst>
                                </p:cTn>
                              </p:par>
                              <p:par>
                                <p:cTn id="25" presetID="2" presetClass="entr" presetSubtype="8" fill="hold" grpId="0" nodeType="withEffect">
                                  <p:stCondLst>
                                    <p:cond delay="1100"/>
                                  </p:stCondLst>
                                  <p:childTnLst>
                                    <p:set>
                                      <p:cBhvr>
                                        <p:cTn id="26" dur="1" fill="hold">
                                          <p:stCondLst>
                                            <p:cond delay="0"/>
                                          </p:stCondLst>
                                        </p:cTn>
                                        <p:tgtEl>
                                          <p:spTgt spid="17"/>
                                        </p:tgtEl>
                                        <p:attrNameLst>
                                          <p:attrName>style.visibility</p:attrName>
                                        </p:attrNameLst>
                                      </p:cBhvr>
                                      <p:to>
                                        <p:strVal val="visible"/>
                                      </p:to>
                                    </p:set>
                                    <p:anim calcmode="lin" valueType="num">
                                      <p:cBhvr additive="base">
                                        <p:cTn id="27" dur="500" fill="hold"/>
                                        <p:tgtEl>
                                          <p:spTgt spid="17"/>
                                        </p:tgtEl>
                                        <p:attrNameLst>
                                          <p:attrName>ppt_x</p:attrName>
                                        </p:attrNameLst>
                                      </p:cBhvr>
                                      <p:tavLst>
                                        <p:tav tm="0">
                                          <p:val>
                                            <p:strVal val="0-#ppt_w/2"/>
                                          </p:val>
                                        </p:tav>
                                        <p:tav tm="100000">
                                          <p:val>
                                            <p:strVal val="#ppt_x"/>
                                          </p:val>
                                        </p:tav>
                                      </p:tavLst>
                                    </p:anim>
                                    <p:anim calcmode="lin" valueType="num">
                                      <p:cBhvr additive="base">
                                        <p:cTn id="28" dur="500" fill="hold"/>
                                        <p:tgtEl>
                                          <p:spTgt spid="17"/>
                                        </p:tgtEl>
                                        <p:attrNameLst>
                                          <p:attrName>ppt_y</p:attrName>
                                        </p:attrNameLst>
                                      </p:cBhvr>
                                      <p:tavLst>
                                        <p:tav tm="0">
                                          <p:val>
                                            <p:strVal val="#ppt_y"/>
                                          </p:val>
                                        </p:tav>
                                        <p:tav tm="100000">
                                          <p:val>
                                            <p:strVal val="#ppt_y"/>
                                          </p:val>
                                        </p:tav>
                                      </p:tavLst>
                                    </p:anim>
                                  </p:childTnLst>
                                </p:cTn>
                              </p:par>
                              <p:par>
                                <p:cTn id="29" presetID="35" presetClass="emph" presetSubtype="0" repeatCount="3000" fill="hold" grpId="1" nodeType="withEffect">
                                  <p:stCondLst>
                                    <p:cond delay="1500"/>
                                  </p:stCondLst>
                                  <p:childTnLst>
                                    <p:anim calcmode="discrete" valueType="str">
                                      <p:cBhvr>
                                        <p:cTn id="30" dur="100" fill="hold"/>
                                        <p:tgtEl>
                                          <p:spTgt spid="17"/>
                                        </p:tgtEl>
                                        <p:attrNameLst>
                                          <p:attrName>style.visibility</p:attrName>
                                        </p:attrNameLst>
                                      </p:cBhvr>
                                      <p:tavLst>
                                        <p:tav tm="0">
                                          <p:val>
                                            <p:strVal val="hidden"/>
                                          </p:val>
                                        </p:tav>
                                        <p:tav tm="50000">
                                          <p:val>
                                            <p:strVal val="visible"/>
                                          </p:val>
                                        </p:tav>
                                      </p:tavLst>
                                    </p:anim>
                                  </p:childTnLst>
                                </p:cTn>
                              </p:par>
                              <p:par>
                                <p:cTn id="31" presetID="2" presetClass="entr" presetSubtype="8" fill="hold" grpId="0" nodeType="withEffect">
                                  <p:stCondLst>
                                    <p:cond delay="1200"/>
                                  </p:stCondLst>
                                  <p:childTnLst>
                                    <p:set>
                                      <p:cBhvr>
                                        <p:cTn id="32" dur="1" fill="hold">
                                          <p:stCondLst>
                                            <p:cond delay="0"/>
                                          </p:stCondLst>
                                        </p:cTn>
                                        <p:tgtEl>
                                          <p:spTgt spid="25"/>
                                        </p:tgtEl>
                                        <p:attrNameLst>
                                          <p:attrName>style.visibility</p:attrName>
                                        </p:attrNameLst>
                                      </p:cBhvr>
                                      <p:to>
                                        <p:strVal val="visible"/>
                                      </p:to>
                                    </p:set>
                                    <p:anim calcmode="lin" valueType="num">
                                      <p:cBhvr additive="base">
                                        <p:cTn id="33" dur="500" fill="hold"/>
                                        <p:tgtEl>
                                          <p:spTgt spid="25"/>
                                        </p:tgtEl>
                                        <p:attrNameLst>
                                          <p:attrName>ppt_x</p:attrName>
                                        </p:attrNameLst>
                                      </p:cBhvr>
                                      <p:tavLst>
                                        <p:tav tm="0">
                                          <p:val>
                                            <p:strVal val="0-#ppt_w/2"/>
                                          </p:val>
                                        </p:tav>
                                        <p:tav tm="100000">
                                          <p:val>
                                            <p:strVal val="#ppt_x"/>
                                          </p:val>
                                        </p:tav>
                                      </p:tavLst>
                                    </p:anim>
                                    <p:anim calcmode="lin" valueType="num">
                                      <p:cBhvr additive="base">
                                        <p:cTn id="34" dur="500" fill="hold"/>
                                        <p:tgtEl>
                                          <p:spTgt spid="25"/>
                                        </p:tgtEl>
                                        <p:attrNameLst>
                                          <p:attrName>ppt_y</p:attrName>
                                        </p:attrNameLst>
                                      </p:cBhvr>
                                      <p:tavLst>
                                        <p:tav tm="0">
                                          <p:val>
                                            <p:strVal val="#ppt_y"/>
                                          </p:val>
                                        </p:tav>
                                        <p:tav tm="100000">
                                          <p:val>
                                            <p:strVal val="#ppt_y"/>
                                          </p:val>
                                        </p:tav>
                                      </p:tavLst>
                                    </p:anim>
                                  </p:childTnLst>
                                </p:cTn>
                              </p:par>
                              <p:par>
                                <p:cTn id="35" presetID="35" presetClass="emph" presetSubtype="0" repeatCount="3000" fill="hold" grpId="1" nodeType="withEffect">
                                  <p:stCondLst>
                                    <p:cond delay="1600"/>
                                  </p:stCondLst>
                                  <p:childTnLst>
                                    <p:anim calcmode="discrete" valueType="str">
                                      <p:cBhvr>
                                        <p:cTn id="36" dur="100" fill="hold"/>
                                        <p:tgtEl>
                                          <p:spTgt spid="25"/>
                                        </p:tgtEl>
                                        <p:attrNameLst>
                                          <p:attrName>style.visibility</p:attrName>
                                        </p:attrNameLst>
                                      </p:cBhvr>
                                      <p:tavLst>
                                        <p:tav tm="0">
                                          <p:val>
                                            <p:strVal val="hidden"/>
                                          </p:val>
                                        </p:tav>
                                        <p:tav tm="50000">
                                          <p:val>
                                            <p:strVal val="visible"/>
                                          </p:val>
                                        </p:tav>
                                      </p:tavLst>
                                    </p:anim>
                                  </p:childTnLst>
                                </p:cTn>
                              </p:par>
                              <p:par>
                                <p:cTn id="37" presetID="2" presetClass="entr" presetSubtype="8" fill="hold" grpId="0" nodeType="withEffect">
                                  <p:stCondLst>
                                    <p:cond delay="1300"/>
                                  </p:stCondLst>
                                  <p:childTnLst>
                                    <p:set>
                                      <p:cBhvr>
                                        <p:cTn id="38" dur="1" fill="hold">
                                          <p:stCondLst>
                                            <p:cond delay="0"/>
                                          </p:stCondLst>
                                        </p:cTn>
                                        <p:tgtEl>
                                          <p:spTgt spid="18"/>
                                        </p:tgtEl>
                                        <p:attrNameLst>
                                          <p:attrName>style.visibility</p:attrName>
                                        </p:attrNameLst>
                                      </p:cBhvr>
                                      <p:to>
                                        <p:strVal val="visible"/>
                                      </p:to>
                                    </p:set>
                                    <p:anim calcmode="lin" valueType="num">
                                      <p:cBhvr additive="base">
                                        <p:cTn id="39" dur="500" fill="hold"/>
                                        <p:tgtEl>
                                          <p:spTgt spid="18"/>
                                        </p:tgtEl>
                                        <p:attrNameLst>
                                          <p:attrName>ppt_x</p:attrName>
                                        </p:attrNameLst>
                                      </p:cBhvr>
                                      <p:tavLst>
                                        <p:tav tm="0">
                                          <p:val>
                                            <p:strVal val="0-#ppt_w/2"/>
                                          </p:val>
                                        </p:tav>
                                        <p:tav tm="100000">
                                          <p:val>
                                            <p:strVal val="#ppt_x"/>
                                          </p:val>
                                        </p:tav>
                                      </p:tavLst>
                                    </p:anim>
                                    <p:anim calcmode="lin" valueType="num">
                                      <p:cBhvr additive="base">
                                        <p:cTn id="40" dur="500" fill="hold"/>
                                        <p:tgtEl>
                                          <p:spTgt spid="18"/>
                                        </p:tgtEl>
                                        <p:attrNameLst>
                                          <p:attrName>ppt_y</p:attrName>
                                        </p:attrNameLst>
                                      </p:cBhvr>
                                      <p:tavLst>
                                        <p:tav tm="0">
                                          <p:val>
                                            <p:strVal val="#ppt_y"/>
                                          </p:val>
                                        </p:tav>
                                        <p:tav tm="100000">
                                          <p:val>
                                            <p:strVal val="#ppt_y"/>
                                          </p:val>
                                        </p:tav>
                                      </p:tavLst>
                                    </p:anim>
                                  </p:childTnLst>
                                </p:cTn>
                              </p:par>
                              <p:par>
                                <p:cTn id="41" presetID="35" presetClass="emph" presetSubtype="0" repeatCount="3000" fill="hold" grpId="1" nodeType="withEffect">
                                  <p:stCondLst>
                                    <p:cond delay="1700"/>
                                  </p:stCondLst>
                                  <p:childTnLst>
                                    <p:anim calcmode="discrete" valueType="str">
                                      <p:cBhvr>
                                        <p:cTn id="42" dur="100" fill="hold"/>
                                        <p:tgtEl>
                                          <p:spTgt spid="18"/>
                                        </p:tgtEl>
                                        <p:attrNameLst>
                                          <p:attrName>style.visibility</p:attrName>
                                        </p:attrNameLst>
                                      </p:cBhvr>
                                      <p:tavLst>
                                        <p:tav tm="0">
                                          <p:val>
                                            <p:strVal val="hidden"/>
                                          </p:val>
                                        </p:tav>
                                        <p:tav tm="50000">
                                          <p:val>
                                            <p:strVal val="visible"/>
                                          </p:val>
                                        </p:tav>
                                      </p:tavLst>
                                    </p:anim>
                                  </p:childTnLst>
                                </p:cTn>
                              </p:par>
                              <p:par>
                                <p:cTn id="43" presetID="22" presetClass="entr" presetSubtype="1" fill="hold" nodeType="withEffect">
                                  <p:stCondLst>
                                    <p:cond delay="2000"/>
                                  </p:stCondLst>
                                  <p:childTnLst>
                                    <p:set>
                                      <p:cBhvr>
                                        <p:cTn id="44" dur="1" fill="hold">
                                          <p:stCondLst>
                                            <p:cond delay="0"/>
                                          </p:stCondLst>
                                        </p:cTn>
                                        <p:tgtEl>
                                          <p:spTgt spid="29"/>
                                        </p:tgtEl>
                                        <p:attrNameLst>
                                          <p:attrName>style.visibility</p:attrName>
                                        </p:attrNameLst>
                                      </p:cBhvr>
                                      <p:to>
                                        <p:strVal val="visible"/>
                                      </p:to>
                                    </p:set>
                                    <p:animEffect transition="in" filter="wipe(up)">
                                      <p:cBhvr>
                                        <p:cTn id="45" dur="500"/>
                                        <p:tgtEl>
                                          <p:spTgt spid="29"/>
                                        </p:tgtEl>
                                      </p:cBhvr>
                                    </p:animEffect>
                                  </p:childTnLst>
                                </p:cTn>
                              </p:par>
                              <p:par>
                                <p:cTn id="46" presetID="53" presetClass="entr" presetSubtype="16" fill="hold" grpId="0" nodeType="withEffect">
                                  <p:stCondLst>
                                    <p:cond delay="2500"/>
                                  </p:stCondLst>
                                  <p:childTnLst>
                                    <p:set>
                                      <p:cBhvr>
                                        <p:cTn id="47" dur="1" fill="hold">
                                          <p:stCondLst>
                                            <p:cond delay="0"/>
                                          </p:stCondLst>
                                        </p:cTn>
                                        <p:tgtEl>
                                          <p:spTgt spid="22"/>
                                        </p:tgtEl>
                                        <p:attrNameLst>
                                          <p:attrName>style.visibility</p:attrName>
                                        </p:attrNameLst>
                                      </p:cBhvr>
                                      <p:to>
                                        <p:strVal val="visible"/>
                                      </p:to>
                                    </p:set>
                                    <p:anim calcmode="lin" valueType="num">
                                      <p:cBhvr>
                                        <p:cTn id="48" dur="500" fill="hold"/>
                                        <p:tgtEl>
                                          <p:spTgt spid="22"/>
                                        </p:tgtEl>
                                        <p:attrNameLst>
                                          <p:attrName>ppt_w</p:attrName>
                                        </p:attrNameLst>
                                      </p:cBhvr>
                                      <p:tavLst>
                                        <p:tav tm="0">
                                          <p:val>
                                            <p:fltVal val="0"/>
                                          </p:val>
                                        </p:tav>
                                        <p:tav tm="100000">
                                          <p:val>
                                            <p:strVal val="#ppt_w"/>
                                          </p:val>
                                        </p:tav>
                                      </p:tavLst>
                                    </p:anim>
                                    <p:anim calcmode="lin" valueType="num">
                                      <p:cBhvr>
                                        <p:cTn id="49" dur="500" fill="hold"/>
                                        <p:tgtEl>
                                          <p:spTgt spid="22"/>
                                        </p:tgtEl>
                                        <p:attrNameLst>
                                          <p:attrName>ppt_h</p:attrName>
                                        </p:attrNameLst>
                                      </p:cBhvr>
                                      <p:tavLst>
                                        <p:tav tm="0">
                                          <p:val>
                                            <p:fltVal val="0"/>
                                          </p:val>
                                        </p:tav>
                                        <p:tav tm="100000">
                                          <p:val>
                                            <p:strVal val="#ppt_h"/>
                                          </p:val>
                                        </p:tav>
                                      </p:tavLst>
                                    </p:anim>
                                    <p:animEffect transition="in" filter="fade">
                                      <p:cBhvr>
                                        <p:cTn id="50" dur="500"/>
                                        <p:tgtEl>
                                          <p:spTgt spid="22"/>
                                        </p:tgtEl>
                                      </p:cBhvr>
                                    </p:animEffect>
                                  </p:childTnLst>
                                </p:cTn>
                              </p:par>
                              <p:par>
                                <p:cTn id="51" presetID="15" presetClass="entr" presetSubtype="0" fill="hold" grpId="0" nodeType="withEffect">
                                  <p:stCondLst>
                                    <p:cond delay="2500"/>
                                  </p:stCondLst>
                                  <p:childTnLst>
                                    <p:set>
                                      <p:cBhvr>
                                        <p:cTn id="52" dur="1" fill="hold">
                                          <p:stCondLst>
                                            <p:cond delay="0"/>
                                          </p:stCondLst>
                                        </p:cTn>
                                        <p:tgtEl>
                                          <p:spTgt spid="24"/>
                                        </p:tgtEl>
                                        <p:attrNameLst>
                                          <p:attrName>style.visibility</p:attrName>
                                        </p:attrNameLst>
                                      </p:cBhvr>
                                      <p:to>
                                        <p:strVal val="visible"/>
                                      </p:to>
                                    </p:set>
                                    <p:anim calcmode="lin" valueType="num">
                                      <p:cBhvr>
                                        <p:cTn id="53" dur="1000" fill="hold"/>
                                        <p:tgtEl>
                                          <p:spTgt spid="24"/>
                                        </p:tgtEl>
                                        <p:attrNameLst>
                                          <p:attrName>ppt_w</p:attrName>
                                        </p:attrNameLst>
                                      </p:cBhvr>
                                      <p:tavLst>
                                        <p:tav tm="0">
                                          <p:val>
                                            <p:fltVal val="0"/>
                                          </p:val>
                                        </p:tav>
                                        <p:tav tm="100000">
                                          <p:val>
                                            <p:strVal val="#ppt_w"/>
                                          </p:val>
                                        </p:tav>
                                      </p:tavLst>
                                    </p:anim>
                                    <p:anim calcmode="lin" valueType="num">
                                      <p:cBhvr>
                                        <p:cTn id="54" dur="1000" fill="hold"/>
                                        <p:tgtEl>
                                          <p:spTgt spid="24"/>
                                        </p:tgtEl>
                                        <p:attrNameLst>
                                          <p:attrName>ppt_h</p:attrName>
                                        </p:attrNameLst>
                                      </p:cBhvr>
                                      <p:tavLst>
                                        <p:tav tm="0">
                                          <p:val>
                                            <p:fltVal val="0"/>
                                          </p:val>
                                        </p:tav>
                                        <p:tav tm="100000">
                                          <p:val>
                                            <p:strVal val="#ppt_h"/>
                                          </p:val>
                                        </p:tav>
                                      </p:tavLst>
                                    </p:anim>
                                    <p:anim calcmode="lin" valueType="num">
                                      <p:cBhvr>
                                        <p:cTn id="55" dur="1000" fill="hold"/>
                                        <p:tgtEl>
                                          <p:spTgt spid="24"/>
                                        </p:tgtEl>
                                        <p:attrNameLst>
                                          <p:attrName>ppt_x</p:attrName>
                                        </p:attrNameLst>
                                      </p:cBhvr>
                                      <p:tavLst>
                                        <p:tav tm="0" fmla="#ppt_x+(cos(-2*pi*(1-$))*-#ppt_x-sin(-2*pi*(1-$))*(1-#ppt_y))*(1-$)">
                                          <p:val>
                                            <p:fltVal val="0"/>
                                          </p:val>
                                        </p:tav>
                                        <p:tav tm="100000">
                                          <p:val>
                                            <p:fltVal val="1"/>
                                          </p:val>
                                        </p:tav>
                                      </p:tavLst>
                                    </p:anim>
                                    <p:anim calcmode="lin" valueType="num">
                                      <p:cBhvr>
                                        <p:cTn id="56" dur="1000" fill="hold"/>
                                        <p:tgtEl>
                                          <p:spTgt spid="24"/>
                                        </p:tgtEl>
                                        <p:attrNameLst>
                                          <p:attrName>ppt_y</p:attrName>
                                        </p:attrNameLst>
                                      </p:cBhvr>
                                      <p:tavLst>
                                        <p:tav tm="0" fmla="#ppt_y+(sin(-2*pi*(1-$))*-#ppt_x+cos(-2*pi*(1-$))*(1-#ppt_y))*(1-$)">
                                          <p:val>
                                            <p:fltVal val="0"/>
                                          </p:val>
                                        </p:tav>
                                        <p:tav tm="100000">
                                          <p:val>
                                            <p:fltVal val="1"/>
                                          </p:val>
                                        </p:tav>
                                      </p:tavLst>
                                    </p:anim>
                                  </p:childTnLst>
                                </p:cTn>
                              </p:par>
                              <p:par>
                                <p:cTn id="57" presetID="53" presetClass="entr" presetSubtype="16" fill="hold" grpId="0" nodeType="withEffect">
                                  <p:stCondLst>
                                    <p:cond delay="3500"/>
                                  </p:stCondLst>
                                  <p:childTnLst>
                                    <p:set>
                                      <p:cBhvr>
                                        <p:cTn id="58" dur="1" fill="hold">
                                          <p:stCondLst>
                                            <p:cond delay="0"/>
                                          </p:stCondLst>
                                        </p:cTn>
                                        <p:tgtEl>
                                          <p:spTgt spid="30"/>
                                        </p:tgtEl>
                                        <p:attrNameLst>
                                          <p:attrName>style.visibility</p:attrName>
                                        </p:attrNameLst>
                                      </p:cBhvr>
                                      <p:to>
                                        <p:strVal val="visible"/>
                                      </p:to>
                                    </p:set>
                                    <p:anim calcmode="lin" valueType="num">
                                      <p:cBhvr>
                                        <p:cTn id="59" dur="500" fill="hold"/>
                                        <p:tgtEl>
                                          <p:spTgt spid="30"/>
                                        </p:tgtEl>
                                        <p:attrNameLst>
                                          <p:attrName>ppt_w</p:attrName>
                                        </p:attrNameLst>
                                      </p:cBhvr>
                                      <p:tavLst>
                                        <p:tav tm="0">
                                          <p:val>
                                            <p:fltVal val="0"/>
                                          </p:val>
                                        </p:tav>
                                        <p:tav tm="100000">
                                          <p:val>
                                            <p:strVal val="#ppt_w"/>
                                          </p:val>
                                        </p:tav>
                                      </p:tavLst>
                                    </p:anim>
                                    <p:anim calcmode="lin" valueType="num">
                                      <p:cBhvr>
                                        <p:cTn id="60" dur="500" fill="hold"/>
                                        <p:tgtEl>
                                          <p:spTgt spid="30"/>
                                        </p:tgtEl>
                                        <p:attrNameLst>
                                          <p:attrName>ppt_h</p:attrName>
                                        </p:attrNameLst>
                                      </p:cBhvr>
                                      <p:tavLst>
                                        <p:tav tm="0">
                                          <p:val>
                                            <p:fltVal val="0"/>
                                          </p:val>
                                        </p:tav>
                                        <p:tav tm="100000">
                                          <p:val>
                                            <p:strVal val="#ppt_h"/>
                                          </p:val>
                                        </p:tav>
                                      </p:tavLst>
                                    </p:anim>
                                    <p:animEffect transition="in" filter="fade">
                                      <p:cBhvr>
                                        <p:cTn id="61" dur="500"/>
                                        <p:tgtEl>
                                          <p:spTgt spid="30"/>
                                        </p:tgtEl>
                                      </p:cBhvr>
                                    </p:animEffect>
                                  </p:childTnLst>
                                </p:cTn>
                              </p:par>
                              <p:par>
                                <p:cTn id="62" presetID="15" presetClass="entr" presetSubtype="0" fill="hold" grpId="0" nodeType="withEffect">
                                  <p:stCondLst>
                                    <p:cond delay="3500"/>
                                  </p:stCondLst>
                                  <p:childTnLst>
                                    <p:set>
                                      <p:cBhvr>
                                        <p:cTn id="63" dur="1" fill="hold">
                                          <p:stCondLst>
                                            <p:cond delay="0"/>
                                          </p:stCondLst>
                                        </p:cTn>
                                        <p:tgtEl>
                                          <p:spTgt spid="32"/>
                                        </p:tgtEl>
                                        <p:attrNameLst>
                                          <p:attrName>style.visibility</p:attrName>
                                        </p:attrNameLst>
                                      </p:cBhvr>
                                      <p:to>
                                        <p:strVal val="visible"/>
                                      </p:to>
                                    </p:set>
                                    <p:anim calcmode="lin" valueType="num">
                                      <p:cBhvr>
                                        <p:cTn id="64" dur="1000" fill="hold"/>
                                        <p:tgtEl>
                                          <p:spTgt spid="32"/>
                                        </p:tgtEl>
                                        <p:attrNameLst>
                                          <p:attrName>ppt_w</p:attrName>
                                        </p:attrNameLst>
                                      </p:cBhvr>
                                      <p:tavLst>
                                        <p:tav tm="0">
                                          <p:val>
                                            <p:fltVal val="0"/>
                                          </p:val>
                                        </p:tav>
                                        <p:tav tm="100000">
                                          <p:val>
                                            <p:strVal val="#ppt_w"/>
                                          </p:val>
                                        </p:tav>
                                      </p:tavLst>
                                    </p:anim>
                                    <p:anim calcmode="lin" valueType="num">
                                      <p:cBhvr>
                                        <p:cTn id="65" dur="1000" fill="hold"/>
                                        <p:tgtEl>
                                          <p:spTgt spid="32"/>
                                        </p:tgtEl>
                                        <p:attrNameLst>
                                          <p:attrName>ppt_h</p:attrName>
                                        </p:attrNameLst>
                                      </p:cBhvr>
                                      <p:tavLst>
                                        <p:tav tm="0">
                                          <p:val>
                                            <p:fltVal val="0"/>
                                          </p:val>
                                        </p:tav>
                                        <p:tav tm="100000">
                                          <p:val>
                                            <p:strVal val="#ppt_h"/>
                                          </p:val>
                                        </p:tav>
                                      </p:tavLst>
                                    </p:anim>
                                    <p:anim calcmode="lin" valueType="num">
                                      <p:cBhvr>
                                        <p:cTn id="66" dur="1000" fill="hold"/>
                                        <p:tgtEl>
                                          <p:spTgt spid="32"/>
                                        </p:tgtEl>
                                        <p:attrNameLst>
                                          <p:attrName>ppt_x</p:attrName>
                                        </p:attrNameLst>
                                      </p:cBhvr>
                                      <p:tavLst>
                                        <p:tav tm="0" fmla="#ppt_x+(cos(-2*pi*(1-$))*-#ppt_x-sin(-2*pi*(1-$))*(1-#ppt_y))*(1-$)">
                                          <p:val>
                                            <p:fltVal val="0"/>
                                          </p:val>
                                        </p:tav>
                                        <p:tav tm="100000">
                                          <p:val>
                                            <p:fltVal val="1"/>
                                          </p:val>
                                        </p:tav>
                                      </p:tavLst>
                                    </p:anim>
                                    <p:anim calcmode="lin" valueType="num">
                                      <p:cBhvr>
                                        <p:cTn id="67" dur="1000" fill="hold"/>
                                        <p:tgtEl>
                                          <p:spTgt spid="32"/>
                                        </p:tgtEl>
                                        <p:attrNameLst>
                                          <p:attrName>ppt_y</p:attrName>
                                        </p:attrNameLst>
                                      </p:cBhvr>
                                      <p:tavLst>
                                        <p:tav tm="0" fmla="#ppt_y+(sin(-2*pi*(1-$))*-#ppt_x+cos(-2*pi*(1-$))*(1-#ppt_y))*(1-$)">
                                          <p:val>
                                            <p:fltVal val="0"/>
                                          </p:val>
                                        </p:tav>
                                        <p:tav tm="100000">
                                          <p:val>
                                            <p:fltVal val="1"/>
                                          </p:val>
                                        </p:tav>
                                      </p:tavLst>
                                    </p:anim>
                                  </p:childTnLst>
                                </p:cTn>
                              </p:par>
                              <p:par>
                                <p:cTn id="68" presetID="53" presetClass="entr" presetSubtype="16" fill="hold" grpId="0" nodeType="withEffect">
                                  <p:stCondLst>
                                    <p:cond delay="4500"/>
                                  </p:stCondLst>
                                  <p:childTnLst>
                                    <p:set>
                                      <p:cBhvr>
                                        <p:cTn id="69" dur="1" fill="hold">
                                          <p:stCondLst>
                                            <p:cond delay="0"/>
                                          </p:stCondLst>
                                        </p:cTn>
                                        <p:tgtEl>
                                          <p:spTgt spid="35"/>
                                        </p:tgtEl>
                                        <p:attrNameLst>
                                          <p:attrName>style.visibility</p:attrName>
                                        </p:attrNameLst>
                                      </p:cBhvr>
                                      <p:to>
                                        <p:strVal val="visible"/>
                                      </p:to>
                                    </p:set>
                                    <p:anim calcmode="lin" valueType="num">
                                      <p:cBhvr>
                                        <p:cTn id="70" dur="500" fill="hold"/>
                                        <p:tgtEl>
                                          <p:spTgt spid="35"/>
                                        </p:tgtEl>
                                        <p:attrNameLst>
                                          <p:attrName>ppt_w</p:attrName>
                                        </p:attrNameLst>
                                      </p:cBhvr>
                                      <p:tavLst>
                                        <p:tav tm="0">
                                          <p:val>
                                            <p:fltVal val="0"/>
                                          </p:val>
                                        </p:tav>
                                        <p:tav tm="100000">
                                          <p:val>
                                            <p:strVal val="#ppt_w"/>
                                          </p:val>
                                        </p:tav>
                                      </p:tavLst>
                                    </p:anim>
                                    <p:anim calcmode="lin" valueType="num">
                                      <p:cBhvr>
                                        <p:cTn id="71" dur="500" fill="hold"/>
                                        <p:tgtEl>
                                          <p:spTgt spid="35"/>
                                        </p:tgtEl>
                                        <p:attrNameLst>
                                          <p:attrName>ppt_h</p:attrName>
                                        </p:attrNameLst>
                                      </p:cBhvr>
                                      <p:tavLst>
                                        <p:tav tm="0">
                                          <p:val>
                                            <p:fltVal val="0"/>
                                          </p:val>
                                        </p:tav>
                                        <p:tav tm="100000">
                                          <p:val>
                                            <p:strVal val="#ppt_h"/>
                                          </p:val>
                                        </p:tav>
                                      </p:tavLst>
                                    </p:anim>
                                    <p:animEffect transition="in" filter="fade">
                                      <p:cBhvr>
                                        <p:cTn id="72" dur="500"/>
                                        <p:tgtEl>
                                          <p:spTgt spid="35"/>
                                        </p:tgtEl>
                                      </p:cBhvr>
                                    </p:animEffect>
                                  </p:childTnLst>
                                </p:cTn>
                              </p:par>
                              <p:par>
                                <p:cTn id="73" presetID="15" presetClass="entr" presetSubtype="0" fill="hold" grpId="0" nodeType="withEffect">
                                  <p:stCondLst>
                                    <p:cond delay="4500"/>
                                  </p:stCondLst>
                                  <p:childTnLst>
                                    <p:set>
                                      <p:cBhvr>
                                        <p:cTn id="74" dur="1" fill="hold">
                                          <p:stCondLst>
                                            <p:cond delay="0"/>
                                          </p:stCondLst>
                                        </p:cTn>
                                        <p:tgtEl>
                                          <p:spTgt spid="37"/>
                                        </p:tgtEl>
                                        <p:attrNameLst>
                                          <p:attrName>style.visibility</p:attrName>
                                        </p:attrNameLst>
                                      </p:cBhvr>
                                      <p:to>
                                        <p:strVal val="visible"/>
                                      </p:to>
                                    </p:set>
                                    <p:anim calcmode="lin" valueType="num">
                                      <p:cBhvr>
                                        <p:cTn id="75" dur="1000" fill="hold"/>
                                        <p:tgtEl>
                                          <p:spTgt spid="37"/>
                                        </p:tgtEl>
                                        <p:attrNameLst>
                                          <p:attrName>ppt_w</p:attrName>
                                        </p:attrNameLst>
                                      </p:cBhvr>
                                      <p:tavLst>
                                        <p:tav tm="0">
                                          <p:val>
                                            <p:fltVal val="0"/>
                                          </p:val>
                                        </p:tav>
                                        <p:tav tm="100000">
                                          <p:val>
                                            <p:strVal val="#ppt_w"/>
                                          </p:val>
                                        </p:tav>
                                      </p:tavLst>
                                    </p:anim>
                                    <p:anim calcmode="lin" valueType="num">
                                      <p:cBhvr>
                                        <p:cTn id="76" dur="1000" fill="hold"/>
                                        <p:tgtEl>
                                          <p:spTgt spid="37"/>
                                        </p:tgtEl>
                                        <p:attrNameLst>
                                          <p:attrName>ppt_h</p:attrName>
                                        </p:attrNameLst>
                                      </p:cBhvr>
                                      <p:tavLst>
                                        <p:tav tm="0">
                                          <p:val>
                                            <p:fltVal val="0"/>
                                          </p:val>
                                        </p:tav>
                                        <p:tav tm="100000">
                                          <p:val>
                                            <p:strVal val="#ppt_h"/>
                                          </p:val>
                                        </p:tav>
                                      </p:tavLst>
                                    </p:anim>
                                    <p:anim calcmode="lin" valueType="num">
                                      <p:cBhvr>
                                        <p:cTn id="77" dur="1000" fill="hold"/>
                                        <p:tgtEl>
                                          <p:spTgt spid="37"/>
                                        </p:tgtEl>
                                        <p:attrNameLst>
                                          <p:attrName>ppt_x</p:attrName>
                                        </p:attrNameLst>
                                      </p:cBhvr>
                                      <p:tavLst>
                                        <p:tav tm="0" fmla="#ppt_x+(cos(-2*pi*(1-$))*-#ppt_x-sin(-2*pi*(1-$))*(1-#ppt_y))*(1-$)">
                                          <p:val>
                                            <p:fltVal val="0"/>
                                          </p:val>
                                        </p:tav>
                                        <p:tav tm="100000">
                                          <p:val>
                                            <p:fltVal val="1"/>
                                          </p:val>
                                        </p:tav>
                                      </p:tavLst>
                                    </p:anim>
                                    <p:anim calcmode="lin" valueType="num">
                                      <p:cBhvr>
                                        <p:cTn id="78" dur="1000" fill="hold"/>
                                        <p:tgtEl>
                                          <p:spTgt spid="37"/>
                                        </p:tgtEl>
                                        <p:attrNameLst>
                                          <p:attrName>ppt_y</p:attrName>
                                        </p:attrNameLst>
                                      </p:cBhvr>
                                      <p:tavLst>
                                        <p:tav tm="0" fmla="#ppt_y+(sin(-2*pi*(1-$))*-#ppt_x+cos(-2*pi*(1-$))*(1-#ppt_y))*(1-$)">
                                          <p:val>
                                            <p:fltVal val="0"/>
                                          </p:val>
                                        </p:tav>
                                        <p:tav tm="100000">
                                          <p:val>
                                            <p:fltVal val="1"/>
                                          </p:val>
                                        </p:tav>
                                      </p:tavLst>
                                    </p:anim>
                                  </p:childTnLst>
                                </p:cTn>
                              </p:par>
                              <p:par>
                                <p:cTn id="79" presetID="53" presetClass="entr" presetSubtype="16" fill="hold" grpId="0" nodeType="withEffect">
                                  <p:stCondLst>
                                    <p:cond delay="5500"/>
                                  </p:stCondLst>
                                  <p:childTnLst>
                                    <p:set>
                                      <p:cBhvr>
                                        <p:cTn id="80" dur="1" fill="hold">
                                          <p:stCondLst>
                                            <p:cond delay="0"/>
                                          </p:stCondLst>
                                        </p:cTn>
                                        <p:tgtEl>
                                          <p:spTgt spid="39"/>
                                        </p:tgtEl>
                                        <p:attrNameLst>
                                          <p:attrName>style.visibility</p:attrName>
                                        </p:attrNameLst>
                                      </p:cBhvr>
                                      <p:to>
                                        <p:strVal val="visible"/>
                                      </p:to>
                                    </p:set>
                                    <p:anim calcmode="lin" valueType="num">
                                      <p:cBhvr>
                                        <p:cTn id="81" dur="500" fill="hold"/>
                                        <p:tgtEl>
                                          <p:spTgt spid="39"/>
                                        </p:tgtEl>
                                        <p:attrNameLst>
                                          <p:attrName>ppt_w</p:attrName>
                                        </p:attrNameLst>
                                      </p:cBhvr>
                                      <p:tavLst>
                                        <p:tav tm="0">
                                          <p:val>
                                            <p:fltVal val="0"/>
                                          </p:val>
                                        </p:tav>
                                        <p:tav tm="100000">
                                          <p:val>
                                            <p:strVal val="#ppt_w"/>
                                          </p:val>
                                        </p:tav>
                                      </p:tavLst>
                                    </p:anim>
                                    <p:anim calcmode="lin" valueType="num">
                                      <p:cBhvr>
                                        <p:cTn id="82" dur="500" fill="hold"/>
                                        <p:tgtEl>
                                          <p:spTgt spid="39"/>
                                        </p:tgtEl>
                                        <p:attrNameLst>
                                          <p:attrName>ppt_h</p:attrName>
                                        </p:attrNameLst>
                                      </p:cBhvr>
                                      <p:tavLst>
                                        <p:tav tm="0">
                                          <p:val>
                                            <p:fltVal val="0"/>
                                          </p:val>
                                        </p:tav>
                                        <p:tav tm="100000">
                                          <p:val>
                                            <p:strVal val="#ppt_h"/>
                                          </p:val>
                                        </p:tav>
                                      </p:tavLst>
                                    </p:anim>
                                    <p:animEffect transition="in" filter="fade">
                                      <p:cBhvr>
                                        <p:cTn id="83" dur="500"/>
                                        <p:tgtEl>
                                          <p:spTgt spid="39"/>
                                        </p:tgtEl>
                                      </p:cBhvr>
                                    </p:animEffect>
                                  </p:childTnLst>
                                </p:cTn>
                              </p:par>
                              <p:par>
                                <p:cTn id="84" presetID="15" presetClass="entr" presetSubtype="0" fill="hold" grpId="0" nodeType="withEffect">
                                  <p:stCondLst>
                                    <p:cond delay="5500"/>
                                  </p:stCondLst>
                                  <p:childTnLst>
                                    <p:set>
                                      <p:cBhvr>
                                        <p:cTn id="85" dur="1" fill="hold">
                                          <p:stCondLst>
                                            <p:cond delay="0"/>
                                          </p:stCondLst>
                                        </p:cTn>
                                        <p:tgtEl>
                                          <p:spTgt spid="41"/>
                                        </p:tgtEl>
                                        <p:attrNameLst>
                                          <p:attrName>style.visibility</p:attrName>
                                        </p:attrNameLst>
                                      </p:cBhvr>
                                      <p:to>
                                        <p:strVal val="visible"/>
                                      </p:to>
                                    </p:set>
                                    <p:anim calcmode="lin" valueType="num">
                                      <p:cBhvr>
                                        <p:cTn id="86" dur="1000" fill="hold"/>
                                        <p:tgtEl>
                                          <p:spTgt spid="41"/>
                                        </p:tgtEl>
                                        <p:attrNameLst>
                                          <p:attrName>ppt_w</p:attrName>
                                        </p:attrNameLst>
                                      </p:cBhvr>
                                      <p:tavLst>
                                        <p:tav tm="0">
                                          <p:val>
                                            <p:fltVal val="0"/>
                                          </p:val>
                                        </p:tav>
                                        <p:tav tm="100000">
                                          <p:val>
                                            <p:strVal val="#ppt_w"/>
                                          </p:val>
                                        </p:tav>
                                      </p:tavLst>
                                    </p:anim>
                                    <p:anim calcmode="lin" valueType="num">
                                      <p:cBhvr>
                                        <p:cTn id="87" dur="1000" fill="hold"/>
                                        <p:tgtEl>
                                          <p:spTgt spid="41"/>
                                        </p:tgtEl>
                                        <p:attrNameLst>
                                          <p:attrName>ppt_h</p:attrName>
                                        </p:attrNameLst>
                                      </p:cBhvr>
                                      <p:tavLst>
                                        <p:tav tm="0">
                                          <p:val>
                                            <p:fltVal val="0"/>
                                          </p:val>
                                        </p:tav>
                                        <p:tav tm="100000">
                                          <p:val>
                                            <p:strVal val="#ppt_h"/>
                                          </p:val>
                                        </p:tav>
                                      </p:tavLst>
                                    </p:anim>
                                    <p:anim calcmode="lin" valueType="num">
                                      <p:cBhvr>
                                        <p:cTn id="88" dur="1000" fill="hold"/>
                                        <p:tgtEl>
                                          <p:spTgt spid="41"/>
                                        </p:tgtEl>
                                        <p:attrNameLst>
                                          <p:attrName>ppt_x</p:attrName>
                                        </p:attrNameLst>
                                      </p:cBhvr>
                                      <p:tavLst>
                                        <p:tav tm="0" fmla="#ppt_x+(cos(-2*pi*(1-$))*-#ppt_x-sin(-2*pi*(1-$))*(1-#ppt_y))*(1-$)">
                                          <p:val>
                                            <p:fltVal val="0"/>
                                          </p:val>
                                        </p:tav>
                                        <p:tav tm="100000">
                                          <p:val>
                                            <p:fltVal val="1"/>
                                          </p:val>
                                        </p:tav>
                                      </p:tavLst>
                                    </p:anim>
                                    <p:anim calcmode="lin" valueType="num">
                                      <p:cBhvr>
                                        <p:cTn id="89" dur="1000" fill="hold"/>
                                        <p:tgtEl>
                                          <p:spTgt spid="41"/>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p:bldP spid="16" grpId="0" animBg="1"/>
      <p:bldP spid="17" grpId="0" animBg="1"/>
      <p:bldP spid="17" grpId="1" animBg="1"/>
      <p:bldP spid="18" grpId="0" animBg="1"/>
      <p:bldP spid="18" grpId="1" animBg="1"/>
      <p:bldP spid="22" grpId="0" animBg="1"/>
      <p:bldP spid="24" grpId="0"/>
      <p:bldP spid="30" grpId="0" animBg="1"/>
      <p:bldP spid="32" grpId="0"/>
      <p:bldP spid="35" grpId="0" animBg="1"/>
      <p:bldP spid="37" grpId="0"/>
      <p:bldP spid="39" grpId="0" animBg="1"/>
      <p:bldP spid="41" grpId="0"/>
      <p:bldP spid="25" grpId="0" animBg="1"/>
      <p:bldP spid="25"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 name="矩形 1"/>
          <p:cNvSpPr/>
          <p:nvPr/>
        </p:nvSpPr>
        <p:spPr>
          <a:xfrm>
            <a:off x="4354412" y="332217"/>
            <a:ext cx="4738668" cy="4809705"/>
          </a:xfrm>
          <a:custGeom>
            <a:avLst/>
            <a:gdLst/>
            <a:ahLst/>
            <a:cxnLst/>
            <a:rect l="l" t="t" r="r" b="b"/>
            <a:pathLst>
              <a:path w="4738667" h="4809705">
                <a:moveTo>
                  <a:pt x="4738667" y="0"/>
                </a:moveTo>
                <a:lnTo>
                  <a:pt x="4738667" y="1029020"/>
                </a:lnTo>
                <a:lnTo>
                  <a:pt x="1013823" y="4809705"/>
                </a:lnTo>
                <a:lnTo>
                  <a:pt x="0" y="4809705"/>
                </a:lnTo>
                <a:close/>
              </a:path>
            </a:pathLst>
          </a:cu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033" name="组合 1032"/>
          <p:cNvGrpSpPr/>
          <p:nvPr/>
        </p:nvGrpSpPr>
        <p:grpSpPr>
          <a:xfrm>
            <a:off x="6423903" y="1567786"/>
            <a:ext cx="2151378" cy="1825267"/>
            <a:chOff x="917575" y="1467648"/>
            <a:chExt cx="2859088" cy="2425700"/>
          </a:xfrm>
        </p:grpSpPr>
        <p:grpSp>
          <p:nvGrpSpPr>
            <p:cNvPr id="1028" name="组合 1027"/>
            <p:cNvGrpSpPr/>
            <p:nvPr/>
          </p:nvGrpSpPr>
          <p:grpSpPr>
            <a:xfrm>
              <a:off x="1563688" y="1586710"/>
              <a:ext cx="1566863" cy="2306638"/>
              <a:chOff x="1563688" y="1971675"/>
              <a:chExt cx="1566863" cy="2306638"/>
            </a:xfrm>
            <a:solidFill>
              <a:schemeClr val="tx2">
                <a:lumMod val="60000"/>
                <a:lumOff val="40000"/>
              </a:schemeClr>
            </a:solidFill>
          </p:grpSpPr>
          <p:sp>
            <p:nvSpPr>
              <p:cNvPr id="24" name="Oval 23"/>
              <p:cNvSpPr>
                <a:spLocks noChangeArrowheads="1"/>
              </p:cNvSpPr>
              <p:nvPr/>
            </p:nvSpPr>
            <p:spPr bwMode="auto">
              <a:xfrm>
                <a:off x="2198688" y="1971675"/>
                <a:ext cx="296863" cy="296863"/>
              </a:xfrm>
              <a:prstGeom prst="ellipse">
                <a:avLst/>
              </a:pr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5" name="Freeform 24"/>
              <p:cNvSpPr>
                <a:spLocks noEditPoints="1"/>
              </p:cNvSpPr>
              <p:nvPr/>
            </p:nvSpPr>
            <p:spPr bwMode="auto">
              <a:xfrm>
                <a:off x="1563688" y="2301875"/>
                <a:ext cx="1566863" cy="1976438"/>
              </a:xfrm>
              <a:custGeom>
                <a:avLst/>
                <a:gdLst>
                  <a:gd name="T0" fmla="*/ 896 w 930"/>
                  <a:gd name="T1" fmla="*/ 538 h 1173"/>
                  <a:gd name="T2" fmla="*/ 674 w 930"/>
                  <a:gd name="T3" fmla="*/ 538 h 1173"/>
                  <a:gd name="T4" fmla="*/ 581 w 930"/>
                  <a:gd name="T5" fmla="*/ 538 h 1173"/>
                  <a:gd name="T6" fmla="*/ 581 w 930"/>
                  <a:gd name="T7" fmla="*/ 147 h 1173"/>
                  <a:gd name="T8" fmla="*/ 622 w 930"/>
                  <a:gd name="T9" fmla="*/ 147 h 1173"/>
                  <a:gd name="T10" fmla="*/ 622 w 930"/>
                  <a:gd name="T11" fmla="*/ 408 h 1173"/>
                  <a:gd name="T12" fmla="*/ 622 w 930"/>
                  <a:gd name="T13" fmla="*/ 408 h 1173"/>
                  <a:gd name="T14" fmla="*/ 657 w 930"/>
                  <a:gd name="T15" fmla="*/ 444 h 1173"/>
                  <a:gd name="T16" fmla="*/ 692 w 930"/>
                  <a:gd name="T17" fmla="*/ 408 h 1173"/>
                  <a:gd name="T18" fmla="*/ 692 w 930"/>
                  <a:gd name="T19" fmla="*/ 408 h 1173"/>
                  <a:gd name="T20" fmla="*/ 692 w 930"/>
                  <a:gd name="T21" fmla="*/ 61 h 1173"/>
                  <a:gd name="T22" fmla="*/ 631 w 930"/>
                  <a:gd name="T23" fmla="*/ 0 h 1173"/>
                  <a:gd name="T24" fmla="*/ 528 w 930"/>
                  <a:gd name="T25" fmla="*/ 0 h 1173"/>
                  <a:gd name="T26" fmla="*/ 499 w 930"/>
                  <a:gd name="T27" fmla="*/ 138 h 1173"/>
                  <a:gd name="T28" fmla="*/ 495 w 930"/>
                  <a:gd name="T29" fmla="*/ 138 h 1173"/>
                  <a:gd name="T30" fmla="*/ 467 w 930"/>
                  <a:gd name="T31" fmla="*/ 60 h 1173"/>
                  <a:gd name="T32" fmla="*/ 484 w 930"/>
                  <a:gd name="T33" fmla="*/ 43 h 1173"/>
                  <a:gd name="T34" fmla="*/ 462 w 930"/>
                  <a:gd name="T35" fmla="*/ 21 h 1173"/>
                  <a:gd name="T36" fmla="*/ 439 w 930"/>
                  <a:gd name="T37" fmla="*/ 43 h 1173"/>
                  <a:gd name="T38" fmla="*/ 457 w 930"/>
                  <a:gd name="T39" fmla="*/ 60 h 1173"/>
                  <a:gd name="T40" fmla="*/ 433 w 930"/>
                  <a:gd name="T41" fmla="*/ 138 h 1173"/>
                  <a:gd name="T42" fmla="*/ 428 w 930"/>
                  <a:gd name="T43" fmla="*/ 138 h 1173"/>
                  <a:gd name="T44" fmla="*/ 392 w 930"/>
                  <a:gd name="T45" fmla="*/ 0 h 1173"/>
                  <a:gd name="T46" fmla="*/ 298 w 930"/>
                  <a:gd name="T47" fmla="*/ 0 h 1173"/>
                  <a:gd name="T48" fmla="*/ 237 w 930"/>
                  <a:gd name="T49" fmla="*/ 61 h 1173"/>
                  <a:gd name="T50" fmla="*/ 237 w 930"/>
                  <a:gd name="T51" fmla="*/ 408 h 1173"/>
                  <a:gd name="T52" fmla="*/ 237 w 930"/>
                  <a:gd name="T53" fmla="*/ 408 h 1173"/>
                  <a:gd name="T54" fmla="*/ 272 w 930"/>
                  <a:gd name="T55" fmla="*/ 444 h 1173"/>
                  <a:gd name="T56" fmla="*/ 308 w 930"/>
                  <a:gd name="T57" fmla="*/ 408 h 1173"/>
                  <a:gd name="T58" fmla="*/ 308 w 930"/>
                  <a:gd name="T59" fmla="*/ 408 h 1173"/>
                  <a:gd name="T60" fmla="*/ 308 w 930"/>
                  <a:gd name="T61" fmla="*/ 147 h 1173"/>
                  <a:gd name="T62" fmla="*/ 348 w 930"/>
                  <a:gd name="T63" fmla="*/ 147 h 1173"/>
                  <a:gd name="T64" fmla="*/ 348 w 930"/>
                  <a:gd name="T65" fmla="*/ 538 h 1173"/>
                  <a:gd name="T66" fmla="*/ 255 w 930"/>
                  <a:gd name="T67" fmla="*/ 538 h 1173"/>
                  <a:gd name="T68" fmla="*/ 34 w 930"/>
                  <a:gd name="T69" fmla="*/ 538 h 1173"/>
                  <a:gd name="T70" fmla="*/ 0 w 930"/>
                  <a:gd name="T71" fmla="*/ 572 h 1173"/>
                  <a:gd name="T72" fmla="*/ 34 w 930"/>
                  <a:gd name="T73" fmla="*/ 606 h 1173"/>
                  <a:gd name="T74" fmla="*/ 255 w 930"/>
                  <a:gd name="T75" fmla="*/ 606 h 1173"/>
                  <a:gd name="T76" fmla="*/ 255 w 930"/>
                  <a:gd name="T77" fmla="*/ 1121 h 1173"/>
                  <a:gd name="T78" fmla="*/ 207 w 930"/>
                  <a:gd name="T79" fmla="*/ 1121 h 1173"/>
                  <a:gd name="T80" fmla="*/ 181 w 930"/>
                  <a:gd name="T81" fmla="*/ 1147 h 1173"/>
                  <a:gd name="T82" fmla="*/ 207 w 930"/>
                  <a:gd name="T83" fmla="*/ 1173 h 1173"/>
                  <a:gd name="T84" fmla="*/ 255 w 930"/>
                  <a:gd name="T85" fmla="*/ 1173 h 1173"/>
                  <a:gd name="T86" fmla="*/ 666 w 930"/>
                  <a:gd name="T87" fmla="*/ 1173 h 1173"/>
                  <a:gd name="T88" fmla="*/ 674 w 930"/>
                  <a:gd name="T89" fmla="*/ 1173 h 1173"/>
                  <a:gd name="T90" fmla="*/ 722 w 930"/>
                  <a:gd name="T91" fmla="*/ 1173 h 1173"/>
                  <a:gd name="T92" fmla="*/ 748 w 930"/>
                  <a:gd name="T93" fmla="*/ 1147 h 1173"/>
                  <a:gd name="T94" fmla="*/ 722 w 930"/>
                  <a:gd name="T95" fmla="*/ 1121 h 1173"/>
                  <a:gd name="T96" fmla="*/ 674 w 930"/>
                  <a:gd name="T97" fmla="*/ 1121 h 1173"/>
                  <a:gd name="T98" fmla="*/ 674 w 930"/>
                  <a:gd name="T99" fmla="*/ 606 h 1173"/>
                  <a:gd name="T100" fmla="*/ 896 w 930"/>
                  <a:gd name="T101" fmla="*/ 606 h 1173"/>
                  <a:gd name="T102" fmla="*/ 930 w 930"/>
                  <a:gd name="T103" fmla="*/ 572 h 1173"/>
                  <a:gd name="T104" fmla="*/ 896 w 930"/>
                  <a:gd name="T105" fmla="*/ 538 h 1173"/>
                  <a:gd name="T106" fmla="*/ 484 w 930"/>
                  <a:gd name="T107" fmla="*/ 538 h 1173"/>
                  <a:gd name="T108" fmla="*/ 445 w 930"/>
                  <a:gd name="T109" fmla="*/ 538 h 1173"/>
                  <a:gd name="T110" fmla="*/ 445 w 930"/>
                  <a:gd name="T111" fmla="*/ 456 h 1173"/>
                  <a:gd name="T112" fmla="*/ 484 w 930"/>
                  <a:gd name="T113" fmla="*/ 456 h 1173"/>
                  <a:gd name="T114" fmla="*/ 484 w 930"/>
                  <a:gd name="T115" fmla="*/ 538 h 11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30" h="1173">
                    <a:moveTo>
                      <a:pt x="896" y="538"/>
                    </a:moveTo>
                    <a:cubicBezTo>
                      <a:pt x="674" y="538"/>
                      <a:pt x="674" y="538"/>
                      <a:pt x="674" y="538"/>
                    </a:cubicBezTo>
                    <a:cubicBezTo>
                      <a:pt x="581" y="538"/>
                      <a:pt x="581" y="538"/>
                      <a:pt x="581" y="538"/>
                    </a:cubicBezTo>
                    <a:cubicBezTo>
                      <a:pt x="581" y="147"/>
                      <a:pt x="581" y="147"/>
                      <a:pt x="581" y="147"/>
                    </a:cubicBezTo>
                    <a:cubicBezTo>
                      <a:pt x="622" y="147"/>
                      <a:pt x="622" y="147"/>
                      <a:pt x="622" y="147"/>
                    </a:cubicBezTo>
                    <a:cubicBezTo>
                      <a:pt x="622" y="408"/>
                      <a:pt x="622" y="408"/>
                      <a:pt x="622" y="408"/>
                    </a:cubicBezTo>
                    <a:cubicBezTo>
                      <a:pt x="622" y="408"/>
                      <a:pt x="622" y="408"/>
                      <a:pt x="622" y="408"/>
                    </a:cubicBezTo>
                    <a:cubicBezTo>
                      <a:pt x="622" y="428"/>
                      <a:pt x="638" y="444"/>
                      <a:pt x="657" y="444"/>
                    </a:cubicBezTo>
                    <a:cubicBezTo>
                      <a:pt x="677" y="444"/>
                      <a:pt x="692" y="428"/>
                      <a:pt x="692" y="408"/>
                    </a:cubicBezTo>
                    <a:cubicBezTo>
                      <a:pt x="692" y="408"/>
                      <a:pt x="692" y="408"/>
                      <a:pt x="692" y="408"/>
                    </a:cubicBezTo>
                    <a:cubicBezTo>
                      <a:pt x="692" y="61"/>
                      <a:pt x="692" y="61"/>
                      <a:pt x="692" y="61"/>
                    </a:cubicBezTo>
                    <a:cubicBezTo>
                      <a:pt x="692" y="27"/>
                      <a:pt x="665" y="0"/>
                      <a:pt x="631" y="0"/>
                    </a:cubicBezTo>
                    <a:cubicBezTo>
                      <a:pt x="528" y="0"/>
                      <a:pt x="528" y="0"/>
                      <a:pt x="528" y="0"/>
                    </a:cubicBezTo>
                    <a:cubicBezTo>
                      <a:pt x="499" y="138"/>
                      <a:pt x="499" y="138"/>
                      <a:pt x="499" y="138"/>
                    </a:cubicBezTo>
                    <a:cubicBezTo>
                      <a:pt x="495" y="138"/>
                      <a:pt x="495" y="138"/>
                      <a:pt x="495" y="138"/>
                    </a:cubicBezTo>
                    <a:cubicBezTo>
                      <a:pt x="467" y="60"/>
                      <a:pt x="467" y="60"/>
                      <a:pt x="467" y="60"/>
                    </a:cubicBezTo>
                    <a:cubicBezTo>
                      <a:pt x="484" y="43"/>
                      <a:pt x="484" y="43"/>
                      <a:pt x="484" y="43"/>
                    </a:cubicBezTo>
                    <a:cubicBezTo>
                      <a:pt x="462" y="21"/>
                      <a:pt x="462" y="21"/>
                      <a:pt x="462" y="21"/>
                    </a:cubicBezTo>
                    <a:cubicBezTo>
                      <a:pt x="439" y="43"/>
                      <a:pt x="439" y="43"/>
                      <a:pt x="439" y="43"/>
                    </a:cubicBezTo>
                    <a:cubicBezTo>
                      <a:pt x="457" y="60"/>
                      <a:pt x="457" y="60"/>
                      <a:pt x="457" y="60"/>
                    </a:cubicBezTo>
                    <a:cubicBezTo>
                      <a:pt x="433" y="138"/>
                      <a:pt x="433" y="138"/>
                      <a:pt x="433" y="138"/>
                    </a:cubicBezTo>
                    <a:cubicBezTo>
                      <a:pt x="428" y="138"/>
                      <a:pt x="428" y="138"/>
                      <a:pt x="428" y="138"/>
                    </a:cubicBezTo>
                    <a:cubicBezTo>
                      <a:pt x="392" y="0"/>
                      <a:pt x="392" y="0"/>
                      <a:pt x="392" y="0"/>
                    </a:cubicBezTo>
                    <a:cubicBezTo>
                      <a:pt x="298" y="0"/>
                      <a:pt x="298" y="0"/>
                      <a:pt x="298" y="0"/>
                    </a:cubicBezTo>
                    <a:cubicBezTo>
                      <a:pt x="264" y="0"/>
                      <a:pt x="237" y="27"/>
                      <a:pt x="237" y="61"/>
                    </a:cubicBezTo>
                    <a:cubicBezTo>
                      <a:pt x="237" y="408"/>
                      <a:pt x="237" y="408"/>
                      <a:pt x="237" y="408"/>
                    </a:cubicBezTo>
                    <a:cubicBezTo>
                      <a:pt x="237" y="408"/>
                      <a:pt x="237" y="408"/>
                      <a:pt x="237" y="408"/>
                    </a:cubicBezTo>
                    <a:cubicBezTo>
                      <a:pt x="237" y="428"/>
                      <a:pt x="253" y="444"/>
                      <a:pt x="272" y="444"/>
                    </a:cubicBezTo>
                    <a:cubicBezTo>
                      <a:pt x="292" y="444"/>
                      <a:pt x="308" y="428"/>
                      <a:pt x="308" y="408"/>
                    </a:cubicBezTo>
                    <a:cubicBezTo>
                      <a:pt x="308" y="408"/>
                      <a:pt x="308" y="408"/>
                      <a:pt x="308" y="408"/>
                    </a:cubicBezTo>
                    <a:cubicBezTo>
                      <a:pt x="308" y="147"/>
                      <a:pt x="308" y="147"/>
                      <a:pt x="308" y="147"/>
                    </a:cubicBezTo>
                    <a:cubicBezTo>
                      <a:pt x="348" y="147"/>
                      <a:pt x="348" y="147"/>
                      <a:pt x="348" y="147"/>
                    </a:cubicBezTo>
                    <a:cubicBezTo>
                      <a:pt x="348" y="538"/>
                      <a:pt x="348" y="538"/>
                      <a:pt x="348" y="538"/>
                    </a:cubicBezTo>
                    <a:cubicBezTo>
                      <a:pt x="255" y="538"/>
                      <a:pt x="255" y="538"/>
                      <a:pt x="255" y="538"/>
                    </a:cubicBezTo>
                    <a:cubicBezTo>
                      <a:pt x="34" y="538"/>
                      <a:pt x="34" y="538"/>
                      <a:pt x="34" y="538"/>
                    </a:cubicBezTo>
                    <a:cubicBezTo>
                      <a:pt x="15" y="538"/>
                      <a:pt x="0" y="553"/>
                      <a:pt x="0" y="572"/>
                    </a:cubicBezTo>
                    <a:cubicBezTo>
                      <a:pt x="0" y="591"/>
                      <a:pt x="15" y="606"/>
                      <a:pt x="34" y="606"/>
                    </a:cubicBezTo>
                    <a:cubicBezTo>
                      <a:pt x="255" y="606"/>
                      <a:pt x="255" y="606"/>
                      <a:pt x="255" y="606"/>
                    </a:cubicBezTo>
                    <a:cubicBezTo>
                      <a:pt x="255" y="1121"/>
                      <a:pt x="255" y="1121"/>
                      <a:pt x="255" y="1121"/>
                    </a:cubicBezTo>
                    <a:cubicBezTo>
                      <a:pt x="207" y="1121"/>
                      <a:pt x="207" y="1121"/>
                      <a:pt x="207" y="1121"/>
                    </a:cubicBezTo>
                    <a:cubicBezTo>
                      <a:pt x="193" y="1121"/>
                      <a:pt x="181" y="1133"/>
                      <a:pt x="181" y="1147"/>
                    </a:cubicBezTo>
                    <a:cubicBezTo>
                      <a:pt x="181" y="1161"/>
                      <a:pt x="193" y="1173"/>
                      <a:pt x="207" y="1173"/>
                    </a:cubicBezTo>
                    <a:cubicBezTo>
                      <a:pt x="255" y="1173"/>
                      <a:pt x="255" y="1173"/>
                      <a:pt x="255" y="1173"/>
                    </a:cubicBezTo>
                    <a:cubicBezTo>
                      <a:pt x="666" y="1173"/>
                      <a:pt x="666" y="1173"/>
                      <a:pt x="666" y="1173"/>
                    </a:cubicBezTo>
                    <a:cubicBezTo>
                      <a:pt x="674" y="1173"/>
                      <a:pt x="674" y="1173"/>
                      <a:pt x="674" y="1173"/>
                    </a:cubicBezTo>
                    <a:cubicBezTo>
                      <a:pt x="722" y="1173"/>
                      <a:pt x="722" y="1173"/>
                      <a:pt x="722" y="1173"/>
                    </a:cubicBezTo>
                    <a:cubicBezTo>
                      <a:pt x="737" y="1173"/>
                      <a:pt x="748" y="1161"/>
                      <a:pt x="748" y="1147"/>
                    </a:cubicBezTo>
                    <a:cubicBezTo>
                      <a:pt x="748" y="1133"/>
                      <a:pt x="737" y="1121"/>
                      <a:pt x="722" y="1121"/>
                    </a:cubicBezTo>
                    <a:cubicBezTo>
                      <a:pt x="674" y="1121"/>
                      <a:pt x="674" y="1121"/>
                      <a:pt x="674" y="1121"/>
                    </a:cubicBezTo>
                    <a:cubicBezTo>
                      <a:pt x="674" y="606"/>
                      <a:pt x="674" y="606"/>
                      <a:pt x="674" y="606"/>
                    </a:cubicBezTo>
                    <a:cubicBezTo>
                      <a:pt x="896" y="606"/>
                      <a:pt x="896" y="606"/>
                      <a:pt x="896" y="606"/>
                    </a:cubicBezTo>
                    <a:cubicBezTo>
                      <a:pt x="915" y="606"/>
                      <a:pt x="930" y="591"/>
                      <a:pt x="930" y="572"/>
                    </a:cubicBezTo>
                    <a:cubicBezTo>
                      <a:pt x="930" y="553"/>
                      <a:pt x="915" y="538"/>
                      <a:pt x="896" y="538"/>
                    </a:cubicBezTo>
                    <a:close/>
                    <a:moveTo>
                      <a:pt x="484" y="538"/>
                    </a:moveTo>
                    <a:cubicBezTo>
                      <a:pt x="445" y="538"/>
                      <a:pt x="445" y="538"/>
                      <a:pt x="445" y="538"/>
                    </a:cubicBezTo>
                    <a:cubicBezTo>
                      <a:pt x="445" y="456"/>
                      <a:pt x="445" y="456"/>
                      <a:pt x="445" y="456"/>
                    </a:cubicBezTo>
                    <a:cubicBezTo>
                      <a:pt x="484" y="456"/>
                      <a:pt x="484" y="456"/>
                      <a:pt x="484" y="456"/>
                    </a:cubicBezTo>
                    <a:lnTo>
                      <a:pt x="484" y="538"/>
                    </a:lnTo>
                    <a:close/>
                  </a:path>
                </a:pathLst>
              </a:custGeom>
              <a:solidFill>
                <a:schemeClr val="accent2"/>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30" name="组合 1029"/>
            <p:cNvGrpSpPr/>
            <p:nvPr/>
          </p:nvGrpSpPr>
          <p:grpSpPr>
            <a:xfrm>
              <a:off x="2817813" y="2078835"/>
              <a:ext cx="958850" cy="1814513"/>
              <a:chOff x="2817813" y="2463800"/>
              <a:chExt cx="958850" cy="1814513"/>
            </a:xfrm>
            <a:solidFill>
              <a:schemeClr val="tx1">
                <a:lumMod val="75000"/>
                <a:lumOff val="25000"/>
              </a:schemeClr>
            </a:solidFill>
          </p:grpSpPr>
          <p:sp>
            <p:nvSpPr>
              <p:cNvPr id="26" name="Freeform 25"/>
              <p:cNvSpPr/>
              <p:nvPr/>
            </p:nvSpPr>
            <p:spPr bwMode="auto">
              <a:xfrm>
                <a:off x="3005138" y="2941638"/>
                <a:ext cx="771525" cy="1336675"/>
              </a:xfrm>
              <a:custGeom>
                <a:avLst/>
                <a:gdLst>
                  <a:gd name="T0" fmla="*/ 408 w 458"/>
                  <a:gd name="T1" fmla="*/ 0 h 794"/>
                  <a:gd name="T2" fmla="*/ 358 w 458"/>
                  <a:gd name="T3" fmla="*/ 50 h 794"/>
                  <a:gd name="T4" fmla="*/ 358 w 458"/>
                  <a:gd name="T5" fmla="*/ 387 h 794"/>
                  <a:gd name="T6" fmla="*/ 50 w 458"/>
                  <a:gd name="T7" fmla="*/ 387 h 794"/>
                  <a:gd name="T8" fmla="*/ 0 w 458"/>
                  <a:gd name="T9" fmla="*/ 437 h 794"/>
                  <a:gd name="T10" fmla="*/ 50 w 458"/>
                  <a:gd name="T11" fmla="*/ 487 h 794"/>
                  <a:gd name="T12" fmla="*/ 216 w 458"/>
                  <a:gd name="T13" fmla="*/ 487 h 794"/>
                  <a:gd name="T14" fmla="*/ 216 w 458"/>
                  <a:gd name="T15" fmla="*/ 749 h 794"/>
                  <a:gd name="T16" fmla="*/ 99 w 458"/>
                  <a:gd name="T17" fmla="*/ 749 h 794"/>
                  <a:gd name="T18" fmla="*/ 99 w 458"/>
                  <a:gd name="T19" fmla="*/ 749 h 794"/>
                  <a:gd name="T20" fmla="*/ 99 w 458"/>
                  <a:gd name="T21" fmla="*/ 749 h 794"/>
                  <a:gd name="T22" fmla="*/ 77 w 458"/>
                  <a:gd name="T23" fmla="*/ 771 h 794"/>
                  <a:gd name="T24" fmla="*/ 99 w 458"/>
                  <a:gd name="T25" fmla="*/ 794 h 794"/>
                  <a:gd name="T26" fmla="*/ 99 w 458"/>
                  <a:gd name="T27" fmla="*/ 794 h 794"/>
                  <a:gd name="T28" fmla="*/ 99 w 458"/>
                  <a:gd name="T29" fmla="*/ 794 h 794"/>
                  <a:gd name="T30" fmla="*/ 343 w 458"/>
                  <a:gd name="T31" fmla="*/ 794 h 794"/>
                  <a:gd name="T32" fmla="*/ 343 w 458"/>
                  <a:gd name="T33" fmla="*/ 794 h 794"/>
                  <a:gd name="T34" fmla="*/ 366 w 458"/>
                  <a:gd name="T35" fmla="*/ 771 h 794"/>
                  <a:gd name="T36" fmla="*/ 343 w 458"/>
                  <a:gd name="T37" fmla="*/ 749 h 794"/>
                  <a:gd name="T38" fmla="*/ 343 w 458"/>
                  <a:gd name="T39" fmla="*/ 749 h 794"/>
                  <a:gd name="T40" fmla="*/ 244 w 458"/>
                  <a:gd name="T41" fmla="*/ 749 h 794"/>
                  <a:gd name="T42" fmla="*/ 244 w 458"/>
                  <a:gd name="T43" fmla="*/ 487 h 794"/>
                  <a:gd name="T44" fmla="*/ 410 w 458"/>
                  <a:gd name="T45" fmla="*/ 487 h 794"/>
                  <a:gd name="T46" fmla="*/ 410 w 458"/>
                  <a:gd name="T47" fmla="*/ 487 h 794"/>
                  <a:gd name="T48" fmla="*/ 458 w 458"/>
                  <a:gd name="T49" fmla="*/ 437 h 794"/>
                  <a:gd name="T50" fmla="*/ 458 w 458"/>
                  <a:gd name="T51" fmla="*/ 50 h 794"/>
                  <a:gd name="T52" fmla="*/ 408 w 458"/>
                  <a:gd name="T53"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8" h="794">
                    <a:moveTo>
                      <a:pt x="408" y="0"/>
                    </a:moveTo>
                    <a:cubicBezTo>
                      <a:pt x="380" y="0"/>
                      <a:pt x="358" y="22"/>
                      <a:pt x="358" y="50"/>
                    </a:cubicBezTo>
                    <a:cubicBezTo>
                      <a:pt x="358" y="387"/>
                      <a:pt x="358" y="387"/>
                      <a:pt x="358" y="387"/>
                    </a:cubicBezTo>
                    <a:cubicBezTo>
                      <a:pt x="50" y="387"/>
                      <a:pt x="50" y="387"/>
                      <a:pt x="50" y="387"/>
                    </a:cubicBezTo>
                    <a:cubicBezTo>
                      <a:pt x="22" y="387"/>
                      <a:pt x="0" y="409"/>
                      <a:pt x="0" y="437"/>
                    </a:cubicBezTo>
                    <a:cubicBezTo>
                      <a:pt x="0" y="464"/>
                      <a:pt x="22" y="487"/>
                      <a:pt x="50" y="487"/>
                    </a:cubicBezTo>
                    <a:cubicBezTo>
                      <a:pt x="216" y="487"/>
                      <a:pt x="216" y="487"/>
                      <a:pt x="216" y="487"/>
                    </a:cubicBezTo>
                    <a:cubicBezTo>
                      <a:pt x="216" y="749"/>
                      <a:pt x="216" y="749"/>
                      <a:pt x="216" y="749"/>
                    </a:cubicBezTo>
                    <a:cubicBezTo>
                      <a:pt x="99" y="749"/>
                      <a:pt x="99" y="749"/>
                      <a:pt x="99" y="749"/>
                    </a:cubicBezTo>
                    <a:cubicBezTo>
                      <a:pt x="99" y="749"/>
                      <a:pt x="99" y="749"/>
                      <a:pt x="99" y="749"/>
                    </a:cubicBezTo>
                    <a:cubicBezTo>
                      <a:pt x="99" y="749"/>
                      <a:pt x="99" y="749"/>
                      <a:pt x="99" y="749"/>
                    </a:cubicBezTo>
                    <a:cubicBezTo>
                      <a:pt x="87" y="749"/>
                      <a:pt x="77" y="759"/>
                      <a:pt x="77" y="771"/>
                    </a:cubicBezTo>
                    <a:cubicBezTo>
                      <a:pt x="77" y="784"/>
                      <a:pt x="87" y="794"/>
                      <a:pt x="99" y="794"/>
                    </a:cubicBezTo>
                    <a:cubicBezTo>
                      <a:pt x="99" y="794"/>
                      <a:pt x="99" y="794"/>
                      <a:pt x="99" y="794"/>
                    </a:cubicBezTo>
                    <a:cubicBezTo>
                      <a:pt x="99" y="794"/>
                      <a:pt x="99" y="794"/>
                      <a:pt x="99" y="794"/>
                    </a:cubicBezTo>
                    <a:cubicBezTo>
                      <a:pt x="343" y="794"/>
                      <a:pt x="343" y="794"/>
                      <a:pt x="343" y="794"/>
                    </a:cubicBezTo>
                    <a:cubicBezTo>
                      <a:pt x="343" y="794"/>
                      <a:pt x="343" y="794"/>
                      <a:pt x="343" y="794"/>
                    </a:cubicBezTo>
                    <a:cubicBezTo>
                      <a:pt x="356" y="794"/>
                      <a:pt x="366" y="784"/>
                      <a:pt x="366" y="771"/>
                    </a:cubicBezTo>
                    <a:cubicBezTo>
                      <a:pt x="366" y="759"/>
                      <a:pt x="356" y="749"/>
                      <a:pt x="343" y="749"/>
                    </a:cubicBezTo>
                    <a:cubicBezTo>
                      <a:pt x="343" y="749"/>
                      <a:pt x="343" y="749"/>
                      <a:pt x="343" y="749"/>
                    </a:cubicBezTo>
                    <a:cubicBezTo>
                      <a:pt x="244" y="749"/>
                      <a:pt x="244" y="749"/>
                      <a:pt x="244" y="749"/>
                    </a:cubicBezTo>
                    <a:cubicBezTo>
                      <a:pt x="244" y="487"/>
                      <a:pt x="244" y="487"/>
                      <a:pt x="244" y="487"/>
                    </a:cubicBezTo>
                    <a:cubicBezTo>
                      <a:pt x="410" y="487"/>
                      <a:pt x="410" y="487"/>
                      <a:pt x="410" y="487"/>
                    </a:cubicBezTo>
                    <a:cubicBezTo>
                      <a:pt x="410" y="487"/>
                      <a:pt x="410" y="487"/>
                      <a:pt x="410" y="487"/>
                    </a:cubicBezTo>
                    <a:cubicBezTo>
                      <a:pt x="437" y="485"/>
                      <a:pt x="458" y="464"/>
                      <a:pt x="458" y="437"/>
                    </a:cubicBezTo>
                    <a:cubicBezTo>
                      <a:pt x="458" y="50"/>
                      <a:pt x="458" y="50"/>
                      <a:pt x="458" y="50"/>
                    </a:cubicBezTo>
                    <a:cubicBezTo>
                      <a:pt x="458" y="22"/>
                      <a:pt x="435" y="0"/>
                      <a:pt x="408"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7" name="Oval 26"/>
              <p:cNvSpPr>
                <a:spLocks noChangeArrowheads="1"/>
              </p:cNvSpPr>
              <p:nvPr/>
            </p:nvSpPr>
            <p:spPr bwMode="auto">
              <a:xfrm>
                <a:off x="3259138" y="2463800"/>
                <a:ext cx="300038" cy="30003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28" name="Freeform 27"/>
              <p:cNvSpPr/>
              <p:nvPr/>
            </p:nvSpPr>
            <p:spPr bwMode="auto">
              <a:xfrm>
                <a:off x="2817813" y="2817813"/>
                <a:ext cx="749300" cy="1341438"/>
              </a:xfrm>
              <a:custGeom>
                <a:avLst/>
                <a:gdLst>
                  <a:gd name="T0" fmla="*/ 354 w 445"/>
                  <a:gd name="T1" fmla="*/ 0 h 796"/>
                  <a:gd name="T2" fmla="*/ 292 w 445"/>
                  <a:gd name="T3" fmla="*/ 24 h 796"/>
                  <a:gd name="T4" fmla="*/ 292 w 445"/>
                  <a:gd name="T5" fmla="*/ 24 h 796"/>
                  <a:gd name="T6" fmla="*/ 292 w 445"/>
                  <a:gd name="T7" fmla="*/ 24 h 796"/>
                  <a:gd name="T8" fmla="*/ 284 w 445"/>
                  <a:gd name="T9" fmla="*/ 32 h 796"/>
                  <a:gd name="T10" fmla="*/ 171 w 445"/>
                  <a:gd name="T11" fmla="*/ 148 h 796"/>
                  <a:gd name="T12" fmla="*/ 30 w 445"/>
                  <a:gd name="T13" fmla="*/ 148 h 796"/>
                  <a:gd name="T14" fmla="*/ 0 w 445"/>
                  <a:gd name="T15" fmla="*/ 178 h 796"/>
                  <a:gd name="T16" fmla="*/ 30 w 445"/>
                  <a:gd name="T17" fmla="*/ 208 h 796"/>
                  <a:gd name="T18" fmla="*/ 190 w 445"/>
                  <a:gd name="T19" fmla="*/ 208 h 796"/>
                  <a:gd name="T20" fmla="*/ 262 w 445"/>
                  <a:gd name="T21" fmla="*/ 135 h 796"/>
                  <a:gd name="T22" fmla="*/ 262 w 445"/>
                  <a:gd name="T23" fmla="*/ 348 h 796"/>
                  <a:gd name="T24" fmla="*/ 30 w 445"/>
                  <a:gd name="T25" fmla="*/ 348 h 796"/>
                  <a:gd name="T26" fmla="*/ 30 w 445"/>
                  <a:gd name="T27" fmla="*/ 348 h 796"/>
                  <a:gd name="T28" fmla="*/ 1 w 445"/>
                  <a:gd name="T29" fmla="*/ 377 h 796"/>
                  <a:gd name="T30" fmla="*/ 1 w 445"/>
                  <a:gd name="T31" fmla="*/ 378 h 796"/>
                  <a:gd name="T32" fmla="*/ 1 w 445"/>
                  <a:gd name="T33" fmla="*/ 378 h 796"/>
                  <a:gd name="T34" fmla="*/ 1 w 445"/>
                  <a:gd name="T35" fmla="*/ 747 h 796"/>
                  <a:gd name="T36" fmla="*/ 50 w 445"/>
                  <a:gd name="T37" fmla="*/ 796 h 796"/>
                  <a:gd name="T38" fmla="*/ 99 w 445"/>
                  <a:gd name="T39" fmla="*/ 747 h 796"/>
                  <a:gd name="T40" fmla="*/ 99 w 445"/>
                  <a:gd name="T41" fmla="*/ 456 h 796"/>
                  <a:gd name="T42" fmla="*/ 354 w 445"/>
                  <a:gd name="T43" fmla="*/ 456 h 796"/>
                  <a:gd name="T44" fmla="*/ 445 w 445"/>
                  <a:gd name="T45" fmla="*/ 364 h 796"/>
                  <a:gd name="T46" fmla="*/ 445 w 445"/>
                  <a:gd name="T47" fmla="*/ 92 h 796"/>
                  <a:gd name="T48" fmla="*/ 354 w 445"/>
                  <a:gd name="T49" fmla="*/ 0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5" h="796">
                    <a:moveTo>
                      <a:pt x="354" y="0"/>
                    </a:moveTo>
                    <a:cubicBezTo>
                      <a:pt x="330" y="0"/>
                      <a:pt x="309" y="9"/>
                      <a:pt x="292" y="24"/>
                    </a:cubicBezTo>
                    <a:cubicBezTo>
                      <a:pt x="292" y="24"/>
                      <a:pt x="292" y="24"/>
                      <a:pt x="292" y="24"/>
                    </a:cubicBezTo>
                    <a:cubicBezTo>
                      <a:pt x="292" y="24"/>
                      <a:pt x="292" y="24"/>
                      <a:pt x="292" y="24"/>
                    </a:cubicBezTo>
                    <a:cubicBezTo>
                      <a:pt x="289" y="26"/>
                      <a:pt x="287" y="29"/>
                      <a:pt x="284" y="32"/>
                    </a:cubicBezTo>
                    <a:cubicBezTo>
                      <a:pt x="171" y="148"/>
                      <a:pt x="171" y="148"/>
                      <a:pt x="171" y="148"/>
                    </a:cubicBezTo>
                    <a:cubicBezTo>
                      <a:pt x="30" y="148"/>
                      <a:pt x="30" y="148"/>
                      <a:pt x="30" y="148"/>
                    </a:cubicBezTo>
                    <a:cubicBezTo>
                      <a:pt x="13" y="148"/>
                      <a:pt x="0" y="161"/>
                      <a:pt x="0" y="178"/>
                    </a:cubicBezTo>
                    <a:cubicBezTo>
                      <a:pt x="0" y="195"/>
                      <a:pt x="13" y="208"/>
                      <a:pt x="30" y="208"/>
                    </a:cubicBezTo>
                    <a:cubicBezTo>
                      <a:pt x="190" y="208"/>
                      <a:pt x="190" y="208"/>
                      <a:pt x="190" y="208"/>
                    </a:cubicBezTo>
                    <a:cubicBezTo>
                      <a:pt x="262" y="135"/>
                      <a:pt x="262" y="135"/>
                      <a:pt x="262" y="135"/>
                    </a:cubicBezTo>
                    <a:cubicBezTo>
                      <a:pt x="262" y="348"/>
                      <a:pt x="262" y="348"/>
                      <a:pt x="262" y="348"/>
                    </a:cubicBezTo>
                    <a:cubicBezTo>
                      <a:pt x="30" y="348"/>
                      <a:pt x="30" y="348"/>
                      <a:pt x="30" y="348"/>
                    </a:cubicBezTo>
                    <a:cubicBezTo>
                      <a:pt x="30" y="348"/>
                      <a:pt x="30" y="348"/>
                      <a:pt x="30" y="348"/>
                    </a:cubicBezTo>
                    <a:cubicBezTo>
                      <a:pt x="14" y="348"/>
                      <a:pt x="1" y="361"/>
                      <a:pt x="1" y="377"/>
                    </a:cubicBezTo>
                    <a:cubicBezTo>
                      <a:pt x="1" y="378"/>
                      <a:pt x="1" y="378"/>
                      <a:pt x="1" y="378"/>
                    </a:cubicBezTo>
                    <a:cubicBezTo>
                      <a:pt x="1" y="378"/>
                      <a:pt x="1" y="378"/>
                      <a:pt x="1" y="378"/>
                    </a:cubicBezTo>
                    <a:cubicBezTo>
                      <a:pt x="1" y="747"/>
                      <a:pt x="1" y="747"/>
                      <a:pt x="1" y="747"/>
                    </a:cubicBezTo>
                    <a:cubicBezTo>
                      <a:pt x="1" y="774"/>
                      <a:pt x="23" y="796"/>
                      <a:pt x="50" y="796"/>
                    </a:cubicBezTo>
                    <a:cubicBezTo>
                      <a:pt x="77" y="796"/>
                      <a:pt x="99" y="774"/>
                      <a:pt x="99" y="747"/>
                    </a:cubicBezTo>
                    <a:cubicBezTo>
                      <a:pt x="99" y="456"/>
                      <a:pt x="99" y="456"/>
                      <a:pt x="99" y="456"/>
                    </a:cubicBezTo>
                    <a:cubicBezTo>
                      <a:pt x="354" y="456"/>
                      <a:pt x="354" y="456"/>
                      <a:pt x="354" y="456"/>
                    </a:cubicBezTo>
                    <a:cubicBezTo>
                      <a:pt x="404" y="456"/>
                      <a:pt x="445" y="415"/>
                      <a:pt x="445" y="364"/>
                    </a:cubicBezTo>
                    <a:cubicBezTo>
                      <a:pt x="445" y="92"/>
                      <a:pt x="445" y="92"/>
                      <a:pt x="445" y="92"/>
                    </a:cubicBezTo>
                    <a:cubicBezTo>
                      <a:pt x="445" y="41"/>
                      <a:pt x="404" y="0"/>
                      <a:pt x="354"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029" name="组合 1028"/>
            <p:cNvGrpSpPr/>
            <p:nvPr/>
          </p:nvGrpSpPr>
          <p:grpSpPr>
            <a:xfrm>
              <a:off x="917575" y="2078835"/>
              <a:ext cx="958850" cy="1814513"/>
              <a:chOff x="917575" y="2463800"/>
              <a:chExt cx="958850" cy="1814513"/>
            </a:xfrm>
            <a:solidFill>
              <a:schemeClr val="tx1">
                <a:lumMod val="75000"/>
                <a:lumOff val="25000"/>
              </a:schemeClr>
            </a:solidFill>
          </p:grpSpPr>
          <p:sp>
            <p:nvSpPr>
              <p:cNvPr id="29" name="Freeform 28"/>
              <p:cNvSpPr/>
              <p:nvPr/>
            </p:nvSpPr>
            <p:spPr bwMode="auto">
              <a:xfrm>
                <a:off x="917575" y="2941638"/>
                <a:ext cx="771525" cy="1336675"/>
              </a:xfrm>
              <a:custGeom>
                <a:avLst/>
                <a:gdLst>
                  <a:gd name="T0" fmla="*/ 50 w 458"/>
                  <a:gd name="T1" fmla="*/ 0 h 794"/>
                  <a:gd name="T2" fmla="*/ 100 w 458"/>
                  <a:gd name="T3" fmla="*/ 50 h 794"/>
                  <a:gd name="T4" fmla="*/ 100 w 458"/>
                  <a:gd name="T5" fmla="*/ 387 h 794"/>
                  <a:gd name="T6" fmla="*/ 408 w 458"/>
                  <a:gd name="T7" fmla="*/ 387 h 794"/>
                  <a:gd name="T8" fmla="*/ 458 w 458"/>
                  <a:gd name="T9" fmla="*/ 437 h 794"/>
                  <a:gd name="T10" fmla="*/ 408 w 458"/>
                  <a:gd name="T11" fmla="*/ 487 h 794"/>
                  <a:gd name="T12" fmla="*/ 241 w 458"/>
                  <a:gd name="T13" fmla="*/ 487 h 794"/>
                  <a:gd name="T14" fmla="*/ 241 w 458"/>
                  <a:gd name="T15" fmla="*/ 749 h 794"/>
                  <a:gd name="T16" fmla="*/ 358 w 458"/>
                  <a:gd name="T17" fmla="*/ 749 h 794"/>
                  <a:gd name="T18" fmla="*/ 358 w 458"/>
                  <a:gd name="T19" fmla="*/ 749 h 794"/>
                  <a:gd name="T20" fmla="*/ 358 w 458"/>
                  <a:gd name="T21" fmla="*/ 749 h 794"/>
                  <a:gd name="T22" fmla="*/ 381 w 458"/>
                  <a:gd name="T23" fmla="*/ 771 h 794"/>
                  <a:gd name="T24" fmla="*/ 358 w 458"/>
                  <a:gd name="T25" fmla="*/ 794 h 794"/>
                  <a:gd name="T26" fmla="*/ 358 w 458"/>
                  <a:gd name="T27" fmla="*/ 794 h 794"/>
                  <a:gd name="T28" fmla="*/ 358 w 458"/>
                  <a:gd name="T29" fmla="*/ 794 h 794"/>
                  <a:gd name="T30" fmla="*/ 114 w 458"/>
                  <a:gd name="T31" fmla="*/ 794 h 794"/>
                  <a:gd name="T32" fmla="*/ 114 w 458"/>
                  <a:gd name="T33" fmla="*/ 794 h 794"/>
                  <a:gd name="T34" fmla="*/ 92 w 458"/>
                  <a:gd name="T35" fmla="*/ 771 h 794"/>
                  <a:gd name="T36" fmla="*/ 114 w 458"/>
                  <a:gd name="T37" fmla="*/ 749 h 794"/>
                  <a:gd name="T38" fmla="*/ 114 w 458"/>
                  <a:gd name="T39" fmla="*/ 749 h 794"/>
                  <a:gd name="T40" fmla="*/ 214 w 458"/>
                  <a:gd name="T41" fmla="*/ 749 h 794"/>
                  <a:gd name="T42" fmla="*/ 214 w 458"/>
                  <a:gd name="T43" fmla="*/ 487 h 794"/>
                  <a:gd name="T44" fmla="*/ 47 w 458"/>
                  <a:gd name="T45" fmla="*/ 487 h 794"/>
                  <a:gd name="T46" fmla="*/ 47 w 458"/>
                  <a:gd name="T47" fmla="*/ 487 h 794"/>
                  <a:gd name="T48" fmla="*/ 0 w 458"/>
                  <a:gd name="T49" fmla="*/ 437 h 794"/>
                  <a:gd name="T50" fmla="*/ 0 w 458"/>
                  <a:gd name="T51" fmla="*/ 50 h 794"/>
                  <a:gd name="T52" fmla="*/ 50 w 458"/>
                  <a:gd name="T53" fmla="*/ 0 h 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58" h="794">
                    <a:moveTo>
                      <a:pt x="50" y="0"/>
                    </a:moveTo>
                    <a:cubicBezTo>
                      <a:pt x="77" y="0"/>
                      <a:pt x="100" y="22"/>
                      <a:pt x="100" y="50"/>
                    </a:cubicBezTo>
                    <a:cubicBezTo>
                      <a:pt x="100" y="387"/>
                      <a:pt x="100" y="387"/>
                      <a:pt x="100" y="387"/>
                    </a:cubicBezTo>
                    <a:cubicBezTo>
                      <a:pt x="408" y="387"/>
                      <a:pt x="408" y="387"/>
                      <a:pt x="408" y="387"/>
                    </a:cubicBezTo>
                    <a:cubicBezTo>
                      <a:pt x="435" y="387"/>
                      <a:pt x="458" y="409"/>
                      <a:pt x="458" y="437"/>
                    </a:cubicBezTo>
                    <a:cubicBezTo>
                      <a:pt x="458" y="464"/>
                      <a:pt x="435" y="487"/>
                      <a:pt x="408" y="487"/>
                    </a:cubicBezTo>
                    <a:cubicBezTo>
                      <a:pt x="241" y="487"/>
                      <a:pt x="241" y="487"/>
                      <a:pt x="241" y="487"/>
                    </a:cubicBezTo>
                    <a:cubicBezTo>
                      <a:pt x="241" y="749"/>
                      <a:pt x="241" y="749"/>
                      <a:pt x="241" y="749"/>
                    </a:cubicBezTo>
                    <a:cubicBezTo>
                      <a:pt x="358" y="749"/>
                      <a:pt x="358" y="749"/>
                      <a:pt x="358" y="749"/>
                    </a:cubicBezTo>
                    <a:cubicBezTo>
                      <a:pt x="358" y="749"/>
                      <a:pt x="358" y="749"/>
                      <a:pt x="358" y="749"/>
                    </a:cubicBezTo>
                    <a:cubicBezTo>
                      <a:pt x="358" y="749"/>
                      <a:pt x="358" y="749"/>
                      <a:pt x="358" y="749"/>
                    </a:cubicBezTo>
                    <a:cubicBezTo>
                      <a:pt x="371" y="749"/>
                      <a:pt x="381" y="759"/>
                      <a:pt x="381" y="771"/>
                    </a:cubicBezTo>
                    <a:cubicBezTo>
                      <a:pt x="381" y="784"/>
                      <a:pt x="371" y="794"/>
                      <a:pt x="358" y="794"/>
                    </a:cubicBezTo>
                    <a:cubicBezTo>
                      <a:pt x="358" y="794"/>
                      <a:pt x="358" y="794"/>
                      <a:pt x="358" y="794"/>
                    </a:cubicBezTo>
                    <a:cubicBezTo>
                      <a:pt x="358" y="794"/>
                      <a:pt x="358" y="794"/>
                      <a:pt x="358" y="794"/>
                    </a:cubicBezTo>
                    <a:cubicBezTo>
                      <a:pt x="114" y="794"/>
                      <a:pt x="114" y="794"/>
                      <a:pt x="114" y="794"/>
                    </a:cubicBezTo>
                    <a:cubicBezTo>
                      <a:pt x="114" y="794"/>
                      <a:pt x="114" y="794"/>
                      <a:pt x="114" y="794"/>
                    </a:cubicBezTo>
                    <a:cubicBezTo>
                      <a:pt x="102" y="794"/>
                      <a:pt x="92" y="784"/>
                      <a:pt x="92" y="771"/>
                    </a:cubicBezTo>
                    <a:cubicBezTo>
                      <a:pt x="92" y="759"/>
                      <a:pt x="102" y="749"/>
                      <a:pt x="114" y="749"/>
                    </a:cubicBezTo>
                    <a:cubicBezTo>
                      <a:pt x="114" y="749"/>
                      <a:pt x="114" y="749"/>
                      <a:pt x="114" y="749"/>
                    </a:cubicBezTo>
                    <a:cubicBezTo>
                      <a:pt x="214" y="749"/>
                      <a:pt x="214" y="749"/>
                      <a:pt x="214" y="749"/>
                    </a:cubicBezTo>
                    <a:cubicBezTo>
                      <a:pt x="214" y="487"/>
                      <a:pt x="214" y="487"/>
                      <a:pt x="214" y="487"/>
                    </a:cubicBezTo>
                    <a:cubicBezTo>
                      <a:pt x="47" y="487"/>
                      <a:pt x="47" y="487"/>
                      <a:pt x="47" y="487"/>
                    </a:cubicBezTo>
                    <a:cubicBezTo>
                      <a:pt x="47" y="487"/>
                      <a:pt x="47" y="487"/>
                      <a:pt x="47" y="487"/>
                    </a:cubicBezTo>
                    <a:cubicBezTo>
                      <a:pt x="21" y="485"/>
                      <a:pt x="0" y="464"/>
                      <a:pt x="0" y="437"/>
                    </a:cubicBezTo>
                    <a:cubicBezTo>
                      <a:pt x="0" y="50"/>
                      <a:pt x="0" y="50"/>
                      <a:pt x="0" y="50"/>
                    </a:cubicBezTo>
                    <a:cubicBezTo>
                      <a:pt x="0" y="22"/>
                      <a:pt x="22" y="0"/>
                      <a:pt x="50"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0" name="Oval 29"/>
              <p:cNvSpPr>
                <a:spLocks noChangeArrowheads="1"/>
              </p:cNvSpPr>
              <p:nvPr/>
            </p:nvSpPr>
            <p:spPr bwMode="auto">
              <a:xfrm>
                <a:off x="1133475" y="2463800"/>
                <a:ext cx="300038" cy="300038"/>
              </a:xfrm>
              <a:prstGeom prst="ellipse">
                <a:avLst/>
              </a:pr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31" name="Freeform 30"/>
              <p:cNvSpPr/>
              <p:nvPr/>
            </p:nvSpPr>
            <p:spPr bwMode="auto">
              <a:xfrm>
                <a:off x="1123950" y="2817813"/>
                <a:ext cx="752475" cy="1341438"/>
              </a:xfrm>
              <a:custGeom>
                <a:avLst/>
                <a:gdLst>
                  <a:gd name="T0" fmla="*/ 92 w 446"/>
                  <a:gd name="T1" fmla="*/ 0 h 796"/>
                  <a:gd name="T2" fmla="*/ 153 w 446"/>
                  <a:gd name="T3" fmla="*/ 24 h 796"/>
                  <a:gd name="T4" fmla="*/ 153 w 446"/>
                  <a:gd name="T5" fmla="*/ 24 h 796"/>
                  <a:gd name="T6" fmla="*/ 153 w 446"/>
                  <a:gd name="T7" fmla="*/ 24 h 796"/>
                  <a:gd name="T8" fmla="*/ 161 w 446"/>
                  <a:gd name="T9" fmla="*/ 32 h 796"/>
                  <a:gd name="T10" fmla="*/ 274 w 446"/>
                  <a:gd name="T11" fmla="*/ 148 h 796"/>
                  <a:gd name="T12" fmla="*/ 416 w 446"/>
                  <a:gd name="T13" fmla="*/ 148 h 796"/>
                  <a:gd name="T14" fmla="*/ 446 w 446"/>
                  <a:gd name="T15" fmla="*/ 178 h 796"/>
                  <a:gd name="T16" fmla="*/ 416 w 446"/>
                  <a:gd name="T17" fmla="*/ 208 h 796"/>
                  <a:gd name="T18" fmla="*/ 256 w 446"/>
                  <a:gd name="T19" fmla="*/ 208 h 796"/>
                  <a:gd name="T20" fmla="*/ 183 w 446"/>
                  <a:gd name="T21" fmla="*/ 135 h 796"/>
                  <a:gd name="T22" fmla="*/ 183 w 446"/>
                  <a:gd name="T23" fmla="*/ 348 h 796"/>
                  <a:gd name="T24" fmla="*/ 416 w 446"/>
                  <a:gd name="T25" fmla="*/ 348 h 796"/>
                  <a:gd name="T26" fmla="*/ 416 w 446"/>
                  <a:gd name="T27" fmla="*/ 348 h 796"/>
                  <a:gd name="T28" fmla="*/ 445 w 446"/>
                  <a:gd name="T29" fmla="*/ 377 h 796"/>
                  <a:gd name="T30" fmla="*/ 445 w 446"/>
                  <a:gd name="T31" fmla="*/ 378 h 796"/>
                  <a:gd name="T32" fmla="*/ 445 w 446"/>
                  <a:gd name="T33" fmla="*/ 378 h 796"/>
                  <a:gd name="T34" fmla="*/ 445 w 446"/>
                  <a:gd name="T35" fmla="*/ 747 h 796"/>
                  <a:gd name="T36" fmla="*/ 395 w 446"/>
                  <a:gd name="T37" fmla="*/ 796 h 796"/>
                  <a:gd name="T38" fmla="*/ 346 w 446"/>
                  <a:gd name="T39" fmla="*/ 747 h 796"/>
                  <a:gd name="T40" fmla="*/ 346 w 446"/>
                  <a:gd name="T41" fmla="*/ 456 h 796"/>
                  <a:gd name="T42" fmla="*/ 92 w 446"/>
                  <a:gd name="T43" fmla="*/ 456 h 796"/>
                  <a:gd name="T44" fmla="*/ 0 w 446"/>
                  <a:gd name="T45" fmla="*/ 364 h 796"/>
                  <a:gd name="T46" fmla="*/ 0 w 446"/>
                  <a:gd name="T47" fmla="*/ 92 h 796"/>
                  <a:gd name="T48" fmla="*/ 92 w 446"/>
                  <a:gd name="T49" fmla="*/ 0 h 7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46" h="796">
                    <a:moveTo>
                      <a:pt x="92" y="0"/>
                    </a:moveTo>
                    <a:cubicBezTo>
                      <a:pt x="115" y="0"/>
                      <a:pt x="137" y="9"/>
                      <a:pt x="153" y="24"/>
                    </a:cubicBezTo>
                    <a:cubicBezTo>
                      <a:pt x="153" y="24"/>
                      <a:pt x="153" y="24"/>
                      <a:pt x="153" y="24"/>
                    </a:cubicBezTo>
                    <a:cubicBezTo>
                      <a:pt x="153" y="24"/>
                      <a:pt x="153" y="24"/>
                      <a:pt x="153" y="24"/>
                    </a:cubicBezTo>
                    <a:cubicBezTo>
                      <a:pt x="156" y="26"/>
                      <a:pt x="159" y="29"/>
                      <a:pt x="161" y="32"/>
                    </a:cubicBezTo>
                    <a:cubicBezTo>
                      <a:pt x="274" y="148"/>
                      <a:pt x="274" y="148"/>
                      <a:pt x="274" y="148"/>
                    </a:cubicBezTo>
                    <a:cubicBezTo>
                      <a:pt x="416" y="148"/>
                      <a:pt x="416" y="148"/>
                      <a:pt x="416" y="148"/>
                    </a:cubicBezTo>
                    <a:cubicBezTo>
                      <a:pt x="432" y="148"/>
                      <a:pt x="446" y="161"/>
                      <a:pt x="446" y="178"/>
                    </a:cubicBezTo>
                    <a:cubicBezTo>
                      <a:pt x="446" y="195"/>
                      <a:pt x="432" y="208"/>
                      <a:pt x="416" y="208"/>
                    </a:cubicBezTo>
                    <a:cubicBezTo>
                      <a:pt x="256" y="208"/>
                      <a:pt x="256" y="208"/>
                      <a:pt x="256" y="208"/>
                    </a:cubicBezTo>
                    <a:cubicBezTo>
                      <a:pt x="183" y="135"/>
                      <a:pt x="183" y="135"/>
                      <a:pt x="183" y="135"/>
                    </a:cubicBezTo>
                    <a:cubicBezTo>
                      <a:pt x="183" y="348"/>
                      <a:pt x="183" y="348"/>
                      <a:pt x="183" y="348"/>
                    </a:cubicBezTo>
                    <a:cubicBezTo>
                      <a:pt x="416" y="348"/>
                      <a:pt x="416" y="348"/>
                      <a:pt x="416" y="348"/>
                    </a:cubicBezTo>
                    <a:cubicBezTo>
                      <a:pt x="416" y="348"/>
                      <a:pt x="416" y="348"/>
                      <a:pt x="416" y="348"/>
                    </a:cubicBezTo>
                    <a:cubicBezTo>
                      <a:pt x="432" y="348"/>
                      <a:pt x="445" y="361"/>
                      <a:pt x="445" y="377"/>
                    </a:cubicBezTo>
                    <a:cubicBezTo>
                      <a:pt x="445" y="378"/>
                      <a:pt x="445" y="378"/>
                      <a:pt x="445" y="378"/>
                    </a:cubicBezTo>
                    <a:cubicBezTo>
                      <a:pt x="445" y="378"/>
                      <a:pt x="445" y="378"/>
                      <a:pt x="445" y="378"/>
                    </a:cubicBezTo>
                    <a:cubicBezTo>
                      <a:pt x="445" y="747"/>
                      <a:pt x="445" y="747"/>
                      <a:pt x="445" y="747"/>
                    </a:cubicBezTo>
                    <a:cubicBezTo>
                      <a:pt x="445" y="774"/>
                      <a:pt x="423" y="796"/>
                      <a:pt x="395" y="796"/>
                    </a:cubicBezTo>
                    <a:cubicBezTo>
                      <a:pt x="368" y="796"/>
                      <a:pt x="346" y="774"/>
                      <a:pt x="346" y="747"/>
                    </a:cubicBezTo>
                    <a:cubicBezTo>
                      <a:pt x="346" y="456"/>
                      <a:pt x="346" y="456"/>
                      <a:pt x="346" y="456"/>
                    </a:cubicBezTo>
                    <a:cubicBezTo>
                      <a:pt x="92" y="456"/>
                      <a:pt x="92" y="456"/>
                      <a:pt x="92" y="456"/>
                    </a:cubicBezTo>
                    <a:cubicBezTo>
                      <a:pt x="41" y="456"/>
                      <a:pt x="0" y="415"/>
                      <a:pt x="0" y="364"/>
                    </a:cubicBezTo>
                    <a:cubicBezTo>
                      <a:pt x="0" y="92"/>
                      <a:pt x="0" y="92"/>
                      <a:pt x="0" y="92"/>
                    </a:cubicBezTo>
                    <a:cubicBezTo>
                      <a:pt x="0" y="41"/>
                      <a:pt x="41" y="0"/>
                      <a:pt x="92" y="0"/>
                    </a:cubicBez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024" name="Freeform 31"/>
            <p:cNvSpPr/>
            <p:nvPr/>
          </p:nvSpPr>
          <p:spPr bwMode="auto">
            <a:xfrm>
              <a:off x="952500" y="1467648"/>
              <a:ext cx="544513" cy="536575"/>
            </a:xfrm>
            <a:custGeom>
              <a:avLst/>
              <a:gdLst>
                <a:gd name="T0" fmla="*/ 323 w 323"/>
                <a:gd name="T1" fmla="*/ 130 h 318"/>
                <a:gd name="T2" fmla="*/ 161 w 323"/>
                <a:gd name="T3" fmla="*/ 0 h 318"/>
                <a:gd name="T4" fmla="*/ 0 w 323"/>
                <a:gd name="T5" fmla="*/ 130 h 318"/>
                <a:gd name="T6" fmla="*/ 161 w 323"/>
                <a:gd name="T7" fmla="*/ 261 h 318"/>
                <a:gd name="T8" fmla="*/ 179 w 323"/>
                <a:gd name="T9" fmla="*/ 260 h 318"/>
                <a:gd name="T10" fmla="*/ 244 w 323"/>
                <a:gd name="T11" fmla="*/ 318 h 318"/>
                <a:gd name="T12" fmla="*/ 244 w 323"/>
                <a:gd name="T13" fmla="*/ 242 h 318"/>
                <a:gd name="T14" fmla="*/ 323 w 323"/>
                <a:gd name="T15" fmla="*/ 130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318">
                  <a:moveTo>
                    <a:pt x="323" y="130"/>
                  </a:moveTo>
                  <a:cubicBezTo>
                    <a:pt x="323" y="58"/>
                    <a:pt x="250" y="0"/>
                    <a:pt x="161" y="0"/>
                  </a:cubicBezTo>
                  <a:cubicBezTo>
                    <a:pt x="72" y="0"/>
                    <a:pt x="0" y="58"/>
                    <a:pt x="0" y="130"/>
                  </a:cubicBezTo>
                  <a:cubicBezTo>
                    <a:pt x="0" y="203"/>
                    <a:pt x="72" y="261"/>
                    <a:pt x="161" y="261"/>
                  </a:cubicBezTo>
                  <a:cubicBezTo>
                    <a:pt x="167" y="261"/>
                    <a:pt x="173" y="261"/>
                    <a:pt x="179" y="260"/>
                  </a:cubicBezTo>
                  <a:cubicBezTo>
                    <a:pt x="244" y="318"/>
                    <a:pt x="244" y="318"/>
                    <a:pt x="244" y="318"/>
                  </a:cubicBezTo>
                  <a:cubicBezTo>
                    <a:pt x="244" y="242"/>
                    <a:pt x="244" y="242"/>
                    <a:pt x="244" y="242"/>
                  </a:cubicBezTo>
                  <a:cubicBezTo>
                    <a:pt x="291" y="220"/>
                    <a:pt x="323" y="178"/>
                    <a:pt x="323" y="130"/>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025" name="Freeform 32"/>
            <p:cNvSpPr/>
            <p:nvPr/>
          </p:nvSpPr>
          <p:spPr bwMode="auto">
            <a:xfrm>
              <a:off x="3197225" y="1467648"/>
              <a:ext cx="544513" cy="536575"/>
            </a:xfrm>
            <a:custGeom>
              <a:avLst/>
              <a:gdLst>
                <a:gd name="T0" fmla="*/ 0 w 323"/>
                <a:gd name="T1" fmla="*/ 130 h 318"/>
                <a:gd name="T2" fmla="*/ 161 w 323"/>
                <a:gd name="T3" fmla="*/ 0 h 318"/>
                <a:gd name="T4" fmla="*/ 323 w 323"/>
                <a:gd name="T5" fmla="*/ 130 h 318"/>
                <a:gd name="T6" fmla="*/ 161 w 323"/>
                <a:gd name="T7" fmla="*/ 261 h 318"/>
                <a:gd name="T8" fmla="*/ 143 w 323"/>
                <a:gd name="T9" fmla="*/ 260 h 318"/>
                <a:gd name="T10" fmla="*/ 78 w 323"/>
                <a:gd name="T11" fmla="*/ 318 h 318"/>
                <a:gd name="T12" fmla="*/ 78 w 323"/>
                <a:gd name="T13" fmla="*/ 242 h 318"/>
                <a:gd name="T14" fmla="*/ 0 w 323"/>
                <a:gd name="T15" fmla="*/ 130 h 31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3" h="318">
                  <a:moveTo>
                    <a:pt x="0" y="130"/>
                  </a:moveTo>
                  <a:cubicBezTo>
                    <a:pt x="0" y="58"/>
                    <a:pt x="72" y="0"/>
                    <a:pt x="161" y="0"/>
                  </a:cubicBezTo>
                  <a:cubicBezTo>
                    <a:pt x="250" y="0"/>
                    <a:pt x="323" y="58"/>
                    <a:pt x="323" y="130"/>
                  </a:cubicBezTo>
                  <a:cubicBezTo>
                    <a:pt x="323" y="203"/>
                    <a:pt x="250" y="261"/>
                    <a:pt x="161" y="261"/>
                  </a:cubicBezTo>
                  <a:cubicBezTo>
                    <a:pt x="155" y="261"/>
                    <a:pt x="149" y="261"/>
                    <a:pt x="143" y="260"/>
                  </a:cubicBezTo>
                  <a:cubicBezTo>
                    <a:pt x="78" y="318"/>
                    <a:pt x="78" y="318"/>
                    <a:pt x="78" y="318"/>
                  </a:cubicBezTo>
                  <a:cubicBezTo>
                    <a:pt x="78" y="242"/>
                    <a:pt x="78" y="242"/>
                    <a:pt x="78" y="242"/>
                  </a:cubicBezTo>
                  <a:cubicBezTo>
                    <a:pt x="31" y="220"/>
                    <a:pt x="0" y="178"/>
                    <a:pt x="0" y="130"/>
                  </a:cubicBez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1026" name="Freeform 33"/>
            <p:cNvSpPr>
              <a:spLocks noEditPoints="1"/>
            </p:cNvSpPr>
            <p:nvPr/>
          </p:nvSpPr>
          <p:spPr bwMode="auto">
            <a:xfrm>
              <a:off x="3394075" y="1597823"/>
              <a:ext cx="149225" cy="188913"/>
            </a:xfrm>
            <a:custGeom>
              <a:avLst/>
              <a:gdLst>
                <a:gd name="T0" fmla="*/ 5 w 88"/>
                <a:gd name="T1" fmla="*/ 0 h 112"/>
                <a:gd name="T2" fmla="*/ 84 w 88"/>
                <a:gd name="T3" fmla="*/ 9 h 112"/>
                <a:gd name="T4" fmla="*/ 72 w 88"/>
                <a:gd name="T5" fmla="*/ 41 h 112"/>
                <a:gd name="T6" fmla="*/ 72 w 88"/>
                <a:gd name="T7" fmla="*/ 73 h 112"/>
                <a:gd name="T8" fmla="*/ 88 w 88"/>
                <a:gd name="T9" fmla="*/ 108 h 112"/>
                <a:gd name="T10" fmla="*/ 0 w 88"/>
                <a:gd name="T11" fmla="*/ 108 h 112"/>
                <a:gd name="T12" fmla="*/ 16 w 88"/>
                <a:gd name="T13" fmla="*/ 73 h 112"/>
                <a:gd name="T14" fmla="*/ 16 w 88"/>
                <a:gd name="T15" fmla="*/ 41 h 112"/>
                <a:gd name="T16" fmla="*/ 5 w 88"/>
                <a:gd name="T17" fmla="*/ 9 h 112"/>
                <a:gd name="T18" fmla="*/ 60 w 88"/>
                <a:gd name="T19" fmla="*/ 84 h 112"/>
                <a:gd name="T20" fmla="*/ 14 w 88"/>
                <a:gd name="T21" fmla="*/ 103 h 112"/>
                <a:gd name="T22" fmla="*/ 16 w 88"/>
                <a:gd name="T23" fmla="*/ 89 h 112"/>
                <a:gd name="T24" fmla="*/ 62 w 88"/>
                <a:gd name="T25" fmla="*/ 80 h 112"/>
                <a:gd name="T26" fmla="*/ 68 w 88"/>
                <a:gd name="T27" fmla="*/ 75 h 112"/>
                <a:gd name="T28" fmla="*/ 47 w 88"/>
                <a:gd name="T29" fmla="*/ 59 h 112"/>
                <a:gd name="T30" fmla="*/ 47 w 88"/>
                <a:gd name="T31" fmla="*/ 59 h 112"/>
                <a:gd name="T32" fmla="*/ 46 w 88"/>
                <a:gd name="T33" fmla="*/ 59 h 112"/>
                <a:gd name="T34" fmla="*/ 46 w 88"/>
                <a:gd name="T35" fmla="*/ 57 h 112"/>
                <a:gd name="T36" fmla="*/ 46 w 88"/>
                <a:gd name="T37" fmla="*/ 57 h 112"/>
                <a:gd name="T38" fmla="*/ 46 w 88"/>
                <a:gd name="T39" fmla="*/ 57 h 112"/>
                <a:gd name="T40" fmla="*/ 46 w 88"/>
                <a:gd name="T41" fmla="*/ 56 h 112"/>
                <a:gd name="T42" fmla="*/ 46 w 88"/>
                <a:gd name="T43" fmla="*/ 55 h 112"/>
                <a:gd name="T44" fmla="*/ 47 w 88"/>
                <a:gd name="T45" fmla="*/ 55 h 112"/>
                <a:gd name="T46" fmla="*/ 48 w 88"/>
                <a:gd name="T47" fmla="*/ 55 h 112"/>
                <a:gd name="T48" fmla="*/ 75 w 88"/>
                <a:gd name="T49" fmla="*/ 9 h 112"/>
                <a:gd name="T50" fmla="*/ 21 w 88"/>
                <a:gd name="T51" fmla="*/ 39 h 112"/>
                <a:gd name="T52" fmla="*/ 41 w 88"/>
                <a:gd name="T53" fmla="*/ 55 h 112"/>
                <a:gd name="T54" fmla="*/ 42 w 88"/>
                <a:gd name="T55" fmla="*/ 55 h 112"/>
                <a:gd name="T56" fmla="*/ 42 w 88"/>
                <a:gd name="T57" fmla="*/ 55 h 112"/>
                <a:gd name="T58" fmla="*/ 43 w 88"/>
                <a:gd name="T59" fmla="*/ 57 h 112"/>
                <a:gd name="T60" fmla="*/ 43 w 88"/>
                <a:gd name="T61" fmla="*/ 57 h 112"/>
                <a:gd name="T62" fmla="*/ 43 w 88"/>
                <a:gd name="T63" fmla="*/ 57 h 112"/>
                <a:gd name="T64" fmla="*/ 42 w 88"/>
                <a:gd name="T65" fmla="*/ 58 h 112"/>
                <a:gd name="T66" fmla="*/ 42 w 88"/>
                <a:gd name="T67" fmla="*/ 59 h 112"/>
                <a:gd name="T68" fmla="*/ 42 w 88"/>
                <a:gd name="T69" fmla="*/ 59 h 112"/>
                <a:gd name="T70" fmla="*/ 41 w 88"/>
                <a:gd name="T71" fmla="*/ 59 h 112"/>
                <a:gd name="T72" fmla="*/ 16 w 88"/>
                <a:gd name="T73" fmla="*/ 89 h 112"/>
                <a:gd name="T74" fmla="*/ 30 w 88"/>
                <a:gd name="T75" fmla="*/ 43 h 112"/>
                <a:gd name="T76" fmla="*/ 42 w 88"/>
                <a:gd name="T77" fmla="*/ 50 h 112"/>
                <a:gd name="T78" fmla="*/ 43 w 88"/>
                <a:gd name="T79" fmla="*/ 51 h 112"/>
                <a:gd name="T80" fmla="*/ 45 w 88"/>
                <a:gd name="T81" fmla="*/ 51 h 112"/>
                <a:gd name="T82" fmla="*/ 46 w 88"/>
                <a:gd name="T83" fmla="*/ 50 h 112"/>
                <a:gd name="T84" fmla="*/ 67 w 88"/>
                <a:gd name="T85" fmla="*/ 31 h 112"/>
                <a:gd name="T86" fmla="*/ 55 w 88"/>
                <a:gd name="T87" fmla="*/ 40 h 112"/>
                <a:gd name="T88" fmla="*/ 45 w 88"/>
                <a:gd name="T89" fmla="*/ 46 h 112"/>
                <a:gd name="T90" fmla="*/ 44 w 88"/>
                <a:gd name="T91" fmla="*/ 46 h 112"/>
                <a:gd name="T92" fmla="*/ 33 w 88"/>
                <a:gd name="T93" fmla="*/ 40 h 112"/>
                <a:gd name="T94" fmla="*/ 22 w 88"/>
                <a:gd name="T95" fmla="*/ 31 h 112"/>
                <a:gd name="T96" fmla="*/ 45 w 88"/>
                <a:gd name="T97" fmla="*/ 46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88" h="112">
                  <a:moveTo>
                    <a:pt x="5" y="9"/>
                  </a:moveTo>
                  <a:cubicBezTo>
                    <a:pt x="2" y="9"/>
                    <a:pt x="0" y="7"/>
                    <a:pt x="0" y="5"/>
                  </a:cubicBezTo>
                  <a:cubicBezTo>
                    <a:pt x="0" y="2"/>
                    <a:pt x="2" y="0"/>
                    <a:pt x="5" y="0"/>
                  </a:cubicBezTo>
                  <a:cubicBezTo>
                    <a:pt x="84" y="0"/>
                    <a:pt x="84" y="0"/>
                    <a:pt x="84" y="0"/>
                  </a:cubicBezTo>
                  <a:cubicBezTo>
                    <a:pt x="86" y="0"/>
                    <a:pt x="88" y="2"/>
                    <a:pt x="88" y="5"/>
                  </a:cubicBezTo>
                  <a:cubicBezTo>
                    <a:pt x="88" y="7"/>
                    <a:pt x="86" y="9"/>
                    <a:pt x="84" y="9"/>
                  </a:cubicBezTo>
                  <a:cubicBezTo>
                    <a:pt x="80" y="9"/>
                    <a:pt x="80" y="9"/>
                    <a:pt x="80" y="9"/>
                  </a:cubicBezTo>
                  <a:cubicBezTo>
                    <a:pt x="79" y="23"/>
                    <a:pt x="77" y="33"/>
                    <a:pt x="72" y="41"/>
                  </a:cubicBezTo>
                  <a:cubicBezTo>
                    <a:pt x="72" y="41"/>
                    <a:pt x="72" y="41"/>
                    <a:pt x="72" y="41"/>
                  </a:cubicBezTo>
                  <a:cubicBezTo>
                    <a:pt x="67" y="49"/>
                    <a:pt x="62" y="54"/>
                    <a:pt x="55" y="57"/>
                  </a:cubicBezTo>
                  <a:cubicBezTo>
                    <a:pt x="62" y="60"/>
                    <a:pt x="67" y="65"/>
                    <a:pt x="72" y="73"/>
                  </a:cubicBezTo>
                  <a:cubicBezTo>
                    <a:pt x="72" y="73"/>
                    <a:pt x="72" y="73"/>
                    <a:pt x="72" y="73"/>
                  </a:cubicBezTo>
                  <a:cubicBezTo>
                    <a:pt x="76" y="80"/>
                    <a:pt x="79" y="90"/>
                    <a:pt x="80" y="103"/>
                  </a:cubicBezTo>
                  <a:cubicBezTo>
                    <a:pt x="84" y="103"/>
                    <a:pt x="84" y="103"/>
                    <a:pt x="84" y="103"/>
                  </a:cubicBezTo>
                  <a:cubicBezTo>
                    <a:pt x="86" y="103"/>
                    <a:pt x="88" y="105"/>
                    <a:pt x="88" y="108"/>
                  </a:cubicBezTo>
                  <a:cubicBezTo>
                    <a:pt x="88" y="110"/>
                    <a:pt x="86" y="112"/>
                    <a:pt x="84" y="112"/>
                  </a:cubicBezTo>
                  <a:cubicBezTo>
                    <a:pt x="5" y="112"/>
                    <a:pt x="5" y="112"/>
                    <a:pt x="5" y="112"/>
                  </a:cubicBezTo>
                  <a:cubicBezTo>
                    <a:pt x="2" y="112"/>
                    <a:pt x="0" y="110"/>
                    <a:pt x="0" y="108"/>
                  </a:cubicBezTo>
                  <a:cubicBezTo>
                    <a:pt x="0" y="105"/>
                    <a:pt x="2" y="103"/>
                    <a:pt x="5" y="103"/>
                  </a:cubicBezTo>
                  <a:cubicBezTo>
                    <a:pt x="8" y="103"/>
                    <a:pt x="8" y="103"/>
                    <a:pt x="8" y="103"/>
                  </a:cubicBezTo>
                  <a:cubicBezTo>
                    <a:pt x="9" y="90"/>
                    <a:pt x="12" y="80"/>
                    <a:pt x="16" y="73"/>
                  </a:cubicBezTo>
                  <a:cubicBezTo>
                    <a:pt x="16" y="73"/>
                    <a:pt x="16" y="73"/>
                    <a:pt x="16" y="73"/>
                  </a:cubicBezTo>
                  <a:cubicBezTo>
                    <a:pt x="21" y="65"/>
                    <a:pt x="27" y="60"/>
                    <a:pt x="33" y="57"/>
                  </a:cubicBezTo>
                  <a:cubicBezTo>
                    <a:pt x="27" y="54"/>
                    <a:pt x="21" y="49"/>
                    <a:pt x="16" y="41"/>
                  </a:cubicBezTo>
                  <a:cubicBezTo>
                    <a:pt x="16" y="41"/>
                    <a:pt x="16" y="41"/>
                    <a:pt x="16" y="41"/>
                  </a:cubicBezTo>
                  <a:cubicBezTo>
                    <a:pt x="12" y="33"/>
                    <a:pt x="9" y="23"/>
                    <a:pt x="8" y="9"/>
                  </a:cubicBezTo>
                  <a:cubicBezTo>
                    <a:pt x="5" y="9"/>
                    <a:pt x="5" y="9"/>
                    <a:pt x="5" y="9"/>
                  </a:cubicBezTo>
                  <a:close/>
                  <a:moveTo>
                    <a:pt x="74" y="103"/>
                  </a:moveTo>
                  <a:cubicBezTo>
                    <a:pt x="74" y="103"/>
                    <a:pt x="74" y="103"/>
                    <a:pt x="74" y="103"/>
                  </a:cubicBezTo>
                  <a:cubicBezTo>
                    <a:pt x="72" y="94"/>
                    <a:pt x="66" y="88"/>
                    <a:pt x="60" y="84"/>
                  </a:cubicBezTo>
                  <a:cubicBezTo>
                    <a:pt x="55" y="81"/>
                    <a:pt x="50" y="80"/>
                    <a:pt x="44" y="80"/>
                  </a:cubicBezTo>
                  <a:cubicBezTo>
                    <a:pt x="39" y="80"/>
                    <a:pt x="33" y="81"/>
                    <a:pt x="28" y="84"/>
                  </a:cubicBezTo>
                  <a:cubicBezTo>
                    <a:pt x="22" y="88"/>
                    <a:pt x="17" y="94"/>
                    <a:pt x="14" y="103"/>
                  </a:cubicBezTo>
                  <a:cubicBezTo>
                    <a:pt x="74" y="103"/>
                    <a:pt x="74" y="103"/>
                    <a:pt x="74" y="103"/>
                  </a:cubicBezTo>
                  <a:close/>
                  <a:moveTo>
                    <a:pt x="16" y="89"/>
                  </a:moveTo>
                  <a:cubicBezTo>
                    <a:pt x="16" y="89"/>
                    <a:pt x="16" y="89"/>
                    <a:pt x="16" y="89"/>
                  </a:cubicBezTo>
                  <a:cubicBezTo>
                    <a:pt x="18" y="85"/>
                    <a:pt x="22" y="82"/>
                    <a:pt x="26" y="80"/>
                  </a:cubicBezTo>
                  <a:cubicBezTo>
                    <a:pt x="31" y="76"/>
                    <a:pt x="38" y="75"/>
                    <a:pt x="44" y="75"/>
                  </a:cubicBezTo>
                  <a:cubicBezTo>
                    <a:pt x="50" y="75"/>
                    <a:pt x="57" y="76"/>
                    <a:pt x="62" y="80"/>
                  </a:cubicBezTo>
                  <a:cubicBezTo>
                    <a:pt x="66" y="82"/>
                    <a:pt x="70" y="85"/>
                    <a:pt x="73" y="89"/>
                  </a:cubicBezTo>
                  <a:cubicBezTo>
                    <a:pt x="72" y="84"/>
                    <a:pt x="70" y="79"/>
                    <a:pt x="68" y="76"/>
                  </a:cubicBezTo>
                  <a:cubicBezTo>
                    <a:pt x="68" y="75"/>
                    <a:pt x="68" y="75"/>
                    <a:pt x="68" y="75"/>
                  </a:cubicBezTo>
                  <a:cubicBezTo>
                    <a:pt x="62" y="67"/>
                    <a:pt x="55" y="62"/>
                    <a:pt x="48" y="59"/>
                  </a:cubicBezTo>
                  <a:cubicBezTo>
                    <a:pt x="47" y="59"/>
                    <a:pt x="47" y="59"/>
                    <a:pt x="47" y="59"/>
                  </a:cubicBezTo>
                  <a:cubicBezTo>
                    <a:pt x="47" y="59"/>
                    <a:pt x="47" y="59"/>
                    <a:pt x="47" y="59"/>
                  </a:cubicBezTo>
                  <a:cubicBezTo>
                    <a:pt x="47" y="59"/>
                    <a:pt x="47" y="59"/>
                    <a:pt x="47" y="59"/>
                  </a:cubicBezTo>
                  <a:cubicBezTo>
                    <a:pt x="47" y="59"/>
                    <a:pt x="47" y="59"/>
                    <a:pt x="47" y="59"/>
                  </a:cubicBezTo>
                  <a:cubicBezTo>
                    <a:pt x="47" y="59"/>
                    <a:pt x="47" y="59"/>
                    <a:pt x="47" y="59"/>
                  </a:cubicBezTo>
                  <a:cubicBezTo>
                    <a:pt x="46" y="59"/>
                    <a:pt x="46" y="59"/>
                    <a:pt x="46" y="59"/>
                  </a:cubicBezTo>
                  <a:cubicBezTo>
                    <a:pt x="46" y="59"/>
                    <a:pt x="46" y="59"/>
                    <a:pt x="46" y="59"/>
                  </a:cubicBezTo>
                  <a:cubicBezTo>
                    <a:pt x="46" y="59"/>
                    <a:pt x="46" y="59"/>
                    <a:pt x="46" y="59"/>
                  </a:cubicBezTo>
                  <a:cubicBezTo>
                    <a:pt x="46" y="58"/>
                    <a:pt x="46" y="58"/>
                    <a:pt x="46" y="58"/>
                  </a:cubicBezTo>
                  <a:cubicBezTo>
                    <a:pt x="46" y="58"/>
                    <a:pt x="46" y="58"/>
                    <a:pt x="46" y="58"/>
                  </a:cubicBezTo>
                  <a:cubicBezTo>
                    <a:pt x="46" y="58"/>
                    <a:pt x="46" y="58"/>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7"/>
                    <a:pt x="46" y="57"/>
                    <a:pt x="46" y="57"/>
                  </a:cubicBezTo>
                  <a:cubicBezTo>
                    <a:pt x="46" y="56"/>
                    <a:pt x="46" y="56"/>
                    <a:pt x="46" y="56"/>
                  </a:cubicBezTo>
                  <a:cubicBezTo>
                    <a:pt x="46" y="56"/>
                    <a:pt x="46" y="56"/>
                    <a:pt x="46" y="56"/>
                  </a:cubicBezTo>
                  <a:cubicBezTo>
                    <a:pt x="46" y="56"/>
                    <a:pt x="46" y="56"/>
                    <a:pt x="46" y="55"/>
                  </a:cubicBezTo>
                  <a:cubicBezTo>
                    <a:pt x="46" y="55"/>
                    <a:pt x="46" y="55"/>
                    <a:pt x="46" y="55"/>
                  </a:cubicBezTo>
                  <a:cubicBezTo>
                    <a:pt x="46" y="55"/>
                    <a:pt x="46" y="55"/>
                    <a:pt x="46" y="55"/>
                  </a:cubicBezTo>
                  <a:cubicBezTo>
                    <a:pt x="47" y="55"/>
                    <a:pt x="47" y="55"/>
                    <a:pt x="47" y="55"/>
                  </a:cubicBezTo>
                  <a:cubicBezTo>
                    <a:pt x="47" y="55"/>
                    <a:pt x="47" y="55"/>
                    <a:pt x="47" y="55"/>
                  </a:cubicBezTo>
                  <a:cubicBezTo>
                    <a:pt x="47" y="55"/>
                    <a:pt x="47" y="55"/>
                    <a:pt x="47" y="55"/>
                  </a:cubicBezTo>
                  <a:cubicBezTo>
                    <a:pt x="47" y="55"/>
                    <a:pt x="47" y="55"/>
                    <a:pt x="47" y="55"/>
                  </a:cubicBezTo>
                  <a:cubicBezTo>
                    <a:pt x="47" y="55"/>
                    <a:pt x="47" y="55"/>
                    <a:pt x="47" y="55"/>
                  </a:cubicBezTo>
                  <a:cubicBezTo>
                    <a:pt x="48" y="55"/>
                    <a:pt x="48" y="55"/>
                    <a:pt x="48" y="55"/>
                  </a:cubicBezTo>
                  <a:cubicBezTo>
                    <a:pt x="55" y="52"/>
                    <a:pt x="62" y="47"/>
                    <a:pt x="68" y="39"/>
                  </a:cubicBezTo>
                  <a:cubicBezTo>
                    <a:pt x="68" y="38"/>
                    <a:pt x="68" y="38"/>
                    <a:pt x="68" y="38"/>
                  </a:cubicBezTo>
                  <a:cubicBezTo>
                    <a:pt x="72" y="31"/>
                    <a:pt x="74" y="22"/>
                    <a:pt x="75" y="9"/>
                  </a:cubicBezTo>
                  <a:cubicBezTo>
                    <a:pt x="13" y="9"/>
                    <a:pt x="13" y="9"/>
                    <a:pt x="13" y="9"/>
                  </a:cubicBezTo>
                  <a:cubicBezTo>
                    <a:pt x="14" y="22"/>
                    <a:pt x="17" y="31"/>
                    <a:pt x="21" y="38"/>
                  </a:cubicBezTo>
                  <a:cubicBezTo>
                    <a:pt x="21" y="39"/>
                    <a:pt x="21" y="39"/>
                    <a:pt x="21" y="39"/>
                  </a:cubicBezTo>
                  <a:cubicBezTo>
                    <a:pt x="26" y="47"/>
                    <a:pt x="33" y="52"/>
                    <a:pt x="41" y="55"/>
                  </a:cubicBezTo>
                  <a:cubicBezTo>
                    <a:pt x="41" y="55"/>
                    <a:pt x="41" y="55"/>
                    <a:pt x="41" y="55"/>
                  </a:cubicBezTo>
                  <a:cubicBezTo>
                    <a:pt x="41" y="55"/>
                    <a:pt x="41" y="55"/>
                    <a:pt x="41" y="55"/>
                  </a:cubicBezTo>
                  <a:cubicBezTo>
                    <a:pt x="41" y="55"/>
                    <a:pt x="41" y="55"/>
                    <a:pt x="42" y="55"/>
                  </a:cubicBezTo>
                  <a:cubicBezTo>
                    <a:pt x="42" y="55"/>
                    <a:pt x="42" y="55"/>
                    <a:pt x="42" y="55"/>
                  </a:cubicBezTo>
                  <a:cubicBezTo>
                    <a:pt x="42" y="55"/>
                    <a:pt x="42" y="55"/>
                    <a:pt x="42" y="55"/>
                  </a:cubicBezTo>
                  <a:cubicBezTo>
                    <a:pt x="42" y="55"/>
                    <a:pt x="42" y="55"/>
                    <a:pt x="42" y="55"/>
                  </a:cubicBezTo>
                  <a:cubicBezTo>
                    <a:pt x="42" y="55"/>
                    <a:pt x="42" y="55"/>
                    <a:pt x="42" y="55"/>
                  </a:cubicBezTo>
                  <a:cubicBezTo>
                    <a:pt x="42" y="55"/>
                    <a:pt x="42" y="55"/>
                    <a:pt x="42" y="55"/>
                  </a:cubicBezTo>
                  <a:cubicBezTo>
                    <a:pt x="42" y="56"/>
                    <a:pt x="42" y="56"/>
                    <a:pt x="42" y="56"/>
                  </a:cubicBezTo>
                  <a:cubicBezTo>
                    <a:pt x="42" y="56"/>
                    <a:pt x="42" y="56"/>
                    <a:pt x="42" y="56"/>
                  </a:cubicBezTo>
                  <a:cubicBezTo>
                    <a:pt x="42" y="56"/>
                    <a:pt x="42" y="56"/>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3" y="57"/>
                    <a:pt x="43" y="57"/>
                    <a:pt x="43" y="57"/>
                  </a:cubicBezTo>
                  <a:cubicBezTo>
                    <a:pt x="42" y="58"/>
                    <a:pt x="42" y="58"/>
                    <a:pt x="42" y="58"/>
                  </a:cubicBezTo>
                  <a:cubicBezTo>
                    <a:pt x="42" y="58"/>
                    <a:pt x="42" y="58"/>
                    <a:pt x="42" y="58"/>
                  </a:cubicBezTo>
                  <a:cubicBezTo>
                    <a:pt x="42" y="58"/>
                    <a:pt x="42" y="58"/>
                    <a:pt x="42" y="59"/>
                  </a:cubicBezTo>
                  <a:cubicBezTo>
                    <a:pt x="42" y="59"/>
                    <a:pt x="42" y="59"/>
                    <a:pt x="42" y="59"/>
                  </a:cubicBezTo>
                  <a:cubicBezTo>
                    <a:pt x="42" y="59"/>
                    <a:pt x="42" y="59"/>
                    <a:pt x="42" y="59"/>
                  </a:cubicBezTo>
                  <a:cubicBezTo>
                    <a:pt x="42" y="59"/>
                    <a:pt x="42" y="59"/>
                    <a:pt x="42" y="59"/>
                  </a:cubicBezTo>
                  <a:cubicBezTo>
                    <a:pt x="42" y="59"/>
                    <a:pt x="42" y="59"/>
                    <a:pt x="42" y="59"/>
                  </a:cubicBezTo>
                  <a:cubicBezTo>
                    <a:pt x="42" y="59"/>
                    <a:pt x="42" y="59"/>
                    <a:pt x="42" y="59"/>
                  </a:cubicBezTo>
                  <a:cubicBezTo>
                    <a:pt x="41" y="59"/>
                    <a:pt x="41" y="59"/>
                    <a:pt x="41" y="59"/>
                  </a:cubicBezTo>
                  <a:cubicBezTo>
                    <a:pt x="41" y="59"/>
                    <a:pt x="41" y="59"/>
                    <a:pt x="41" y="59"/>
                  </a:cubicBezTo>
                  <a:cubicBezTo>
                    <a:pt x="41" y="59"/>
                    <a:pt x="41" y="59"/>
                    <a:pt x="41" y="59"/>
                  </a:cubicBezTo>
                  <a:cubicBezTo>
                    <a:pt x="33" y="62"/>
                    <a:pt x="26" y="67"/>
                    <a:pt x="21" y="75"/>
                  </a:cubicBezTo>
                  <a:cubicBezTo>
                    <a:pt x="21" y="76"/>
                    <a:pt x="21" y="76"/>
                    <a:pt x="21" y="76"/>
                  </a:cubicBezTo>
                  <a:cubicBezTo>
                    <a:pt x="19" y="79"/>
                    <a:pt x="17" y="84"/>
                    <a:pt x="16" y="89"/>
                  </a:cubicBezTo>
                  <a:close/>
                  <a:moveTo>
                    <a:pt x="22" y="31"/>
                  </a:moveTo>
                  <a:cubicBezTo>
                    <a:pt x="22" y="31"/>
                    <a:pt x="22" y="31"/>
                    <a:pt x="22" y="31"/>
                  </a:cubicBezTo>
                  <a:cubicBezTo>
                    <a:pt x="24" y="35"/>
                    <a:pt x="26" y="40"/>
                    <a:pt x="30" y="43"/>
                  </a:cubicBezTo>
                  <a:cubicBezTo>
                    <a:pt x="33" y="46"/>
                    <a:pt x="37" y="49"/>
                    <a:pt x="42" y="50"/>
                  </a:cubicBezTo>
                  <a:cubicBezTo>
                    <a:pt x="42" y="50"/>
                    <a:pt x="42" y="50"/>
                    <a:pt x="42" y="50"/>
                  </a:cubicBezTo>
                  <a:cubicBezTo>
                    <a:pt x="42" y="50"/>
                    <a:pt x="42" y="50"/>
                    <a:pt x="42" y="50"/>
                  </a:cubicBezTo>
                  <a:cubicBezTo>
                    <a:pt x="43" y="51"/>
                    <a:pt x="43" y="51"/>
                    <a:pt x="43" y="51"/>
                  </a:cubicBezTo>
                  <a:cubicBezTo>
                    <a:pt x="43" y="51"/>
                    <a:pt x="43" y="51"/>
                    <a:pt x="43" y="51"/>
                  </a:cubicBezTo>
                  <a:cubicBezTo>
                    <a:pt x="43" y="51"/>
                    <a:pt x="43" y="51"/>
                    <a:pt x="43" y="51"/>
                  </a:cubicBezTo>
                  <a:cubicBezTo>
                    <a:pt x="44" y="51"/>
                    <a:pt x="44" y="51"/>
                    <a:pt x="44" y="51"/>
                  </a:cubicBezTo>
                  <a:cubicBezTo>
                    <a:pt x="44" y="51"/>
                    <a:pt x="45" y="51"/>
                    <a:pt x="45" y="51"/>
                  </a:cubicBezTo>
                  <a:cubicBezTo>
                    <a:pt x="45" y="51"/>
                    <a:pt x="45" y="51"/>
                    <a:pt x="45" y="51"/>
                  </a:cubicBezTo>
                  <a:cubicBezTo>
                    <a:pt x="46" y="50"/>
                    <a:pt x="46" y="50"/>
                    <a:pt x="46" y="50"/>
                  </a:cubicBezTo>
                  <a:cubicBezTo>
                    <a:pt x="46" y="50"/>
                    <a:pt x="46" y="50"/>
                    <a:pt x="46" y="50"/>
                  </a:cubicBezTo>
                  <a:cubicBezTo>
                    <a:pt x="46" y="50"/>
                    <a:pt x="46" y="50"/>
                    <a:pt x="46" y="50"/>
                  </a:cubicBezTo>
                  <a:cubicBezTo>
                    <a:pt x="51" y="49"/>
                    <a:pt x="55" y="46"/>
                    <a:pt x="59" y="43"/>
                  </a:cubicBezTo>
                  <a:cubicBezTo>
                    <a:pt x="59" y="43"/>
                    <a:pt x="59" y="43"/>
                    <a:pt x="59" y="43"/>
                  </a:cubicBezTo>
                  <a:cubicBezTo>
                    <a:pt x="62" y="40"/>
                    <a:pt x="65" y="35"/>
                    <a:pt x="67" y="31"/>
                  </a:cubicBezTo>
                  <a:cubicBezTo>
                    <a:pt x="67" y="29"/>
                    <a:pt x="66" y="28"/>
                    <a:pt x="65" y="27"/>
                  </a:cubicBezTo>
                  <a:cubicBezTo>
                    <a:pt x="64" y="27"/>
                    <a:pt x="62" y="27"/>
                    <a:pt x="62" y="29"/>
                  </a:cubicBezTo>
                  <a:cubicBezTo>
                    <a:pt x="60" y="33"/>
                    <a:pt x="58" y="37"/>
                    <a:pt x="55" y="40"/>
                  </a:cubicBezTo>
                  <a:cubicBezTo>
                    <a:pt x="52" y="42"/>
                    <a:pt x="49" y="44"/>
                    <a:pt x="45" y="46"/>
                  </a:cubicBezTo>
                  <a:cubicBezTo>
                    <a:pt x="45" y="46"/>
                    <a:pt x="45" y="46"/>
                    <a:pt x="45" y="46"/>
                  </a:cubicBezTo>
                  <a:cubicBezTo>
                    <a:pt x="45" y="46"/>
                    <a:pt x="45" y="46"/>
                    <a:pt x="45" y="46"/>
                  </a:cubicBezTo>
                  <a:cubicBezTo>
                    <a:pt x="44" y="46"/>
                    <a:pt x="44" y="46"/>
                    <a:pt x="44" y="46"/>
                  </a:cubicBezTo>
                  <a:cubicBezTo>
                    <a:pt x="44" y="46"/>
                    <a:pt x="44" y="46"/>
                    <a:pt x="44" y="46"/>
                  </a:cubicBezTo>
                  <a:cubicBezTo>
                    <a:pt x="44" y="46"/>
                    <a:pt x="44" y="46"/>
                    <a:pt x="44" y="46"/>
                  </a:cubicBezTo>
                  <a:cubicBezTo>
                    <a:pt x="44" y="46"/>
                    <a:pt x="44" y="46"/>
                    <a:pt x="44" y="46"/>
                  </a:cubicBezTo>
                  <a:cubicBezTo>
                    <a:pt x="44" y="46"/>
                    <a:pt x="44" y="46"/>
                    <a:pt x="44" y="46"/>
                  </a:cubicBezTo>
                  <a:cubicBezTo>
                    <a:pt x="39" y="44"/>
                    <a:pt x="36" y="42"/>
                    <a:pt x="33" y="40"/>
                  </a:cubicBezTo>
                  <a:cubicBezTo>
                    <a:pt x="30" y="37"/>
                    <a:pt x="28" y="33"/>
                    <a:pt x="27" y="29"/>
                  </a:cubicBezTo>
                  <a:cubicBezTo>
                    <a:pt x="26" y="27"/>
                    <a:pt x="25" y="27"/>
                    <a:pt x="23" y="27"/>
                  </a:cubicBezTo>
                  <a:cubicBezTo>
                    <a:pt x="22" y="28"/>
                    <a:pt x="21" y="29"/>
                    <a:pt x="22" y="31"/>
                  </a:cubicBezTo>
                  <a:close/>
                  <a:moveTo>
                    <a:pt x="45" y="46"/>
                  </a:moveTo>
                  <a:cubicBezTo>
                    <a:pt x="45" y="46"/>
                    <a:pt x="45" y="46"/>
                    <a:pt x="45" y="46"/>
                  </a:cubicBezTo>
                  <a:cubicBezTo>
                    <a:pt x="45" y="46"/>
                    <a:pt x="45" y="46"/>
                    <a:pt x="45" y="46"/>
                  </a:cubicBezTo>
                  <a:cubicBezTo>
                    <a:pt x="45" y="46"/>
                    <a:pt x="45" y="46"/>
                    <a:pt x="45" y="46"/>
                  </a:cubicBezTo>
                  <a:close/>
                </a:path>
              </a:pathLst>
            </a:custGeom>
            <a:solidFill>
              <a:srgbClr val="F8FAF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27" name="Freeform 34"/>
            <p:cNvSpPr>
              <a:spLocks noEditPoints="1"/>
            </p:cNvSpPr>
            <p:nvPr/>
          </p:nvSpPr>
          <p:spPr bwMode="auto">
            <a:xfrm>
              <a:off x="1130300" y="1604173"/>
              <a:ext cx="187325" cy="176213"/>
            </a:xfrm>
            <a:custGeom>
              <a:avLst/>
              <a:gdLst>
                <a:gd name="T0" fmla="*/ 5 w 112"/>
                <a:gd name="T1" fmla="*/ 57 h 105"/>
                <a:gd name="T2" fmla="*/ 13 w 112"/>
                <a:gd name="T3" fmla="*/ 9 h 105"/>
                <a:gd name="T4" fmla="*/ 22 w 112"/>
                <a:gd name="T5" fmla="*/ 0 h 105"/>
                <a:gd name="T6" fmla="*/ 97 w 112"/>
                <a:gd name="T7" fmla="*/ 3 h 105"/>
                <a:gd name="T8" fmla="*/ 100 w 112"/>
                <a:gd name="T9" fmla="*/ 9 h 105"/>
                <a:gd name="T10" fmla="*/ 108 w 112"/>
                <a:gd name="T11" fmla="*/ 57 h 105"/>
                <a:gd name="T12" fmla="*/ 112 w 112"/>
                <a:gd name="T13" fmla="*/ 61 h 105"/>
                <a:gd name="T14" fmla="*/ 108 w 112"/>
                <a:gd name="T15" fmla="*/ 105 h 105"/>
                <a:gd name="T16" fmla="*/ 5 w 112"/>
                <a:gd name="T17" fmla="*/ 105 h 105"/>
                <a:gd name="T18" fmla="*/ 0 w 112"/>
                <a:gd name="T19" fmla="*/ 100 h 105"/>
                <a:gd name="T20" fmla="*/ 5 w 112"/>
                <a:gd name="T21" fmla="*/ 57 h 105"/>
                <a:gd name="T22" fmla="*/ 18 w 112"/>
                <a:gd name="T23" fmla="*/ 57 h 105"/>
                <a:gd name="T24" fmla="*/ 34 w 112"/>
                <a:gd name="T25" fmla="*/ 61 h 105"/>
                <a:gd name="T26" fmla="*/ 56 w 112"/>
                <a:gd name="T27" fmla="*/ 79 h 105"/>
                <a:gd name="T28" fmla="*/ 78 w 112"/>
                <a:gd name="T29" fmla="*/ 61 h 105"/>
                <a:gd name="T30" fmla="*/ 83 w 112"/>
                <a:gd name="T31" fmla="*/ 57 h 105"/>
                <a:gd name="T32" fmla="*/ 95 w 112"/>
                <a:gd name="T33" fmla="*/ 9 h 105"/>
                <a:gd name="T34" fmla="*/ 93 w 112"/>
                <a:gd name="T35" fmla="*/ 6 h 105"/>
                <a:gd name="T36" fmla="*/ 22 w 112"/>
                <a:gd name="T37" fmla="*/ 5 h 105"/>
                <a:gd name="T38" fmla="*/ 18 w 112"/>
                <a:gd name="T39" fmla="*/ 9 h 105"/>
                <a:gd name="T40" fmla="*/ 32 w 112"/>
                <a:gd name="T41" fmla="*/ 35 h 105"/>
                <a:gd name="T42" fmla="*/ 49 w 112"/>
                <a:gd name="T43" fmla="*/ 52 h 105"/>
                <a:gd name="T44" fmla="*/ 55 w 112"/>
                <a:gd name="T45" fmla="*/ 52 h 105"/>
                <a:gd name="T46" fmla="*/ 86 w 112"/>
                <a:gd name="T47" fmla="*/ 21 h 105"/>
                <a:gd name="T48" fmla="*/ 80 w 112"/>
                <a:gd name="T49" fmla="*/ 15 h 105"/>
                <a:gd name="T50" fmla="*/ 38 w 112"/>
                <a:gd name="T51" fmla="*/ 29 h 105"/>
                <a:gd name="T52" fmla="*/ 32 w 112"/>
                <a:gd name="T53" fmla="*/ 35 h 105"/>
                <a:gd name="T54" fmla="*/ 27 w 112"/>
                <a:gd name="T55" fmla="*/ 66 h 105"/>
                <a:gd name="T56" fmla="*/ 9 w 112"/>
                <a:gd name="T57" fmla="*/ 96 h 105"/>
                <a:gd name="T58" fmla="*/ 103 w 112"/>
                <a:gd name="T59" fmla="*/ 66 h 105"/>
                <a:gd name="T60" fmla="*/ 76 w 112"/>
                <a:gd name="T61" fmla="*/ 81 h 105"/>
                <a:gd name="T62" fmla="*/ 36 w 112"/>
                <a:gd name="T63" fmla="*/ 81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2" h="105">
                  <a:moveTo>
                    <a:pt x="5" y="57"/>
                  </a:moveTo>
                  <a:cubicBezTo>
                    <a:pt x="5" y="57"/>
                    <a:pt x="5" y="57"/>
                    <a:pt x="5" y="57"/>
                  </a:cubicBezTo>
                  <a:cubicBezTo>
                    <a:pt x="13" y="57"/>
                    <a:pt x="13" y="57"/>
                    <a:pt x="13" y="57"/>
                  </a:cubicBezTo>
                  <a:cubicBezTo>
                    <a:pt x="13" y="9"/>
                    <a:pt x="13" y="9"/>
                    <a:pt x="13" y="9"/>
                  </a:cubicBezTo>
                  <a:cubicBezTo>
                    <a:pt x="13" y="7"/>
                    <a:pt x="14" y="4"/>
                    <a:pt x="15" y="3"/>
                  </a:cubicBezTo>
                  <a:cubicBezTo>
                    <a:pt x="17" y="1"/>
                    <a:pt x="20" y="0"/>
                    <a:pt x="22" y="0"/>
                  </a:cubicBezTo>
                  <a:cubicBezTo>
                    <a:pt x="90" y="0"/>
                    <a:pt x="90" y="0"/>
                    <a:pt x="90" y="0"/>
                  </a:cubicBezTo>
                  <a:cubicBezTo>
                    <a:pt x="93" y="0"/>
                    <a:pt x="95" y="1"/>
                    <a:pt x="97" y="3"/>
                  </a:cubicBezTo>
                  <a:cubicBezTo>
                    <a:pt x="97" y="3"/>
                    <a:pt x="97" y="3"/>
                    <a:pt x="97" y="3"/>
                  </a:cubicBezTo>
                  <a:cubicBezTo>
                    <a:pt x="99" y="4"/>
                    <a:pt x="100" y="7"/>
                    <a:pt x="100" y="9"/>
                  </a:cubicBezTo>
                  <a:cubicBezTo>
                    <a:pt x="100" y="57"/>
                    <a:pt x="100" y="57"/>
                    <a:pt x="100" y="57"/>
                  </a:cubicBezTo>
                  <a:cubicBezTo>
                    <a:pt x="108" y="57"/>
                    <a:pt x="108" y="57"/>
                    <a:pt x="108" y="57"/>
                  </a:cubicBezTo>
                  <a:cubicBezTo>
                    <a:pt x="110" y="57"/>
                    <a:pt x="112" y="59"/>
                    <a:pt x="112" y="61"/>
                  </a:cubicBezTo>
                  <a:cubicBezTo>
                    <a:pt x="112" y="61"/>
                    <a:pt x="112" y="61"/>
                    <a:pt x="112" y="61"/>
                  </a:cubicBezTo>
                  <a:cubicBezTo>
                    <a:pt x="112" y="100"/>
                    <a:pt x="112" y="100"/>
                    <a:pt x="112" y="100"/>
                  </a:cubicBezTo>
                  <a:cubicBezTo>
                    <a:pt x="112" y="103"/>
                    <a:pt x="110" y="105"/>
                    <a:pt x="108" y="105"/>
                  </a:cubicBezTo>
                  <a:cubicBezTo>
                    <a:pt x="108" y="105"/>
                    <a:pt x="108" y="105"/>
                    <a:pt x="108" y="105"/>
                  </a:cubicBezTo>
                  <a:cubicBezTo>
                    <a:pt x="5" y="105"/>
                    <a:pt x="5" y="105"/>
                    <a:pt x="5" y="105"/>
                  </a:cubicBezTo>
                  <a:cubicBezTo>
                    <a:pt x="2" y="105"/>
                    <a:pt x="0" y="103"/>
                    <a:pt x="0" y="100"/>
                  </a:cubicBezTo>
                  <a:cubicBezTo>
                    <a:pt x="0" y="100"/>
                    <a:pt x="0" y="100"/>
                    <a:pt x="0" y="100"/>
                  </a:cubicBezTo>
                  <a:cubicBezTo>
                    <a:pt x="0" y="61"/>
                    <a:pt x="0" y="61"/>
                    <a:pt x="0" y="61"/>
                  </a:cubicBezTo>
                  <a:cubicBezTo>
                    <a:pt x="0" y="59"/>
                    <a:pt x="2" y="57"/>
                    <a:pt x="5" y="57"/>
                  </a:cubicBezTo>
                  <a:close/>
                  <a:moveTo>
                    <a:pt x="18" y="57"/>
                  </a:moveTo>
                  <a:cubicBezTo>
                    <a:pt x="18" y="57"/>
                    <a:pt x="18" y="57"/>
                    <a:pt x="18" y="57"/>
                  </a:cubicBezTo>
                  <a:cubicBezTo>
                    <a:pt x="30" y="57"/>
                    <a:pt x="30" y="57"/>
                    <a:pt x="30" y="57"/>
                  </a:cubicBezTo>
                  <a:cubicBezTo>
                    <a:pt x="32" y="57"/>
                    <a:pt x="34" y="59"/>
                    <a:pt x="34" y="61"/>
                  </a:cubicBezTo>
                  <a:cubicBezTo>
                    <a:pt x="35" y="66"/>
                    <a:pt x="38" y="71"/>
                    <a:pt x="42" y="74"/>
                  </a:cubicBezTo>
                  <a:cubicBezTo>
                    <a:pt x="46" y="77"/>
                    <a:pt x="51" y="79"/>
                    <a:pt x="56" y="79"/>
                  </a:cubicBezTo>
                  <a:cubicBezTo>
                    <a:pt x="62" y="79"/>
                    <a:pt x="67" y="77"/>
                    <a:pt x="71" y="74"/>
                  </a:cubicBezTo>
                  <a:cubicBezTo>
                    <a:pt x="75" y="71"/>
                    <a:pt x="77" y="66"/>
                    <a:pt x="78" y="61"/>
                  </a:cubicBezTo>
                  <a:cubicBezTo>
                    <a:pt x="79" y="59"/>
                    <a:pt x="81" y="57"/>
                    <a:pt x="83" y="57"/>
                  </a:cubicBezTo>
                  <a:cubicBezTo>
                    <a:pt x="83" y="57"/>
                    <a:pt x="83" y="57"/>
                    <a:pt x="83" y="57"/>
                  </a:cubicBezTo>
                  <a:cubicBezTo>
                    <a:pt x="95" y="57"/>
                    <a:pt x="95" y="57"/>
                    <a:pt x="95" y="57"/>
                  </a:cubicBezTo>
                  <a:cubicBezTo>
                    <a:pt x="95" y="9"/>
                    <a:pt x="95" y="9"/>
                    <a:pt x="95" y="9"/>
                  </a:cubicBezTo>
                  <a:cubicBezTo>
                    <a:pt x="95" y="8"/>
                    <a:pt x="94" y="7"/>
                    <a:pt x="93" y="6"/>
                  </a:cubicBezTo>
                  <a:cubicBezTo>
                    <a:pt x="93" y="6"/>
                    <a:pt x="93" y="6"/>
                    <a:pt x="93" y="6"/>
                  </a:cubicBezTo>
                  <a:cubicBezTo>
                    <a:pt x="92" y="5"/>
                    <a:pt x="91" y="5"/>
                    <a:pt x="90" y="5"/>
                  </a:cubicBezTo>
                  <a:cubicBezTo>
                    <a:pt x="22" y="5"/>
                    <a:pt x="22" y="5"/>
                    <a:pt x="22" y="5"/>
                  </a:cubicBezTo>
                  <a:cubicBezTo>
                    <a:pt x="21" y="5"/>
                    <a:pt x="20" y="5"/>
                    <a:pt x="19" y="6"/>
                  </a:cubicBezTo>
                  <a:cubicBezTo>
                    <a:pt x="18" y="7"/>
                    <a:pt x="18" y="8"/>
                    <a:pt x="18" y="9"/>
                  </a:cubicBezTo>
                  <a:cubicBezTo>
                    <a:pt x="18" y="57"/>
                    <a:pt x="18" y="57"/>
                    <a:pt x="18" y="57"/>
                  </a:cubicBezTo>
                  <a:close/>
                  <a:moveTo>
                    <a:pt x="32" y="35"/>
                  </a:moveTo>
                  <a:cubicBezTo>
                    <a:pt x="32" y="35"/>
                    <a:pt x="32" y="35"/>
                    <a:pt x="32" y="35"/>
                  </a:cubicBezTo>
                  <a:cubicBezTo>
                    <a:pt x="49" y="52"/>
                    <a:pt x="49" y="52"/>
                    <a:pt x="49" y="52"/>
                  </a:cubicBezTo>
                  <a:cubicBezTo>
                    <a:pt x="51" y="53"/>
                    <a:pt x="53" y="53"/>
                    <a:pt x="55" y="52"/>
                  </a:cubicBezTo>
                  <a:cubicBezTo>
                    <a:pt x="55" y="52"/>
                    <a:pt x="55" y="52"/>
                    <a:pt x="55" y="52"/>
                  </a:cubicBezTo>
                  <a:cubicBezTo>
                    <a:pt x="55" y="52"/>
                    <a:pt x="55" y="52"/>
                    <a:pt x="55" y="52"/>
                  </a:cubicBezTo>
                  <a:cubicBezTo>
                    <a:pt x="86" y="21"/>
                    <a:pt x="86" y="21"/>
                    <a:pt x="86" y="21"/>
                  </a:cubicBezTo>
                  <a:cubicBezTo>
                    <a:pt x="87" y="19"/>
                    <a:pt x="87" y="17"/>
                    <a:pt x="86" y="15"/>
                  </a:cubicBezTo>
                  <a:cubicBezTo>
                    <a:pt x="84" y="13"/>
                    <a:pt x="81" y="13"/>
                    <a:pt x="80" y="15"/>
                  </a:cubicBezTo>
                  <a:cubicBezTo>
                    <a:pt x="52" y="43"/>
                    <a:pt x="52" y="43"/>
                    <a:pt x="52" y="43"/>
                  </a:cubicBezTo>
                  <a:cubicBezTo>
                    <a:pt x="38" y="29"/>
                    <a:pt x="38" y="29"/>
                    <a:pt x="38" y="29"/>
                  </a:cubicBezTo>
                  <a:cubicBezTo>
                    <a:pt x="36" y="27"/>
                    <a:pt x="34" y="27"/>
                    <a:pt x="32" y="29"/>
                  </a:cubicBezTo>
                  <a:cubicBezTo>
                    <a:pt x="30" y="30"/>
                    <a:pt x="30" y="33"/>
                    <a:pt x="32" y="35"/>
                  </a:cubicBezTo>
                  <a:close/>
                  <a:moveTo>
                    <a:pt x="27" y="66"/>
                  </a:moveTo>
                  <a:cubicBezTo>
                    <a:pt x="27" y="66"/>
                    <a:pt x="27" y="66"/>
                    <a:pt x="27" y="66"/>
                  </a:cubicBezTo>
                  <a:cubicBezTo>
                    <a:pt x="9" y="66"/>
                    <a:pt x="9" y="66"/>
                    <a:pt x="9" y="66"/>
                  </a:cubicBezTo>
                  <a:cubicBezTo>
                    <a:pt x="9" y="96"/>
                    <a:pt x="9" y="96"/>
                    <a:pt x="9" y="96"/>
                  </a:cubicBezTo>
                  <a:cubicBezTo>
                    <a:pt x="103" y="96"/>
                    <a:pt x="103" y="96"/>
                    <a:pt x="103" y="96"/>
                  </a:cubicBezTo>
                  <a:cubicBezTo>
                    <a:pt x="103" y="66"/>
                    <a:pt x="103" y="66"/>
                    <a:pt x="103" y="66"/>
                  </a:cubicBezTo>
                  <a:cubicBezTo>
                    <a:pt x="86" y="66"/>
                    <a:pt x="86" y="66"/>
                    <a:pt x="86" y="66"/>
                  </a:cubicBezTo>
                  <a:cubicBezTo>
                    <a:pt x="84" y="72"/>
                    <a:pt x="81" y="77"/>
                    <a:pt x="76" y="81"/>
                  </a:cubicBezTo>
                  <a:cubicBezTo>
                    <a:pt x="71" y="85"/>
                    <a:pt x="64" y="88"/>
                    <a:pt x="56" y="88"/>
                  </a:cubicBezTo>
                  <a:cubicBezTo>
                    <a:pt x="49" y="88"/>
                    <a:pt x="42" y="85"/>
                    <a:pt x="36" y="81"/>
                  </a:cubicBezTo>
                  <a:cubicBezTo>
                    <a:pt x="32" y="77"/>
                    <a:pt x="28" y="72"/>
                    <a:pt x="27" y="66"/>
                  </a:cubicBezTo>
                  <a:close/>
                </a:path>
              </a:pathLst>
            </a:custGeom>
            <a:solidFill>
              <a:srgbClr val="F8FAFC"/>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rgbClr val="1D9A78"/>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56" y="194699"/>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活动</a:t>
            </a:r>
            <a:r>
              <a:rPr lang="zh-CN" altLang="en-US" sz="2000" b="1" dirty="0">
                <a:solidFill>
                  <a:schemeClr val="accent2"/>
                </a:solidFill>
                <a:latin typeface="Impact" pitchFamily="34" charset="0"/>
                <a:ea typeface="微软雅黑" pitchFamily="34" charset="-122"/>
                <a:cs typeface="宋体" pitchFamily="2" charset="-122"/>
              </a:rPr>
              <a:t>描述</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35" name="Rectangle 20"/>
          <p:cNvSpPr>
            <a:spLocks noChangeArrowheads="1"/>
          </p:cNvSpPr>
          <p:nvPr/>
        </p:nvSpPr>
        <p:spPr bwMode="auto">
          <a:xfrm>
            <a:off x="1447380" y="1980590"/>
            <a:ext cx="2964657" cy="9314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50000"/>
              </a:lnSpc>
              <a:spcBef>
                <a:spcPct val="0"/>
              </a:spcBef>
              <a:spcAft>
                <a:spcPct val="0"/>
              </a:spcAft>
            </a:pPr>
            <a:r>
              <a:rPr lang="zh-CN" altLang="en-US" sz="1400" dirty="0">
                <a:latin typeface="微软雅黑" panose="020B0503020204020204" pitchFamily="34" charset="-122"/>
                <a:ea typeface="微软雅黑" panose="020B0503020204020204" pitchFamily="34" charset="-122"/>
              </a:rPr>
              <a:t>      通过本活动，学习公益类招贴设计的方法和创意技巧，了解公益类招贴设计的版式要求。</a:t>
            </a:r>
          </a:p>
        </p:txBody>
      </p:sp>
    </p:spTree>
    <p:extLst>
      <p:ext uri="{BB962C8B-B14F-4D97-AF65-F5344CB8AC3E}">
        <p14:creationId xmlns:p14="http://schemas.microsoft.com/office/powerpoint/2010/main" val="27604167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1000"/>
                                  </p:stCondLst>
                                  <p:childTnLst>
                                    <p:set>
                                      <p:cBhvr>
                                        <p:cTn id="23" dur="1" fill="hold">
                                          <p:stCondLst>
                                            <p:cond delay="0"/>
                                          </p:stCondLst>
                                        </p:cTn>
                                        <p:tgtEl>
                                          <p:spTgt spid="35"/>
                                        </p:tgtEl>
                                        <p:attrNameLst>
                                          <p:attrName>style.visibility</p:attrName>
                                        </p:attrNameLst>
                                      </p:cBhvr>
                                      <p:to>
                                        <p:strVal val="visible"/>
                                      </p:to>
                                    </p:set>
                                    <p:animEffect transition="in" filter="fade">
                                      <p:cBhvr>
                                        <p:cTn id="24" dur="500"/>
                                        <p:tgtEl>
                                          <p:spTgt spid="35"/>
                                        </p:tgtEl>
                                      </p:cBhvr>
                                    </p:animEffect>
                                    <p:anim calcmode="lin" valueType="num">
                                      <p:cBhvr>
                                        <p:cTn id="25" dur="500" fill="hold"/>
                                        <p:tgtEl>
                                          <p:spTgt spid="35"/>
                                        </p:tgtEl>
                                        <p:attrNameLst>
                                          <p:attrName>ppt_x</p:attrName>
                                        </p:attrNameLst>
                                      </p:cBhvr>
                                      <p:tavLst>
                                        <p:tav tm="0">
                                          <p:val>
                                            <p:strVal val="#ppt_x"/>
                                          </p:val>
                                        </p:tav>
                                        <p:tav tm="100000">
                                          <p:val>
                                            <p:strVal val="#ppt_x"/>
                                          </p:val>
                                        </p:tav>
                                      </p:tavLst>
                                    </p:anim>
                                    <p:anim calcmode="lin" valueType="num">
                                      <p:cBhvr>
                                        <p:cTn id="26" dur="500" fill="hold"/>
                                        <p:tgtEl>
                                          <p:spTgt spid="35"/>
                                        </p:tgtEl>
                                        <p:attrNameLst>
                                          <p:attrName>ppt_y</p:attrName>
                                        </p:attrNameLst>
                                      </p:cBhvr>
                                      <p:tavLst>
                                        <p:tav tm="0">
                                          <p:val>
                                            <p:strVal val="#ppt_y+.1"/>
                                          </p:val>
                                        </p:tav>
                                        <p:tav tm="100000">
                                          <p:val>
                                            <p:strVal val="#ppt_y"/>
                                          </p:val>
                                        </p:tav>
                                      </p:tavLst>
                                    </p:anim>
                                  </p:childTnLst>
                                </p:cTn>
                              </p:par>
                              <p:par>
                                <p:cTn id="27" presetID="47" presetClass="entr" presetSubtype="0" fill="hold" nodeType="withEffect">
                                  <p:stCondLst>
                                    <p:cond delay="1750"/>
                                  </p:stCondLst>
                                  <p:childTnLst>
                                    <p:set>
                                      <p:cBhvr>
                                        <p:cTn id="28" dur="1" fill="hold">
                                          <p:stCondLst>
                                            <p:cond delay="0"/>
                                          </p:stCondLst>
                                        </p:cTn>
                                        <p:tgtEl>
                                          <p:spTgt spid="1033"/>
                                        </p:tgtEl>
                                        <p:attrNameLst>
                                          <p:attrName>style.visibility</p:attrName>
                                        </p:attrNameLst>
                                      </p:cBhvr>
                                      <p:to>
                                        <p:strVal val="visible"/>
                                      </p:to>
                                    </p:set>
                                    <p:animEffect transition="in" filter="fade">
                                      <p:cBhvr>
                                        <p:cTn id="29" dur="500"/>
                                        <p:tgtEl>
                                          <p:spTgt spid="1033"/>
                                        </p:tgtEl>
                                      </p:cBhvr>
                                    </p:animEffect>
                                    <p:anim calcmode="lin" valueType="num">
                                      <p:cBhvr>
                                        <p:cTn id="30" dur="500" fill="hold"/>
                                        <p:tgtEl>
                                          <p:spTgt spid="1033"/>
                                        </p:tgtEl>
                                        <p:attrNameLst>
                                          <p:attrName>ppt_x</p:attrName>
                                        </p:attrNameLst>
                                      </p:cBhvr>
                                      <p:tavLst>
                                        <p:tav tm="0">
                                          <p:val>
                                            <p:strVal val="#ppt_x"/>
                                          </p:val>
                                        </p:tav>
                                        <p:tav tm="100000">
                                          <p:val>
                                            <p:strVal val="#ppt_x"/>
                                          </p:val>
                                        </p:tav>
                                      </p:tavLst>
                                    </p:anim>
                                    <p:anim calcmode="lin" valueType="num">
                                      <p:cBhvr>
                                        <p:cTn id="31" dur="500" fill="hold"/>
                                        <p:tgtEl>
                                          <p:spTgt spid="1033"/>
                                        </p:tgtEl>
                                        <p:attrNameLst>
                                          <p:attrName>ppt_y</p:attrName>
                                        </p:attrNameLst>
                                      </p:cBhvr>
                                      <p:tavLst>
                                        <p:tav tm="0">
                                          <p:val>
                                            <p:strVal val="#ppt_y-.1"/>
                                          </p:val>
                                        </p:tav>
                                        <p:tav tm="100000">
                                          <p:val>
                                            <p:strVal val="#ppt_y"/>
                                          </p:val>
                                        </p:tav>
                                      </p:tavLst>
                                    </p:anim>
                                  </p:childTnLst>
                                </p:cTn>
                              </p:par>
                              <p:par>
                                <p:cTn id="32" presetID="22" presetClass="entr" presetSubtype="1" fill="hold" grpId="0" nodeType="withEffect">
                                  <p:stCondLst>
                                    <p:cond delay="1750"/>
                                  </p:stCondLst>
                                  <p:childTnLst>
                                    <p:set>
                                      <p:cBhvr>
                                        <p:cTn id="33" dur="1" fill="hold">
                                          <p:stCondLst>
                                            <p:cond delay="0"/>
                                          </p:stCondLst>
                                        </p:cTn>
                                        <p:tgtEl>
                                          <p:spTgt spid="62"/>
                                        </p:tgtEl>
                                        <p:attrNameLst>
                                          <p:attrName>style.visibility</p:attrName>
                                        </p:attrNameLst>
                                      </p:cBhvr>
                                      <p:to>
                                        <p:strVal val="visible"/>
                                      </p:to>
                                    </p:set>
                                    <p:animEffect transition="in" filter="wipe(up)">
                                      <p:cBhvr>
                                        <p:cTn id="34" dur="500"/>
                                        <p:tgtEl>
                                          <p:spTgt spid="6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 grpId="0" animBg="1"/>
      <p:bldP spid="40" grpId="0" animBg="1"/>
      <p:bldP spid="40" grpId="1" animBg="1"/>
      <p:bldP spid="41" grpId="0" animBg="1"/>
      <p:bldP spid="41" grpId="1" animBg="1"/>
      <p:bldP spid="42"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3" name="Freeform 9"/>
          <p:cNvSpPr/>
          <p:nvPr/>
        </p:nvSpPr>
        <p:spPr bwMode="auto">
          <a:xfrm>
            <a:off x="134296"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 name="Rectangle 18"/>
          <p:cNvSpPr>
            <a:spLocks noChangeArrowheads="1"/>
          </p:cNvSpPr>
          <p:nvPr/>
        </p:nvSpPr>
        <p:spPr bwMode="auto">
          <a:xfrm>
            <a:off x="497956" y="194699"/>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工作</a:t>
            </a:r>
            <a:r>
              <a:rPr lang="zh-CN" altLang="en-US" sz="2000" b="1" dirty="0">
                <a:solidFill>
                  <a:schemeClr val="accent2"/>
                </a:solidFill>
                <a:latin typeface="Impact" pitchFamily="34" charset="0"/>
                <a:ea typeface="微软雅黑" pitchFamily="34" charset="-122"/>
                <a:cs typeface="宋体" pitchFamily="2" charset="-122"/>
              </a:rPr>
              <a:t>环境</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6" name="菱形 5"/>
          <p:cNvSpPr/>
          <p:nvPr/>
        </p:nvSpPr>
        <p:spPr>
          <a:xfrm>
            <a:off x="4210373" y="1202805"/>
            <a:ext cx="720080" cy="720080"/>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dirty="0"/>
          </a:p>
        </p:txBody>
      </p:sp>
      <p:cxnSp>
        <p:nvCxnSpPr>
          <p:cNvPr id="8" name="直接连接符 7"/>
          <p:cNvCxnSpPr>
            <a:stCxn id="6" idx="2"/>
            <a:endCxn id="23" idx="0"/>
          </p:cNvCxnSpPr>
          <p:nvPr/>
        </p:nvCxnSpPr>
        <p:spPr>
          <a:xfrm>
            <a:off x="4570412" y="1922893"/>
            <a:ext cx="0" cy="1659455"/>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18" name="直接连接符 17"/>
          <p:cNvCxnSpPr>
            <a:stCxn id="6" idx="1"/>
          </p:cNvCxnSpPr>
          <p:nvPr/>
        </p:nvCxnSpPr>
        <p:spPr>
          <a:xfrm flipH="1">
            <a:off x="3922341" y="1562844"/>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9" name="矩形 8"/>
          <p:cNvSpPr/>
          <p:nvPr/>
        </p:nvSpPr>
        <p:spPr>
          <a:xfrm>
            <a:off x="1402069" y="1074453"/>
            <a:ext cx="2376263" cy="2805779"/>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p>
        </p:txBody>
      </p:sp>
      <p:cxnSp>
        <p:nvCxnSpPr>
          <p:cNvPr id="13" name="直接连接符 12"/>
          <p:cNvCxnSpPr/>
          <p:nvPr/>
        </p:nvCxnSpPr>
        <p:spPr>
          <a:xfrm>
            <a:off x="1487885" y="1562844"/>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14" name="Rectangle 20"/>
          <p:cNvSpPr>
            <a:spLocks noChangeArrowheads="1"/>
          </p:cNvSpPr>
          <p:nvPr/>
        </p:nvSpPr>
        <p:spPr bwMode="auto">
          <a:xfrm>
            <a:off x="1487884" y="1301150"/>
            <a:ext cx="1426344" cy="19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30000"/>
              </a:lnSpc>
              <a:spcBef>
                <a:spcPct val="0"/>
              </a:spcBef>
              <a:spcAft>
                <a:spcPct val="0"/>
              </a:spcAft>
            </a:pPr>
            <a:r>
              <a:rPr lang="zh-CN" altLang="en-US" sz="1100" b="1" dirty="0">
                <a:latin typeface="微软雅黑" panose="020B0503020204020204" pitchFamily="34" charset="-122"/>
                <a:ea typeface="微软雅黑" panose="020B0503020204020204" pitchFamily="34" charset="-122"/>
              </a:rPr>
              <a:t>环境要求</a:t>
            </a:r>
          </a:p>
        </p:txBody>
      </p:sp>
      <p:sp>
        <p:nvSpPr>
          <p:cNvPr id="15" name="Rectangle 20"/>
          <p:cNvSpPr>
            <a:spLocks noChangeArrowheads="1"/>
          </p:cNvSpPr>
          <p:nvPr/>
        </p:nvSpPr>
        <p:spPr bwMode="auto">
          <a:xfrm>
            <a:off x="1487885" y="1636429"/>
            <a:ext cx="2218432" cy="1986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30000"/>
              </a:lnSpc>
              <a:spcBef>
                <a:spcPct val="0"/>
              </a:spcBef>
              <a:spcAft>
                <a:spcPct val="0"/>
              </a:spcAft>
            </a:pPr>
            <a:r>
              <a:rPr lang="zh-CN" altLang="en-US" sz="1100" dirty="0">
                <a:latin typeface="微软雅黑" panose="020B0503020204020204" pitchFamily="34" charset="-122"/>
                <a:ea typeface="微软雅黑" panose="020B0503020204020204" pitchFamily="34" charset="-122"/>
              </a:rPr>
              <a:t>教室、多媒体机房、实物投影仪等。</a:t>
            </a:r>
          </a:p>
        </p:txBody>
      </p:sp>
      <p:sp>
        <p:nvSpPr>
          <p:cNvPr id="23" name="菱形 22"/>
          <p:cNvSpPr/>
          <p:nvPr/>
        </p:nvSpPr>
        <p:spPr>
          <a:xfrm>
            <a:off x="4210373" y="3582340"/>
            <a:ext cx="720080" cy="720080"/>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algn="ctr"/>
            <a:endParaRPr lang="zh-CN" altLang="en-US" sz="1200" dirty="0"/>
          </a:p>
        </p:txBody>
      </p:sp>
      <p:cxnSp>
        <p:nvCxnSpPr>
          <p:cNvPr id="24" name="直接连接符 23"/>
          <p:cNvCxnSpPr/>
          <p:nvPr/>
        </p:nvCxnSpPr>
        <p:spPr>
          <a:xfrm flipH="1">
            <a:off x="4930451" y="3942379"/>
            <a:ext cx="2880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5" name="矩形 24"/>
          <p:cNvSpPr/>
          <p:nvPr/>
        </p:nvSpPr>
        <p:spPr>
          <a:xfrm>
            <a:off x="5356850" y="1922890"/>
            <a:ext cx="2376263" cy="2670945"/>
          </a:xfrm>
          <a:prstGeom prst="rect">
            <a:avLst/>
          </a:prstGeom>
          <a:solidFill>
            <a:schemeClr val="bg1">
              <a:lumMod val="85000"/>
              <a:alpha val="20000"/>
            </a:schemeClr>
          </a:solid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p>
        </p:txBody>
      </p:sp>
      <p:sp>
        <p:nvSpPr>
          <p:cNvPr id="26" name="矩形 25"/>
          <p:cNvSpPr/>
          <p:nvPr/>
        </p:nvSpPr>
        <p:spPr>
          <a:xfrm>
            <a:off x="5426524" y="2092237"/>
            <a:ext cx="2234572" cy="1349464"/>
          </a:xfrm>
          <a:prstGeom prst="rect">
            <a:avLst/>
          </a:prstGeom>
          <a:blipFill>
            <a:blip r:embed="rId2" cstate="print"/>
            <a:stretch>
              <a:fillRect/>
            </a:stretch>
          </a:blip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noAutofit/>
          </a:bodyPr>
          <a:lstStyle/>
          <a:p>
            <a:pPr algn="ctr"/>
            <a:endParaRPr lang="zh-CN" altLang="en-US" sz="1200"/>
          </a:p>
        </p:txBody>
      </p:sp>
      <p:cxnSp>
        <p:nvCxnSpPr>
          <p:cNvPr id="27" name="直接连接符 26"/>
          <p:cNvCxnSpPr/>
          <p:nvPr/>
        </p:nvCxnSpPr>
        <p:spPr>
          <a:xfrm>
            <a:off x="5442664" y="3942379"/>
            <a:ext cx="2218432" cy="0"/>
          </a:xfrm>
          <a:prstGeom prst="line">
            <a:avLst/>
          </a:prstGeom>
          <a:ln w="635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sp>
        <p:nvSpPr>
          <p:cNvPr id="28" name="Rectangle 20"/>
          <p:cNvSpPr>
            <a:spLocks noChangeArrowheads="1"/>
          </p:cNvSpPr>
          <p:nvPr/>
        </p:nvSpPr>
        <p:spPr bwMode="auto">
          <a:xfrm>
            <a:off x="5442664" y="3680685"/>
            <a:ext cx="1426344" cy="199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30000"/>
              </a:lnSpc>
              <a:spcBef>
                <a:spcPct val="0"/>
              </a:spcBef>
              <a:spcAft>
                <a:spcPct val="0"/>
              </a:spcAft>
            </a:pPr>
            <a:r>
              <a:rPr lang="zh-CN" altLang="en-US" sz="1100" b="1" dirty="0">
                <a:latin typeface="微软雅黑" panose="020B0503020204020204" pitchFamily="34" charset="-122"/>
                <a:ea typeface="微软雅黑" panose="020B0503020204020204" pitchFamily="34" charset="-122"/>
              </a:rPr>
              <a:t>所需工具</a:t>
            </a:r>
          </a:p>
        </p:txBody>
      </p:sp>
      <p:sp>
        <p:nvSpPr>
          <p:cNvPr id="29" name="Rectangle 20"/>
          <p:cNvSpPr>
            <a:spLocks noChangeArrowheads="1"/>
          </p:cNvSpPr>
          <p:nvPr/>
        </p:nvSpPr>
        <p:spPr bwMode="auto">
          <a:xfrm>
            <a:off x="5442664" y="4010961"/>
            <a:ext cx="2218432" cy="1967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just" fontAlgn="base">
              <a:lnSpc>
                <a:spcPct val="130000"/>
              </a:lnSpc>
              <a:spcBef>
                <a:spcPct val="0"/>
              </a:spcBef>
              <a:spcAft>
                <a:spcPct val="0"/>
              </a:spcAft>
            </a:pPr>
            <a:r>
              <a:rPr lang="zh-CN" altLang="en-US" sz="1100" dirty="0">
                <a:latin typeface="微软雅黑" panose="020B0503020204020204" pitchFamily="34" charset="-122"/>
                <a:ea typeface="微软雅黑" panose="020B0503020204020204" pitchFamily="34" charset="-122"/>
              </a:rPr>
              <a:t>平面设计软件、铅笔、纸、橡皮等。</a:t>
            </a:r>
          </a:p>
        </p:txBody>
      </p:sp>
      <p:pic>
        <p:nvPicPr>
          <p:cNvPr id="5" name="图片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481544" y="2060824"/>
            <a:ext cx="2217311" cy="1662137"/>
          </a:xfrm>
          <a:prstGeom prst="rect">
            <a:avLst/>
          </a:prstGeom>
        </p:spPr>
      </p:pic>
    </p:spTree>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0-#ppt_w/2"/>
                                          </p:val>
                                        </p:tav>
                                        <p:tav tm="100000">
                                          <p:val>
                                            <p:strVal val="#ppt_x"/>
                                          </p:val>
                                        </p:tav>
                                      </p:tavLst>
                                    </p:anim>
                                    <p:anim calcmode="lin" valueType="num">
                                      <p:cBhvr additive="base">
                                        <p:cTn id="8" dur="500" fill="hold"/>
                                        <p:tgtEl>
                                          <p:spTgt spid="3"/>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3"/>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2"/>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300"/>
                                        <p:tgtEl>
                                          <p:spTgt spid="4"/>
                                        </p:tgtEl>
                                      </p:cBhvr>
                                    </p:animEffect>
                                    <p:anim calcmode="lin" valueType="num">
                                      <p:cBhvr>
                                        <p:cTn id="20" dur="300" fill="hold"/>
                                        <p:tgtEl>
                                          <p:spTgt spid="4"/>
                                        </p:tgtEl>
                                        <p:attrNameLst>
                                          <p:attrName>ppt_x</p:attrName>
                                        </p:attrNameLst>
                                      </p:cBhvr>
                                      <p:tavLst>
                                        <p:tav tm="0">
                                          <p:val>
                                            <p:strVal val="#ppt_x"/>
                                          </p:val>
                                        </p:tav>
                                        <p:tav tm="100000">
                                          <p:val>
                                            <p:strVal val="#ppt_x"/>
                                          </p:val>
                                        </p:tav>
                                      </p:tavLst>
                                    </p:anim>
                                    <p:anim calcmode="lin" valueType="num">
                                      <p:cBhvr>
                                        <p:cTn id="21" dur="300" fill="hold"/>
                                        <p:tgtEl>
                                          <p:spTgt spid="4"/>
                                        </p:tgtEl>
                                        <p:attrNameLst>
                                          <p:attrName>ppt_y</p:attrName>
                                        </p:attrNameLst>
                                      </p:cBhvr>
                                      <p:tavLst>
                                        <p:tav tm="0">
                                          <p:val>
                                            <p:strVal val="#ppt_y-.1"/>
                                          </p:val>
                                        </p:tav>
                                        <p:tav tm="100000">
                                          <p:val>
                                            <p:strVal val="#ppt_y"/>
                                          </p:val>
                                        </p:tav>
                                      </p:tavLst>
                                    </p:anim>
                                  </p:childTnLst>
                                </p:cTn>
                              </p:par>
                              <p:par>
                                <p:cTn id="22" presetID="53" presetClass="entr" presetSubtype="16" fill="hold" grpId="0" nodeType="withEffect">
                                  <p:stCondLst>
                                    <p:cond delay="1000"/>
                                  </p:stCondLst>
                                  <p:childTnLst>
                                    <p:set>
                                      <p:cBhvr>
                                        <p:cTn id="23" dur="1" fill="hold">
                                          <p:stCondLst>
                                            <p:cond delay="0"/>
                                          </p:stCondLst>
                                        </p:cTn>
                                        <p:tgtEl>
                                          <p:spTgt spid="6"/>
                                        </p:tgtEl>
                                        <p:attrNameLst>
                                          <p:attrName>style.visibility</p:attrName>
                                        </p:attrNameLst>
                                      </p:cBhvr>
                                      <p:to>
                                        <p:strVal val="visible"/>
                                      </p:to>
                                    </p:set>
                                    <p:anim calcmode="lin" valueType="num">
                                      <p:cBhvr>
                                        <p:cTn id="24" dur="500" fill="hold"/>
                                        <p:tgtEl>
                                          <p:spTgt spid="6"/>
                                        </p:tgtEl>
                                        <p:attrNameLst>
                                          <p:attrName>ppt_w</p:attrName>
                                        </p:attrNameLst>
                                      </p:cBhvr>
                                      <p:tavLst>
                                        <p:tav tm="0">
                                          <p:val>
                                            <p:fltVal val="0"/>
                                          </p:val>
                                        </p:tav>
                                        <p:tav tm="100000">
                                          <p:val>
                                            <p:strVal val="#ppt_w"/>
                                          </p:val>
                                        </p:tav>
                                      </p:tavLst>
                                    </p:anim>
                                    <p:anim calcmode="lin" valueType="num">
                                      <p:cBhvr>
                                        <p:cTn id="25" dur="500" fill="hold"/>
                                        <p:tgtEl>
                                          <p:spTgt spid="6"/>
                                        </p:tgtEl>
                                        <p:attrNameLst>
                                          <p:attrName>ppt_h</p:attrName>
                                        </p:attrNameLst>
                                      </p:cBhvr>
                                      <p:tavLst>
                                        <p:tav tm="0">
                                          <p:val>
                                            <p:fltVal val="0"/>
                                          </p:val>
                                        </p:tav>
                                        <p:tav tm="100000">
                                          <p:val>
                                            <p:strVal val="#ppt_h"/>
                                          </p:val>
                                        </p:tav>
                                      </p:tavLst>
                                    </p:anim>
                                    <p:animEffect transition="in" filter="fade">
                                      <p:cBhvr>
                                        <p:cTn id="26" dur="500"/>
                                        <p:tgtEl>
                                          <p:spTgt spid="6"/>
                                        </p:tgtEl>
                                      </p:cBhvr>
                                    </p:animEffect>
                                  </p:childTnLst>
                                </p:cTn>
                              </p:par>
                              <p:par>
                                <p:cTn id="27" presetID="22" presetClass="entr" presetSubtype="2" fill="hold" nodeType="withEffect">
                                  <p:stCondLst>
                                    <p:cond delay="1500"/>
                                  </p:stCondLst>
                                  <p:childTnLst>
                                    <p:set>
                                      <p:cBhvr>
                                        <p:cTn id="28" dur="1" fill="hold">
                                          <p:stCondLst>
                                            <p:cond delay="0"/>
                                          </p:stCondLst>
                                        </p:cTn>
                                        <p:tgtEl>
                                          <p:spTgt spid="18"/>
                                        </p:tgtEl>
                                        <p:attrNameLst>
                                          <p:attrName>style.visibility</p:attrName>
                                        </p:attrNameLst>
                                      </p:cBhvr>
                                      <p:to>
                                        <p:strVal val="visible"/>
                                      </p:to>
                                    </p:set>
                                    <p:animEffect transition="in" filter="wipe(right)">
                                      <p:cBhvr>
                                        <p:cTn id="29" dur="500"/>
                                        <p:tgtEl>
                                          <p:spTgt spid="18"/>
                                        </p:tgtEl>
                                      </p:cBhvr>
                                    </p:animEffect>
                                  </p:childTnLst>
                                </p:cTn>
                              </p:par>
                              <p:par>
                                <p:cTn id="30" presetID="2" presetClass="entr" presetSubtype="8" fill="hold" grpId="0" nodeType="withEffect">
                                  <p:stCondLst>
                                    <p:cond delay="2000"/>
                                  </p:stCondLst>
                                  <p:childTnLst>
                                    <p:set>
                                      <p:cBhvr>
                                        <p:cTn id="31" dur="1" fill="hold">
                                          <p:stCondLst>
                                            <p:cond delay="0"/>
                                          </p:stCondLst>
                                        </p:cTn>
                                        <p:tgtEl>
                                          <p:spTgt spid="9"/>
                                        </p:tgtEl>
                                        <p:attrNameLst>
                                          <p:attrName>style.visibility</p:attrName>
                                        </p:attrNameLst>
                                      </p:cBhvr>
                                      <p:to>
                                        <p:strVal val="visible"/>
                                      </p:to>
                                    </p:set>
                                    <p:anim calcmode="lin" valueType="num">
                                      <p:cBhvr additive="base">
                                        <p:cTn id="32" dur="500" fill="hold"/>
                                        <p:tgtEl>
                                          <p:spTgt spid="9"/>
                                        </p:tgtEl>
                                        <p:attrNameLst>
                                          <p:attrName>ppt_x</p:attrName>
                                        </p:attrNameLst>
                                      </p:cBhvr>
                                      <p:tavLst>
                                        <p:tav tm="0">
                                          <p:val>
                                            <p:strVal val="0-#ppt_w/2"/>
                                          </p:val>
                                        </p:tav>
                                        <p:tav tm="100000">
                                          <p:val>
                                            <p:strVal val="#ppt_x"/>
                                          </p:val>
                                        </p:tav>
                                      </p:tavLst>
                                    </p:anim>
                                    <p:anim calcmode="lin" valueType="num">
                                      <p:cBhvr additive="base">
                                        <p:cTn id="33" dur="500" fill="hold"/>
                                        <p:tgtEl>
                                          <p:spTgt spid="9"/>
                                        </p:tgtEl>
                                        <p:attrNameLst>
                                          <p:attrName>ppt_y</p:attrName>
                                        </p:attrNameLst>
                                      </p:cBhvr>
                                      <p:tavLst>
                                        <p:tav tm="0">
                                          <p:val>
                                            <p:strVal val="#ppt_y"/>
                                          </p:val>
                                        </p:tav>
                                        <p:tav tm="100000">
                                          <p:val>
                                            <p:strVal val="#ppt_y"/>
                                          </p:val>
                                        </p:tav>
                                      </p:tavLst>
                                    </p:anim>
                                  </p:childTnLst>
                                </p:cTn>
                              </p:par>
                              <p:par>
                                <p:cTn id="34" presetID="2" presetClass="entr" presetSubtype="8" fill="hold" nodeType="withEffect">
                                  <p:stCondLst>
                                    <p:cond delay="2000"/>
                                  </p:stCondLst>
                                  <p:childTnLst>
                                    <p:set>
                                      <p:cBhvr>
                                        <p:cTn id="35" dur="1" fill="hold">
                                          <p:stCondLst>
                                            <p:cond delay="0"/>
                                          </p:stCondLst>
                                        </p:cTn>
                                        <p:tgtEl>
                                          <p:spTgt spid="5"/>
                                        </p:tgtEl>
                                        <p:attrNameLst>
                                          <p:attrName>style.visibility</p:attrName>
                                        </p:attrNameLst>
                                      </p:cBhvr>
                                      <p:to>
                                        <p:strVal val="visible"/>
                                      </p:to>
                                    </p:set>
                                    <p:anim calcmode="lin" valueType="num">
                                      <p:cBhvr additive="base">
                                        <p:cTn id="36" dur="500" fill="hold"/>
                                        <p:tgtEl>
                                          <p:spTgt spid="5"/>
                                        </p:tgtEl>
                                        <p:attrNameLst>
                                          <p:attrName>ppt_x</p:attrName>
                                        </p:attrNameLst>
                                      </p:cBhvr>
                                      <p:tavLst>
                                        <p:tav tm="0">
                                          <p:val>
                                            <p:strVal val="0-#ppt_w/2"/>
                                          </p:val>
                                        </p:tav>
                                        <p:tav tm="100000">
                                          <p:val>
                                            <p:strVal val="#ppt_x"/>
                                          </p:val>
                                        </p:tav>
                                      </p:tavLst>
                                    </p:anim>
                                    <p:anim calcmode="lin" valueType="num">
                                      <p:cBhvr additive="base">
                                        <p:cTn id="37" dur="500" fill="hold"/>
                                        <p:tgtEl>
                                          <p:spTgt spid="5"/>
                                        </p:tgtEl>
                                        <p:attrNameLst>
                                          <p:attrName>ppt_y</p:attrName>
                                        </p:attrNameLst>
                                      </p:cBhvr>
                                      <p:tavLst>
                                        <p:tav tm="0">
                                          <p:val>
                                            <p:strVal val="#ppt_y"/>
                                          </p:val>
                                        </p:tav>
                                        <p:tav tm="100000">
                                          <p:val>
                                            <p:strVal val="#ppt_y"/>
                                          </p:val>
                                        </p:tav>
                                      </p:tavLst>
                                    </p:anim>
                                  </p:childTnLst>
                                </p:cTn>
                              </p:par>
                              <p:par>
                                <p:cTn id="38" presetID="2" presetClass="entr" presetSubtype="8" fill="hold" nodeType="withEffect">
                                  <p:stCondLst>
                                    <p:cond delay="2000"/>
                                  </p:stCondLst>
                                  <p:childTnLst>
                                    <p:set>
                                      <p:cBhvr>
                                        <p:cTn id="39" dur="1" fill="hold">
                                          <p:stCondLst>
                                            <p:cond delay="0"/>
                                          </p:stCondLst>
                                        </p:cTn>
                                        <p:tgtEl>
                                          <p:spTgt spid="13"/>
                                        </p:tgtEl>
                                        <p:attrNameLst>
                                          <p:attrName>style.visibility</p:attrName>
                                        </p:attrNameLst>
                                      </p:cBhvr>
                                      <p:to>
                                        <p:strVal val="visible"/>
                                      </p:to>
                                    </p:set>
                                    <p:anim calcmode="lin" valueType="num">
                                      <p:cBhvr additive="base">
                                        <p:cTn id="40" dur="500" fill="hold"/>
                                        <p:tgtEl>
                                          <p:spTgt spid="13"/>
                                        </p:tgtEl>
                                        <p:attrNameLst>
                                          <p:attrName>ppt_x</p:attrName>
                                        </p:attrNameLst>
                                      </p:cBhvr>
                                      <p:tavLst>
                                        <p:tav tm="0">
                                          <p:val>
                                            <p:strVal val="0-#ppt_w/2"/>
                                          </p:val>
                                        </p:tav>
                                        <p:tav tm="100000">
                                          <p:val>
                                            <p:strVal val="#ppt_x"/>
                                          </p:val>
                                        </p:tav>
                                      </p:tavLst>
                                    </p:anim>
                                    <p:anim calcmode="lin" valueType="num">
                                      <p:cBhvr additive="base">
                                        <p:cTn id="41" dur="500" fill="hold"/>
                                        <p:tgtEl>
                                          <p:spTgt spid="13"/>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2000"/>
                                  </p:stCondLst>
                                  <p:childTnLst>
                                    <p:set>
                                      <p:cBhvr>
                                        <p:cTn id="43" dur="1" fill="hold">
                                          <p:stCondLst>
                                            <p:cond delay="0"/>
                                          </p:stCondLst>
                                        </p:cTn>
                                        <p:tgtEl>
                                          <p:spTgt spid="14"/>
                                        </p:tgtEl>
                                        <p:attrNameLst>
                                          <p:attrName>style.visibility</p:attrName>
                                        </p:attrNameLst>
                                      </p:cBhvr>
                                      <p:to>
                                        <p:strVal val="visible"/>
                                      </p:to>
                                    </p:set>
                                    <p:anim calcmode="lin" valueType="num">
                                      <p:cBhvr additive="base">
                                        <p:cTn id="44" dur="500" fill="hold"/>
                                        <p:tgtEl>
                                          <p:spTgt spid="14"/>
                                        </p:tgtEl>
                                        <p:attrNameLst>
                                          <p:attrName>ppt_x</p:attrName>
                                        </p:attrNameLst>
                                      </p:cBhvr>
                                      <p:tavLst>
                                        <p:tav tm="0">
                                          <p:val>
                                            <p:strVal val="0-#ppt_w/2"/>
                                          </p:val>
                                        </p:tav>
                                        <p:tav tm="100000">
                                          <p:val>
                                            <p:strVal val="#ppt_x"/>
                                          </p:val>
                                        </p:tav>
                                      </p:tavLst>
                                    </p:anim>
                                    <p:anim calcmode="lin" valueType="num">
                                      <p:cBhvr additive="base">
                                        <p:cTn id="45" dur="500" fill="hold"/>
                                        <p:tgtEl>
                                          <p:spTgt spid="14"/>
                                        </p:tgtEl>
                                        <p:attrNameLst>
                                          <p:attrName>ppt_y</p:attrName>
                                        </p:attrNameLst>
                                      </p:cBhvr>
                                      <p:tavLst>
                                        <p:tav tm="0">
                                          <p:val>
                                            <p:strVal val="#ppt_y"/>
                                          </p:val>
                                        </p:tav>
                                        <p:tav tm="100000">
                                          <p:val>
                                            <p:strVal val="#ppt_y"/>
                                          </p:val>
                                        </p:tav>
                                      </p:tavLst>
                                    </p:anim>
                                  </p:childTnLst>
                                </p:cTn>
                              </p:par>
                              <p:par>
                                <p:cTn id="46" presetID="2" presetClass="entr" presetSubtype="8" fill="hold" grpId="0" nodeType="withEffect">
                                  <p:stCondLst>
                                    <p:cond delay="2000"/>
                                  </p:stCondLst>
                                  <p:childTnLst>
                                    <p:set>
                                      <p:cBhvr>
                                        <p:cTn id="47" dur="1" fill="hold">
                                          <p:stCondLst>
                                            <p:cond delay="0"/>
                                          </p:stCondLst>
                                        </p:cTn>
                                        <p:tgtEl>
                                          <p:spTgt spid="15"/>
                                        </p:tgtEl>
                                        <p:attrNameLst>
                                          <p:attrName>style.visibility</p:attrName>
                                        </p:attrNameLst>
                                      </p:cBhvr>
                                      <p:to>
                                        <p:strVal val="visible"/>
                                      </p:to>
                                    </p:set>
                                    <p:anim calcmode="lin" valueType="num">
                                      <p:cBhvr additive="base">
                                        <p:cTn id="48" dur="500" fill="hold"/>
                                        <p:tgtEl>
                                          <p:spTgt spid="15"/>
                                        </p:tgtEl>
                                        <p:attrNameLst>
                                          <p:attrName>ppt_x</p:attrName>
                                        </p:attrNameLst>
                                      </p:cBhvr>
                                      <p:tavLst>
                                        <p:tav tm="0">
                                          <p:val>
                                            <p:strVal val="0-#ppt_w/2"/>
                                          </p:val>
                                        </p:tav>
                                        <p:tav tm="100000">
                                          <p:val>
                                            <p:strVal val="#ppt_x"/>
                                          </p:val>
                                        </p:tav>
                                      </p:tavLst>
                                    </p:anim>
                                    <p:anim calcmode="lin" valueType="num">
                                      <p:cBhvr additive="base">
                                        <p:cTn id="49" dur="500" fill="hold"/>
                                        <p:tgtEl>
                                          <p:spTgt spid="15"/>
                                        </p:tgtEl>
                                        <p:attrNameLst>
                                          <p:attrName>ppt_y</p:attrName>
                                        </p:attrNameLst>
                                      </p:cBhvr>
                                      <p:tavLst>
                                        <p:tav tm="0">
                                          <p:val>
                                            <p:strVal val="#ppt_y"/>
                                          </p:val>
                                        </p:tav>
                                        <p:tav tm="100000">
                                          <p:val>
                                            <p:strVal val="#ppt_y"/>
                                          </p:val>
                                        </p:tav>
                                      </p:tavLst>
                                    </p:anim>
                                  </p:childTnLst>
                                </p:cTn>
                              </p:par>
                              <p:par>
                                <p:cTn id="50" presetID="22" presetClass="entr" presetSubtype="1" fill="hold" nodeType="withEffect">
                                  <p:stCondLst>
                                    <p:cond delay="2500"/>
                                  </p:stCondLst>
                                  <p:childTnLst>
                                    <p:set>
                                      <p:cBhvr>
                                        <p:cTn id="51" dur="1" fill="hold">
                                          <p:stCondLst>
                                            <p:cond delay="0"/>
                                          </p:stCondLst>
                                        </p:cTn>
                                        <p:tgtEl>
                                          <p:spTgt spid="8"/>
                                        </p:tgtEl>
                                        <p:attrNameLst>
                                          <p:attrName>style.visibility</p:attrName>
                                        </p:attrNameLst>
                                      </p:cBhvr>
                                      <p:to>
                                        <p:strVal val="visible"/>
                                      </p:to>
                                    </p:set>
                                    <p:animEffect transition="in" filter="wipe(up)">
                                      <p:cBhvr>
                                        <p:cTn id="52" dur="500"/>
                                        <p:tgtEl>
                                          <p:spTgt spid="8"/>
                                        </p:tgtEl>
                                      </p:cBhvr>
                                    </p:animEffect>
                                  </p:childTnLst>
                                </p:cTn>
                              </p:par>
                              <p:par>
                                <p:cTn id="53" presetID="53" presetClass="entr" presetSubtype="16" fill="hold" grpId="0" nodeType="withEffect">
                                  <p:stCondLst>
                                    <p:cond delay="3000"/>
                                  </p:stCondLst>
                                  <p:childTnLst>
                                    <p:set>
                                      <p:cBhvr>
                                        <p:cTn id="54" dur="1" fill="hold">
                                          <p:stCondLst>
                                            <p:cond delay="0"/>
                                          </p:stCondLst>
                                        </p:cTn>
                                        <p:tgtEl>
                                          <p:spTgt spid="23"/>
                                        </p:tgtEl>
                                        <p:attrNameLst>
                                          <p:attrName>style.visibility</p:attrName>
                                        </p:attrNameLst>
                                      </p:cBhvr>
                                      <p:to>
                                        <p:strVal val="visible"/>
                                      </p:to>
                                    </p:set>
                                    <p:anim calcmode="lin" valueType="num">
                                      <p:cBhvr>
                                        <p:cTn id="55" dur="500" fill="hold"/>
                                        <p:tgtEl>
                                          <p:spTgt spid="23"/>
                                        </p:tgtEl>
                                        <p:attrNameLst>
                                          <p:attrName>ppt_w</p:attrName>
                                        </p:attrNameLst>
                                      </p:cBhvr>
                                      <p:tavLst>
                                        <p:tav tm="0">
                                          <p:val>
                                            <p:fltVal val="0"/>
                                          </p:val>
                                        </p:tav>
                                        <p:tav tm="100000">
                                          <p:val>
                                            <p:strVal val="#ppt_w"/>
                                          </p:val>
                                        </p:tav>
                                      </p:tavLst>
                                    </p:anim>
                                    <p:anim calcmode="lin" valueType="num">
                                      <p:cBhvr>
                                        <p:cTn id="56" dur="500" fill="hold"/>
                                        <p:tgtEl>
                                          <p:spTgt spid="23"/>
                                        </p:tgtEl>
                                        <p:attrNameLst>
                                          <p:attrName>ppt_h</p:attrName>
                                        </p:attrNameLst>
                                      </p:cBhvr>
                                      <p:tavLst>
                                        <p:tav tm="0">
                                          <p:val>
                                            <p:fltVal val="0"/>
                                          </p:val>
                                        </p:tav>
                                        <p:tav tm="100000">
                                          <p:val>
                                            <p:strVal val="#ppt_h"/>
                                          </p:val>
                                        </p:tav>
                                      </p:tavLst>
                                    </p:anim>
                                    <p:animEffect transition="in" filter="fade">
                                      <p:cBhvr>
                                        <p:cTn id="57" dur="500"/>
                                        <p:tgtEl>
                                          <p:spTgt spid="23"/>
                                        </p:tgtEl>
                                      </p:cBhvr>
                                    </p:animEffect>
                                  </p:childTnLst>
                                </p:cTn>
                              </p:par>
                              <p:par>
                                <p:cTn id="58" presetID="22" presetClass="entr" presetSubtype="8" fill="hold" nodeType="withEffect">
                                  <p:stCondLst>
                                    <p:cond delay="3500"/>
                                  </p:stCondLst>
                                  <p:childTnLst>
                                    <p:set>
                                      <p:cBhvr>
                                        <p:cTn id="59" dur="1" fill="hold">
                                          <p:stCondLst>
                                            <p:cond delay="0"/>
                                          </p:stCondLst>
                                        </p:cTn>
                                        <p:tgtEl>
                                          <p:spTgt spid="24"/>
                                        </p:tgtEl>
                                        <p:attrNameLst>
                                          <p:attrName>style.visibility</p:attrName>
                                        </p:attrNameLst>
                                      </p:cBhvr>
                                      <p:to>
                                        <p:strVal val="visible"/>
                                      </p:to>
                                    </p:set>
                                    <p:animEffect transition="in" filter="wipe(left)">
                                      <p:cBhvr>
                                        <p:cTn id="60" dur="500"/>
                                        <p:tgtEl>
                                          <p:spTgt spid="24"/>
                                        </p:tgtEl>
                                      </p:cBhvr>
                                    </p:animEffect>
                                  </p:childTnLst>
                                </p:cTn>
                              </p:par>
                              <p:par>
                                <p:cTn id="61" presetID="2" presetClass="entr" presetSubtype="2" fill="hold" grpId="0" nodeType="withEffect">
                                  <p:stCondLst>
                                    <p:cond delay="4000"/>
                                  </p:stCondLst>
                                  <p:childTnLst>
                                    <p:set>
                                      <p:cBhvr>
                                        <p:cTn id="62" dur="1" fill="hold">
                                          <p:stCondLst>
                                            <p:cond delay="0"/>
                                          </p:stCondLst>
                                        </p:cTn>
                                        <p:tgtEl>
                                          <p:spTgt spid="25"/>
                                        </p:tgtEl>
                                        <p:attrNameLst>
                                          <p:attrName>style.visibility</p:attrName>
                                        </p:attrNameLst>
                                      </p:cBhvr>
                                      <p:to>
                                        <p:strVal val="visible"/>
                                      </p:to>
                                    </p:set>
                                    <p:anim calcmode="lin" valueType="num">
                                      <p:cBhvr additive="base">
                                        <p:cTn id="63" dur="500" fill="hold"/>
                                        <p:tgtEl>
                                          <p:spTgt spid="25"/>
                                        </p:tgtEl>
                                        <p:attrNameLst>
                                          <p:attrName>ppt_x</p:attrName>
                                        </p:attrNameLst>
                                      </p:cBhvr>
                                      <p:tavLst>
                                        <p:tav tm="0">
                                          <p:val>
                                            <p:strVal val="1+#ppt_w/2"/>
                                          </p:val>
                                        </p:tav>
                                        <p:tav tm="100000">
                                          <p:val>
                                            <p:strVal val="#ppt_x"/>
                                          </p:val>
                                        </p:tav>
                                      </p:tavLst>
                                    </p:anim>
                                    <p:anim calcmode="lin" valueType="num">
                                      <p:cBhvr additive="base">
                                        <p:cTn id="64" dur="500" fill="hold"/>
                                        <p:tgtEl>
                                          <p:spTgt spid="25"/>
                                        </p:tgtEl>
                                        <p:attrNameLst>
                                          <p:attrName>ppt_y</p:attrName>
                                        </p:attrNameLst>
                                      </p:cBhvr>
                                      <p:tavLst>
                                        <p:tav tm="0">
                                          <p:val>
                                            <p:strVal val="#ppt_y"/>
                                          </p:val>
                                        </p:tav>
                                        <p:tav tm="100000">
                                          <p:val>
                                            <p:strVal val="#ppt_y"/>
                                          </p:val>
                                        </p:tav>
                                      </p:tavLst>
                                    </p:anim>
                                  </p:childTnLst>
                                </p:cTn>
                              </p:par>
                              <p:par>
                                <p:cTn id="65" presetID="2" presetClass="entr" presetSubtype="2" fill="hold" grpId="0" nodeType="withEffect">
                                  <p:stCondLst>
                                    <p:cond delay="400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1+#ppt_w/2"/>
                                          </p:val>
                                        </p:tav>
                                        <p:tav tm="100000">
                                          <p:val>
                                            <p:strVal val="#ppt_x"/>
                                          </p:val>
                                        </p:tav>
                                      </p:tavLst>
                                    </p:anim>
                                    <p:anim calcmode="lin" valueType="num">
                                      <p:cBhvr additive="base">
                                        <p:cTn id="68" dur="500" fill="hold"/>
                                        <p:tgtEl>
                                          <p:spTgt spid="26"/>
                                        </p:tgtEl>
                                        <p:attrNameLst>
                                          <p:attrName>ppt_y</p:attrName>
                                        </p:attrNameLst>
                                      </p:cBhvr>
                                      <p:tavLst>
                                        <p:tav tm="0">
                                          <p:val>
                                            <p:strVal val="#ppt_y"/>
                                          </p:val>
                                        </p:tav>
                                        <p:tav tm="100000">
                                          <p:val>
                                            <p:strVal val="#ppt_y"/>
                                          </p:val>
                                        </p:tav>
                                      </p:tavLst>
                                    </p:anim>
                                  </p:childTnLst>
                                </p:cTn>
                              </p:par>
                              <p:par>
                                <p:cTn id="69" presetID="2" presetClass="entr" presetSubtype="2" fill="hold" grpId="0" nodeType="withEffect">
                                  <p:stCondLst>
                                    <p:cond delay="4000"/>
                                  </p:stCondLst>
                                  <p:childTnLst>
                                    <p:set>
                                      <p:cBhvr>
                                        <p:cTn id="70" dur="1" fill="hold">
                                          <p:stCondLst>
                                            <p:cond delay="0"/>
                                          </p:stCondLst>
                                        </p:cTn>
                                        <p:tgtEl>
                                          <p:spTgt spid="28"/>
                                        </p:tgtEl>
                                        <p:attrNameLst>
                                          <p:attrName>style.visibility</p:attrName>
                                        </p:attrNameLst>
                                      </p:cBhvr>
                                      <p:to>
                                        <p:strVal val="visible"/>
                                      </p:to>
                                    </p:set>
                                    <p:anim calcmode="lin" valueType="num">
                                      <p:cBhvr additive="base">
                                        <p:cTn id="71" dur="500" fill="hold"/>
                                        <p:tgtEl>
                                          <p:spTgt spid="28"/>
                                        </p:tgtEl>
                                        <p:attrNameLst>
                                          <p:attrName>ppt_x</p:attrName>
                                        </p:attrNameLst>
                                      </p:cBhvr>
                                      <p:tavLst>
                                        <p:tav tm="0">
                                          <p:val>
                                            <p:strVal val="1+#ppt_w/2"/>
                                          </p:val>
                                        </p:tav>
                                        <p:tav tm="100000">
                                          <p:val>
                                            <p:strVal val="#ppt_x"/>
                                          </p:val>
                                        </p:tav>
                                      </p:tavLst>
                                    </p:anim>
                                    <p:anim calcmode="lin" valueType="num">
                                      <p:cBhvr additive="base">
                                        <p:cTn id="72" dur="500" fill="hold"/>
                                        <p:tgtEl>
                                          <p:spTgt spid="28"/>
                                        </p:tgtEl>
                                        <p:attrNameLst>
                                          <p:attrName>ppt_y</p:attrName>
                                        </p:attrNameLst>
                                      </p:cBhvr>
                                      <p:tavLst>
                                        <p:tav tm="0">
                                          <p:val>
                                            <p:strVal val="#ppt_y"/>
                                          </p:val>
                                        </p:tav>
                                        <p:tav tm="100000">
                                          <p:val>
                                            <p:strVal val="#ppt_y"/>
                                          </p:val>
                                        </p:tav>
                                      </p:tavLst>
                                    </p:anim>
                                  </p:childTnLst>
                                </p:cTn>
                              </p:par>
                              <p:par>
                                <p:cTn id="73" presetID="2" presetClass="entr" presetSubtype="2" fill="hold" nodeType="withEffect">
                                  <p:stCondLst>
                                    <p:cond delay="4000"/>
                                  </p:stCondLst>
                                  <p:childTnLst>
                                    <p:set>
                                      <p:cBhvr>
                                        <p:cTn id="74" dur="1" fill="hold">
                                          <p:stCondLst>
                                            <p:cond delay="0"/>
                                          </p:stCondLst>
                                        </p:cTn>
                                        <p:tgtEl>
                                          <p:spTgt spid="27"/>
                                        </p:tgtEl>
                                        <p:attrNameLst>
                                          <p:attrName>style.visibility</p:attrName>
                                        </p:attrNameLst>
                                      </p:cBhvr>
                                      <p:to>
                                        <p:strVal val="visible"/>
                                      </p:to>
                                    </p:set>
                                    <p:anim calcmode="lin" valueType="num">
                                      <p:cBhvr additive="base">
                                        <p:cTn id="75" dur="500" fill="hold"/>
                                        <p:tgtEl>
                                          <p:spTgt spid="27"/>
                                        </p:tgtEl>
                                        <p:attrNameLst>
                                          <p:attrName>ppt_x</p:attrName>
                                        </p:attrNameLst>
                                      </p:cBhvr>
                                      <p:tavLst>
                                        <p:tav tm="0">
                                          <p:val>
                                            <p:strVal val="1+#ppt_w/2"/>
                                          </p:val>
                                        </p:tav>
                                        <p:tav tm="100000">
                                          <p:val>
                                            <p:strVal val="#ppt_x"/>
                                          </p:val>
                                        </p:tav>
                                      </p:tavLst>
                                    </p:anim>
                                    <p:anim calcmode="lin" valueType="num">
                                      <p:cBhvr additive="base">
                                        <p:cTn id="76" dur="500" fill="hold"/>
                                        <p:tgtEl>
                                          <p:spTgt spid="27"/>
                                        </p:tgtEl>
                                        <p:attrNameLst>
                                          <p:attrName>ppt_y</p:attrName>
                                        </p:attrNameLst>
                                      </p:cBhvr>
                                      <p:tavLst>
                                        <p:tav tm="0">
                                          <p:val>
                                            <p:strVal val="#ppt_y"/>
                                          </p:val>
                                        </p:tav>
                                        <p:tav tm="100000">
                                          <p:val>
                                            <p:strVal val="#ppt_y"/>
                                          </p:val>
                                        </p:tav>
                                      </p:tavLst>
                                    </p:anim>
                                  </p:childTnLst>
                                </p:cTn>
                              </p:par>
                              <p:par>
                                <p:cTn id="77" presetID="2" presetClass="entr" presetSubtype="2" fill="hold" grpId="0" nodeType="withEffect">
                                  <p:stCondLst>
                                    <p:cond delay="4000"/>
                                  </p:stCondLst>
                                  <p:childTnLst>
                                    <p:set>
                                      <p:cBhvr>
                                        <p:cTn id="78" dur="1" fill="hold">
                                          <p:stCondLst>
                                            <p:cond delay="0"/>
                                          </p:stCondLst>
                                        </p:cTn>
                                        <p:tgtEl>
                                          <p:spTgt spid="29"/>
                                        </p:tgtEl>
                                        <p:attrNameLst>
                                          <p:attrName>style.visibility</p:attrName>
                                        </p:attrNameLst>
                                      </p:cBhvr>
                                      <p:to>
                                        <p:strVal val="visible"/>
                                      </p:to>
                                    </p:set>
                                    <p:anim calcmode="lin" valueType="num">
                                      <p:cBhvr additive="base">
                                        <p:cTn id="79" dur="500" fill="hold"/>
                                        <p:tgtEl>
                                          <p:spTgt spid="29"/>
                                        </p:tgtEl>
                                        <p:attrNameLst>
                                          <p:attrName>ppt_x</p:attrName>
                                        </p:attrNameLst>
                                      </p:cBhvr>
                                      <p:tavLst>
                                        <p:tav tm="0">
                                          <p:val>
                                            <p:strVal val="1+#ppt_w/2"/>
                                          </p:val>
                                        </p:tav>
                                        <p:tav tm="100000">
                                          <p:val>
                                            <p:strVal val="#ppt_x"/>
                                          </p:val>
                                        </p:tav>
                                      </p:tavLst>
                                    </p:anim>
                                    <p:anim calcmode="lin" valueType="num">
                                      <p:cBhvr additive="base">
                                        <p:cTn id="80" dur="500" fill="hold"/>
                                        <p:tgtEl>
                                          <p:spTgt spid="2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4" grpId="0"/>
      <p:bldP spid="6" grpId="0" animBg="1"/>
      <p:bldP spid="9" grpId="0" animBg="1"/>
      <p:bldP spid="14" grpId="0"/>
      <p:bldP spid="15" grpId="0"/>
      <p:bldP spid="23" grpId="0" animBg="1"/>
      <p:bldP spid="25" grpId="0" animBg="1"/>
      <p:bldP spid="26" grpId="0" animBg="1"/>
      <p:bldP spid="28" grpId="0"/>
      <p:bldP spid="2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图片 21"/>
          <p:cNvPicPr>
            <a:picLocks noChangeAspect="1"/>
          </p:cNvPicPr>
          <p:nvPr/>
        </p:nvPicPr>
        <p:blipFill>
          <a:blip r:embed="rId2">
            <a:extLst>
              <a:ext uri="{28A0092B-C50C-407E-A947-70E740481C1C}">
                <a14:useLocalDpi xmlns:a14="http://schemas.microsoft.com/office/drawing/2010/main" val="0"/>
              </a:ext>
            </a:extLst>
          </a:blip>
          <a:srcRect l="1133" r="29867"/>
          <a:stretch>
            <a:fillRect/>
          </a:stretch>
        </p:blipFill>
        <p:spPr>
          <a:xfrm>
            <a:off x="1299556" y="1194207"/>
            <a:ext cx="2998543" cy="2998543"/>
          </a:xfrm>
          <a:custGeom>
            <a:avLst/>
            <a:gdLst>
              <a:gd name="connsiteX0" fmla="*/ 1499272 w 2998543"/>
              <a:gd name="connsiteY0" fmla="*/ 0 h 2998543"/>
              <a:gd name="connsiteX1" fmla="*/ 2998543 w 2998543"/>
              <a:gd name="connsiteY1" fmla="*/ 1499272 h 2998543"/>
              <a:gd name="connsiteX2" fmla="*/ 1499272 w 2998543"/>
              <a:gd name="connsiteY2" fmla="*/ 2998543 h 2998543"/>
              <a:gd name="connsiteX3" fmla="*/ 0 w 2998543"/>
              <a:gd name="connsiteY3" fmla="*/ 1499272 h 2998543"/>
            </a:gdLst>
            <a:ahLst/>
            <a:cxnLst>
              <a:cxn ang="0">
                <a:pos x="connsiteX0" y="connsiteY0"/>
              </a:cxn>
              <a:cxn ang="0">
                <a:pos x="connsiteX1" y="connsiteY1"/>
              </a:cxn>
              <a:cxn ang="0">
                <a:pos x="connsiteX2" y="connsiteY2"/>
              </a:cxn>
              <a:cxn ang="0">
                <a:pos x="connsiteX3" y="connsiteY3"/>
              </a:cxn>
            </a:cxnLst>
            <a:rect l="l" t="t" r="r" b="b"/>
            <a:pathLst>
              <a:path w="2998543" h="2998543">
                <a:moveTo>
                  <a:pt x="1499272" y="0"/>
                </a:moveTo>
                <a:lnTo>
                  <a:pt x="2998543" y="1499272"/>
                </a:lnTo>
                <a:lnTo>
                  <a:pt x="1499272" y="2998543"/>
                </a:lnTo>
                <a:lnTo>
                  <a:pt x="0" y="1499272"/>
                </a:lnTo>
                <a:close/>
              </a:path>
            </a:pathLst>
          </a:custGeom>
        </p:spPr>
      </p:pic>
      <p:sp>
        <p:nvSpPr>
          <p:cNvPr id="40" name="Freeform 8"/>
          <p:cNvSpPr/>
          <p:nvPr/>
        </p:nvSpPr>
        <p:spPr bwMode="auto">
          <a:xfrm>
            <a:off x="34412" y="0"/>
            <a:ext cx="322337" cy="643548"/>
          </a:xfrm>
          <a:custGeom>
            <a:avLst/>
            <a:gdLst>
              <a:gd name="T0" fmla="*/ 0 w 286"/>
              <a:gd name="T1" fmla="*/ 0 h 571"/>
              <a:gd name="T2" fmla="*/ 286 w 286"/>
              <a:gd name="T3" fmla="*/ 287 h 571"/>
              <a:gd name="T4" fmla="*/ 0 w 286"/>
              <a:gd name="T5" fmla="*/ 571 h 571"/>
              <a:gd name="T6" fmla="*/ 0 w 286"/>
              <a:gd name="T7" fmla="*/ 0 h 571"/>
            </a:gdLst>
            <a:ahLst/>
            <a:cxnLst>
              <a:cxn ang="0">
                <a:pos x="T0" y="T1"/>
              </a:cxn>
              <a:cxn ang="0">
                <a:pos x="T2" y="T3"/>
              </a:cxn>
              <a:cxn ang="0">
                <a:pos x="T4" y="T5"/>
              </a:cxn>
              <a:cxn ang="0">
                <a:pos x="T6" y="T7"/>
              </a:cxn>
            </a:cxnLst>
            <a:rect l="0" t="0" r="r" b="b"/>
            <a:pathLst>
              <a:path w="286" h="571">
                <a:moveTo>
                  <a:pt x="0" y="0"/>
                </a:moveTo>
                <a:lnTo>
                  <a:pt x="286" y="287"/>
                </a:lnTo>
                <a:lnTo>
                  <a:pt x="0" y="571"/>
                </a:lnTo>
                <a:lnTo>
                  <a:pt x="0" y="0"/>
                </a:lnTo>
                <a:close/>
              </a:path>
            </a:pathLst>
          </a:custGeom>
          <a:solidFill>
            <a:schemeClr val="tx1">
              <a:lumMod val="75000"/>
              <a:lumOff val="25000"/>
            </a:schemeClr>
          </a:solidFill>
          <a:ln w="6350" cap="flat">
            <a:noFill/>
            <a:prstDash val="solid"/>
            <a:miter lim="800000"/>
          </a:ln>
        </p:spPr>
        <p:txBody>
          <a:bodyPr vert="horz" wrap="square" lIns="91440" tIns="45720" rIns="91440" bIns="45720" numCol="1" anchor="t" anchorCtr="0" compatLnSpc="1"/>
          <a:lstStyle/>
          <a:p>
            <a:endParaRPr lang="zh-CN" altLang="en-US"/>
          </a:p>
        </p:txBody>
      </p:sp>
      <p:sp>
        <p:nvSpPr>
          <p:cNvPr id="41" name="Freeform 9"/>
          <p:cNvSpPr/>
          <p:nvPr/>
        </p:nvSpPr>
        <p:spPr bwMode="auto">
          <a:xfrm>
            <a:off x="134298" y="225172"/>
            <a:ext cx="216113" cy="433006"/>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solidFill>
            <a:schemeClr val="accent1"/>
          </a:solidFill>
          <a:ln>
            <a:noFill/>
          </a:ln>
        </p:spPr>
        <p:txBody>
          <a:bodyPr vert="horz" wrap="square" lIns="91440" tIns="45720" rIns="91440" bIns="45720" numCol="1" anchor="t" anchorCtr="0" compatLnSpc="1"/>
          <a:lstStyle/>
          <a:p>
            <a:endParaRPr lang="zh-CN" altLang="en-US"/>
          </a:p>
        </p:txBody>
      </p:sp>
      <p:sp>
        <p:nvSpPr>
          <p:cNvPr id="42" name="Rectangle 18"/>
          <p:cNvSpPr>
            <a:spLocks noChangeArrowheads="1"/>
          </p:cNvSpPr>
          <p:nvPr/>
        </p:nvSpPr>
        <p:spPr bwMode="auto">
          <a:xfrm>
            <a:off x="497958" y="194699"/>
            <a:ext cx="1025922" cy="307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pPr fontAlgn="base">
              <a:spcBef>
                <a:spcPct val="0"/>
              </a:spcBef>
              <a:spcAft>
                <a:spcPct val="0"/>
              </a:spcAft>
            </a:pPr>
            <a:r>
              <a:rPr lang="zh-CN" altLang="en-US" sz="2000" b="1" dirty="0">
                <a:solidFill>
                  <a:schemeClr val="accent1"/>
                </a:solidFill>
                <a:latin typeface="Impact" pitchFamily="34" charset="0"/>
                <a:ea typeface="微软雅黑" pitchFamily="34" charset="-122"/>
                <a:cs typeface="宋体" pitchFamily="2" charset="-122"/>
              </a:rPr>
              <a:t>相关</a:t>
            </a:r>
            <a:r>
              <a:rPr lang="zh-CN" altLang="en-US" sz="2000" b="1" dirty="0">
                <a:solidFill>
                  <a:schemeClr val="accent2"/>
                </a:solidFill>
                <a:latin typeface="Impact" pitchFamily="34" charset="0"/>
                <a:ea typeface="微软雅黑" pitchFamily="34" charset="-122"/>
                <a:cs typeface="宋体" pitchFamily="2" charset="-122"/>
              </a:rPr>
              <a:t>知识</a:t>
            </a:r>
            <a:endParaRPr lang="en-US" altLang="zh-CN" sz="2000" b="1" dirty="0">
              <a:solidFill>
                <a:schemeClr val="accent2"/>
              </a:solidFill>
              <a:latin typeface="Impact" pitchFamily="34" charset="0"/>
              <a:ea typeface="微软雅黑" pitchFamily="34" charset="-122"/>
              <a:cs typeface="宋体" pitchFamily="2" charset="-122"/>
            </a:endParaRPr>
          </a:p>
        </p:txBody>
      </p:sp>
      <p:sp>
        <p:nvSpPr>
          <p:cNvPr id="113" name="菱形 112"/>
          <p:cNvSpPr/>
          <p:nvPr/>
        </p:nvSpPr>
        <p:spPr>
          <a:xfrm>
            <a:off x="1153590" y="1683457"/>
            <a:ext cx="638034" cy="638034"/>
          </a:xfrm>
          <a:prstGeom prst="diamond">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5" name="Freeform 24"/>
          <p:cNvSpPr>
            <a:spLocks noEditPoints="1"/>
          </p:cNvSpPr>
          <p:nvPr/>
        </p:nvSpPr>
        <p:spPr bwMode="auto">
          <a:xfrm>
            <a:off x="1361081" y="1897181"/>
            <a:ext cx="223052" cy="210595"/>
          </a:xfrm>
          <a:custGeom>
            <a:avLst/>
            <a:gdLst>
              <a:gd name="T0" fmla="*/ 48 w 98"/>
              <a:gd name="T1" fmla="*/ 24 h 92"/>
              <a:gd name="T2" fmla="*/ 50 w 98"/>
              <a:gd name="T3" fmla="*/ 53 h 92"/>
              <a:gd name="T4" fmla="*/ 52 w 98"/>
              <a:gd name="T5" fmla="*/ 17 h 92"/>
              <a:gd name="T6" fmla="*/ 48 w 98"/>
              <a:gd name="T7" fmla="*/ 16 h 92"/>
              <a:gd name="T8" fmla="*/ 41 w 98"/>
              <a:gd name="T9" fmla="*/ 28 h 92"/>
              <a:gd name="T10" fmla="*/ 94 w 98"/>
              <a:gd name="T11" fmla="*/ 12 h 92"/>
              <a:gd name="T12" fmla="*/ 84 w 98"/>
              <a:gd name="T13" fmla="*/ 12 h 92"/>
              <a:gd name="T14" fmla="*/ 80 w 98"/>
              <a:gd name="T15" fmla="*/ 0 h 92"/>
              <a:gd name="T16" fmla="*/ 14 w 98"/>
              <a:gd name="T17" fmla="*/ 4 h 92"/>
              <a:gd name="T18" fmla="*/ 3 w 98"/>
              <a:gd name="T19" fmla="*/ 12 h 92"/>
              <a:gd name="T20" fmla="*/ 0 w 98"/>
              <a:gd name="T21" fmla="*/ 37 h 92"/>
              <a:gd name="T22" fmla="*/ 6 w 98"/>
              <a:gd name="T23" fmla="*/ 52 h 92"/>
              <a:gd name="T24" fmla="*/ 45 w 98"/>
              <a:gd name="T25" fmla="*/ 75 h 92"/>
              <a:gd name="T26" fmla="*/ 29 w 98"/>
              <a:gd name="T27" fmla="*/ 84 h 92"/>
              <a:gd name="T28" fmla="*/ 29 w 98"/>
              <a:gd name="T29" fmla="*/ 92 h 92"/>
              <a:gd name="T30" fmla="*/ 73 w 98"/>
              <a:gd name="T31" fmla="*/ 88 h 92"/>
              <a:gd name="T32" fmla="*/ 53 w 98"/>
              <a:gd name="T33" fmla="*/ 84 h 92"/>
              <a:gd name="T34" fmla="*/ 78 w 98"/>
              <a:gd name="T35" fmla="*/ 59 h 92"/>
              <a:gd name="T36" fmla="*/ 92 w 98"/>
              <a:gd name="T37" fmla="*/ 52 h 92"/>
              <a:gd name="T38" fmla="*/ 98 w 98"/>
              <a:gd name="T39" fmla="*/ 16 h 92"/>
              <a:gd name="T40" fmla="*/ 11 w 98"/>
              <a:gd name="T41" fmla="*/ 47 h 92"/>
              <a:gd name="T42" fmla="*/ 7 w 98"/>
              <a:gd name="T43" fmla="*/ 37 h 92"/>
              <a:gd name="T44" fmla="*/ 14 w 98"/>
              <a:gd name="T45" fmla="*/ 20 h 92"/>
              <a:gd name="T46" fmla="*/ 15 w 98"/>
              <a:gd name="T47" fmla="*/ 50 h 92"/>
              <a:gd name="T48" fmla="*/ 76 w 98"/>
              <a:gd name="T49" fmla="*/ 40 h 92"/>
              <a:gd name="T50" fmla="*/ 73 w 98"/>
              <a:gd name="T51" fmla="*/ 53 h 92"/>
              <a:gd name="T52" fmla="*/ 49 w 98"/>
              <a:gd name="T53" fmla="*/ 67 h 92"/>
              <a:gd name="T54" fmla="*/ 24 w 98"/>
              <a:gd name="T55" fmla="*/ 53 h 92"/>
              <a:gd name="T56" fmla="*/ 21 w 98"/>
              <a:gd name="T57" fmla="*/ 40 h 92"/>
              <a:gd name="T58" fmla="*/ 76 w 98"/>
              <a:gd name="T59" fmla="*/ 8 h 92"/>
              <a:gd name="T60" fmla="*/ 91 w 98"/>
              <a:gd name="T61" fmla="*/ 37 h 92"/>
              <a:gd name="T62" fmla="*/ 86 w 98"/>
              <a:gd name="T63" fmla="*/ 47 h 92"/>
              <a:gd name="T64" fmla="*/ 83 w 98"/>
              <a:gd name="T65" fmla="*/ 50 h 92"/>
              <a:gd name="T66" fmla="*/ 84 w 98"/>
              <a:gd name="T67" fmla="*/ 40 h 92"/>
              <a:gd name="T68" fmla="*/ 91 w 98"/>
              <a:gd name="T69" fmla="*/ 20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98" h="92">
                <a:moveTo>
                  <a:pt x="44" y="28"/>
                </a:moveTo>
                <a:cubicBezTo>
                  <a:pt x="48" y="24"/>
                  <a:pt x="48" y="24"/>
                  <a:pt x="48" y="24"/>
                </a:cubicBezTo>
                <a:cubicBezTo>
                  <a:pt x="48" y="51"/>
                  <a:pt x="48" y="51"/>
                  <a:pt x="48" y="51"/>
                </a:cubicBezTo>
                <a:cubicBezTo>
                  <a:pt x="48" y="52"/>
                  <a:pt x="49" y="53"/>
                  <a:pt x="50" y="53"/>
                </a:cubicBezTo>
                <a:cubicBezTo>
                  <a:pt x="51" y="53"/>
                  <a:pt x="52" y="52"/>
                  <a:pt x="52" y="51"/>
                </a:cubicBezTo>
                <a:cubicBezTo>
                  <a:pt x="52" y="17"/>
                  <a:pt x="52" y="17"/>
                  <a:pt x="52" y="17"/>
                </a:cubicBezTo>
                <a:cubicBezTo>
                  <a:pt x="52" y="16"/>
                  <a:pt x="51" y="15"/>
                  <a:pt x="50" y="15"/>
                </a:cubicBezTo>
                <a:cubicBezTo>
                  <a:pt x="49" y="15"/>
                  <a:pt x="48" y="15"/>
                  <a:pt x="48" y="16"/>
                </a:cubicBezTo>
                <a:cubicBezTo>
                  <a:pt x="41" y="25"/>
                  <a:pt x="41" y="25"/>
                  <a:pt x="41" y="25"/>
                </a:cubicBezTo>
                <a:cubicBezTo>
                  <a:pt x="40" y="26"/>
                  <a:pt x="40" y="28"/>
                  <a:pt x="41" y="28"/>
                </a:cubicBezTo>
                <a:cubicBezTo>
                  <a:pt x="42" y="29"/>
                  <a:pt x="44" y="29"/>
                  <a:pt x="44" y="28"/>
                </a:cubicBezTo>
                <a:close/>
                <a:moveTo>
                  <a:pt x="94" y="12"/>
                </a:moveTo>
                <a:cubicBezTo>
                  <a:pt x="94" y="12"/>
                  <a:pt x="94" y="12"/>
                  <a:pt x="94" y="12"/>
                </a:cubicBezTo>
                <a:cubicBezTo>
                  <a:pt x="84" y="12"/>
                  <a:pt x="84" y="12"/>
                  <a:pt x="84" y="12"/>
                </a:cubicBezTo>
                <a:cubicBezTo>
                  <a:pt x="84" y="4"/>
                  <a:pt x="84" y="4"/>
                  <a:pt x="84" y="4"/>
                </a:cubicBezTo>
                <a:cubicBezTo>
                  <a:pt x="84" y="2"/>
                  <a:pt x="82" y="0"/>
                  <a:pt x="80" y="0"/>
                </a:cubicBezTo>
                <a:cubicBezTo>
                  <a:pt x="17" y="0"/>
                  <a:pt x="17" y="0"/>
                  <a:pt x="17" y="0"/>
                </a:cubicBezTo>
                <a:cubicBezTo>
                  <a:pt x="15" y="0"/>
                  <a:pt x="14" y="2"/>
                  <a:pt x="14" y="4"/>
                </a:cubicBezTo>
                <a:cubicBezTo>
                  <a:pt x="14" y="12"/>
                  <a:pt x="14" y="12"/>
                  <a:pt x="14" y="12"/>
                </a:cubicBezTo>
                <a:cubicBezTo>
                  <a:pt x="3" y="12"/>
                  <a:pt x="3" y="12"/>
                  <a:pt x="3" y="12"/>
                </a:cubicBezTo>
                <a:cubicBezTo>
                  <a:pt x="1" y="12"/>
                  <a:pt x="0" y="14"/>
                  <a:pt x="0" y="16"/>
                </a:cubicBezTo>
                <a:cubicBezTo>
                  <a:pt x="0" y="37"/>
                  <a:pt x="0" y="37"/>
                  <a:pt x="0" y="37"/>
                </a:cubicBezTo>
                <a:cubicBezTo>
                  <a:pt x="0" y="43"/>
                  <a:pt x="2" y="48"/>
                  <a:pt x="6" y="52"/>
                </a:cubicBezTo>
                <a:cubicBezTo>
                  <a:pt x="6" y="52"/>
                  <a:pt x="6" y="52"/>
                  <a:pt x="6" y="52"/>
                </a:cubicBezTo>
                <a:cubicBezTo>
                  <a:pt x="9" y="56"/>
                  <a:pt x="14" y="58"/>
                  <a:pt x="19" y="59"/>
                </a:cubicBezTo>
                <a:cubicBezTo>
                  <a:pt x="25" y="68"/>
                  <a:pt x="35" y="74"/>
                  <a:pt x="45" y="75"/>
                </a:cubicBezTo>
                <a:cubicBezTo>
                  <a:pt x="45" y="84"/>
                  <a:pt x="45" y="84"/>
                  <a:pt x="45" y="84"/>
                </a:cubicBezTo>
                <a:cubicBezTo>
                  <a:pt x="29" y="84"/>
                  <a:pt x="29" y="84"/>
                  <a:pt x="29" y="84"/>
                </a:cubicBezTo>
                <a:cubicBezTo>
                  <a:pt x="27" y="84"/>
                  <a:pt x="25" y="86"/>
                  <a:pt x="25" y="88"/>
                </a:cubicBezTo>
                <a:cubicBezTo>
                  <a:pt x="25" y="90"/>
                  <a:pt x="27" y="92"/>
                  <a:pt x="29" y="92"/>
                </a:cubicBezTo>
                <a:cubicBezTo>
                  <a:pt x="69" y="92"/>
                  <a:pt x="69" y="92"/>
                  <a:pt x="69" y="92"/>
                </a:cubicBezTo>
                <a:cubicBezTo>
                  <a:pt x="71" y="92"/>
                  <a:pt x="73" y="90"/>
                  <a:pt x="73" y="88"/>
                </a:cubicBezTo>
                <a:cubicBezTo>
                  <a:pt x="73" y="86"/>
                  <a:pt x="71" y="84"/>
                  <a:pt x="69" y="84"/>
                </a:cubicBezTo>
                <a:cubicBezTo>
                  <a:pt x="53" y="84"/>
                  <a:pt x="53" y="84"/>
                  <a:pt x="53" y="84"/>
                </a:cubicBezTo>
                <a:cubicBezTo>
                  <a:pt x="53" y="75"/>
                  <a:pt x="53" y="75"/>
                  <a:pt x="53" y="75"/>
                </a:cubicBezTo>
                <a:cubicBezTo>
                  <a:pt x="63" y="74"/>
                  <a:pt x="73" y="68"/>
                  <a:pt x="78" y="59"/>
                </a:cubicBezTo>
                <a:cubicBezTo>
                  <a:pt x="84" y="58"/>
                  <a:pt x="88" y="56"/>
                  <a:pt x="92" y="53"/>
                </a:cubicBezTo>
                <a:cubicBezTo>
                  <a:pt x="92" y="52"/>
                  <a:pt x="92" y="52"/>
                  <a:pt x="92" y="52"/>
                </a:cubicBezTo>
                <a:cubicBezTo>
                  <a:pt x="96" y="48"/>
                  <a:pt x="98" y="43"/>
                  <a:pt x="98" y="37"/>
                </a:cubicBezTo>
                <a:cubicBezTo>
                  <a:pt x="98" y="16"/>
                  <a:pt x="98" y="16"/>
                  <a:pt x="98" y="16"/>
                </a:cubicBezTo>
                <a:cubicBezTo>
                  <a:pt x="98" y="14"/>
                  <a:pt x="96" y="12"/>
                  <a:pt x="94" y="12"/>
                </a:cubicBezTo>
                <a:close/>
                <a:moveTo>
                  <a:pt x="11" y="47"/>
                </a:moveTo>
                <a:cubicBezTo>
                  <a:pt x="11" y="47"/>
                  <a:pt x="11" y="47"/>
                  <a:pt x="11" y="47"/>
                </a:cubicBezTo>
                <a:cubicBezTo>
                  <a:pt x="9" y="44"/>
                  <a:pt x="7" y="41"/>
                  <a:pt x="7" y="37"/>
                </a:cubicBezTo>
                <a:cubicBezTo>
                  <a:pt x="7" y="20"/>
                  <a:pt x="7" y="20"/>
                  <a:pt x="7" y="20"/>
                </a:cubicBezTo>
                <a:cubicBezTo>
                  <a:pt x="14" y="20"/>
                  <a:pt x="14" y="20"/>
                  <a:pt x="14" y="20"/>
                </a:cubicBezTo>
                <a:cubicBezTo>
                  <a:pt x="14" y="40"/>
                  <a:pt x="14" y="40"/>
                  <a:pt x="14" y="40"/>
                </a:cubicBezTo>
                <a:cubicBezTo>
                  <a:pt x="14" y="44"/>
                  <a:pt x="14" y="47"/>
                  <a:pt x="15" y="50"/>
                </a:cubicBezTo>
                <a:cubicBezTo>
                  <a:pt x="14" y="49"/>
                  <a:pt x="12" y="48"/>
                  <a:pt x="11" y="47"/>
                </a:cubicBezTo>
                <a:close/>
                <a:moveTo>
                  <a:pt x="76" y="40"/>
                </a:moveTo>
                <a:cubicBezTo>
                  <a:pt x="76" y="40"/>
                  <a:pt x="76" y="40"/>
                  <a:pt x="76" y="40"/>
                </a:cubicBezTo>
                <a:cubicBezTo>
                  <a:pt x="76" y="45"/>
                  <a:pt x="75" y="49"/>
                  <a:pt x="73" y="53"/>
                </a:cubicBezTo>
                <a:cubicBezTo>
                  <a:pt x="73" y="53"/>
                  <a:pt x="73" y="53"/>
                  <a:pt x="73" y="53"/>
                </a:cubicBezTo>
                <a:cubicBezTo>
                  <a:pt x="69" y="62"/>
                  <a:pt x="59" y="67"/>
                  <a:pt x="49" y="67"/>
                </a:cubicBezTo>
                <a:cubicBezTo>
                  <a:pt x="39" y="67"/>
                  <a:pt x="29" y="62"/>
                  <a:pt x="24" y="53"/>
                </a:cubicBezTo>
                <a:cubicBezTo>
                  <a:pt x="24" y="53"/>
                  <a:pt x="24" y="53"/>
                  <a:pt x="24" y="53"/>
                </a:cubicBezTo>
                <a:cubicBezTo>
                  <a:pt x="22" y="49"/>
                  <a:pt x="21" y="45"/>
                  <a:pt x="21" y="40"/>
                </a:cubicBezTo>
                <a:cubicBezTo>
                  <a:pt x="21" y="40"/>
                  <a:pt x="21" y="40"/>
                  <a:pt x="21" y="40"/>
                </a:cubicBezTo>
                <a:cubicBezTo>
                  <a:pt x="21" y="8"/>
                  <a:pt x="21" y="8"/>
                  <a:pt x="21" y="8"/>
                </a:cubicBezTo>
                <a:cubicBezTo>
                  <a:pt x="76" y="8"/>
                  <a:pt x="76" y="8"/>
                  <a:pt x="76" y="8"/>
                </a:cubicBezTo>
                <a:cubicBezTo>
                  <a:pt x="76" y="40"/>
                  <a:pt x="76" y="40"/>
                  <a:pt x="76" y="40"/>
                </a:cubicBezTo>
                <a:close/>
                <a:moveTo>
                  <a:pt x="91" y="37"/>
                </a:moveTo>
                <a:cubicBezTo>
                  <a:pt x="91" y="37"/>
                  <a:pt x="91" y="37"/>
                  <a:pt x="91" y="37"/>
                </a:cubicBezTo>
                <a:cubicBezTo>
                  <a:pt x="91" y="41"/>
                  <a:pt x="89" y="44"/>
                  <a:pt x="86" y="47"/>
                </a:cubicBezTo>
                <a:cubicBezTo>
                  <a:pt x="86" y="47"/>
                  <a:pt x="86" y="47"/>
                  <a:pt x="86" y="47"/>
                </a:cubicBezTo>
                <a:cubicBezTo>
                  <a:pt x="85" y="48"/>
                  <a:pt x="84" y="49"/>
                  <a:pt x="83" y="50"/>
                </a:cubicBezTo>
                <a:cubicBezTo>
                  <a:pt x="84" y="47"/>
                  <a:pt x="84" y="44"/>
                  <a:pt x="84" y="40"/>
                </a:cubicBezTo>
                <a:cubicBezTo>
                  <a:pt x="84" y="40"/>
                  <a:pt x="84" y="40"/>
                  <a:pt x="84" y="40"/>
                </a:cubicBezTo>
                <a:cubicBezTo>
                  <a:pt x="84" y="20"/>
                  <a:pt x="84" y="20"/>
                  <a:pt x="84" y="20"/>
                </a:cubicBezTo>
                <a:cubicBezTo>
                  <a:pt x="91" y="20"/>
                  <a:pt x="91" y="20"/>
                  <a:pt x="91" y="20"/>
                </a:cubicBezTo>
                <a:cubicBezTo>
                  <a:pt x="91" y="37"/>
                  <a:pt x="91" y="37"/>
                  <a:pt x="91" y="37"/>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9" name="Rectangle 24"/>
          <p:cNvSpPr>
            <a:spLocks noChangeArrowheads="1"/>
          </p:cNvSpPr>
          <p:nvPr/>
        </p:nvSpPr>
        <p:spPr bwMode="auto">
          <a:xfrm>
            <a:off x="4867226" y="2046015"/>
            <a:ext cx="3562059" cy="202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nSpc>
                <a:spcPct val="120000"/>
              </a:lnSpc>
              <a:spcBef>
                <a:spcPts val="300"/>
              </a:spcBef>
            </a:pPr>
            <a:r>
              <a:rPr lang="zh-CN" altLang="en-US" sz="1200" b="1" dirty="0">
                <a:latin typeface="微软雅黑" panose="020B0503020204020204" pitchFamily="34" charset="-122"/>
                <a:ea typeface="微软雅黑" panose="020B0503020204020204" pitchFamily="34" charset="-122"/>
              </a:rPr>
              <a:t>（</a:t>
            </a:r>
            <a:r>
              <a:rPr lang="en-US" altLang="zh-CN" sz="1200" b="1" dirty="0">
                <a:latin typeface="微软雅黑" panose="020B0503020204020204" pitchFamily="34" charset="-122"/>
                <a:ea typeface="微软雅黑" panose="020B0503020204020204" pitchFamily="34" charset="-122"/>
              </a:rPr>
              <a:t>1</a:t>
            </a:r>
            <a:r>
              <a:rPr lang="zh-CN" altLang="en-US" sz="1200" b="1" dirty="0">
                <a:latin typeface="微软雅黑" panose="020B0503020204020204" pitchFamily="34" charset="-122"/>
                <a:ea typeface="微软雅黑" panose="020B0503020204020204" pitchFamily="34" charset="-122"/>
              </a:rPr>
              <a:t>）公益招贴的含义。</a:t>
            </a:r>
            <a:endParaRPr lang="en-US" altLang="zh-CN" sz="1200" b="1" dirty="0">
              <a:latin typeface="微软雅黑" panose="020B0503020204020204" pitchFamily="34" charset="-122"/>
              <a:ea typeface="微软雅黑" panose="020B0503020204020204" pitchFamily="34" charset="-122"/>
            </a:endParaRPr>
          </a:p>
        </p:txBody>
      </p:sp>
      <p:sp>
        <p:nvSpPr>
          <p:cNvPr id="120" name="Rectangle 24"/>
          <p:cNvSpPr>
            <a:spLocks noChangeArrowheads="1"/>
          </p:cNvSpPr>
          <p:nvPr/>
        </p:nvSpPr>
        <p:spPr bwMode="auto">
          <a:xfrm>
            <a:off x="4867234" y="2390900"/>
            <a:ext cx="3383950" cy="1089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marL="171438" indent="-171438">
              <a:lnSpc>
                <a:spcPct val="120000"/>
              </a:lnSpc>
              <a:spcBef>
                <a:spcPts val="500"/>
              </a:spcBef>
              <a:buClr>
                <a:schemeClr val="tx1">
                  <a:lumMod val="75000"/>
                  <a:lumOff val="25000"/>
                </a:schemeClr>
              </a:buClr>
              <a:buFont typeface="Wingdings" pitchFamily="2" charset="2"/>
              <a:buChar char="n"/>
            </a:pPr>
            <a:r>
              <a:rPr lang="zh-CN" altLang="en-US" sz="1200" dirty="0">
                <a:latin typeface="微软雅黑" panose="020B0503020204020204" pitchFamily="34" charset="-122"/>
                <a:ea typeface="微软雅黑" panose="020B0503020204020204" pitchFamily="34" charset="-122"/>
              </a:rPr>
              <a:t>公益招贴是指不以盈利为目的，服务于公众（公共）利益的广告宣传，旨在增进公众对突出社会问题的了解，影响他们对问题的看法和态度，改变他们的行为与做法，发挥正能量，促进社会问题的解决或缓解的印刷广告。</a:t>
            </a:r>
            <a:endParaRPr lang="en-US" altLang="zh-CN" sz="1200" dirty="0">
              <a:latin typeface="微软雅黑" panose="020B0503020204020204" pitchFamily="34" charset="-122"/>
              <a:ea typeface="微软雅黑" panose="020B0503020204020204" pitchFamily="34" charset="-122"/>
            </a:endParaRPr>
          </a:p>
        </p:txBody>
      </p:sp>
      <p:sp>
        <p:nvSpPr>
          <p:cNvPr id="121" name="菱形 120"/>
          <p:cNvSpPr/>
          <p:nvPr/>
        </p:nvSpPr>
        <p:spPr>
          <a:xfrm>
            <a:off x="3932784" y="1788754"/>
            <a:ext cx="638034" cy="638034"/>
          </a:xfrm>
          <a:prstGeom prst="diamond">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6" name="Freeform 26"/>
          <p:cNvSpPr>
            <a:spLocks noEditPoints="1"/>
          </p:cNvSpPr>
          <p:nvPr/>
        </p:nvSpPr>
        <p:spPr bwMode="auto">
          <a:xfrm>
            <a:off x="4142123" y="1997578"/>
            <a:ext cx="219356" cy="220386"/>
          </a:xfrm>
          <a:custGeom>
            <a:avLst/>
            <a:gdLst>
              <a:gd name="T0" fmla="*/ 83 w 106"/>
              <a:gd name="T1" fmla="*/ 53 h 106"/>
              <a:gd name="T2" fmla="*/ 104 w 106"/>
              <a:gd name="T3" fmla="*/ 22 h 106"/>
              <a:gd name="T4" fmla="*/ 72 w 106"/>
              <a:gd name="T5" fmla="*/ 4 h 106"/>
              <a:gd name="T6" fmla="*/ 31 w 106"/>
              <a:gd name="T7" fmla="*/ 2 h 106"/>
              <a:gd name="T8" fmla="*/ 2 w 106"/>
              <a:gd name="T9" fmla="*/ 26 h 106"/>
              <a:gd name="T10" fmla="*/ 23 w 106"/>
              <a:gd name="T11" fmla="*/ 53 h 106"/>
              <a:gd name="T12" fmla="*/ 1 w 106"/>
              <a:gd name="T13" fmla="*/ 77 h 106"/>
              <a:gd name="T14" fmla="*/ 5 w 106"/>
              <a:gd name="T15" fmla="*/ 105 h 106"/>
              <a:gd name="T16" fmla="*/ 32 w 106"/>
              <a:gd name="T17" fmla="*/ 104 h 106"/>
              <a:gd name="T18" fmla="*/ 74 w 106"/>
              <a:gd name="T19" fmla="*/ 104 h 106"/>
              <a:gd name="T20" fmla="*/ 80 w 106"/>
              <a:gd name="T21" fmla="*/ 104 h 106"/>
              <a:gd name="T22" fmla="*/ 104 w 106"/>
              <a:gd name="T23" fmla="*/ 75 h 106"/>
              <a:gd name="T24" fmla="*/ 77 w 106"/>
              <a:gd name="T25" fmla="*/ 9 h 106"/>
              <a:gd name="T26" fmla="*/ 96 w 106"/>
              <a:gd name="T27" fmla="*/ 24 h 106"/>
              <a:gd name="T28" fmla="*/ 90 w 106"/>
              <a:gd name="T29" fmla="*/ 36 h 106"/>
              <a:gd name="T30" fmla="*/ 85 w 106"/>
              <a:gd name="T31" fmla="*/ 31 h 106"/>
              <a:gd name="T32" fmla="*/ 85 w 106"/>
              <a:gd name="T33" fmla="*/ 31 h 106"/>
              <a:gd name="T34" fmla="*/ 75 w 106"/>
              <a:gd name="T35" fmla="*/ 21 h 106"/>
              <a:gd name="T36" fmla="*/ 75 w 106"/>
              <a:gd name="T37" fmla="*/ 21 h 106"/>
              <a:gd name="T38" fmla="*/ 75 w 106"/>
              <a:gd name="T39" fmla="*/ 21 h 106"/>
              <a:gd name="T40" fmla="*/ 75 w 106"/>
              <a:gd name="T41" fmla="*/ 20 h 106"/>
              <a:gd name="T42" fmla="*/ 77 w 106"/>
              <a:gd name="T43" fmla="*/ 9 h 106"/>
              <a:gd name="T44" fmla="*/ 80 w 106"/>
              <a:gd name="T45" fmla="*/ 33 h 106"/>
              <a:gd name="T46" fmla="*/ 15 w 106"/>
              <a:gd name="T47" fmla="*/ 84 h 106"/>
              <a:gd name="T48" fmla="*/ 80 w 106"/>
              <a:gd name="T49" fmla="*/ 33 h 106"/>
              <a:gd name="T50" fmla="*/ 10 w 106"/>
              <a:gd name="T51" fmla="*/ 29 h 106"/>
              <a:gd name="T52" fmla="*/ 32 w 106"/>
              <a:gd name="T53" fmla="*/ 14 h 106"/>
              <a:gd name="T54" fmla="*/ 25 w 106"/>
              <a:gd name="T55" fmla="*/ 24 h 106"/>
              <a:gd name="T56" fmla="*/ 35 w 106"/>
              <a:gd name="T57" fmla="*/ 17 h 106"/>
              <a:gd name="T58" fmla="*/ 37 w 106"/>
              <a:gd name="T59" fmla="*/ 26 h 106"/>
              <a:gd name="T60" fmla="*/ 41 w 106"/>
              <a:gd name="T61" fmla="*/ 29 h 106"/>
              <a:gd name="T62" fmla="*/ 47 w 106"/>
              <a:gd name="T63" fmla="*/ 29 h 106"/>
              <a:gd name="T64" fmla="*/ 10 w 106"/>
              <a:gd name="T65" fmla="*/ 29 h 106"/>
              <a:gd name="T66" fmla="*/ 67 w 106"/>
              <a:gd name="T67" fmla="*/ 19 h 106"/>
              <a:gd name="T68" fmla="*/ 12 w 106"/>
              <a:gd name="T69" fmla="*/ 80 h 106"/>
              <a:gd name="T70" fmla="*/ 67 w 106"/>
              <a:gd name="T71" fmla="*/ 19 h 106"/>
              <a:gd name="T72" fmla="*/ 8 w 106"/>
              <a:gd name="T73" fmla="*/ 98 h 106"/>
              <a:gd name="T74" fmla="*/ 22 w 106"/>
              <a:gd name="T75" fmla="*/ 98 h 106"/>
              <a:gd name="T76" fmla="*/ 28 w 106"/>
              <a:gd name="T77" fmla="*/ 97 h 106"/>
              <a:gd name="T78" fmla="*/ 25 w 106"/>
              <a:gd name="T79" fmla="*/ 94 h 106"/>
              <a:gd name="T80" fmla="*/ 86 w 106"/>
              <a:gd name="T81" fmla="*/ 39 h 106"/>
              <a:gd name="T82" fmla="*/ 77 w 106"/>
              <a:gd name="T83" fmla="*/ 96 h 106"/>
              <a:gd name="T84" fmla="*/ 59 w 106"/>
              <a:gd name="T85" fmla="*/ 77 h 106"/>
              <a:gd name="T86" fmla="*/ 81 w 106"/>
              <a:gd name="T87" fmla="*/ 62 h 106"/>
              <a:gd name="T88" fmla="*/ 77 w 106"/>
              <a:gd name="T89" fmla="*/ 69 h 106"/>
              <a:gd name="T90" fmla="*/ 84 w 106"/>
              <a:gd name="T91" fmla="*/ 66 h 106"/>
              <a:gd name="T92" fmla="*/ 83 w 106"/>
              <a:gd name="T93" fmla="*/ 78 h 106"/>
              <a:gd name="T94" fmla="*/ 86 w 106"/>
              <a:gd name="T95" fmla="*/ 81 h 106"/>
              <a:gd name="T96" fmla="*/ 96 w 106"/>
              <a:gd name="T97" fmla="*/ 77 h 1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106" h="106">
                <a:moveTo>
                  <a:pt x="104" y="75"/>
                </a:moveTo>
                <a:cubicBezTo>
                  <a:pt x="83" y="53"/>
                  <a:pt x="83" y="53"/>
                  <a:pt x="83" y="53"/>
                </a:cubicBezTo>
                <a:cubicBezTo>
                  <a:pt x="102" y="34"/>
                  <a:pt x="102" y="34"/>
                  <a:pt x="102" y="34"/>
                </a:cubicBezTo>
                <a:cubicBezTo>
                  <a:pt x="105" y="31"/>
                  <a:pt x="106" y="27"/>
                  <a:pt x="104" y="22"/>
                </a:cubicBezTo>
                <a:cubicBezTo>
                  <a:pt x="102" y="17"/>
                  <a:pt x="92" y="9"/>
                  <a:pt x="87" y="4"/>
                </a:cubicBezTo>
                <a:cubicBezTo>
                  <a:pt x="83" y="0"/>
                  <a:pt x="76" y="0"/>
                  <a:pt x="72" y="4"/>
                </a:cubicBezTo>
                <a:cubicBezTo>
                  <a:pt x="52" y="23"/>
                  <a:pt x="52" y="23"/>
                  <a:pt x="52" y="23"/>
                </a:cubicBezTo>
                <a:cubicBezTo>
                  <a:pt x="31" y="2"/>
                  <a:pt x="31" y="2"/>
                  <a:pt x="31" y="2"/>
                </a:cubicBezTo>
                <a:cubicBezTo>
                  <a:pt x="30" y="1"/>
                  <a:pt x="27" y="1"/>
                  <a:pt x="26" y="2"/>
                </a:cubicBezTo>
                <a:cubicBezTo>
                  <a:pt x="2" y="26"/>
                  <a:pt x="2" y="26"/>
                  <a:pt x="2" y="26"/>
                </a:cubicBezTo>
                <a:cubicBezTo>
                  <a:pt x="0" y="28"/>
                  <a:pt x="0" y="30"/>
                  <a:pt x="2" y="31"/>
                </a:cubicBezTo>
                <a:cubicBezTo>
                  <a:pt x="23" y="53"/>
                  <a:pt x="23" y="53"/>
                  <a:pt x="23" y="53"/>
                </a:cubicBezTo>
                <a:cubicBezTo>
                  <a:pt x="2" y="74"/>
                  <a:pt x="2" y="74"/>
                  <a:pt x="2" y="74"/>
                </a:cubicBezTo>
                <a:cubicBezTo>
                  <a:pt x="1" y="75"/>
                  <a:pt x="1" y="76"/>
                  <a:pt x="1" y="77"/>
                </a:cubicBezTo>
                <a:cubicBezTo>
                  <a:pt x="1" y="85"/>
                  <a:pt x="1" y="93"/>
                  <a:pt x="1" y="101"/>
                </a:cubicBezTo>
                <a:cubicBezTo>
                  <a:pt x="1" y="103"/>
                  <a:pt x="2" y="105"/>
                  <a:pt x="5" y="105"/>
                </a:cubicBezTo>
                <a:cubicBezTo>
                  <a:pt x="29" y="105"/>
                  <a:pt x="29" y="105"/>
                  <a:pt x="29" y="105"/>
                </a:cubicBezTo>
                <a:cubicBezTo>
                  <a:pt x="30" y="105"/>
                  <a:pt x="31" y="105"/>
                  <a:pt x="32" y="104"/>
                </a:cubicBezTo>
                <a:cubicBezTo>
                  <a:pt x="53" y="83"/>
                  <a:pt x="53" y="83"/>
                  <a:pt x="53" y="83"/>
                </a:cubicBezTo>
                <a:cubicBezTo>
                  <a:pt x="74" y="104"/>
                  <a:pt x="74" y="104"/>
                  <a:pt x="74" y="104"/>
                </a:cubicBezTo>
                <a:cubicBezTo>
                  <a:pt x="75" y="104"/>
                  <a:pt x="75" y="104"/>
                  <a:pt x="75" y="104"/>
                </a:cubicBezTo>
                <a:cubicBezTo>
                  <a:pt x="76" y="106"/>
                  <a:pt x="78" y="106"/>
                  <a:pt x="80" y="104"/>
                </a:cubicBezTo>
                <a:cubicBezTo>
                  <a:pt x="104" y="80"/>
                  <a:pt x="104" y="80"/>
                  <a:pt x="104" y="80"/>
                </a:cubicBezTo>
                <a:cubicBezTo>
                  <a:pt x="105" y="79"/>
                  <a:pt x="105" y="76"/>
                  <a:pt x="104" y="75"/>
                </a:cubicBezTo>
                <a:close/>
                <a:moveTo>
                  <a:pt x="77" y="9"/>
                </a:moveTo>
                <a:cubicBezTo>
                  <a:pt x="77" y="9"/>
                  <a:pt x="77" y="9"/>
                  <a:pt x="77" y="9"/>
                </a:cubicBezTo>
                <a:cubicBezTo>
                  <a:pt x="78" y="8"/>
                  <a:pt x="80" y="8"/>
                  <a:pt x="82" y="9"/>
                </a:cubicBezTo>
                <a:cubicBezTo>
                  <a:pt x="87" y="14"/>
                  <a:pt x="92" y="19"/>
                  <a:pt x="96" y="24"/>
                </a:cubicBezTo>
                <a:cubicBezTo>
                  <a:pt x="98" y="26"/>
                  <a:pt x="98" y="28"/>
                  <a:pt x="96" y="29"/>
                </a:cubicBezTo>
                <a:cubicBezTo>
                  <a:pt x="90" y="36"/>
                  <a:pt x="90" y="36"/>
                  <a:pt x="90" y="36"/>
                </a:cubicBezTo>
                <a:cubicBezTo>
                  <a:pt x="85" y="31"/>
                  <a:pt x="85" y="31"/>
                  <a:pt x="85" y="31"/>
                </a:cubicBezTo>
                <a:cubicBezTo>
                  <a:pt x="85" y="31"/>
                  <a:pt x="85" y="31"/>
                  <a:pt x="85" y="31"/>
                </a:cubicBezTo>
                <a:cubicBezTo>
                  <a:pt x="85" y="31"/>
                  <a:pt x="85" y="31"/>
                  <a:pt x="85" y="31"/>
                </a:cubicBezTo>
                <a:cubicBezTo>
                  <a:pt x="85" y="31"/>
                  <a:pt x="85" y="31"/>
                  <a:pt x="85" y="31"/>
                </a:cubicBezTo>
                <a:cubicBezTo>
                  <a:pt x="85" y="31"/>
                  <a:pt x="85" y="31"/>
                  <a:pt x="85" y="3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1"/>
                  <a:pt x="75" y="21"/>
                  <a:pt x="75" y="21"/>
                </a:cubicBezTo>
                <a:cubicBezTo>
                  <a:pt x="75" y="20"/>
                  <a:pt x="75" y="20"/>
                  <a:pt x="75" y="20"/>
                </a:cubicBezTo>
                <a:cubicBezTo>
                  <a:pt x="70" y="16"/>
                  <a:pt x="70" y="16"/>
                  <a:pt x="70" y="16"/>
                </a:cubicBezTo>
                <a:cubicBezTo>
                  <a:pt x="77" y="9"/>
                  <a:pt x="77" y="9"/>
                  <a:pt x="77" y="9"/>
                </a:cubicBezTo>
                <a:close/>
                <a:moveTo>
                  <a:pt x="80" y="33"/>
                </a:moveTo>
                <a:cubicBezTo>
                  <a:pt x="80" y="33"/>
                  <a:pt x="80" y="33"/>
                  <a:pt x="80" y="33"/>
                </a:cubicBezTo>
                <a:cubicBezTo>
                  <a:pt x="61" y="52"/>
                  <a:pt x="42" y="72"/>
                  <a:pt x="22" y="91"/>
                </a:cubicBezTo>
                <a:cubicBezTo>
                  <a:pt x="15" y="84"/>
                  <a:pt x="15" y="84"/>
                  <a:pt x="15" y="84"/>
                </a:cubicBezTo>
                <a:cubicBezTo>
                  <a:pt x="73" y="25"/>
                  <a:pt x="73" y="25"/>
                  <a:pt x="73" y="25"/>
                </a:cubicBezTo>
                <a:cubicBezTo>
                  <a:pt x="76" y="28"/>
                  <a:pt x="78" y="30"/>
                  <a:pt x="80" y="33"/>
                </a:cubicBezTo>
                <a:close/>
                <a:moveTo>
                  <a:pt x="10" y="29"/>
                </a:moveTo>
                <a:cubicBezTo>
                  <a:pt x="10" y="29"/>
                  <a:pt x="10" y="29"/>
                  <a:pt x="10" y="29"/>
                </a:cubicBezTo>
                <a:cubicBezTo>
                  <a:pt x="29" y="10"/>
                  <a:pt x="29" y="10"/>
                  <a:pt x="29" y="10"/>
                </a:cubicBezTo>
                <a:cubicBezTo>
                  <a:pt x="32" y="14"/>
                  <a:pt x="32" y="14"/>
                  <a:pt x="32" y="14"/>
                </a:cubicBezTo>
                <a:cubicBezTo>
                  <a:pt x="25" y="20"/>
                  <a:pt x="25" y="20"/>
                  <a:pt x="25" y="20"/>
                </a:cubicBezTo>
                <a:cubicBezTo>
                  <a:pt x="25" y="21"/>
                  <a:pt x="25" y="23"/>
                  <a:pt x="25" y="24"/>
                </a:cubicBezTo>
                <a:cubicBezTo>
                  <a:pt x="26" y="24"/>
                  <a:pt x="28" y="24"/>
                  <a:pt x="29" y="24"/>
                </a:cubicBezTo>
                <a:cubicBezTo>
                  <a:pt x="35" y="17"/>
                  <a:pt x="35" y="17"/>
                  <a:pt x="35" y="17"/>
                </a:cubicBezTo>
                <a:cubicBezTo>
                  <a:pt x="41" y="22"/>
                  <a:pt x="41" y="22"/>
                  <a:pt x="41" y="22"/>
                </a:cubicBezTo>
                <a:cubicBezTo>
                  <a:pt x="37" y="26"/>
                  <a:pt x="37" y="26"/>
                  <a:pt x="37" y="26"/>
                </a:cubicBezTo>
                <a:cubicBezTo>
                  <a:pt x="36" y="27"/>
                  <a:pt x="36" y="28"/>
                  <a:pt x="37" y="29"/>
                </a:cubicBezTo>
                <a:cubicBezTo>
                  <a:pt x="38" y="30"/>
                  <a:pt x="40" y="30"/>
                  <a:pt x="41" y="29"/>
                </a:cubicBezTo>
                <a:cubicBezTo>
                  <a:pt x="44" y="26"/>
                  <a:pt x="44" y="26"/>
                  <a:pt x="44" y="26"/>
                </a:cubicBezTo>
                <a:cubicBezTo>
                  <a:pt x="47" y="29"/>
                  <a:pt x="47" y="29"/>
                  <a:pt x="47" y="29"/>
                </a:cubicBezTo>
                <a:cubicBezTo>
                  <a:pt x="29" y="47"/>
                  <a:pt x="29" y="47"/>
                  <a:pt x="29" y="47"/>
                </a:cubicBezTo>
                <a:cubicBezTo>
                  <a:pt x="10" y="29"/>
                  <a:pt x="10" y="29"/>
                  <a:pt x="10" y="29"/>
                </a:cubicBezTo>
                <a:close/>
                <a:moveTo>
                  <a:pt x="67" y="19"/>
                </a:moveTo>
                <a:cubicBezTo>
                  <a:pt x="67" y="19"/>
                  <a:pt x="67" y="19"/>
                  <a:pt x="67" y="19"/>
                </a:cubicBezTo>
                <a:cubicBezTo>
                  <a:pt x="70" y="22"/>
                  <a:pt x="70" y="22"/>
                  <a:pt x="70" y="22"/>
                </a:cubicBezTo>
                <a:cubicBezTo>
                  <a:pt x="12" y="80"/>
                  <a:pt x="12" y="80"/>
                  <a:pt x="12" y="80"/>
                </a:cubicBezTo>
                <a:cubicBezTo>
                  <a:pt x="9" y="78"/>
                  <a:pt x="9" y="78"/>
                  <a:pt x="9" y="78"/>
                </a:cubicBezTo>
                <a:cubicBezTo>
                  <a:pt x="67" y="19"/>
                  <a:pt x="67" y="19"/>
                  <a:pt x="67" y="19"/>
                </a:cubicBezTo>
                <a:close/>
                <a:moveTo>
                  <a:pt x="8" y="98"/>
                </a:moveTo>
                <a:cubicBezTo>
                  <a:pt x="8" y="98"/>
                  <a:pt x="8" y="98"/>
                  <a:pt x="8" y="98"/>
                </a:cubicBezTo>
                <a:cubicBezTo>
                  <a:pt x="8" y="84"/>
                  <a:pt x="8" y="84"/>
                  <a:pt x="8" y="84"/>
                </a:cubicBezTo>
                <a:cubicBezTo>
                  <a:pt x="22" y="98"/>
                  <a:pt x="22" y="98"/>
                  <a:pt x="22" y="98"/>
                </a:cubicBezTo>
                <a:cubicBezTo>
                  <a:pt x="8" y="98"/>
                  <a:pt x="8" y="98"/>
                  <a:pt x="8" y="98"/>
                </a:cubicBezTo>
                <a:close/>
                <a:moveTo>
                  <a:pt x="28" y="97"/>
                </a:moveTo>
                <a:cubicBezTo>
                  <a:pt x="28" y="97"/>
                  <a:pt x="28" y="97"/>
                  <a:pt x="28" y="97"/>
                </a:cubicBezTo>
                <a:cubicBezTo>
                  <a:pt x="25" y="94"/>
                  <a:pt x="25" y="94"/>
                  <a:pt x="25" y="94"/>
                </a:cubicBezTo>
                <a:cubicBezTo>
                  <a:pt x="45" y="75"/>
                  <a:pt x="64" y="55"/>
                  <a:pt x="84" y="36"/>
                </a:cubicBezTo>
                <a:cubicBezTo>
                  <a:pt x="86" y="39"/>
                  <a:pt x="86" y="39"/>
                  <a:pt x="86" y="39"/>
                </a:cubicBezTo>
                <a:cubicBezTo>
                  <a:pt x="28" y="97"/>
                  <a:pt x="28" y="97"/>
                  <a:pt x="28" y="97"/>
                </a:cubicBezTo>
                <a:close/>
                <a:moveTo>
                  <a:pt x="77" y="96"/>
                </a:moveTo>
                <a:cubicBezTo>
                  <a:pt x="77" y="96"/>
                  <a:pt x="77" y="96"/>
                  <a:pt x="77" y="96"/>
                </a:cubicBezTo>
                <a:cubicBezTo>
                  <a:pt x="59" y="77"/>
                  <a:pt x="59" y="77"/>
                  <a:pt x="59" y="77"/>
                </a:cubicBezTo>
                <a:cubicBezTo>
                  <a:pt x="77" y="59"/>
                  <a:pt x="77" y="59"/>
                  <a:pt x="77" y="59"/>
                </a:cubicBezTo>
                <a:cubicBezTo>
                  <a:pt x="81" y="62"/>
                  <a:pt x="81" y="62"/>
                  <a:pt x="81" y="62"/>
                </a:cubicBezTo>
                <a:cubicBezTo>
                  <a:pt x="77" y="66"/>
                  <a:pt x="77" y="66"/>
                  <a:pt x="77" y="66"/>
                </a:cubicBezTo>
                <a:cubicBezTo>
                  <a:pt x="77" y="67"/>
                  <a:pt x="77" y="68"/>
                  <a:pt x="77" y="69"/>
                </a:cubicBezTo>
                <a:cubicBezTo>
                  <a:pt x="78" y="70"/>
                  <a:pt x="80" y="70"/>
                  <a:pt x="81" y="69"/>
                </a:cubicBezTo>
                <a:cubicBezTo>
                  <a:pt x="84" y="66"/>
                  <a:pt x="84" y="66"/>
                  <a:pt x="84" y="66"/>
                </a:cubicBezTo>
                <a:cubicBezTo>
                  <a:pt x="89" y="71"/>
                  <a:pt x="89" y="71"/>
                  <a:pt x="89" y="71"/>
                </a:cubicBezTo>
                <a:cubicBezTo>
                  <a:pt x="83" y="78"/>
                  <a:pt x="83" y="78"/>
                  <a:pt x="83" y="78"/>
                </a:cubicBezTo>
                <a:cubicBezTo>
                  <a:pt x="82" y="78"/>
                  <a:pt x="82" y="80"/>
                  <a:pt x="83" y="81"/>
                </a:cubicBezTo>
                <a:cubicBezTo>
                  <a:pt x="84" y="82"/>
                  <a:pt x="85" y="82"/>
                  <a:pt x="86" y="81"/>
                </a:cubicBezTo>
                <a:cubicBezTo>
                  <a:pt x="93" y="74"/>
                  <a:pt x="93" y="74"/>
                  <a:pt x="93" y="74"/>
                </a:cubicBezTo>
                <a:cubicBezTo>
                  <a:pt x="96" y="77"/>
                  <a:pt x="96" y="77"/>
                  <a:pt x="96" y="77"/>
                </a:cubicBezTo>
                <a:cubicBezTo>
                  <a:pt x="77" y="96"/>
                  <a:pt x="77" y="96"/>
                  <a:pt x="77" y="96"/>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23" name="菱形 122"/>
          <p:cNvSpPr/>
          <p:nvPr/>
        </p:nvSpPr>
        <p:spPr>
          <a:xfrm>
            <a:off x="1472607" y="2570956"/>
            <a:ext cx="1809408" cy="1809408"/>
          </a:xfrm>
          <a:prstGeom prst="diamond">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14" name="Freeform 21"/>
          <p:cNvSpPr>
            <a:spLocks noEditPoints="1"/>
          </p:cNvSpPr>
          <p:nvPr/>
        </p:nvSpPr>
        <p:spPr bwMode="auto">
          <a:xfrm>
            <a:off x="2257160" y="2935505"/>
            <a:ext cx="240302" cy="245642"/>
          </a:xfrm>
          <a:custGeom>
            <a:avLst/>
            <a:gdLst>
              <a:gd name="T0" fmla="*/ 26 w 90"/>
              <a:gd name="T1" fmla="*/ 19 h 91"/>
              <a:gd name="T2" fmla="*/ 19 w 90"/>
              <a:gd name="T3" fmla="*/ 26 h 91"/>
              <a:gd name="T4" fmla="*/ 18 w 90"/>
              <a:gd name="T5" fmla="*/ 34 h 91"/>
              <a:gd name="T6" fmla="*/ 22 w 90"/>
              <a:gd name="T7" fmla="*/ 29 h 91"/>
              <a:gd name="T8" fmla="*/ 29 w 90"/>
              <a:gd name="T9" fmla="*/ 23 h 91"/>
              <a:gd name="T10" fmla="*/ 33 w 90"/>
              <a:gd name="T11" fmla="*/ 18 h 91"/>
              <a:gd name="T12" fmla="*/ 89 w 90"/>
              <a:gd name="T13" fmla="*/ 84 h 91"/>
              <a:gd name="T14" fmla="*/ 73 w 90"/>
              <a:gd name="T15" fmla="*/ 67 h 91"/>
              <a:gd name="T16" fmla="*/ 82 w 90"/>
              <a:gd name="T17" fmla="*/ 41 h 91"/>
              <a:gd name="T18" fmla="*/ 79 w 90"/>
              <a:gd name="T19" fmla="*/ 25 h 91"/>
              <a:gd name="T20" fmla="*/ 70 w 90"/>
              <a:gd name="T21" fmla="*/ 12 h 91"/>
              <a:gd name="T22" fmla="*/ 41 w 90"/>
              <a:gd name="T23" fmla="*/ 0 h 91"/>
              <a:gd name="T24" fmla="*/ 3 w 90"/>
              <a:gd name="T25" fmla="*/ 25 h 91"/>
              <a:gd name="T26" fmla="*/ 3 w 90"/>
              <a:gd name="T27" fmla="*/ 57 h 91"/>
              <a:gd name="T28" fmla="*/ 12 w 90"/>
              <a:gd name="T29" fmla="*/ 70 h 91"/>
              <a:gd name="T30" fmla="*/ 25 w 90"/>
              <a:gd name="T31" fmla="*/ 79 h 91"/>
              <a:gd name="T32" fmla="*/ 25 w 90"/>
              <a:gd name="T33" fmla="*/ 79 h 91"/>
              <a:gd name="T34" fmla="*/ 57 w 90"/>
              <a:gd name="T35" fmla="*/ 79 h 91"/>
              <a:gd name="T36" fmla="*/ 84 w 90"/>
              <a:gd name="T37" fmla="*/ 89 h 91"/>
              <a:gd name="T38" fmla="*/ 89 w 90"/>
              <a:gd name="T39" fmla="*/ 84 h 91"/>
              <a:gd name="T40" fmla="*/ 65 w 90"/>
              <a:gd name="T41" fmla="*/ 65 h 91"/>
              <a:gd name="T42" fmla="*/ 54 w 90"/>
              <a:gd name="T43" fmla="*/ 72 h 91"/>
              <a:gd name="T44" fmla="*/ 28 w 90"/>
              <a:gd name="T45" fmla="*/ 72 h 91"/>
              <a:gd name="T46" fmla="*/ 17 w 90"/>
              <a:gd name="T47" fmla="*/ 65 h 91"/>
              <a:gd name="T48" fmla="*/ 17 w 90"/>
              <a:gd name="T49" fmla="*/ 65 h 91"/>
              <a:gd name="T50" fmla="*/ 10 w 90"/>
              <a:gd name="T51" fmla="*/ 54 h 91"/>
              <a:gd name="T52" fmla="*/ 10 w 90"/>
              <a:gd name="T53" fmla="*/ 28 h 91"/>
              <a:gd name="T54" fmla="*/ 41 w 90"/>
              <a:gd name="T55" fmla="*/ 7 h 91"/>
              <a:gd name="T56" fmla="*/ 65 w 90"/>
              <a:gd name="T57" fmla="*/ 17 h 91"/>
              <a:gd name="T58" fmla="*/ 72 w 90"/>
              <a:gd name="T59" fmla="*/ 28 h 91"/>
              <a:gd name="T60" fmla="*/ 75 w 90"/>
              <a:gd name="T61" fmla="*/ 41 h 91"/>
              <a:gd name="T62" fmla="*/ 65 w 90"/>
              <a:gd name="T63" fmla="*/ 65 h 91"/>
              <a:gd name="T64" fmla="*/ 65 w 90"/>
              <a:gd name="T65" fmla="*/ 39 h 91"/>
              <a:gd name="T66" fmla="*/ 61 w 90"/>
              <a:gd name="T67" fmla="*/ 50 h 91"/>
              <a:gd name="T68" fmla="*/ 57 w 90"/>
              <a:gd name="T69" fmla="*/ 57 h 91"/>
              <a:gd name="T70" fmla="*/ 41 w 90"/>
              <a:gd name="T71" fmla="*/ 63 h 91"/>
              <a:gd name="T72" fmla="*/ 41 w 90"/>
              <a:gd name="T73" fmla="*/ 68 h 91"/>
              <a:gd name="T74" fmla="*/ 60 w 90"/>
              <a:gd name="T75" fmla="*/ 60 h 91"/>
              <a:gd name="T76" fmla="*/ 66 w 90"/>
              <a:gd name="T77" fmla="*/ 51 h 91"/>
              <a:gd name="T78" fmla="*/ 65 w 90"/>
              <a:gd name="T79" fmla="*/ 39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90" h="91">
                <a:moveTo>
                  <a:pt x="30" y="16"/>
                </a:moveTo>
                <a:cubicBezTo>
                  <a:pt x="29" y="17"/>
                  <a:pt x="27" y="18"/>
                  <a:pt x="26" y="19"/>
                </a:cubicBezTo>
                <a:cubicBezTo>
                  <a:pt x="25" y="20"/>
                  <a:pt x="23" y="21"/>
                  <a:pt x="22" y="22"/>
                </a:cubicBezTo>
                <a:cubicBezTo>
                  <a:pt x="21" y="23"/>
                  <a:pt x="20" y="25"/>
                  <a:pt x="19" y="26"/>
                </a:cubicBezTo>
                <a:cubicBezTo>
                  <a:pt x="18" y="28"/>
                  <a:pt x="17" y="29"/>
                  <a:pt x="16" y="31"/>
                </a:cubicBezTo>
                <a:cubicBezTo>
                  <a:pt x="16" y="32"/>
                  <a:pt x="16" y="33"/>
                  <a:pt x="18" y="34"/>
                </a:cubicBezTo>
                <a:cubicBezTo>
                  <a:pt x="19" y="34"/>
                  <a:pt x="20" y="34"/>
                  <a:pt x="20" y="32"/>
                </a:cubicBezTo>
                <a:cubicBezTo>
                  <a:pt x="21" y="31"/>
                  <a:pt x="22" y="30"/>
                  <a:pt x="22" y="29"/>
                </a:cubicBezTo>
                <a:cubicBezTo>
                  <a:pt x="23" y="28"/>
                  <a:pt x="24" y="26"/>
                  <a:pt x="25" y="25"/>
                </a:cubicBezTo>
                <a:cubicBezTo>
                  <a:pt x="26" y="24"/>
                  <a:pt x="27" y="23"/>
                  <a:pt x="29" y="23"/>
                </a:cubicBezTo>
                <a:cubicBezTo>
                  <a:pt x="30" y="22"/>
                  <a:pt x="31" y="21"/>
                  <a:pt x="32" y="21"/>
                </a:cubicBezTo>
                <a:cubicBezTo>
                  <a:pt x="33" y="20"/>
                  <a:pt x="34" y="19"/>
                  <a:pt x="33" y="18"/>
                </a:cubicBezTo>
                <a:cubicBezTo>
                  <a:pt x="33" y="17"/>
                  <a:pt x="32" y="16"/>
                  <a:pt x="30" y="16"/>
                </a:cubicBezTo>
                <a:close/>
                <a:moveTo>
                  <a:pt x="89" y="84"/>
                </a:moveTo>
                <a:cubicBezTo>
                  <a:pt x="89" y="84"/>
                  <a:pt x="89" y="84"/>
                  <a:pt x="89" y="84"/>
                </a:cubicBezTo>
                <a:cubicBezTo>
                  <a:pt x="73" y="67"/>
                  <a:pt x="73" y="67"/>
                  <a:pt x="73" y="67"/>
                </a:cubicBezTo>
                <a:cubicBezTo>
                  <a:pt x="75" y="64"/>
                  <a:pt x="77" y="61"/>
                  <a:pt x="79" y="57"/>
                </a:cubicBezTo>
                <a:cubicBezTo>
                  <a:pt x="81" y="52"/>
                  <a:pt x="82" y="47"/>
                  <a:pt x="82" y="41"/>
                </a:cubicBezTo>
                <a:cubicBezTo>
                  <a:pt x="82" y="36"/>
                  <a:pt x="81" y="30"/>
                  <a:pt x="79" y="26"/>
                </a:cubicBezTo>
                <a:cubicBezTo>
                  <a:pt x="79" y="25"/>
                  <a:pt x="79" y="25"/>
                  <a:pt x="79" y="25"/>
                </a:cubicBezTo>
                <a:cubicBezTo>
                  <a:pt x="77" y="20"/>
                  <a:pt x="74" y="16"/>
                  <a:pt x="70" y="12"/>
                </a:cubicBezTo>
                <a:cubicBezTo>
                  <a:pt x="70" y="12"/>
                  <a:pt x="70" y="12"/>
                  <a:pt x="70" y="12"/>
                </a:cubicBezTo>
                <a:cubicBezTo>
                  <a:pt x="66" y="8"/>
                  <a:pt x="62" y="5"/>
                  <a:pt x="57" y="3"/>
                </a:cubicBezTo>
                <a:cubicBezTo>
                  <a:pt x="52" y="1"/>
                  <a:pt x="46" y="0"/>
                  <a:pt x="41" y="0"/>
                </a:cubicBezTo>
                <a:cubicBezTo>
                  <a:pt x="29" y="0"/>
                  <a:pt x="19" y="4"/>
                  <a:pt x="12" y="12"/>
                </a:cubicBezTo>
                <a:cubicBezTo>
                  <a:pt x="8" y="16"/>
                  <a:pt x="5" y="20"/>
                  <a:pt x="3" y="25"/>
                </a:cubicBezTo>
                <a:cubicBezTo>
                  <a:pt x="1" y="30"/>
                  <a:pt x="0" y="36"/>
                  <a:pt x="0" y="41"/>
                </a:cubicBezTo>
                <a:cubicBezTo>
                  <a:pt x="0" y="47"/>
                  <a:pt x="1" y="52"/>
                  <a:pt x="3" y="57"/>
                </a:cubicBezTo>
                <a:cubicBezTo>
                  <a:pt x="3" y="57"/>
                  <a:pt x="3" y="57"/>
                  <a:pt x="3" y="57"/>
                </a:cubicBezTo>
                <a:cubicBezTo>
                  <a:pt x="5" y="62"/>
                  <a:pt x="8" y="66"/>
                  <a:pt x="12" y="70"/>
                </a:cubicBezTo>
                <a:cubicBezTo>
                  <a:pt x="12" y="70"/>
                  <a:pt x="12" y="70"/>
                  <a:pt x="12" y="70"/>
                </a:cubicBezTo>
                <a:cubicBezTo>
                  <a:pt x="16" y="74"/>
                  <a:pt x="20" y="77"/>
                  <a:pt x="25" y="79"/>
                </a:cubicBezTo>
                <a:cubicBezTo>
                  <a:pt x="25" y="79"/>
                  <a:pt x="25" y="79"/>
                  <a:pt x="25" y="79"/>
                </a:cubicBezTo>
                <a:cubicBezTo>
                  <a:pt x="25" y="79"/>
                  <a:pt x="25" y="79"/>
                  <a:pt x="25" y="79"/>
                </a:cubicBezTo>
                <a:cubicBezTo>
                  <a:pt x="30" y="81"/>
                  <a:pt x="35" y="82"/>
                  <a:pt x="41" y="82"/>
                </a:cubicBezTo>
                <a:cubicBezTo>
                  <a:pt x="46" y="82"/>
                  <a:pt x="52" y="81"/>
                  <a:pt x="57" y="79"/>
                </a:cubicBezTo>
                <a:cubicBezTo>
                  <a:pt x="61" y="78"/>
                  <a:pt x="64" y="75"/>
                  <a:pt x="67" y="73"/>
                </a:cubicBezTo>
                <a:cubicBezTo>
                  <a:pt x="84" y="89"/>
                  <a:pt x="84" y="89"/>
                  <a:pt x="84" y="89"/>
                </a:cubicBezTo>
                <a:cubicBezTo>
                  <a:pt x="85" y="91"/>
                  <a:pt x="88" y="91"/>
                  <a:pt x="89" y="89"/>
                </a:cubicBezTo>
                <a:cubicBezTo>
                  <a:pt x="90" y="88"/>
                  <a:pt x="90" y="85"/>
                  <a:pt x="89" y="84"/>
                </a:cubicBezTo>
                <a:close/>
                <a:moveTo>
                  <a:pt x="65" y="65"/>
                </a:moveTo>
                <a:cubicBezTo>
                  <a:pt x="65" y="65"/>
                  <a:pt x="65" y="65"/>
                  <a:pt x="65" y="65"/>
                </a:cubicBezTo>
                <a:cubicBezTo>
                  <a:pt x="65" y="65"/>
                  <a:pt x="65" y="65"/>
                  <a:pt x="65" y="65"/>
                </a:cubicBezTo>
                <a:cubicBezTo>
                  <a:pt x="62" y="68"/>
                  <a:pt x="58" y="71"/>
                  <a:pt x="54" y="72"/>
                </a:cubicBezTo>
                <a:cubicBezTo>
                  <a:pt x="50" y="74"/>
                  <a:pt x="45" y="75"/>
                  <a:pt x="41" y="75"/>
                </a:cubicBezTo>
                <a:cubicBezTo>
                  <a:pt x="36" y="75"/>
                  <a:pt x="32" y="74"/>
                  <a:pt x="28" y="72"/>
                </a:cubicBezTo>
                <a:cubicBezTo>
                  <a:pt x="28" y="72"/>
                  <a:pt x="28" y="72"/>
                  <a:pt x="28" y="72"/>
                </a:cubicBezTo>
                <a:cubicBezTo>
                  <a:pt x="24" y="71"/>
                  <a:pt x="20" y="68"/>
                  <a:pt x="17" y="65"/>
                </a:cubicBezTo>
                <a:cubicBezTo>
                  <a:pt x="17" y="65"/>
                  <a:pt x="17" y="65"/>
                  <a:pt x="17" y="65"/>
                </a:cubicBezTo>
                <a:cubicBezTo>
                  <a:pt x="17" y="65"/>
                  <a:pt x="17" y="65"/>
                  <a:pt x="17" y="65"/>
                </a:cubicBezTo>
                <a:cubicBezTo>
                  <a:pt x="14" y="62"/>
                  <a:pt x="11" y="58"/>
                  <a:pt x="10" y="54"/>
                </a:cubicBezTo>
                <a:cubicBezTo>
                  <a:pt x="10" y="54"/>
                  <a:pt x="10" y="54"/>
                  <a:pt x="10" y="54"/>
                </a:cubicBezTo>
                <a:cubicBezTo>
                  <a:pt x="8" y="50"/>
                  <a:pt x="7" y="46"/>
                  <a:pt x="7" y="41"/>
                </a:cubicBezTo>
                <a:cubicBezTo>
                  <a:pt x="7" y="37"/>
                  <a:pt x="8" y="32"/>
                  <a:pt x="10" y="28"/>
                </a:cubicBezTo>
                <a:cubicBezTo>
                  <a:pt x="11" y="24"/>
                  <a:pt x="14" y="20"/>
                  <a:pt x="17" y="17"/>
                </a:cubicBezTo>
                <a:cubicBezTo>
                  <a:pt x="23" y="11"/>
                  <a:pt x="32" y="7"/>
                  <a:pt x="41" y="7"/>
                </a:cubicBezTo>
                <a:cubicBezTo>
                  <a:pt x="45" y="7"/>
                  <a:pt x="50" y="8"/>
                  <a:pt x="54" y="10"/>
                </a:cubicBezTo>
                <a:cubicBezTo>
                  <a:pt x="58" y="12"/>
                  <a:pt x="62" y="14"/>
                  <a:pt x="65" y="17"/>
                </a:cubicBezTo>
                <a:cubicBezTo>
                  <a:pt x="65" y="17"/>
                  <a:pt x="65" y="17"/>
                  <a:pt x="65" y="17"/>
                </a:cubicBezTo>
                <a:cubicBezTo>
                  <a:pt x="68" y="21"/>
                  <a:pt x="70" y="24"/>
                  <a:pt x="72" y="28"/>
                </a:cubicBezTo>
                <a:cubicBezTo>
                  <a:pt x="72" y="28"/>
                  <a:pt x="72" y="28"/>
                  <a:pt x="72" y="28"/>
                </a:cubicBezTo>
                <a:cubicBezTo>
                  <a:pt x="74" y="32"/>
                  <a:pt x="75" y="37"/>
                  <a:pt x="75" y="41"/>
                </a:cubicBezTo>
                <a:cubicBezTo>
                  <a:pt x="75" y="46"/>
                  <a:pt x="74" y="50"/>
                  <a:pt x="72" y="54"/>
                </a:cubicBezTo>
                <a:cubicBezTo>
                  <a:pt x="70" y="58"/>
                  <a:pt x="68" y="62"/>
                  <a:pt x="65" y="65"/>
                </a:cubicBezTo>
                <a:close/>
                <a:moveTo>
                  <a:pt x="65" y="39"/>
                </a:moveTo>
                <a:cubicBezTo>
                  <a:pt x="65" y="39"/>
                  <a:pt x="65" y="39"/>
                  <a:pt x="65" y="39"/>
                </a:cubicBezTo>
                <a:cubicBezTo>
                  <a:pt x="64" y="39"/>
                  <a:pt x="63" y="40"/>
                  <a:pt x="63" y="41"/>
                </a:cubicBezTo>
                <a:cubicBezTo>
                  <a:pt x="63" y="44"/>
                  <a:pt x="62" y="47"/>
                  <a:pt x="61" y="50"/>
                </a:cubicBezTo>
                <a:cubicBezTo>
                  <a:pt x="61" y="50"/>
                  <a:pt x="61" y="50"/>
                  <a:pt x="61" y="50"/>
                </a:cubicBezTo>
                <a:cubicBezTo>
                  <a:pt x="60" y="52"/>
                  <a:pt x="59" y="55"/>
                  <a:pt x="57" y="57"/>
                </a:cubicBezTo>
                <a:cubicBezTo>
                  <a:pt x="54" y="59"/>
                  <a:pt x="52" y="60"/>
                  <a:pt x="49" y="62"/>
                </a:cubicBezTo>
                <a:cubicBezTo>
                  <a:pt x="47" y="63"/>
                  <a:pt x="44" y="63"/>
                  <a:pt x="41" y="63"/>
                </a:cubicBezTo>
                <a:cubicBezTo>
                  <a:pt x="40" y="63"/>
                  <a:pt x="39" y="64"/>
                  <a:pt x="39" y="66"/>
                </a:cubicBezTo>
                <a:cubicBezTo>
                  <a:pt x="39" y="67"/>
                  <a:pt x="40" y="68"/>
                  <a:pt x="41" y="68"/>
                </a:cubicBezTo>
                <a:cubicBezTo>
                  <a:pt x="44" y="68"/>
                  <a:pt x="48" y="67"/>
                  <a:pt x="51" y="66"/>
                </a:cubicBezTo>
                <a:cubicBezTo>
                  <a:pt x="54" y="64"/>
                  <a:pt x="57" y="63"/>
                  <a:pt x="60" y="60"/>
                </a:cubicBezTo>
                <a:cubicBezTo>
                  <a:pt x="62" y="58"/>
                  <a:pt x="64" y="55"/>
                  <a:pt x="66" y="51"/>
                </a:cubicBezTo>
                <a:cubicBezTo>
                  <a:pt x="66" y="51"/>
                  <a:pt x="66" y="51"/>
                  <a:pt x="66" y="51"/>
                </a:cubicBezTo>
                <a:cubicBezTo>
                  <a:pt x="67" y="48"/>
                  <a:pt x="68" y="45"/>
                  <a:pt x="68" y="41"/>
                </a:cubicBezTo>
                <a:cubicBezTo>
                  <a:pt x="68" y="40"/>
                  <a:pt x="67" y="39"/>
                  <a:pt x="65" y="39"/>
                </a:cubicBez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8" name="Rectangle 24"/>
          <p:cNvSpPr>
            <a:spLocks noChangeArrowheads="1"/>
          </p:cNvSpPr>
          <p:nvPr/>
        </p:nvSpPr>
        <p:spPr bwMode="auto">
          <a:xfrm>
            <a:off x="1822886" y="3290131"/>
            <a:ext cx="1108850" cy="5336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商业类招贴</a:t>
            </a:r>
            <a:endParaRPr lang="en-US" altLang="zh-CN" sz="1400" b="1" dirty="0">
              <a:solidFill>
                <a:schemeClr val="bg1"/>
              </a:solidFill>
              <a:latin typeface="微软雅黑" panose="020B0503020204020204" pitchFamily="34" charset="-122"/>
              <a:ea typeface="微软雅黑" panose="020B0503020204020204" pitchFamily="34" charset="-122"/>
            </a:endParaRPr>
          </a:p>
          <a:p>
            <a:pPr algn="ctr">
              <a:lnSpc>
                <a:spcPct val="120000"/>
              </a:lnSpc>
              <a:spcBef>
                <a:spcPts val="300"/>
              </a:spcBef>
            </a:pPr>
            <a:r>
              <a:rPr lang="zh-CN" altLang="en-US" sz="1400" b="1" dirty="0">
                <a:solidFill>
                  <a:schemeClr val="bg1"/>
                </a:solidFill>
                <a:latin typeface="微软雅黑" panose="020B0503020204020204" pitchFamily="34" charset="-122"/>
                <a:ea typeface="微软雅黑" panose="020B0503020204020204" pitchFamily="34" charset="-122"/>
              </a:rPr>
              <a:t>的特性</a:t>
            </a:r>
            <a:endParaRPr lang="en-US" altLang="zh-CN" sz="1400" b="1" dirty="0">
              <a:solidFill>
                <a:schemeClr val="bg1"/>
              </a:solidFill>
              <a:latin typeface="微软雅黑" panose="020B0503020204020204" pitchFamily="34" charset="-122"/>
              <a:ea typeface="微软雅黑" panose="020B0503020204020204" pitchFamily="34" charset="-122"/>
            </a:endParaRPr>
          </a:p>
        </p:txBody>
      </p:sp>
      <p:sp>
        <p:nvSpPr>
          <p:cNvPr id="124" name="Freeform 9"/>
          <p:cNvSpPr/>
          <p:nvPr/>
        </p:nvSpPr>
        <p:spPr bwMode="auto">
          <a:xfrm>
            <a:off x="1609505" y="3774536"/>
            <a:ext cx="174784" cy="350198"/>
          </a:xfrm>
          <a:custGeom>
            <a:avLst/>
            <a:gdLst>
              <a:gd name="T0" fmla="*/ 0 w 278"/>
              <a:gd name="T1" fmla="*/ 0 h 557"/>
              <a:gd name="T2" fmla="*/ 278 w 278"/>
              <a:gd name="T3" fmla="*/ 278 h 557"/>
              <a:gd name="T4" fmla="*/ 0 w 278"/>
              <a:gd name="T5" fmla="*/ 557 h 557"/>
              <a:gd name="T6" fmla="*/ 0 w 278"/>
              <a:gd name="T7" fmla="*/ 0 h 557"/>
            </a:gdLst>
            <a:ahLst/>
            <a:cxnLst>
              <a:cxn ang="0">
                <a:pos x="T0" y="T1"/>
              </a:cxn>
              <a:cxn ang="0">
                <a:pos x="T2" y="T3"/>
              </a:cxn>
              <a:cxn ang="0">
                <a:pos x="T4" y="T5"/>
              </a:cxn>
              <a:cxn ang="0">
                <a:pos x="T6" y="T7"/>
              </a:cxn>
            </a:cxnLst>
            <a:rect l="0" t="0" r="r" b="b"/>
            <a:pathLst>
              <a:path w="278" h="557">
                <a:moveTo>
                  <a:pt x="0" y="0"/>
                </a:moveTo>
                <a:lnTo>
                  <a:pt x="278" y="278"/>
                </a:lnTo>
                <a:lnTo>
                  <a:pt x="0" y="557"/>
                </a:lnTo>
                <a:lnTo>
                  <a:pt x="0" y="0"/>
                </a:lnTo>
                <a:close/>
              </a:path>
            </a:pathLst>
          </a:custGeom>
          <a:noFill/>
          <a:ln w="6350" cap="flat">
            <a:solidFill>
              <a:schemeClr val="tx1">
                <a:lumMod val="75000"/>
                <a:lumOff val="25000"/>
              </a:schemeClr>
            </a:solidFill>
            <a:prstDash val="solid"/>
            <a:miter lim="800000"/>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lstStyle/>
          <a:p>
            <a:endParaRPr lang="zh-CN" altLang="en-US"/>
          </a:p>
        </p:txBody>
      </p:sp>
      <p:sp>
        <p:nvSpPr>
          <p:cNvPr id="125" name="Freeform 7"/>
          <p:cNvSpPr/>
          <p:nvPr/>
        </p:nvSpPr>
        <p:spPr bwMode="auto">
          <a:xfrm>
            <a:off x="2041742" y="2357045"/>
            <a:ext cx="179115" cy="357587"/>
          </a:xfrm>
          <a:custGeom>
            <a:avLst/>
            <a:gdLst>
              <a:gd name="T0" fmla="*/ 0 w 557"/>
              <a:gd name="T1" fmla="*/ 0 h 1112"/>
              <a:gd name="T2" fmla="*/ 557 w 557"/>
              <a:gd name="T3" fmla="*/ 557 h 1112"/>
              <a:gd name="T4" fmla="*/ 0 w 557"/>
              <a:gd name="T5" fmla="*/ 1112 h 1112"/>
              <a:gd name="T6" fmla="*/ 0 w 557"/>
              <a:gd name="T7" fmla="*/ 0 h 1112"/>
            </a:gdLst>
            <a:ahLst/>
            <a:cxnLst>
              <a:cxn ang="0">
                <a:pos x="T0" y="T1"/>
              </a:cxn>
              <a:cxn ang="0">
                <a:pos x="T2" y="T3"/>
              </a:cxn>
              <a:cxn ang="0">
                <a:pos x="T4" y="T5"/>
              </a:cxn>
              <a:cxn ang="0">
                <a:pos x="T6" y="T7"/>
              </a:cxn>
            </a:cxnLst>
            <a:rect l="0" t="0" r="r" b="b"/>
            <a:pathLst>
              <a:path w="557" h="1112">
                <a:moveTo>
                  <a:pt x="0" y="0"/>
                </a:moveTo>
                <a:lnTo>
                  <a:pt x="557" y="557"/>
                </a:lnTo>
                <a:lnTo>
                  <a:pt x="0" y="1112"/>
                </a:lnTo>
                <a:lnTo>
                  <a:pt x="0" y="0"/>
                </a:lnTo>
                <a:close/>
              </a:path>
            </a:pathLst>
          </a:custGeom>
          <a:solidFill>
            <a:schemeClr val="tx1">
              <a:lumMod val="75000"/>
              <a:lumOff val="25000"/>
            </a:schemeClr>
          </a:solidFill>
          <a:ln>
            <a:noFill/>
          </a:ln>
        </p:spPr>
        <p:txBody>
          <a:bodyPr vert="horz" wrap="square" lIns="91440" tIns="45720" rIns="91440" bIns="45720" numCol="1" anchor="t" anchorCtr="0" compatLnSpc="1"/>
          <a:lstStyle/>
          <a:p>
            <a:endParaRPr lang="zh-CN" altLang="en-US"/>
          </a:p>
        </p:txBody>
      </p:sp>
    </p:spTree>
  </p:cSld>
  <p:clrMapOvr>
    <a:masterClrMapping/>
  </p:clrMapOvr>
  <p:transition spd="slow">
    <p:push dir="u"/>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22"/>
                                            </p:tgtEl>
                                            <p:attrNameLst>
                                              <p:attrName>style.visibility</p:attrName>
                                            </p:attrNameLst>
                                          </p:cBhvr>
                                          <p:to>
                                            <p:strVal val="visible"/>
                                          </p:to>
                                        </p:set>
                                        <p:animEffect transition="in" filter="wheel(1)">
                                          <p:cBhvr>
                                            <p:cTn id="36" dur="500"/>
                                            <p:tgtEl>
                                              <p:spTgt spid="22"/>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500"/>
                                            <p:tgtEl>
                                              <p:spTgt spid="118"/>
                                            </p:tgtEl>
                                          </p:cBhvr>
                                        </p:animEffect>
                                        <p:anim calcmode="lin" valueType="num">
                                          <p:cBhvr>
                                            <p:cTn id="70" dur="500" fill="hold"/>
                                            <p:tgtEl>
                                              <p:spTgt spid="118"/>
                                            </p:tgtEl>
                                            <p:attrNameLst>
                                              <p:attrName>ppt_x</p:attrName>
                                            </p:attrNameLst>
                                          </p:cBhvr>
                                          <p:tavLst>
                                            <p:tav tm="0">
                                              <p:val>
                                                <p:strVal val="#ppt_x"/>
                                              </p:val>
                                            </p:tav>
                                            <p:tav tm="100000">
                                              <p:val>
                                                <p:strVal val="#ppt_x"/>
                                              </p:val>
                                            </p:tav>
                                          </p:tavLst>
                                        </p:anim>
                                        <p:anim calcmode="lin" valueType="num">
                                          <p:cBhvr>
                                            <p:cTn id="71" dur="500" fill="hold"/>
                                            <p:tgtEl>
                                              <p:spTgt spid="118"/>
                                            </p:tgtEl>
                                            <p:attrNameLst>
                                              <p:attrName>ppt_y</p:attrName>
                                            </p:attrNameLst>
                                          </p:cBhvr>
                                          <p:tavLst>
                                            <p:tav tm="0">
                                              <p:val>
                                                <p:strVal val="#ppt_y+.1"/>
                                              </p:val>
                                            </p:tav>
                                            <p:tav tm="100000">
                                              <p:val>
                                                <p:strVal val="#ppt_y"/>
                                              </p:val>
                                            </p:tav>
                                          </p:tavLst>
                                        </p:anim>
                                      </p:childTnLst>
                                    </p:cTn>
                                  </p:par>
                                  <p:par>
                                    <p:cTn id="72" presetID="2" presetClass="entr" presetSubtype="2" fill="hold" grpId="0" nodeType="withEffect" p14:presetBounceEnd="60000">
                                      <p:stCondLst>
                                        <p:cond delay="3100"/>
                                      </p:stCondLst>
                                      <p:childTnLst>
                                        <p:set>
                                          <p:cBhvr>
                                            <p:cTn id="73" dur="1" fill="hold">
                                              <p:stCondLst>
                                                <p:cond delay="0"/>
                                              </p:stCondLst>
                                            </p:cTn>
                                            <p:tgtEl>
                                              <p:spTgt spid="119"/>
                                            </p:tgtEl>
                                            <p:attrNameLst>
                                              <p:attrName>style.visibility</p:attrName>
                                            </p:attrNameLst>
                                          </p:cBhvr>
                                          <p:to>
                                            <p:strVal val="visible"/>
                                          </p:to>
                                        </p:set>
                                        <p:anim calcmode="lin" valueType="num" p14:bounceEnd="60000">
                                          <p:cBhvr additive="base">
                                            <p:cTn id="74" dur="500" fill="hold"/>
                                            <p:tgtEl>
                                              <p:spTgt spid="119"/>
                                            </p:tgtEl>
                                            <p:attrNameLst>
                                              <p:attrName>ppt_x</p:attrName>
                                            </p:attrNameLst>
                                          </p:cBhvr>
                                          <p:tavLst>
                                            <p:tav tm="0">
                                              <p:val>
                                                <p:strVal val="1+#ppt_w/2"/>
                                              </p:val>
                                            </p:tav>
                                            <p:tav tm="100000">
                                              <p:val>
                                                <p:strVal val="#ppt_x"/>
                                              </p:val>
                                            </p:tav>
                                          </p:tavLst>
                                        </p:anim>
                                        <p:anim calcmode="lin" valueType="num" p14:bounceEnd="60000">
                                          <p:cBhvr additive="base">
                                            <p:cTn id="75" dur="500" fill="hold"/>
                                            <p:tgtEl>
                                              <p:spTgt spid="119"/>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14:presetBounceEnd="60000">
                                      <p:stCondLst>
                                        <p:cond delay="3100"/>
                                      </p:stCondLst>
                                      <p:childTnLst>
                                        <p:set>
                                          <p:cBhvr>
                                            <p:cTn id="77" dur="1" fill="hold">
                                              <p:stCondLst>
                                                <p:cond delay="0"/>
                                              </p:stCondLst>
                                            </p:cTn>
                                            <p:tgtEl>
                                              <p:spTgt spid="120"/>
                                            </p:tgtEl>
                                            <p:attrNameLst>
                                              <p:attrName>style.visibility</p:attrName>
                                            </p:attrNameLst>
                                          </p:cBhvr>
                                          <p:to>
                                            <p:strVal val="visible"/>
                                          </p:to>
                                        </p:set>
                                        <p:anim calcmode="lin" valueType="num" p14:bounceEnd="60000">
                                          <p:cBhvr additive="base">
                                            <p:cTn id="78" dur="500" fill="hold"/>
                                            <p:tgtEl>
                                              <p:spTgt spid="120"/>
                                            </p:tgtEl>
                                            <p:attrNameLst>
                                              <p:attrName>ppt_x</p:attrName>
                                            </p:attrNameLst>
                                          </p:cBhvr>
                                          <p:tavLst>
                                            <p:tav tm="0">
                                              <p:val>
                                                <p:strVal val="1+#ppt_w/2"/>
                                              </p:val>
                                            </p:tav>
                                            <p:tav tm="100000">
                                              <p:val>
                                                <p:strVal val="#ppt_x"/>
                                              </p:val>
                                            </p:tav>
                                          </p:tavLst>
                                        </p:anim>
                                        <p:anim calcmode="lin" valueType="num" p14:bounceEnd="60000">
                                          <p:cBhvr additive="base">
                                            <p:cTn id="79"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19" grpId="0"/>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0-#ppt_w/2"/>
                                              </p:val>
                                            </p:tav>
                                            <p:tav tm="100000">
                                              <p:val>
                                                <p:strVal val="#ppt_x"/>
                                              </p:val>
                                            </p:tav>
                                          </p:tavLst>
                                        </p:anim>
                                        <p:anim calcmode="lin" valueType="num">
                                          <p:cBhvr additive="base">
                                            <p:cTn id="8" dur="500" fill="hold"/>
                                            <p:tgtEl>
                                              <p:spTgt spid="41"/>
                                            </p:tgtEl>
                                            <p:attrNameLst>
                                              <p:attrName>ppt_y</p:attrName>
                                            </p:attrNameLst>
                                          </p:cBhvr>
                                          <p:tavLst>
                                            <p:tav tm="0">
                                              <p:val>
                                                <p:strVal val="#ppt_y"/>
                                              </p:val>
                                            </p:tav>
                                            <p:tav tm="100000">
                                              <p:val>
                                                <p:strVal val="#ppt_y"/>
                                              </p:val>
                                            </p:tav>
                                          </p:tavLst>
                                        </p:anim>
                                      </p:childTnLst>
                                    </p:cTn>
                                  </p:par>
                                  <p:par>
                                    <p:cTn id="9" presetID="35" presetClass="emph" presetSubtype="0" repeatCount="3000" fill="hold" grpId="1" nodeType="withEffect">
                                      <p:stCondLst>
                                        <p:cond delay="400"/>
                                      </p:stCondLst>
                                      <p:childTnLst>
                                        <p:anim calcmode="discrete" valueType="str">
                                          <p:cBhvr>
                                            <p:cTn id="10" dur="100" fill="hold"/>
                                            <p:tgtEl>
                                              <p:spTgt spid="41"/>
                                            </p:tgtEl>
                                            <p:attrNameLst>
                                              <p:attrName>style.visibility</p:attrName>
                                            </p:attrNameLst>
                                          </p:cBhvr>
                                          <p:tavLst>
                                            <p:tav tm="0">
                                              <p:val>
                                                <p:strVal val="hidden"/>
                                              </p:val>
                                            </p:tav>
                                            <p:tav tm="50000">
                                              <p:val>
                                                <p:strVal val="visible"/>
                                              </p:val>
                                            </p:tav>
                                          </p:tavLst>
                                        </p:anim>
                                      </p:childTnLst>
                                    </p:cTn>
                                  </p:par>
                                  <p:par>
                                    <p:cTn id="11" presetID="2" presetClass="entr" presetSubtype="8" fill="hold" grpId="0" nodeType="withEffect">
                                      <p:stCondLst>
                                        <p:cond delay="200"/>
                                      </p:stCondLst>
                                      <p:childTnLst>
                                        <p:set>
                                          <p:cBhvr>
                                            <p:cTn id="12" dur="1" fill="hold">
                                              <p:stCondLst>
                                                <p:cond delay="0"/>
                                              </p:stCondLst>
                                            </p:cTn>
                                            <p:tgtEl>
                                              <p:spTgt spid="40"/>
                                            </p:tgtEl>
                                            <p:attrNameLst>
                                              <p:attrName>style.visibility</p:attrName>
                                            </p:attrNameLst>
                                          </p:cBhvr>
                                          <p:to>
                                            <p:strVal val="visible"/>
                                          </p:to>
                                        </p:set>
                                        <p:anim calcmode="lin" valueType="num">
                                          <p:cBhvr additive="base">
                                            <p:cTn id="13" dur="500" fill="hold"/>
                                            <p:tgtEl>
                                              <p:spTgt spid="40"/>
                                            </p:tgtEl>
                                            <p:attrNameLst>
                                              <p:attrName>ppt_x</p:attrName>
                                            </p:attrNameLst>
                                          </p:cBhvr>
                                          <p:tavLst>
                                            <p:tav tm="0">
                                              <p:val>
                                                <p:strVal val="0-#ppt_w/2"/>
                                              </p:val>
                                            </p:tav>
                                            <p:tav tm="100000">
                                              <p:val>
                                                <p:strVal val="#ppt_x"/>
                                              </p:val>
                                            </p:tav>
                                          </p:tavLst>
                                        </p:anim>
                                        <p:anim calcmode="lin" valueType="num">
                                          <p:cBhvr additive="base">
                                            <p:cTn id="14" dur="500" fill="hold"/>
                                            <p:tgtEl>
                                              <p:spTgt spid="40"/>
                                            </p:tgtEl>
                                            <p:attrNameLst>
                                              <p:attrName>ppt_y</p:attrName>
                                            </p:attrNameLst>
                                          </p:cBhvr>
                                          <p:tavLst>
                                            <p:tav tm="0">
                                              <p:val>
                                                <p:strVal val="#ppt_y"/>
                                              </p:val>
                                            </p:tav>
                                            <p:tav tm="100000">
                                              <p:val>
                                                <p:strVal val="#ppt_y"/>
                                              </p:val>
                                            </p:tav>
                                          </p:tavLst>
                                        </p:anim>
                                      </p:childTnLst>
                                    </p:cTn>
                                  </p:par>
                                  <p:par>
                                    <p:cTn id="15" presetID="35" presetClass="emph" presetSubtype="0" repeatCount="3000" fill="hold" grpId="1" nodeType="withEffect">
                                      <p:stCondLst>
                                        <p:cond delay="600"/>
                                      </p:stCondLst>
                                      <p:childTnLst>
                                        <p:anim calcmode="discrete" valueType="str">
                                          <p:cBhvr>
                                            <p:cTn id="16" dur="100" fill="hold"/>
                                            <p:tgtEl>
                                              <p:spTgt spid="40"/>
                                            </p:tgtEl>
                                            <p:attrNameLst>
                                              <p:attrName>style.visibility</p:attrName>
                                            </p:attrNameLst>
                                          </p:cBhvr>
                                          <p:tavLst>
                                            <p:tav tm="0">
                                              <p:val>
                                                <p:strVal val="hidden"/>
                                              </p:val>
                                            </p:tav>
                                            <p:tav tm="50000">
                                              <p:val>
                                                <p:strVal val="visible"/>
                                              </p:val>
                                            </p:tav>
                                          </p:tavLst>
                                        </p:anim>
                                      </p:childTnLst>
                                    </p:cTn>
                                  </p:par>
                                  <p:par>
                                    <p:cTn id="17" presetID="47" presetClass="entr" presetSubtype="0" fill="hold" grpId="0" nodeType="withEffect">
                                      <p:stCondLst>
                                        <p:cond delay="700"/>
                                      </p:stCondLst>
                                      <p:childTnLst>
                                        <p:set>
                                          <p:cBhvr>
                                            <p:cTn id="18" dur="1" fill="hold">
                                              <p:stCondLst>
                                                <p:cond delay="0"/>
                                              </p:stCondLst>
                                            </p:cTn>
                                            <p:tgtEl>
                                              <p:spTgt spid="42"/>
                                            </p:tgtEl>
                                            <p:attrNameLst>
                                              <p:attrName>style.visibility</p:attrName>
                                            </p:attrNameLst>
                                          </p:cBhvr>
                                          <p:to>
                                            <p:strVal val="visible"/>
                                          </p:to>
                                        </p:set>
                                        <p:animEffect transition="in" filter="fade">
                                          <p:cBhvr>
                                            <p:cTn id="19" dur="300"/>
                                            <p:tgtEl>
                                              <p:spTgt spid="42"/>
                                            </p:tgtEl>
                                          </p:cBhvr>
                                        </p:animEffect>
                                        <p:anim calcmode="lin" valueType="num">
                                          <p:cBhvr>
                                            <p:cTn id="20" dur="300" fill="hold"/>
                                            <p:tgtEl>
                                              <p:spTgt spid="42"/>
                                            </p:tgtEl>
                                            <p:attrNameLst>
                                              <p:attrName>ppt_x</p:attrName>
                                            </p:attrNameLst>
                                          </p:cBhvr>
                                          <p:tavLst>
                                            <p:tav tm="0">
                                              <p:val>
                                                <p:strVal val="#ppt_x"/>
                                              </p:val>
                                            </p:tav>
                                            <p:tav tm="100000">
                                              <p:val>
                                                <p:strVal val="#ppt_x"/>
                                              </p:val>
                                            </p:tav>
                                          </p:tavLst>
                                        </p:anim>
                                        <p:anim calcmode="lin" valueType="num">
                                          <p:cBhvr>
                                            <p:cTn id="21" dur="300" fill="hold"/>
                                            <p:tgtEl>
                                              <p:spTgt spid="42"/>
                                            </p:tgtEl>
                                            <p:attrNameLst>
                                              <p:attrName>ppt_y</p:attrName>
                                            </p:attrNameLst>
                                          </p:cBhvr>
                                          <p:tavLst>
                                            <p:tav tm="0">
                                              <p:val>
                                                <p:strVal val="#ppt_y-.1"/>
                                              </p:val>
                                            </p:tav>
                                            <p:tav tm="100000">
                                              <p:val>
                                                <p:strVal val="#ppt_y"/>
                                              </p:val>
                                            </p:tav>
                                          </p:tavLst>
                                        </p:anim>
                                      </p:childTnLst>
                                    </p:cTn>
                                  </p:par>
                                  <p:par>
                                    <p:cTn id="22" presetID="2" presetClass="entr" presetSubtype="8" fill="hold" grpId="0" nodeType="withEffect">
                                      <p:stCondLst>
                                        <p:cond delay="700"/>
                                      </p:stCondLst>
                                      <p:childTnLst>
                                        <p:set>
                                          <p:cBhvr>
                                            <p:cTn id="23" dur="1" fill="hold">
                                              <p:stCondLst>
                                                <p:cond delay="0"/>
                                              </p:stCondLst>
                                            </p:cTn>
                                            <p:tgtEl>
                                              <p:spTgt spid="125"/>
                                            </p:tgtEl>
                                            <p:attrNameLst>
                                              <p:attrName>style.visibility</p:attrName>
                                            </p:attrNameLst>
                                          </p:cBhvr>
                                          <p:to>
                                            <p:strVal val="visible"/>
                                          </p:to>
                                        </p:set>
                                        <p:anim calcmode="lin" valueType="num">
                                          <p:cBhvr additive="base">
                                            <p:cTn id="24" dur="500" fill="hold"/>
                                            <p:tgtEl>
                                              <p:spTgt spid="125"/>
                                            </p:tgtEl>
                                            <p:attrNameLst>
                                              <p:attrName>ppt_x</p:attrName>
                                            </p:attrNameLst>
                                          </p:cBhvr>
                                          <p:tavLst>
                                            <p:tav tm="0">
                                              <p:val>
                                                <p:strVal val="0-#ppt_w/2"/>
                                              </p:val>
                                            </p:tav>
                                            <p:tav tm="100000">
                                              <p:val>
                                                <p:strVal val="#ppt_x"/>
                                              </p:val>
                                            </p:tav>
                                          </p:tavLst>
                                        </p:anim>
                                        <p:anim calcmode="lin" valueType="num">
                                          <p:cBhvr additive="base">
                                            <p:cTn id="25" dur="500" fill="hold"/>
                                            <p:tgtEl>
                                              <p:spTgt spid="125"/>
                                            </p:tgtEl>
                                            <p:attrNameLst>
                                              <p:attrName>ppt_y</p:attrName>
                                            </p:attrNameLst>
                                          </p:cBhvr>
                                          <p:tavLst>
                                            <p:tav tm="0">
                                              <p:val>
                                                <p:strVal val="#ppt_y"/>
                                              </p:val>
                                            </p:tav>
                                            <p:tav tm="100000">
                                              <p:val>
                                                <p:strVal val="#ppt_y"/>
                                              </p:val>
                                            </p:tav>
                                          </p:tavLst>
                                        </p:anim>
                                      </p:childTnLst>
                                    </p:cTn>
                                  </p:par>
                                  <p:par>
                                    <p:cTn id="26" presetID="35" presetClass="emph" presetSubtype="0" repeatCount="3000" fill="hold" grpId="1" nodeType="withEffect">
                                      <p:stCondLst>
                                        <p:cond delay="1100"/>
                                      </p:stCondLst>
                                      <p:childTnLst>
                                        <p:anim calcmode="discrete" valueType="str">
                                          <p:cBhvr>
                                            <p:cTn id="27" dur="100" fill="hold"/>
                                            <p:tgtEl>
                                              <p:spTgt spid="125"/>
                                            </p:tgtEl>
                                            <p:attrNameLst>
                                              <p:attrName>style.visibility</p:attrName>
                                            </p:attrNameLst>
                                          </p:cBhvr>
                                          <p:tavLst>
                                            <p:tav tm="0">
                                              <p:val>
                                                <p:strVal val="hidden"/>
                                              </p:val>
                                            </p:tav>
                                            <p:tav tm="50000">
                                              <p:val>
                                                <p:strVal val="visible"/>
                                              </p:val>
                                            </p:tav>
                                          </p:tavLst>
                                        </p:anim>
                                      </p:childTnLst>
                                    </p:cTn>
                                  </p:par>
                                  <p:par>
                                    <p:cTn id="28" presetID="2" presetClass="entr" presetSubtype="8" fill="hold" grpId="0" nodeType="withEffect">
                                      <p:stCondLst>
                                        <p:cond delay="800"/>
                                      </p:stCondLst>
                                      <p:childTnLst>
                                        <p:set>
                                          <p:cBhvr>
                                            <p:cTn id="29" dur="1" fill="hold">
                                              <p:stCondLst>
                                                <p:cond delay="0"/>
                                              </p:stCondLst>
                                            </p:cTn>
                                            <p:tgtEl>
                                              <p:spTgt spid="124"/>
                                            </p:tgtEl>
                                            <p:attrNameLst>
                                              <p:attrName>style.visibility</p:attrName>
                                            </p:attrNameLst>
                                          </p:cBhvr>
                                          <p:to>
                                            <p:strVal val="visible"/>
                                          </p:to>
                                        </p:set>
                                        <p:anim calcmode="lin" valueType="num">
                                          <p:cBhvr additive="base">
                                            <p:cTn id="30" dur="500" fill="hold"/>
                                            <p:tgtEl>
                                              <p:spTgt spid="124"/>
                                            </p:tgtEl>
                                            <p:attrNameLst>
                                              <p:attrName>ppt_x</p:attrName>
                                            </p:attrNameLst>
                                          </p:cBhvr>
                                          <p:tavLst>
                                            <p:tav tm="0">
                                              <p:val>
                                                <p:strVal val="0-#ppt_w/2"/>
                                              </p:val>
                                            </p:tav>
                                            <p:tav tm="100000">
                                              <p:val>
                                                <p:strVal val="#ppt_x"/>
                                              </p:val>
                                            </p:tav>
                                          </p:tavLst>
                                        </p:anim>
                                        <p:anim calcmode="lin" valueType="num">
                                          <p:cBhvr additive="base">
                                            <p:cTn id="31" dur="500" fill="hold"/>
                                            <p:tgtEl>
                                              <p:spTgt spid="124"/>
                                            </p:tgtEl>
                                            <p:attrNameLst>
                                              <p:attrName>ppt_y</p:attrName>
                                            </p:attrNameLst>
                                          </p:cBhvr>
                                          <p:tavLst>
                                            <p:tav tm="0">
                                              <p:val>
                                                <p:strVal val="#ppt_y"/>
                                              </p:val>
                                            </p:tav>
                                            <p:tav tm="100000">
                                              <p:val>
                                                <p:strVal val="#ppt_y"/>
                                              </p:val>
                                            </p:tav>
                                          </p:tavLst>
                                        </p:anim>
                                      </p:childTnLst>
                                    </p:cTn>
                                  </p:par>
                                  <p:par>
                                    <p:cTn id="32" presetID="35" presetClass="emph" presetSubtype="0" repeatCount="3000" fill="hold" grpId="1" nodeType="withEffect">
                                      <p:stCondLst>
                                        <p:cond delay="1200"/>
                                      </p:stCondLst>
                                      <p:childTnLst>
                                        <p:anim calcmode="discrete" valueType="str">
                                          <p:cBhvr>
                                            <p:cTn id="33" dur="100" fill="hold"/>
                                            <p:tgtEl>
                                              <p:spTgt spid="124"/>
                                            </p:tgtEl>
                                            <p:attrNameLst>
                                              <p:attrName>style.visibility</p:attrName>
                                            </p:attrNameLst>
                                          </p:cBhvr>
                                          <p:tavLst>
                                            <p:tav tm="0">
                                              <p:val>
                                                <p:strVal val="hidden"/>
                                              </p:val>
                                            </p:tav>
                                            <p:tav tm="50000">
                                              <p:val>
                                                <p:strVal val="visible"/>
                                              </p:val>
                                            </p:tav>
                                          </p:tavLst>
                                        </p:anim>
                                      </p:childTnLst>
                                    </p:cTn>
                                  </p:par>
                                  <p:par>
                                    <p:cTn id="34" presetID="21" presetClass="entr" presetSubtype="1" fill="hold" nodeType="withEffect">
                                      <p:stCondLst>
                                        <p:cond delay="1200"/>
                                      </p:stCondLst>
                                      <p:childTnLst>
                                        <p:set>
                                          <p:cBhvr>
                                            <p:cTn id="35" dur="1" fill="hold">
                                              <p:stCondLst>
                                                <p:cond delay="0"/>
                                              </p:stCondLst>
                                            </p:cTn>
                                            <p:tgtEl>
                                              <p:spTgt spid="22"/>
                                            </p:tgtEl>
                                            <p:attrNameLst>
                                              <p:attrName>style.visibility</p:attrName>
                                            </p:attrNameLst>
                                          </p:cBhvr>
                                          <p:to>
                                            <p:strVal val="visible"/>
                                          </p:to>
                                        </p:set>
                                        <p:animEffect transition="in" filter="wheel(1)">
                                          <p:cBhvr>
                                            <p:cTn id="36" dur="500"/>
                                            <p:tgtEl>
                                              <p:spTgt spid="22"/>
                                            </p:tgtEl>
                                          </p:cBhvr>
                                        </p:animEffect>
                                      </p:childTnLst>
                                    </p:cTn>
                                  </p:par>
                                  <p:par>
                                    <p:cTn id="37" presetID="53" presetClass="entr" presetSubtype="16" fill="hold" grpId="0" nodeType="withEffect">
                                      <p:stCondLst>
                                        <p:cond delay="1700"/>
                                      </p:stCondLst>
                                      <p:childTnLst>
                                        <p:set>
                                          <p:cBhvr>
                                            <p:cTn id="38" dur="1" fill="hold">
                                              <p:stCondLst>
                                                <p:cond delay="0"/>
                                              </p:stCondLst>
                                            </p:cTn>
                                            <p:tgtEl>
                                              <p:spTgt spid="113"/>
                                            </p:tgtEl>
                                            <p:attrNameLst>
                                              <p:attrName>style.visibility</p:attrName>
                                            </p:attrNameLst>
                                          </p:cBhvr>
                                          <p:to>
                                            <p:strVal val="visible"/>
                                          </p:to>
                                        </p:set>
                                        <p:anim calcmode="lin" valueType="num">
                                          <p:cBhvr>
                                            <p:cTn id="39" dur="500" fill="hold"/>
                                            <p:tgtEl>
                                              <p:spTgt spid="113"/>
                                            </p:tgtEl>
                                            <p:attrNameLst>
                                              <p:attrName>ppt_w</p:attrName>
                                            </p:attrNameLst>
                                          </p:cBhvr>
                                          <p:tavLst>
                                            <p:tav tm="0">
                                              <p:val>
                                                <p:fltVal val="0"/>
                                              </p:val>
                                            </p:tav>
                                            <p:tav tm="100000">
                                              <p:val>
                                                <p:strVal val="#ppt_w"/>
                                              </p:val>
                                            </p:tav>
                                          </p:tavLst>
                                        </p:anim>
                                        <p:anim calcmode="lin" valueType="num">
                                          <p:cBhvr>
                                            <p:cTn id="40" dur="500" fill="hold"/>
                                            <p:tgtEl>
                                              <p:spTgt spid="113"/>
                                            </p:tgtEl>
                                            <p:attrNameLst>
                                              <p:attrName>ppt_h</p:attrName>
                                            </p:attrNameLst>
                                          </p:cBhvr>
                                          <p:tavLst>
                                            <p:tav tm="0">
                                              <p:val>
                                                <p:fltVal val="0"/>
                                              </p:val>
                                            </p:tav>
                                            <p:tav tm="100000">
                                              <p:val>
                                                <p:strVal val="#ppt_h"/>
                                              </p:val>
                                            </p:tav>
                                          </p:tavLst>
                                        </p:anim>
                                        <p:animEffect transition="in" filter="fade">
                                          <p:cBhvr>
                                            <p:cTn id="41" dur="500"/>
                                            <p:tgtEl>
                                              <p:spTgt spid="113"/>
                                            </p:tgtEl>
                                          </p:cBhvr>
                                        </p:animEffect>
                                      </p:childTnLst>
                                    </p:cTn>
                                  </p:par>
                                  <p:par>
                                    <p:cTn id="42" presetID="53" presetClass="entr" presetSubtype="16" fill="hold" grpId="0" nodeType="withEffect">
                                      <p:stCondLst>
                                        <p:cond delay="1700"/>
                                      </p:stCondLst>
                                      <p:childTnLst>
                                        <p:set>
                                          <p:cBhvr>
                                            <p:cTn id="43" dur="1" fill="hold">
                                              <p:stCondLst>
                                                <p:cond delay="0"/>
                                              </p:stCondLst>
                                            </p:cTn>
                                            <p:tgtEl>
                                              <p:spTgt spid="115"/>
                                            </p:tgtEl>
                                            <p:attrNameLst>
                                              <p:attrName>style.visibility</p:attrName>
                                            </p:attrNameLst>
                                          </p:cBhvr>
                                          <p:to>
                                            <p:strVal val="visible"/>
                                          </p:to>
                                        </p:set>
                                        <p:anim calcmode="lin" valueType="num">
                                          <p:cBhvr>
                                            <p:cTn id="44" dur="500" fill="hold"/>
                                            <p:tgtEl>
                                              <p:spTgt spid="115"/>
                                            </p:tgtEl>
                                            <p:attrNameLst>
                                              <p:attrName>ppt_w</p:attrName>
                                            </p:attrNameLst>
                                          </p:cBhvr>
                                          <p:tavLst>
                                            <p:tav tm="0">
                                              <p:val>
                                                <p:fltVal val="0"/>
                                              </p:val>
                                            </p:tav>
                                            <p:tav tm="100000">
                                              <p:val>
                                                <p:strVal val="#ppt_w"/>
                                              </p:val>
                                            </p:tav>
                                          </p:tavLst>
                                        </p:anim>
                                        <p:anim calcmode="lin" valueType="num">
                                          <p:cBhvr>
                                            <p:cTn id="45" dur="500" fill="hold"/>
                                            <p:tgtEl>
                                              <p:spTgt spid="115"/>
                                            </p:tgtEl>
                                            <p:attrNameLst>
                                              <p:attrName>ppt_h</p:attrName>
                                            </p:attrNameLst>
                                          </p:cBhvr>
                                          <p:tavLst>
                                            <p:tav tm="0">
                                              <p:val>
                                                <p:fltVal val="0"/>
                                              </p:val>
                                            </p:tav>
                                            <p:tav tm="100000">
                                              <p:val>
                                                <p:strVal val="#ppt_h"/>
                                              </p:val>
                                            </p:tav>
                                          </p:tavLst>
                                        </p:anim>
                                        <p:animEffect transition="in" filter="fade">
                                          <p:cBhvr>
                                            <p:cTn id="46" dur="500"/>
                                            <p:tgtEl>
                                              <p:spTgt spid="115"/>
                                            </p:tgtEl>
                                          </p:cBhvr>
                                        </p:animEffect>
                                      </p:childTnLst>
                                    </p:cTn>
                                  </p:par>
                                  <p:par>
                                    <p:cTn id="47" presetID="53" presetClass="entr" presetSubtype="16" fill="hold" grpId="0" nodeType="withEffect">
                                      <p:stCondLst>
                                        <p:cond delay="1900"/>
                                      </p:stCondLst>
                                      <p:childTnLst>
                                        <p:set>
                                          <p:cBhvr>
                                            <p:cTn id="48" dur="1" fill="hold">
                                              <p:stCondLst>
                                                <p:cond delay="0"/>
                                              </p:stCondLst>
                                            </p:cTn>
                                            <p:tgtEl>
                                              <p:spTgt spid="121"/>
                                            </p:tgtEl>
                                            <p:attrNameLst>
                                              <p:attrName>style.visibility</p:attrName>
                                            </p:attrNameLst>
                                          </p:cBhvr>
                                          <p:to>
                                            <p:strVal val="visible"/>
                                          </p:to>
                                        </p:set>
                                        <p:anim calcmode="lin" valueType="num">
                                          <p:cBhvr>
                                            <p:cTn id="49" dur="500" fill="hold"/>
                                            <p:tgtEl>
                                              <p:spTgt spid="121"/>
                                            </p:tgtEl>
                                            <p:attrNameLst>
                                              <p:attrName>ppt_w</p:attrName>
                                            </p:attrNameLst>
                                          </p:cBhvr>
                                          <p:tavLst>
                                            <p:tav tm="0">
                                              <p:val>
                                                <p:fltVal val="0"/>
                                              </p:val>
                                            </p:tav>
                                            <p:tav tm="100000">
                                              <p:val>
                                                <p:strVal val="#ppt_w"/>
                                              </p:val>
                                            </p:tav>
                                          </p:tavLst>
                                        </p:anim>
                                        <p:anim calcmode="lin" valueType="num">
                                          <p:cBhvr>
                                            <p:cTn id="50" dur="500" fill="hold"/>
                                            <p:tgtEl>
                                              <p:spTgt spid="121"/>
                                            </p:tgtEl>
                                            <p:attrNameLst>
                                              <p:attrName>ppt_h</p:attrName>
                                            </p:attrNameLst>
                                          </p:cBhvr>
                                          <p:tavLst>
                                            <p:tav tm="0">
                                              <p:val>
                                                <p:fltVal val="0"/>
                                              </p:val>
                                            </p:tav>
                                            <p:tav tm="100000">
                                              <p:val>
                                                <p:strVal val="#ppt_h"/>
                                              </p:val>
                                            </p:tav>
                                          </p:tavLst>
                                        </p:anim>
                                        <p:animEffect transition="in" filter="fade">
                                          <p:cBhvr>
                                            <p:cTn id="51" dur="500"/>
                                            <p:tgtEl>
                                              <p:spTgt spid="121"/>
                                            </p:tgtEl>
                                          </p:cBhvr>
                                        </p:animEffect>
                                      </p:childTnLst>
                                    </p:cTn>
                                  </p:par>
                                  <p:par>
                                    <p:cTn id="52" presetID="53" presetClass="entr" presetSubtype="16" fill="hold" grpId="0" nodeType="withEffect">
                                      <p:stCondLst>
                                        <p:cond delay="1900"/>
                                      </p:stCondLst>
                                      <p:childTnLst>
                                        <p:set>
                                          <p:cBhvr>
                                            <p:cTn id="53" dur="1" fill="hold">
                                              <p:stCondLst>
                                                <p:cond delay="0"/>
                                              </p:stCondLst>
                                            </p:cTn>
                                            <p:tgtEl>
                                              <p:spTgt spid="116"/>
                                            </p:tgtEl>
                                            <p:attrNameLst>
                                              <p:attrName>style.visibility</p:attrName>
                                            </p:attrNameLst>
                                          </p:cBhvr>
                                          <p:to>
                                            <p:strVal val="visible"/>
                                          </p:to>
                                        </p:set>
                                        <p:anim calcmode="lin" valueType="num">
                                          <p:cBhvr>
                                            <p:cTn id="54" dur="500" fill="hold"/>
                                            <p:tgtEl>
                                              <p:spTgt spid="116"/>
                                            </p:tgtEl>
                                            <p:attrNameLst>
                                              <p:attrName>ppt_w</p:attrName>
                                            </p:attrNameLst>
                                          </p:cBhvr>
                                          <p:tavLst>
                                            <p:tav tm="0">
                                              <p:val>
                                                <p:fltVal val="0"/>
                                              </p:val>
                                            </p:tav>
                                            <p:tav tm="100000">
                                              <p:val>
                                                <p:strVal val="#ppt_w"/>
                                              </p:val>
                                            </p:tav>
                                          </p:tavLst>
                                        </p:anim>
                                        <p:anim calcmode="lin" valueType="num">
                                          <p:cBhvr>
                                            <p:cTn id="55" dur="500" fill="hold"/>
                                            <p:tgtEl>
                                              <p:spTgt spid="116"/>
                                            </p:tgtEl>
                                            <p:attrNameLst>
                                              <p:attrName>ppt_h</p:attrName>
                                            </p:attrNameLst>
                                          </p:cBhvr>
                                          <p:tavLst>
                                            <p:tav tm="0">
                                              <p:val>
                                                <p:fltVal val="0"/>
                                              </p:val>
                                            </p:tav>
                                            <p:tav tm="100000">
                                              <p:val>
                                                <p:strVal val="#ppt_h"/>
                                              </p:val>
                                            </p:tav>
                                          </p:tavLst>
                                        </p:anim>
                                        <p:animEffect transition="in" filter="fade">
                                          <p:cBhvr>
                                            <p:cTn id="56" dur="500"/>
                                            <p:tgtEl>
                                              <p:spTgt spid="116"/>
                                            </p:tgtEl>
                                          </p:cBhvr>
                                        </p:animEffect>
                                      </p:childTnLst>
                                    </p:cTn>
                                  </p:par>
                                  <p:par>
                                    <p:cTn id="57" presetID="53" presetClass="entr" presetSubtype="16" fill="hold" grpId="0" nodeType="withEffect">
                                      <p:stCondLst>
                                        <p:cond delay="2100"/>
                                      </p:stCondLst>
                                      <p:childTnLst>
                                        <p:set>
                                          <p:cBhvr>
                                            <p:cTn id="58" dur="1" fill="hold">
                                              <p:stCondLst>
                                                <p:cond delay="0"/>
                                              </p:stCondLst>
                                            </p:cTn>
                                            <p:tgtEl>
                                              <p:spTgt spid="123"/>
                                            </p:tgtEl>
                                            <p:attrNameLst>
                                              <p:attrName>style.visibility</p:attrName>
                                            </p:attrNameLst>
                                          </p:cBhvr>
                                          <p:to>
                                            <p:strVal val="visible"/>
                                          </p:to>
                                        </p:set>
                                        <p:anim calcmode="lin" valueType="num">
                                          <p:cBhvr>
                                            <p:cTn id="59" dur="500" fill="hold"/>
                                            <p:tgtEl>
                                              <p:spTgt spid="123"/>
                                            </p:tgtEl>
                                            <p:attrNameLst>
                                              <p:attrName>ppt_w</p:attrName>
                                            </p:attrNameLst>
                                          </p:cBhvr>
                                          <p:tavLst>
                                            <p:tav tm="0">
                                              <p:val>
                                                <p:fltVal val="0"/>
                                              </p:val>
                                            </p:tav>
                                            <p:tav tm="100000">
                                              <p:val>
                                                <p:strVal val="#ppt_w"/>
                                              </p:val>
                                            </p:tav>
                                          </p:tavLst>
                                        </p:anim>
                                        <p:anim calcmode="lin" valueType="num">
                                          <p:cBhvr>
                                            <p:cTn id="60" dur="500" fill="hold"/>
                                            <p:tgtEl>
                                              <p:spTgt spid="123"/>
                                            </p:tgtEl>
                                            <p:attrNameLst>
                                              <p:attrName>ppt_h</p:attrName>
                                            </p:attrNameLst>
                                          </p:cBhvr>
                                          <p:tavLst>
                                            <p:tav tm="0">
                                              <p:val>
                                                <p:fltVal val="0"/>
                                              </p:val>
                                            </p:tav>
                                            <p:tav tm="100000">
                                              <p:val>
                                                <p:strVal val="#ppt_h"/>
                                              </p:val>
                                            </p:tav>
                                          </p:tavLst>
                                        </p:anim>
                                        <p:animEffect transition="in" filter="fade">
                                          <p:cBhvr>
                                            <p:cTn id="61" dur="500"/>
                                            <p:tgtEl>
                                              <p:spTgt spid="123"/>
                                            </p:tgtEl>
                                          </p:cBhvr>
                                        </p:animEffect>
                                      </p:childTnLst>
                                    </p:cTn>
                                  </p:par>
                                  <p:par>
                                    <p:cTn id="62" presetID="42" presetClass="entr" presetSubtype="0" fill="hold" grpId="0" nodeType="withEffect">
                                      <p:stCondLst>
                                        <p:cond delay="2600"/>
                                      </p:stCondLst>
                                      <p:childTnLst>
                                        <p:set>
                                          <p:cBhvr>
                                            <p:cTn id="63" dur="1" fill="hold">
                                              <p:stCondLst>
                                                <p:cond delay="0"/>
                                              </p:stCondLst>
                                            </p:cTn>
                                            <p:tgtEl>
                                              <p:spTgt spid="114"/>
                                            </p:tgtEl>
                                            <p:attrNameLst>
                                              <p:attrName>style.visibility</p:attrName>
                                            </p:attrNameLst>
                                          </p:cBhvr>
                                          <p:to>
                                            <p:strVal val="visible"/>
                                          </p:to>
                                        </p:set>
                                        <p:animEffect transition="in" filter="fade">
                                          <p:cBhvr>
                                            <p:cTn id="64" dur="500"/>
                                            <p:tgtEl>
                                              <p:spTgt spid="114"/>
                                            </p:tgtEl>
                                          </p:cBhvr>
                                        </p:animEffect>
                                        <p:anim calcmode="lin" valueType="num">
                                          <p:cBhvr>
                                            <p:cTn id="65" dur="500" fill="hold"/>
                                            <p:tgtEl>
                                              <p:spTgt spid="114"/>
                                            </p:tgtEl>
                                            <p:attrNameLst>
                                              <p:attrName>ppt_x</p:attrName>
                                            </p:attrNameLst>
                                          </p:cBhvr>
                                          <p:tavLst>
                                            <p:tav tm="0">
                                              <p:val>
                                                <p:strVal val="#ppt_x"/>
                                              </p:val>
                                            </p:tav>
                                            <p:tav tm="100000">
                                              <p:val>
                                                <p:strVal val="#ppt_x"/>
                                              </p:val>
                                            </p:tav>
                                          </p:tavLst>
                                        </p:anim>
                                        <p:anim calcmode="lin" valueType="num">
                                          <p:cBhvr>
                                            <p:cTn id="66" dur="500" fill="hold"/>
                                            <p:tgtEl>
                                              <p:spTgt spid="114"/>
                                            </p:tgtEl>
                                            <p:attrNameLst>
                                              <p:attrName>ppt_y</p:attrName>
                                            </p:attrNameLst>
                                          </p:cBhvr>
                                          <p:tavLst>
                                            <p:tav tm="0">
                                              <p:val>
                                                <p:strVal val="#ppt_y+.1"/>
                                              </p:val>
                                            </p:tav>
                                            <p:tav tm="100000">
                                              <p:val>
                                                <p:strVal val="#ppt_y"/>
                                              </p:val>
                                            </p:tav>
                                          </p:tavLst>
                                        </p:anim>
                                      </p:childTnLst>
                                    </p:cTn>
                                  </p:par>
                                  <p:par>
                                    <p:cTn id="67" presetID="42" presetClass="entr" presetSubtype="0" fill="hold" grpId="0" nodeType="withEffect">
                                      <p:stCondLst>
                                        <p:cond delay="2600"/>
                                      </p:stCondLst>
                                      <p:childTnLst>
                                        <p:set>
                                          <p:cBhvr>
                                            <p:cTn id="68" dur="1" fill="hold">
                                              <p:stCondLst>
                                                <p:cond delay="0"/>
                                              </p:stCondLst>
                                            </p:cTn>
                                            <p:tgtEl>
                                              <p:spTgt spid="118"/>
                                            </p:tgtEl>
                                            <p:attrNameLst>
                                              <p:attrName>style.visibility</p:attrName>
                                            </p:attrNameLst>
                                          </p:cBhvr>
                                          <p:to>
                                            <p:strVal val="visible"/>
                                          </p:to>
                                        </p:set>
                                        <p:animEffect transition="in" filter="fade">
                                          <p:cBhvr>
                                            <p:cTn id="69" dur="500"/>
                                            <p:tgtEl>
                                              <p:spTgt spid="118"/>
                                            </p:tgtEl>
                                          </p:cBhvr>
                                        </p:animEffect>
                                        <p:anim calcmode="lin" valueType="num">
                                          <p:cBhvr>
                                            <p:cTn id="70" dur="500" fill="hold"/>
                                            <p:tgtEl>
                                              <p:spTgt spid="118"/>
                                            </p:tgtEl>
                                            <p:attrNameLst>
                                              <p:attrName>ppt_x</p:attrName>
                                            </p:attrNameLst>
                                          </p:cBhvr>
                                          <p:tavLst>
                                            <p:tav tm="0">
                                              <p:val>
                                                <p:strVal val="#ppt_x"/>
                                              </p:val>
                                            </p:tav>
                                            <p:tav tm="100000">
                                              <p:val>
                                                <p:strVal val="#ppt_x"/>
                                              </p:val>
                                            </p:tav>
                                          </p:tavLst>
                                        </p:anim>
                                        <p:anim calcmode="lin" valueType="num">
                                          <p:cBhvr>
                                            <p:cTn id="71" dur="500" fill="hold"/>
                                            <p:tgtEl>
                                              <p:spTgt spid="118"/>
                                            </p:tgtEl>
                                            <p:attrNameLst>
                                              <p:attrName>ppt_y</p:attrName>
                                            </p:attrNameLst>
                                          </p:cBhvr>
                                          <p:tavLst>
                                            <p:tav tm="0">
                                              <p:val>
                                                <p:strVal val="#ppt_y+.1"/>
                                              </p:val>
                                            </p:tav>
                                            <p:tav tm="100000">
                                              <p:val>
                                                <p:strVal val="#ppt_y"/>
                                              </p:val>
                                            </p:tav>
                                          </p:tavLst>
                                        </p:anim>
                                      </p:childTnLst>
                                    </p:cTn>
                                  </p:par>
                                  <p:par>
                                    <p:cTn id="72" presetID="2" presetClass="entr" presetSubtype="2" fill="hold" grpId="0" nodeType="withEffect">
                                      <p:stCondLst>
                                        <p:cond delay="3100"/>
                                      </p:stCondLst>
                                      <p:childTnLst>
                                        <p:set>
                                          <p:cBhvr>
                                            <p:cTn id="73" dur="1" fill="hold">
                                              <p:stCondLst>
                                                <p:cond delay="0"/>
                                              </p:stCondLst>
                                            </p:cTn>
                                            <p:tgtEl>
                                              <p:spTgt spid="119"/>
                                            </p:tgtEl>
                                            <p:attrNameLst>
                                              <p:attrName>style.visibility</p:attrName>
                                            </p:attrNameLst>
                                          </p:cBhvr>
                                          <p:to>
                                            <p:strVal val="visible"/>
                                          </p:to>
                                        </p:set>
                                        <p:anim calcmode="lin" valueType="num">
                                          <p:cBhvr additive="base">
                                            <p:cTn id="74" dur="500" fill="hold"/>
                                            <p:tgtEl>
                                              <p:spTgt spid="119"/>
                                            </p:tgtEl>
                                            <p:attrNameLst>
                                              <p:attrName>ppt_x</p:attrName>
                                            </p:attrNameLst>
                                          </p:cBhvr>
                                          <p:tavLst>
                                            <p:tav tm="0">
                                              <p:val>
                                                <p:strVal val="1+#ppt_w/2"/>
                                              </p:val>
                                            </p:tav>
                                            <p:tav tm="100000">
                                              <p:val>
                                                <p:strVal val="#ppt_x"/>
                                              </p:val>
                                            </p:tav>
                                          </p:tavLst>
                                        </p:anim>
                                        <p:anim calcmode="lin" valueType="num">
                                          <p:cBhvr additive="base">
                                            <p:cTn id="75" dur="500" fill="hold"/>
                                            <p:tgtEl>
                                              <p:spTgt spid="119"/>
                                            </p:tgtEl>
                                            <p:attrNameLst>
                                              <p:attrName>ppt_y</p:attrName>
                                            </p:attrNameLst>
                                          </p:cBhvr>
                                          <p:tavLst>
                                            <p:tav tm="0">
                                              <p:val>
                                                <p:strVal val="#ppt_y"/>
                                              </p:val>
                                            </p:tav>
                                            <p:tav tm="100000">
                                              <p:val>
                                                <p:strVal val="#ppt_y"/>
                                              </p:val>
                                            </p:tav>
                                          </p:tavLst>
                                        </p:anim>
                                      </p:childTnLst>
                                    </p:cTn>
                                  </p:par>
                                  <p:par>
                                    <p:cTn id="76" presetID="2" presetClass="entr" presetSubtype="2" fill="hold" grpId="0" nodeType="withEffect">
                                      <p:stCondLst>
                                        <p:cond delay="3100"/>
                                      </p:stCondLst>
                                      <p:childTnLst>
                                        <p:set>
                                          <p:cBhvr>
                                            <p:cTn id="77" dur="1" fill="hold">
                                              <p:stCondLst>
                                                <p:cond delay="0"/>
                                              </p:stCondLst>
                                            </p:cTn>
                                            <p:tgtEl>
                                              <p:spTgt spid="120"/>
                                            </p:tgtEl>
                                            <p:attrNameLst>
                                              <p:attrName>style.visibility</p:attrName>
                                            </p:attrNameLst>
                                          </p:cBhvr>
                                          <p:to>
                                            <p:strVal val="visible"/>
                                          </p:to>
                                        </p:set>
                                        <p:anim calcmode="lin" valueType="num">
                                          <p:cBhvr additive="base">
                                            <p:cTn id="78" dur="500" fill="hold"/>
                                            <p:tgtEl>
                                              <p:spTgt spid="120"/>
                                            </p:tgtEl>
                                            <p:attrNameLst>
                                              <p:attrName>ppt_x</p:attrName>
                                            </p:attrNameLst>
                                          </p:cBhvr>
                                          <p:tavLst>
                                            <p:tav tm="0">
                                              <p:val>
                                                <p:strVal val="1+#ppt_w/2"/>
                                              </p:val>
                                            </p:tav>
                                            <p:tav tm="100000">
                                              <p:val>
                                                <p:strVal val="#ppt_x"/>
                                              </p:val>
                                            </p:tav>
                                          </p:tavLst>
                                        </p:anim>
                                        <p:anim calcmode="lin" valueType="num">
                                          <p:cBhvr additive="base">
                                            <p:cTn id="79" dur="500" fill="hold"/>
                                            <p:tgtEl>
                                              <p:spTgt spid="12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40" grpId="1" animBg="1"/>
          <p:bldP spid="41" grpId="0" animBg="1"/>
          <p:bldP spid="41" grpId="1" animBg="1"/>
          <p:bldP spid="42" grpId="0"/>
          <p:bldP spid="113" grpId="0" animBg="1"/>
          <p:bldP spid="115" grpId="0" animBg="1"/>
          <p:bldP spid="119" grpId="0"/>
          <p:bldP spid="120" grpId="0"/>
          <p:bldP spid="121" grpId="0" animBg="1"/>
          <p:bldP spid="116" grpId="0" animBg="1"/>
          <p:bldP spid="123" grpId="0" animBg="1"/>
          <p:bldP spid="114" grpId="0" animBg="1"/>
          <p:bldP spid="118" grpId="0"/>
          <p:bldP spid="124" grpId="0" animBg="1"/>
          <p:bldP spid="124" grpId="1" animBg="1"/>
          <p:bldP spid="125" grpId="0" animBg="1"/>
          <p:bldP spid="125" grpId="1" animBg="1"/>
        </p:bldLst>
      </p:timing>
    </mc:Fallback>
  </mc:AlternateContent>
</p:sld>
</file>

<file path=ppt/theme/theme1.xml><?xml version="1.0" encoding="utf-8"?>
<a:theme xmlns:a="http://schemas.openxmlformats.org/drawingml/2006/main" name="Office 主题​​">
  <a:themeElements>
    <a:clrScheme name="蓝绿色">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AE6F2518-B084-4896-AF52-66CC2144AA26}"/>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1681</TotalTime>
  <Words>1991</Words>
  <Application>Microsoft Office PowerPoint</Application>
  <PresentationFormat>自定义</PresentationFormat>
  <Paragraphs>162</Paragraphs>
  <Slides>33</Slides>
  <Notes>0</Notes>
  <HiddenSlides>0</HiddenSlides>
  <MMClips>0</MMClips>
  <ScaleCrop>false</ScaleCrop>
  <HeadingPairs>
    <vt:vector size="6" baseType="variant">
      <vt:variant>
        <vt:lpstr>已用的字体</vt:lpstr>
      </vt:variant>
      <vt:variant>
        <vt:i4>6</vt:i4>
      </vt:variant>
      <vt:variant>
        <vt:lpstr>主题</vt:lpstr>
      </vt:variant>
      <vt:variant>
        <vt:i4>1</vt:i4>
      </vt:variant>
      <vt:variant>
        <vt:lpstr>幻灯片标题</vt:lpstr>
      </vt:variant>
      <vt:variant>
        <vt:i4>33</vt:i4>
      </vt:variant>
    </vt:vector>
  </HeadingPairs>
  <TitlesOfParts>
    <vt:vector size="40" baseType="lpstr">
      <vt:lpstr>微软雅黑</vt:lpstr>
      <vt:lpstr>Arial</vt:lpstr>
      <vt:lpstr>Calibri</vt:lpstr>
      <vt:lpstr>Calibri Light</vt:lpstr>
      <vt:lpstr>Impact</vt:lpstr>
      <vt:lpstr>Wingdings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China</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ma chong</cp:lastModifiedBy>
  <cp:revision>170</cp:revision>
  <dcterms:created xsi:type="dcterms:W3CDTF">2016-02-29T06:04:00Z</dcterms:created>
  <dcterms:modified xsi:type="dcterms:W3CDTF">2023-03-11T05:19:52Z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2052-10.1.0.5559</vt:lpwstr>
  </property>
</Properties>
</file>