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7"/>
  </p:notesMasterIdLst>
  <p:sldIdLst>
    <p:sldId id="256" r:id="rId2"/>
    <p:sldId id="404" r:id="rId3"/>
    <p:sldId id="267" r:id="rId4"/>
    <p:sldId id="344" r:id="rId5"/>
    <p:sldId id="258" r:id="rId6"/>
    <p:sldId id="257" r:id="rId7"/>
    <p:sldId id="304" r:id="rId8"/>
    <p:sldId id="405" r:id="rId9"/>
    <p:sldId id="271" r:id="rId10"/>
    <p:sldId id="396" r:id="rId11"/>
    <p:sldId id="349" r:id="rId12"/>
    <p:sldId id="352" r:id="rId13"/>
    <p:sldId id="354" r:id="rId14"/>
    <p:sldId id="355" r:id="rId15"/>
    <p:sldId id="356" r:id="rId16"/>
    <p:sldId id="357" r:id="rId17"/>
    <p:sldId id="358" r:id="rId18"/>
    <p:sldId id="359" r:id="rId19"/>
    <p:sldId id="360" r:id="rId20"/>
    <p:sldId id="369" r:id="rId21"/>
    <p:sldId id="370" r:id="rId22"/>
    <p:sldId id="371" r:id="rId23"/>
    <p:sldId id="372" r:id="rId24"/>
    <p:sldId id="397" r:id="rId25"/>
    <p:sldId id="398" r:id="rId26"/>
    <p:sldId id="399" r:id="rId27"/>
    <p:sldId id="375" r:id="rId28"/>
    <p:sldId id="373" r:id="rId29"/>
    <p:sldId id="400" r:id="rId30"/>
    <p:sldId id="406" r:id="rId31"/>
    <p:sldId id="407" r:id="rId32"/>
    <p:sldId id="316" r:id="rId33"/>
    <p:sldId id="401" r:id="rId34"/>
    <p:sldId id="402" r:id="rId35"/>
    <p:sldId id="320" r:id="rId36"/>
  </p:sldIdLst>
  <p:sldSz cx="9140825" cy="51419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4" userDrawn="1">
          <p15:clr>
            <a:srgbClr val="A4A3A4"/>
          </p15:clr>
        </p15:guide>
        <p15:guide id="2" pos="29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9A78"/>
    <a:srgbClr val="8BC143"/>
    <a:srgbClr val="7BAD39"/>
    <a:srgbClr val="8BC145"/>
    <a:srgbClr val="36AFCE"/>
    <a:srgbClr val="1D9B77"/>
    <a:srgbClr val="558ED5"/>
    <a:srgbClr val="F2A01A"/>
    <a:srgbClr val="53585E"/>
    <a:srgbClr val="EEE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howGuides="1">
      <p:cViewPr>
        <p:scale>
          <a:sx n="90" d="100"/>
          <a:sy n="90" d="100"/>
        </p:scale>
        <p:origin x="1190" y="389"/>
      </p:cViewPr>
      <p:guideLst>
        <p:guide orient="horz" pos="1684"/>
        <p:guide pos="29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0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C1AFF-D539-45A2-81CA-66B921DD8D52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74456-EB52-4577-819A-4B7EA6F602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527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603" y="841513"/>
            <a:ext cx="6855619" cy="1790147"/>
          </a:xfrm>
        </p:spPr>
        <p:txBody>
          <a:bodyPr anchor="b"/>
          <a:lstStyle>
            <a:lvl1pPr algn="ctr"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603" y="2700695"/>
            <a:ext cx="6855619" cy="1241438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763" indent="0" algn="ctr">
              <a:buNone/>
              <a:defRPr sz="1499"/>
            </a:lvl2pPr>
            <a:lvl3pPr marL="685526" indent="0" algn="ctr">
              <a:buNone/>
              <a:defRPr sz="1349"/>
            </a:lvl3pPr>
            <a:lvl4pPr marL="1028289" indent="0" algn="ctr">
              <a:buNone/>
              <a:defRPr sz="1200"/>
            </a:lvl4pPr>
            <a:lvl5pPr marL="1371051" indent="0" algn="ctr">
              <a:buNone/>
              <a:defRPr sz="1200"/>
            </a:lvl5pPr>
            <a:lvl6pPr marL="1713814" indent="0" algn="ctr">
              <a:buNone/>
              <a:defRPr sz="1200"/>
            </a:lvl6pPr>
            <a:lvl7pPr marL="2056577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103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531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97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1403" y="273759"/>
            <a:ext cx="1970990" cy="435753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432" y="273759"/>
            <a:ext cx="5798711" cy="435753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817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4550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11607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5852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38690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36698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"/>
          <p:cNvSpPr>
            <a:spLocks noChangeArrowheads="1"/>
          </p:cNvSpPr>
          <p:nvPr userDrawn="1"/>
        </p:nvSpPr>
        <p:spPr bwMode="auto">
          <a:xfrm>
            <a:off x="6801886" y="4860930"/>
            <a:ext cx="187393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www.yourwebsite.com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菱形 7"/>
          <p:cNvSpPr/>
          <p:nvPr userDrawn="1"/>
        </p:nvSpPr>
        <p:spPr>
          <a:xfrm>
            <a:off x="8706205" y="4800601"/>
            <a:ext cx="238163" cy="238244"/>
          </a:xfrm>
          <a:prstGeom prst="diamond">
            <a:avLst/>
          </a:pr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0" name="Rectangle 20"/>
          <p:cNvSpPr>
            <a:spLocks noChangeArrowheads="1"/>
          </p:cNvSpPr>
          <p:nvPr userDrawn="1"/>
        </p:nvSpPr>
        <p:spPr bwMode="auto">
          <a:xfrm>
            <a:off x="251432" y="4860930"/>
            <a:ext cx="175464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yourmail@business.com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灯片编号占位符 5"/>
          <p:cNvSpPr txBox="1"/>
          <p:nvPr userDrawn="1"/>
        </p:nvSpPr>
        <p:spPr>
          <a:xfrm>
            <a:off x="8646854" y="4854858"/>
            <a:ext cx="359916" cy="144016"/>
          </a:xfrm>
          <a:prstGeom prst="rect">
            <a:avLst/>
          </a:prstGeom>
        </p:spPr>
        <p:txBody>
          <a:bodyPr tIns="0" bIns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36567833-4B14-40FE-AE92-49CC326BF8AB}" type="slidenum">
              <a:rPr lang="zh-CN" altLang="en-US" sz="800">
                <a:solidFill>
                  <a:srgbClr val="53585E"/>
                </a:solidFill>
                <a:latin typeface="+mn-lt"/>
                <a:cs typeface="Arial" pitchFamily="34" charset="0"/>
              </a:rPr>
              <a:t>‹#›</a:t>
            </a:fld>
            <a:endParaRPr lang="zh-CN" altLang="en-US" sz="800" dirty="0">
              <a:solidFill>
                <a:srgbClr val="53585E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672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71" y="1281908"/>
            <a:ext cx="7883962" cy="2138893"/>
          </a:xfrm>
        </p:spPr>
        <p:txBody>
          <a:bodyPr anchor="b"/>
          <a:lstStyle>
            <a:lvl1pPr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671" y="3441036"/>
            <a:ext cx="7883962" cy="1124793"/>
          </a:xfrm>
        </p:spPr>
        <p:txBody>
          <a:bodyPr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342763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526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3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792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432" y="1368796"/>
            <a:ext cx="3884851" cy="326249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7542" y="1368796"/>
            <a:ext cx="3884851" cy="326249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53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22" y="273759"/>
            <a:ext cx="7883962" cy="99386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623" y="1260483"/>
            <a:ext cx="3866997" cy="617743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63" indent="0">
              <a:buNone/>
              <a:defRPr sz="1499" b="1"/>
            </a:lvl2pPr>
            <a:lvl3pPr marL="685526" indent="0">
              <a:buNone/>
              <a:defRPr sz="1349" b="1"/>
            </a:lvl3pPr>
            <a:lvl4pPr marL="1028289" indent="0">
              <a:buNone/>
              <a:defRPr sz="1200" b="1"/>
            </a:lvl4pPr>
            <a:lvl5pPr marL="1371051" indent="0">
              <a:buNone/>
              <a:defRPr sz="1200" b="1"/>
            </a:lvl5pPr>
            <a:lvl6pPr marL="1713814" indent="0">
              <a:buNone/>
              <a:defRPr sz="1200" b="1"/>
            </a:lvl6pPr>
            <a:lvl7pPr marL="2056577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103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623" y="1878227"/>
            <a:ext cx="3866997" cy="2762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7543" y="1260483"/>
            <a:ext cx="3886041" cy="617743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63" indent="0">
              <a:buNone/>
              <a:defRPr sz="1499" b="1"/>
            </a:lvl2pPr>
            <a:lvl3pPr marL="685526" indent="0">
              <a:buNone/>
              <a:defRPr sz="1349" b="1"/>
            </a:lvl3pPr>
            <a:lvl4pPr marL="1028289" indent="0">
              <a:buNone/>
              <a:defRPr sz="1200" b="1"/>
            </a:lvl4pPr>
            <a:lvl5pPr marL="1371051" indent="0">
              <a:buNone/>
              <a:defRPr sz="1200" b="1"/>
            </a:lvl5pPr>
            <a:lvl6pPr marL="1713814" indent="0">
              <a:buNone/>
              <a:defRPr sz="1200" b="1"/>
            </a:lvl6pPr>
            <a:lvl7pPr marL="2056577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103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7543" y="1878227"/>
            <a:ext cx="3886041" cy="2762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444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37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716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23" y="342794"/>
            <a:ext cx="2948154" cy="119978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041" y="740341"/>
            <a:ext cx="4627543" cy="3654091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799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623" y="1542574"/>
            <a:ext cx="2948154" cy="2857809"/>
          </a:xfrm>
        </p:spPr>
        <p:txBody>
          <a:bodyPr/>
          <a:lstStyle>
            <a:lvl1pPr marL="0" indent="0">
              <a:buNone/>
              <a:defRPr sz="1200"/>
            </a:lvl1pPr>
            <a:lvl2pPr marL="342763" indent="0">
              <a:buNone/>
              <a:defRPr sz="1050"/>
            </a:lvl2pPr>
            <a:lvl3pPr marL="685526" indent="0">
              <a:buNone/>
              <a:defRPr sz="900"/>
            </a:lvl3pPr>
            <a:lvl4pPr marL="1028289" indent="0">
              <a:buNone/>
              <a:defRPr sz="750"/>
            </a:lvl4pPr>
            <a:lvl5pPr marL="1371051" indent="0">
              <a:buNone/>
              <a:defRPr sz="750"/>
            </a:lvl5pPr>
            <a:lvl6pPr marL="1713814" indent="0">
              <a:buNone/>
              <a:defRPr sz="750"/>
            </a:lvl6pPr>
            <a:lvl7pPr marL="2056577" indent="0">
              <a:buNone/>
              <a:defRPr sz="750"/>
            </a:lvl7pPr>
            <a:lvl8pPr marL="2399340" indent="0">
              <a:buNone/>
              <a:defRPr sz="750"/>
            </a:lvl8pPr>
            <a:lvl9pPr marL="2742103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06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23" y="342794"/>
            <a:ext cx="2948154" cy="119978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6041" y="740341"/>
            <a:ext cx="4627543" cy="3654091"/>
          </a:xfrm>
        </p:spPr>
        <p:txBody>
          <a:bodyPr anchor="t"/>
          <a:lstStyle>
            <a:lvl1pPr marL="0" indent="0">
              <a:buNone/>
              <a:defRPr sz="2399"/>
            </a:lvl1pPr>
            <a:lvl2pPr marL="342763" indent="0">
              <a:buNone/>
              <a:defRPr sz="2099"/>
            </a:lvl2pPr>
            <a:lvl3pPr marL="685526" indent="0">
              <a:buNone/>
              <a:defRPr sz="1799"/>
            </a:lvl3pPr>
            <a:lvl4pPr marL="1028289" indent="0">
              <a:buNone/>
              <a:defRPr sz="1499"/>
            </a:lvl4pPr>
            <a:lvl5pPr marL="1371051" indent="0">
              <a:buNone/>
              <a:defRPr sz="1499"/>
            </a:lvl5pPr>
            <a:lvl6pPr marL="1713814" indent="0">
              <a:buNone/>
              <a:defRPr sz="1499"/>
            </a:lvl6pPr>
            <a:lvl7pPr marL="2056577" indent="0">
              <a:buNone/>
              <a:defRPr sz="1499"/>
            </a:lvl7pPr>
            <a:lvl8pPr marL="2399340" indent="0">
              <a:buNone/>
              <a:defRPr sz="1499"/>
            </a:lvl8pPr>
            <a:lvl9pPr marL="2742103" indent="0">
              <a:buNone/>
              <a:defRPr sz="14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623" y="1542574"/>
            <a:ext cx="2948154" cy="2857809"/>
          </a:xfrm>
        </p:spPr>
        <p:txBody>
          <a:bodyPr/>
          <a:lstStyle>
            <a:lvl1pPr marL="0" indent="0">
              <a:buNone/>
              <a:defRPr sz="1200"/>
            </a:lvl1pPr>
            <a:lvl2pPr marL="342763" indent="0">
              <a:buNone/>
              <a:defRPr sz="1050"/>
            </a:lvl2pPr>
            <a:lvl3pPr marL="685526" indent="0">
              <a:buNone/>
              <a:defRPr sz="900"/>
            </a:lvl3pPr>
            <a:lvl4pPr marL="1028289" indent="0">
              <a:buNone/>
              <a:defRPr sz="750"/>
            </a:lvl4pPr>
            <a:lvl5pPr marL="1371051" indent="0">
              <a:buNone/>
              <a:defRPr sz="750"/>
            </a:lvl5pPr>
            <a:lvl6pPr marL="1713814" indent="0">
              <a:buNone/>
              <a:defRPr sz="750"/>
            </a:lvl6pPr>
            <a:lvl7pPr marL="2056577" indent="0">
              <a:buNone/>
              <a:defRPr sz="750"/>
            </a:lvl7pPr>
            <a:lvl8pPr marL="2399340" indent="0">
              <a:buNone/>
              <a:defRPr sz="750"/>
            </a:lvl8pPr>
            <a:lvl9pPr marL="2742103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61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432" y="273759"/>
            <a:ext cx="7883962" cy="993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432" y="1368796"/>
            <a:ext cx="7883962" cy="3262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432" y="4765792"/>
            <a:ext cx="2056686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7899" y="4765792"/>
            <a:ext cx="3085028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5707" y="4765792"/>
            <a:ext cx="2056686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000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685" r:id="rId13"/>
    <p:sldLayoutId id="2147483686" r:id="rId14"/>
    <p:sldLayoutId id="2147483687" r:id="rId15"/>
    <p:sldLayoutId id="2147483688" r:id="rId16"/>
    <p:sldLayoutId id="2147483650" r:id="rId17"/>
  </p:sldLayoutIdLst>
  <p:txStyles>
    <p:titleStyle>
      <a:lvl1pPr algn="l" defTabSz="685526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1" indent="-171381" algn="l" defTabSz="6855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4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6907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2433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6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7958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1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3484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63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526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289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1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814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577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2103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-19333" y="-7938"/>
            <a:ext cx="2556000" cy="5159376"/>
          </a:xfrm>
          <a:custGeom>
            <a:avLst/>
            <a:gdLst>
              <a:gd name="T0" fmla="*/ 0 w 1624"/>
              <a:gd name="T1" fmla="*/ 0 h 3250"/>
              <a:gd name="T2" fmla="*/ 1624 w 1624"/>
              <a:gd name="T3" fmla="*/ 1625 h 3250"/>
              <a:gd name="T4" fmla="*/ 0 w 1624"/>
              <a:gd name="T5" fmla="*/ 3250 h 3250"/>
              <a:gd name="T6" fmla="*/ 0 w 1624"/>
              <a:gd name="T7" fmla="*/ 0 h 3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24" h="3250">
                <a:moveTo>
                  <a:pt x="0" y="0"/>
                </a:moveTo>
                <a:lnTo>
                  <a:pt x="1624" y="1625"/>
                </a:lnTo>
                <a:lnTo>
                  <a:pt x="0" y="325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/>
            <a:srcRect/>
            <a:stretch>
              <a:fillRect/>
            </a:stretch>
          </a:blipFill>
          <a:ln w="1270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-19333" y="2133600"/>
            <a:ext cx="438938" cy="87630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 bwMode="auto">
          <a:xfrm>
            <a:off x="1946428" y="1562844"/>
            <a:ext cx="580472" cy="1158916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2202798" y="2089959"/>
            <a:ext cx="471804" cy="94530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4270998" y="2054603"/>
            <a:ext cx="33990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项目一  </a:t>
            </a:r>
            <a:r>
              <a:rPr lang="zh-CN" altLang="en-US" sz="28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拍摄摄影素材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4270998" y="2675012"/>
            <a:ext cx="3399012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4354412" y="2807845"/>
            <a:ext cx="3293461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●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任务一 拍摄人物素材    </a:t>
            </a:r>
            <a:r>
              <a:rPr lang="zh-CN" altLang="en-US" sz="8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●</a:t>
            </a:r>
            <a:r>
              <a:rPr lang="zh-CN" altLang="en-US" sz="800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任务二 拍摄风景素材   </a:t>
            </a:r>
            <a:r>
              <a:rPr lang="zh-CN" altLang="en-US" sz="8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●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任务三 拍摄景物素材 </a:t>
            </a:r>
          </a:p>
        </p:txBody>
      </p:sp>
      <p:sp>
        <p:nvSpPr>
          <p:cNvPr id="11" name="菱形 10"/>
          <p:cNvSpPr/>
          <p:nvPr/>
        </p:nvSpPr>
        <p:spPr>
          <a:xfrm>
            <a:off x="1016315" y="3165533"/>
            <a:ext cx="2034712" cy="2034712"/>
          </a:xfrm>
          <a:prstGeom prst="diamond">
            <a:avLst/>
          </a:prstGeom>
          <a:blipFill>
            <a:blip r:embed="rId3" cstate="print"/>
            <a:srcRect/>
            <a:stretch>
              <a:fillRect r="3"/>
            </a:stretch>
          </a:blip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菱形 11"/>
          <p:cNvSpPr/>
          <p:nvPr/>
        </p:nvSpPr>
        <p:spPr>
          <a:xfrm>
            <a:off x="-37588" y="4227140"/>
            <a:ext cx="2034712" cy="2034712"/>
          </a:xfrm>
          <a:prstGeom prst="diamond">
            <a:avLst/>
          </a:prstGeom>
          <a:solidFill>
            <a:schemeClr val="accent2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菱形 14"/>
          <p:cNvSpPr/>
          <p:nvPr/>
        </p:nvSpPr>
        <p:spPr>
          <a:xfrm>
            <a:off x="2070761" y="4227140"/>
            <a:ext cx="2034712" cy="2034712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4521540" y="1557304"/>
            <a:ext cx="28661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学习单元二 平面设计素材</a:t>
            </a:r>
            <a:endParaRPr lang="en-US" altLang="zh-CN" sz="2000" b="1" dirty="0">
              <a:solidFill>
                <a:schemeClr val="accent1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3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3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4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5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6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 p14:presetBounceEnd="6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56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57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58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5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6" grpId="0"/>
          <p:bldP spid="19" grpId="0" animBg="1"/>
          <p:bldP spid="10" grpId="0"/>
          <p:bldP spid="11" grpId="0" animBg="1"/>
          <p:bldP spid="12" grpId="0" animBg="1"/>
          <p:bldP spid="15" grpId="0" animBg="1"/>
          <p:bldP spid="15" grpId="1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3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3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4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5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6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56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57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58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5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6" grpId="0"/>
          <p:bldP spid="19" grpId="0" animBg="1"/>
          <p:bldP spid="10" grpId="0"/>
          <p:bldP spid="11" grpId="0" animBg="1"/>
          <p:bldP spid="12" grpId="0" animBg="1"/>
          <p:bldP spid="15" grpId="0" animBg="1"/>
          <p:bldP spid="15" grpId="1" animBg="1"/>
          <p:bldP spid="1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菱形 5"/>
          <p:cNvSpPr/>
          <p:nvPr/>
        </p:nvSpPr>
        <p:spPr>
          <a:xfrm>
            <a:off x="4210373" y="976425"/>
            <a:ext cx="720080" cy="720080"/>
          </a:xfrm>
          <a:prstGeom prst="diamond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2-1-41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>
            <a:stCxn id="6" idx="2"/>
            <a:endCxn id="23" idx="0"/>
          </p:cNvCxnSpPr>
          <p:nvPr/>
        </p:nvCxnSpPr>
        <p:spPr>
          <a:xfrm>
            <a:off x="4570412" y="1696505"/>
            <a:ext cx="0" cy="139776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6" idx="1"/>
          </p:cNvCxnSpPr>
          <p:nvPr/>
        </p:nvCxnSpPr>
        <p:spPr>
          <a:xfrm flipH="1">
            <a:off x="3922341" y="133646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402065" y="848068"/>
            <a:ext cx="2376263" cy="2527647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3" name="直接连接符 12"/>
          <p:cNvCxnSpPr/>
          <p:nvPr/>
        </p:nvCxnSpPr>
        <p:spPr>
          <a:xfrm>
            <a:off x="1487885" y="133646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1413750" y="1092381"/>
            <a:ext cx="1426344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2-1-41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摄影构图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23" name="菱形 22"/>
          <p:cNvSpPr/>
          <p:nvPr/>
        </p:nvSpPr>
        <p:spPr>
          <a:xfrm>
            <a:off x="4210373" y="3094264"/>
            <a:ext cx="720080" cy="720080"/>
          </a:xfrm>
          <a:prstGeom prst="diamon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2-1-42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4930451" y="345430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5356846" y="1562956"/>
            <a:ext cx="2376263" cy="2375999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7" name="直接连接符 26"/>
          <p:cNvCxnSpPr/>
          <p:nvPr/>
        </p:nvCxnSpPr>
        <p:spPr>
          <a:xfrm>
            <a:off x="5442664" y="345430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5146412" y="3532894"/>
            <a:ext cx="1863748" cy="20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2-1-42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摄影构图</a:t>
            </a:r>
            <a:r>
              <a:rPr lang="en-US" altLang="zh-CN" sz="1100" dirty="0"/>
              <a:t>2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cxnSp>
        <p:nvCxnSpPr>
          <p:cNvPr id="32" name="直接连接符 31"/>
          <p:cNvCxnSpPr>
            <a:stCxn id="23" idx="2"/>
          </p:cNvCxnSpPr>
          <p:nvPr/>
        </p:nvCxnSpPr>
        <p:spPr>
          <a:xfrm>
            <a:off x="4570412" y="3814345"/>
            <a:ext cx="0" cy="484804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>
            <a:endCxn id="6" idx="0"/>
          </p:cNvCxnSpPr>
          <p:nvPr/>
        </p:nvCxnSpPr>
        <p:spPr>
          <a:xfrm>
            <a:off x="4570412" y="5"/>
            <a:ext cx="0" cy="97642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235" y="1479095"/>
            <a:ext cx="2215082" cy="159896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664" y="1743371"/>
            <a:ext cx="2218432" cy="160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20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4" grpId="0"/>
      <p:bldP spid="23" grpId="0" animBg="1"/>
      <p:bldP spid="25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20" name="Rectangle 24"/>
          <p:cNvSpPr>
            <a:spLocks noChangeArrowheads="1"/>
          </p:cNvSpPr>
          <p:nvPr/>
        </p:nvSpPr>
        <p:spPr bwMode="auto">
          <a:xfrm>
            <a:off x="918653" y="658178"/>
            <a:ext cx="4246557" cy="24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旅游杂志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客户需求任务单如表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2-1-8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413" y="914956"/>
            <a:ext cx="4246557" cy="408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5477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0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7" t="452" r="20447"/>
          <a:stretch>
            <a:fillRect/>
          </a:stretch>
        </p:blipFill>
        <p:spPr>
          <a:xfrm>
            <a:off x="970412" y="1130956"/>
            <a:ext cx="3224066" cy="3224066"/>
          </a:xfrm>
          <a:custGeom>
            <a:avLst/>
            <a:gdLst>
              <a:gd name="connsiteX0" fmla="*/ 1612033 w 3224066"/>
              <a:gd name="connsiteY0" fmla="*/ 0 h 3224066"/>
              <a:gd name="connsiteX1" fmla="*/ 3224066 w 3224066"/>
              <a:gd name="connsiteY1" fmla="*/ 1612033 h 3224066"/>
              <a:gd name="connsiteX2" fmla="*/ 1612033 w 3224066"/>
              <a:gd name="connsiteY2" fmla="*/ 3224066 h 3224066"/>
              <a:gd name="connsiteX3" fmla="*/ 0 w 3224066"/>
              <a:gd name="connsiteY3" fmla="*/ 1612033 h 3224066"/>
              <a:gd name="connsiteX4" fmla="*/ 1612033 w 3224066"/>
              <a:gd name="connsiteY4" fmla="*/ 0 h 3224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4066" h="3224066">
                <a:moveTo>
                  <a:pt x="1612033" y="0"/>
                </a:moveTo>
                <a:lnTo>
                  <a:pt x="3224066" y="1612033"/>
                </a:lnTo>
                <a:lnTo>
                  <a:pt x="1612033" y="3224066"/>
                </a:lnTo>
                <a:lnTo>
                  <a:pt x="0" y="1612033"/>
                </a:lnTo>
                <a:lnTo>
                  <a:pt x="1612033" y="0"/>
                </a:lnTo>
                <a:close/>
              </a:path>
            </a:pathLst>
          </a:cu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49647" r="100000" b="49647"/>
          <a:stretch>
            <a:fillRect/>
          </a:stretch>
        </p:blipFill>
        <p:spPr>
          <a:xfrm>
            <a:off x="813066" y="2758212"/>
            <a:ext cx="11384" cy="22768"/>
          </a:xfrm>
          <a:custGeom>
            <a:avLst/>
            <a:gdLst>
              <a:gd name="connsiteX0" fmla="*/ 11384 w 11384"/>
              <a:gd name="connsiteY0" fmla="*/ 0 h 22768"/>
              <a:gd name="connsiteX1" fmla="*/ 11384 w 11384"/>
              <a:gd name="connsiteY1" fmla="*/ 22768 h 22768"/>
              <a:gd name="connsiteX2" fmla="*/ 0 w 11384"/>
              <a:gd name="connsiteY2" fmla="*/ 11384 h 22768"/>
              <a:gd name="connsiteX3" fmla="*/ 11384 w 11384"/>
              <a:gd name="connsiteY3" fmla="*/ 0 h 2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84" h="22768">
                <a:moveTo>
                  <a:pt x="11384" y="0"/>
                </a:moveTo>
                <a:lnTo>
                  <a:pt x="11384" y="22768"/>
                </a:lnTo>
                <a:lnTo>
                  <a:pt x="0" y="11384"/>
                </a:lnTo>
                <a:lnTo>
                  <a:pt x="11384" y="0"/>
                </a:lnTo>
                <a:close/>
              </a:path>
            </a:pathLst>
          </a:cu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2" t="-5442" r="56372" b="100000"/>
          <a:stretch>
            <a:fillRect/>
          </a:stretch>
        </p:blipFill>
        <p:spPr>
          <a:xfrm>
            <a:off x="2269392" y="1157564"/>
            <a:ext cx="311414" cy="155707"/>
          </a:xfrm>
          <a:custGeom>
            <a:avLst/>
            <a:gdLst>
              <a:gd name="connsiteX0" fmla="*/ 155707 w 311414"/>
              <a:gd name="connsiteY0" fmla="*/ 0 h 155707"/>
              <a:gd name="connsiteX1" fmla="*/ 311414 w 311414"/>
              <a:gd name="connsiteY1" fmla="*/ 155707 h 155707"/>
              <a:gd name="connsiteX2" fmla="*/ 0 w 311414"/>
              <a:gd name="connsiteY2" fmla="*/ 155707 h 155707"/>
              <a:gd name="connsiteX3" fmla="*/ 155707 w 311414"/>
              <a:gd name="connsiteY3" fmla="*/ 0 h 15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414" h="155707">
                <a:moveTo>
                  <a:pt x="155707" y="0"/>
                </a:moveTo>
                <a:lnTo>
                  <a:pt x="311414" y="155707"/>
                </a:lnTo>
                <a:lnTo>
                  <a:pt x="0" y="155707"/>
                </a:lnTo>
                <a:lnTo>
                  <a:pt x="155707" y="0"/>
                </a:lnTo>
                <a:close/>
              </a:path>
            </a:pathLst>
          </a:cu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" t="50504" r="100000" b="48700"/>
          <a:stretch>
            <a:fillRect/>
          </a:stretch>
        </p:blipFill>
        <p:spPr>
          <a:xfrm>
            <a:off x="813066" y="2758212"/>
            <a:ext cx="11384" cy="22768"/>
          </a:xfrm>
          <a:custGeom>
            <a:avLst/>
            <a:gdLst>
              <a:gd name="connsiteX0" fmla="*/ 11384 w 11384"/>
              <a:gd name="connsiteY0" fmla="*/ 0 h 22768"/>
              <a:gd name="connsiteX1" fmla="*/ 11384 w 11384"/>
              <a:gd name="connsiteY1" fmla="*/ 22768 h 22768"/>
              <a:gd name="connsiteX2" fmla="*/ 0 w 11384"/>
              <a:gd name="connsiteY2" fmla="*/ 11384 h 22768"/>
              <a:gd name="connsiteX3" fmla="*/ 11384 w 11384"/>
              <a:gd name="connsiteY3" fmla="*/ 0 h 2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84" h="22768">
                <a:moveTo>
                  <a:pt x="11384" y="0"/>
                </a:moveTo>
                <a:lnTo>
                  <a:pt x="11384" y="22768"/>
                </a:lnTo>
                <a:lnTo>
                  <a:pt x="0" y="11384"/>
                </a:lnTo>
                <a:lnTo>
                  <a:pt x="11384" y="0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1" t="100000" r="55090" b="-7246"/>
          <a:stretch>
            <a:fillRect/>
          </a:stretch>
        </p:blipFill>
        <p:spPr>
          <a:xfrm>
            <a:off x="2217793" y="4174323"/>
            <a:ext cx="414612" cy="207306"/>
          </a:xfrm>
          <a:custGeom>
            <a:avLst/>
            <a:gdLst>
              <a:gd name="connsiteX0" fmla="*/ 0 w 414612"/>
              <a:gd name="connsiteY0" fmla="*/ 0 h 207306"/>
              <a:gd name="connsiteX1" fmla="*/ 414612 w 414612"/>
              <a:gd name="connsiteY1" fmla="*/ 0 h 207306"/>
              <a:gd name="connsiteX2" fmla="*/ 207306 w 414612"/>
              <a:gd name="connsiteY2" fmla="*/ 207306 h 207306"/>
              <a:gd name="connsiteX3" fmla="*/ 0 w 414612"/>
              <a:gd name="connsiteY3" fmla="*/ 0 h 20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612" h="207306">
                <a:moveTo>
                  <a:pt x="0" y="0"/>
                </a:moveTo>
                <a:lnTo>
                  <a:pt x="414612" y="0"/>
                </a:lnTo>
                <a:lnTo>
                  <a:pt x="207306" y="20730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3" name="菱形 112"/>
          <p:cNvSpPr/>
          <p:nvPr/>
        </p:nvSpPr>
        <p:spPr>
          <a:xfrm>
            <a:off x="824450" y="1522528"/>
            <a:ext cx="638034" cy="638034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Freeform 24"/>
          <p:cNvSpPr>
            <a:spLocks noEditPoints="1"/>
          </p:cNvSpPr>
          <p:nvPr/>
        </p:nvSpPr>
        <p:spPr bwMode="auto">
          <a:xfrm>
            <a:off x="1031941" y="1736248"/>
            <a:ext cx="223052" cy="210595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9" name="Rectangle 24"/>
          <p:cNvSpPr>
            <a:spLocks noChangeArrowheads="1"/>
          </p:cNvSpPr>
          <p:nvPr/>
        </p:nvSpPr>
        <p:spPr bwMode="auto">
          <a:xfrm>
            <a:off x="4641780" y="1055741"/>
            <a:ext cx="3096632" cy="24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50" indent="-171450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风景图片拍摄进度如表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2-1-9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菱形 120"/>
          <p:cNvSpPr/>
          <p:nvPr/>
        </p:nvSpPr>
        <p:spPr>
          <a:xfrm>
            <a:off x="3603644" y="1627825"/>
            <a:ext cx="638034" cy="638034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Freeform 26"/>
          <p:cNvSpPr>
            <a:spLocks noEditPoints="1"/>
          </p:cNvSpPr>
          <p:nvPr/>
        </p:nvSpPr>
        <p:spPr bwMode="auto">
          <a:xfrm>
            <a:off x="3812983" y="1836649"/>
            <a:ext cx="219356" cy="220386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菱形 122"/>
          <p:cNvSpPr/>
          <p:nvPr/>
        </p:nvSpPr>
        <p:spPr>
          <a:xfrm>
            <a:off x="1143467" y="2410027"/>
            <a:ext cx="1809408" cy="1809408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Freeform 21"/>
          <p:cNvSpPr>
            <a:spLocks noEditPoints="1"/>
          </p:cNvSpPr>
          <p:nvPr/>
        </p:nvSpPr>
        <p:spPr bwMode="auto">
          <a:xfrm>
            <a:off x="1928020" y="2774576"/>
            <a:ext cx="240302" cy="245642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8" name="Rectangle 24"/>
          <p:cNvSpPr>
            <a:spLocks noChangeArrowheads="1"/>
          </p:cNvSpPr>
          <p:nvPr/>
        </p:nvSpPr>
        <p:spPr bwMode="auto">
          <a:xfrm>
            <a:off x="1322243" y="3023052"/>
            <a:ext cx="1451857" cy="53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进行风景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图片拍摄进度表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Freeform 9"/>
          <p:cNvSpPr/>
          <p:nvPr/>
        </p:nvSpPr>
        <p:spPr bwMode="auto">
          <a:xfrm>
            <a:off x="1280365" y="3613607"/>
            <a:ext cx="174784" cy="350198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5" name="Freeform 7"/>
          <p:cNvSpPr/>
          <p:nvPr/>
        </p:nvSpPr>
        <p:spPr bwMode="auto">
          <a:xfrm>
            <a:off x="1712598" y="2196112"/>
            <a:ext cx="179115" cy="35758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27" y="1522528"/>
            <a:ext cx="4091617" cy="3172036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BAC40BE2-65A9-0A24-ABDC-AB4170484855}"/>
              </a:ext>
            </a:extLst>
          </p:cNvPr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96592C5A-68D6-AB90-1A57-A9ADCBAFA679}"/>
              </a:ext>
            </a:extLst>
          </p:cNvPr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C172AF97-D629-3994-8FF4-948CEE87D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8914706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4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5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1" presetClass="entr" presetSubtype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 animBg="1"/>
          <p:bldP spid="115" grpId="0" animBg="1"/>
          <p:bldP spid="119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1" presetClass="entr" presetSubtype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 animBg="1"/>
          <p:bldP spid="115" grpId="0" animBg="1"/>
          <p:bldP spid="119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7" t="452" r="20447"/>
          <a:stretch>
            <a:fillRect/>
          </a:stretch>
        </p:blipFill>
        <p:spPr>
          <a:xfrm>
            <a:off x="826412" y="1058956"/>
            <a:ext cx="3224066" cy="3224066"/>
          </a:xfrm>
          <a:custGeom>
            <a:avLst/>
            <a:gdLst>
              <a:gd name="connsiteX0" fmla="*/ 1612033 w 3224066"/>
              <a:gd name="connsiteY0" fmla="*/ 0 h 3224066"/>
              <a:gd name="connsiteX1" fmla="*/ 3224066 w 3224066"/>
              <a:gd name="connsiteY1" fmla="*/ 1612033 h 3224066"/>
              <a:gd name="connsiteX2" fmla="*/ 1612033 w 3224066"/>
              <a:gd name="connsiteY2" fmla="*/ 3224066 h 3224066"/>
              <a:gd name="connsiteX3" fmla="*/ 0 w 3224066"/>
              <a:gd name="connsiteY3" fmla="*/ 1612033 h 3224066"/>
              <a:gd name="connsiteX4" fmla="*/ 1612033 w 3224066"/>
              <a:gd name="connsiteY4" fmla="*/ 0 h 3224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4066" h="3224066">
                <a:moveTo>
                  <a:pt x="1612033" y="0"/>
                </a:moveTo>
                <a:lnTo>
                  <a:pt x="3224066" y="1612033"/>
                </a:lnTo>
                <a:lnTo>
                  <a:pt x="1612033" y="3224066"/>
                </a:lnTo>
                <a:lnTo>
                  <a:pt x="0" y="1612033"/>
                </a:lnTo>
                <a:lnTo>
                  <a:pt x="1612033" y="0"/>
                </a:lnTo>
                <a:close/>
              </a:path>
            </a:pathLst>
          </a:cu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49647" r="100000" b="49647"/>
          <a:stretch>
            <a:fillRect/>
          </a:stretch>
        </p:blipFill>
        <p:spPr>
          <a:xfrm>
            <a:off x="669066" y="2686212"/>
            <a:ext cx="11384" cy="22768"/>
          </a:xfrm>
          <a:custGeom>
            <a:avLst/>
            <a:gdLst>
              <a:gd name="connsiteX0" fmla="*/ 11384 w 11384"/>
              <a:gd name="connsiteY0" fmla="*/ 0 h 22768"/>
              <a:gd name="connsiteX1" fmla="*/ 11384 w 11384"/>
              <a:gd name="connsiteY1" fmla="*/ 22768 h 22768"/>
              <a:gd name="connsiteX2" fmla="*/ 0 w 11384"/>
              <a:gd name="connsiteY2" fmla="*/ 11384 h 22768"/>
              <a:gd name="connsiteX3" fmla="*/ 11384 w 11384"/>
              <a:gd name="connsiteY3" fmla="*/ 0 h 2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84" h="22768">
                <a:moveTo>
                  <a:pt x="11384" y="0"/>
                </a:moveTo>
                <a:lnTo>
                  <a:pt x="11384" y="22768"/>
                </a:lnTo>
                <a:lnTo>
                  <a:pt x="0" y="11384"/>
                </a:lnTo>
                <a:lnTo>
                  <a:pt x="11384" y="0"/>
                </a:lnTo>
                <a:close/>
              </a:path>
            </a:pathLst>
          </a:cu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2" t="-5442" r="56372" b="100000"/>
          <a:stretch>
            <a:fillRect/>
          </a:stretch>
        </p:blipFill>
        <p:spPr>
          <a:xfrm>
            <a:off x="2125392" y="1085564"/>
            <a:ext cx="311414" cy="155707"/>
          </a:xfrm>
          <a:custGeom>
            <a:avLst/>
            <a:gdLst>
              <a:gd name="connsiteX0" fmla="*/ 155707 w 311414"/>
              <a:gd name="connsiteY0" fmla="*/ 0 h 155707"/>
              <a:gd name="connsiteX1" fmla="*/ 311414 w 311414"/>
              <a:gd name="connsiteY1" fmla="*/ 155707 h 155707"/>
              <a:gd name="connsiteX2" fmla="*/ 0 w 311414"/>
              <a:gd name="connsiteY2" fmla="*/ 155707 h 155707"/>
              <a:gd name="connsiteX3" fmla="*/ 155707 w 311414"/>
              <a:gd name="connsiteY3" fmla="*/ 0 h 15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414" h="155707">
                <a:moveTo>
                  <a:pt x="155707" y="0"/>
                </a:moveTo>
                <a:lnTo>
                  <a:pt x="311414" y="155707"/>
                </a:lnTo>
                <a:lnTo>
                  <a:pt x="0" y="155707"/>
                </a:lnTo>
                <a:lnTo>
                  <a:pt x="155707" y="0"/>
                </a:lnTo>
                <a:close/>
              </a:path>
            </a:pathLst>
          </a:cu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" t="50504" r="100000" b="48700"/>
          <a:stretch>
            <a:fillRect/>
          </a:stretch>
        </p:blipFill>
        <p:spPr>
          <a:xfrm>
            <a:off x="669066" y="2686212"/>
            <a:ext cx="11384" cy="22768"/>
          </a:xfrm>
          <a:custGeom>
            <a:avLst/>
            <a:gdLst>
              <a:gd name="connsiteX0" fmla="*/ 11384 w 11384"/>
              <a:gd name="connsiteY0" fmla="*/ 0 h 22768"/>
              <a:gd name="connsiteX1" fmla="*/ 11384 w 11384"/>
              <a:gd name="connsiteY1" fmla="*/ 22768 h 22768"/>
              <a:gd name="connsiteX2" fmla="*/ 0 w 11384"/>
              <a:gd name="connsiteY2" fmla="*/ 11384 h 22768"/>
              <a:gd name="connsiteX3" fmla="*/ 11384 w 11384"/>
              <a:gd name="connsiteY3" fmla="*/ 0 h 2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84" h="22768">
                <a:moveTo>
                  <a:pt x="11384" y="0"/>
                </a:moveTo>
                <a:lnTo>
                  <a:pt x="11384" y="22768"/>
                </a:lnTo>
                <a:lnTo>
                  <a:pt x="0" y="11384"/>
                </a:lnTo>
                <a:lnTo>
                  <a:pt x="11384" y="0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1" t="100000" r="55090" b="-7246"/>
          <a:stretch>
            <a:fillRect/>
          </a:stretch>
        </p:blipFill>
        <p:spPr>
          <a:xfrm>
            <a:off x="2073793" y="4102323"/>
            <a:ext cx="414612" cy="207306"/>
          </a:xfrm>
          <a:custGeom>
            <a:avLst/>
            <a:gdLst>
              <a:gd name="connsiteX0" fmla="*/ 0 w 414612"/>
              <a:gd name="connsiteY0" fmla="*/ 0 h 207306"/>
              <a:gd name="connsiteX1" fmla="*/ 414612 w 414612"/>
              <a:gd name="connsiteY1" fmla="*/ 0 h 207306"/>
              <a:gd name="connsiteX2" fmla="*/ 207306 w 414612"/>
              <a:gd name="connsiteY2" fmla="*/ 207306 h 207306"/>
              <a:gd name="connsiteX3" fmla="*/ 0 w 414612"/>
              <a:gd name="connsiteY3" fmla="*/ 0 h 20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612" h="207306">
                <a:moveTo>
                  <a:pt x="0" y="0"/>
                </a:moveTo>
                <a:lnTo>
                  <a:pt x="414612" y="0"/>
                </a:lnTo>
                <a:lnTo>
                  <a:pt x="207306" y="20730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3" name="菱形 112"/>
          <p:cNvSpPr/>
          <p:nvPr/>
        </p:nvSpPr>
        <p:spPr>
          <a:xfrm>
            <a:off x="680450" y="1450528"/>
            <a:ext cx="638034" cy="638034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Freeform 24"/>
          <p:cNvSpPr>
            <a:spLocks noEditPoints="1"/>
          </p:cNvSpPr>
          <p:nvPr/>
        </p:nvSpPr>
        <p:spPr bwMode="auto">
          <a:xfrm>
            <a:off x="887941" y="1664248"/>
            <a:ext cx="223052" cy="210595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9" name="Rectangle 24"/>
          <p:cNvSpPr>
            <a:spLocks noChangeArrowheads="1"/>
          </p:cNvSpPr>
          <p:nvPr/>
        </p:nvSpPr>
        <p:spPr bwMode="auto">
          <a:xfrm>
            <a:off x="4570412" y="1286332"/>
            <a:ext cx="3885005" cy="24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）广角镜头与长焦镜头。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Rectangle 24"/>
          <p:cNvSpPr>
            <a:spLocks noChangeArrowheads="1"/>
          </p:cNvSpPr>
          <p:nvPr/>
        </p:nvSpPr>
        <p:spPr bwMode="auto">
          <a:xfrm>
            <a:off x="4613190" y="1699130"/>
            <a:ext cx="3690748" cy="246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广角镜头是风景摄影必不可少的配备。要表现大自然磅礴气势、无与伦比的震撼，首选广角镜头。尽量选择广角焦距范围大的镜头，有时即使是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28mm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的广角也无法满足摄影师的需求，这时就需要焦距更短、视角范围更广的超广角镜头。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除了广角镜头之外，摄影师还可选用长焦镜头，长焦镜头与广角镜头恰恰相反。如果说广角镜头善于表现自然风景的磅礴气势，那么，长焦镜头则以刻画宜人小景，表现细腻情感见长。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菱形 120"/>
          <p:cNvSpPr/>
          <p:nvPr/>
        </p:nvSpPr>
        <p:spPr>
          <a:xfrm>
            <a:off x="3459644" y="1555825"/>
            <a:ext cx="638034" cy="638034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Freeform 26"/>
          <p:cNvSpPr>
            <a:spLocks noEditPoints="1"/>
          </p:cNvSpPr>
          <p:nvPr/>
        </p:nvSpPr>
        <p:spPr bwMode="auto">
          <a:xfrm>
            <a:off x="3668983" y="1764649"/>
            <a:ext cx="219356" cy="220386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菱形 122"/>
          <p:cNvSpPr/>
          <p:nvPr/>
        </p:nvSpPr>
        <p:spPr>
          <a:xfrm>
            <a:off x="999467" y="2338027"/>
            <a:ext cx="1809408" cy="1809408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Freeform 21"/>
          <p:cNvSpPr>
            <a:spLocks noEditPoints="1"/>
          </p:cNvSpPr>
          <p:nvPr/>
        </p:nvSpPr>
        <p:spPr bwMode="auto">
          <a:xfrm>
            <a:off x="1784020" y="2702576"/>
            <a:ext cx="240302" cy="245642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8" name="Rectangle 24"/>
          <p:cNvSpPr>
            <a:spLocks noChangeArrowheads="1"/>
          </p:cNvSpPr>
          <p:nvPr/>
        </p:nvSpPr>
        <p:spPr bwMode="auto">
          <a:xfrm>
            <a:off x="1178243" y="3025338"/>
            <a:ext cx="1451857" cy="53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准备风景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摄影设备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Freeform 9"/>
          <p:cNvSpPr/>
          <p:nvPr/>
        </p:nvSpPr>
        <p:spPr bwMode="auto">
          <a:xfrm>
            <a:off x="1136365" y="3541607"/>
            <a:ext cx="174784" cy="350198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5" name="Freeform 7"/>
          <p:cNvSpPr/>
          <p:nvPr/>
        </p:nvSpPr>
        <p:spPr bwMode="auto">
          <a:xfrm>
            <a:off x="1568598" y="2124112"/>
            <a:ext cx="179115" cy="35758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BAA0E5AC-5F61-A5BA-5FB1-42F412FE17C4}"/>
              </a:ext>
            </a:extLst>
          </p:cNvPr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CBC838B0-9763-06B9-A659-39A6F59060A2}"/>
              </a:ext>
            </a:extLst>
          </p:cNvPr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EB05C6CA-182D-A006-E7A2-410A255B6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0090079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4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5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8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9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1" presetClass="entr" presetSubtype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 animBg="1"/>
          <p:bldP spid="115" grpId="0" animBg="1"/>
          <p:bldP spid="119" grpId="0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1" presetClass="entr" presetSubtype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 animBg="1"/>
          <p:bldP spid="115" grpId="0" animBg="1"/>
          <p:bldP spid="119" grpId="0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754412" y="847986"/>
            <a:ext cx="7560000" cy="190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）偏光镜。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偏光镜是风景摄影必备的小附件之一。尤其对于户外风景摄影，偏光镜的使用很普遍。偏光镜可以让照片看起来更加通透，色彩更加鲜艳。使用偏光镜压暗天空，蓝天的色彩更加饱和，同时突出天空中的云彩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2-1-43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消除反光是偏光镜更大的用处。例如，拍摄玻璃中的物体，或者水中的岩石和水草。偏光镜可以消除水面和玻璃橱窗的反光，使画面拍摄到更多的细节。此外，偏光镜还可以减少镜头的进光量，减慢快门速度，起到中灰密度镜的作用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628842" y="2570956"/>
            <a:ext cx="3883140" cy="2416291"/>
            <a:chOff x="1524725" y="2453314"/>
            <a:chExt cx="3883140" cy="2416291"/>
          </a:xfrm>
        </p:grpSpPr>
        <p:sp>
          <p:nvSpPr>
            <p:cNvPr id="4" name="矩形 3"/>
            <p:cNvSpPr/>
            <p:nvPr/>
          </p:nvSpPr>
          <p:spPr>
            <a:xfrm>
              <a:off x="2796881" y="4623384"/>
              <a:ext cx="133882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2-1-1 120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照相机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725" y="2453314"/>
              <a:ext cx="3883140" cy="2054280"/>
            </a:xfrm>
            <a:prstGeom prst="rect">
              <a:avLst/>
            </a:prstGeom>
          </p:spPr>
        </p:pic>
      </p:grpSp>
      <p:sp>
        <p:nvSpPr>
          <p:cNvPr id="5" name="Freeform 8">
            <a:extLst>
              <a:ext uri="{FF2B5EF4-FFF2-40B4-BE49-F238E27FC236}">
                <a16:creationId xmlns:a16="http://schemas.microsoft.com/office/drawing/2014/main" id="{7FFC4B4E-D913-2A77-33D4-4C6E650C7EBB}"/>
              </a:ext>
            </a:extLst>
          </p:cNvPr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C949F47D-480B-08AA-2491-6E167EC6F50A}"/>
              </a:ext>
            </a:extLst>
          </p:cNvPr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19B57B79-CB8D-C06D-F345-E6C41FFD9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916968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991200" y="1706956"/>
            <a:ext cx="3507212" cy="135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）三脚架。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三脚架的主要作用是稳定照相机，因此，选择脚架的第一个要素就是稳定性。例如，要拍摄夜景或者流动的轨迹，需要长时间曝光，为防止相机抖动，就需要三脚架的帮助，如图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2-1-44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218412" y="842956"/>
            <a:ext cx="2057122" cy="3762506"/>
            <a:chOff x="4220206" y="1058956"/>
            <a:chExt cx="1769122" cy="3235750"/>
          </a:xfrm>
        </p:grpSpPr>
        <p:sp>
          <p:nvSpPr>
            <p:cNvPr id="4" name="矩形 3"/>
            <p:cNvSpPr/>
            <p:nvPr/>
          </p:nvSpPr>
          <p:spPr>
            <a:xfrm>
              <a:off x="4580206" y="4082956"/>
              <a:ext cx="988718" cy="2117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2-1-44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三脚架</a:t>
              </a: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20206" y="1058956"/>
              <a:ext cx="1769122" cy="2827154"/>
            </a:xfrm>
            <a:prstGeom prst="rect">
              <a:avLst/>
            </a:prstGeom>
          </p:spPr>
        </p:pic>
      </p:grpSp>
      <p:sp>
        <p:nvSpPr>
          <p:cNvPr id="5" name="Freeform 8">
            <a:extLst>
              <a:ext uri="{FF2B5EF4-FFF2-40B4-BE49-F238E27FC236}">
                <a16:creationId xmlns:a16="http://schemas.microsoft.com/office/drawing/2014/main" id="{43B80A8A-62DD-4C5E-D3BD-53CD3CB1884A}"/>
              </a:ext>
            </a:extLst>
          </p:cNvPr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192A4610-C36B-6F3F-A8A4-F7BA81FB16DA}"/>
              </a:ext>
            </a:extLst>
          </p:cNvPr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CC6F4168-86AC-6A85-5674-7D99B8529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045227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747318" y="1070383"/>
            <a:ext cx="7567093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准备一款质优价廉的相机包是非常必要的。在风景摄影中，要重点考虑相机包的容量和材质，依据携带的器材选择容量合适的相机包。还要考虑携带的方便性，在风景摄影中，双肩包比单肩包携带方便，如图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2-1-45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66412" y="4780511"/>
            <a:ext cx="11496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2-1-45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摄影包</a:t>
            </a:r>
          </a:p>
        </p:txBody>
      </p:sp>
      <p:sp>
        <p:nvSpPr>
          <p:cNvPr id="3" name="矩形 2"/>
          <p:cNvSpPr/>
          <p:nvPr/>
        </p:nvSpPr>
        <p:spPr>
          <a:xfrm>
            <a:off x="590325" y="693001"/>
            <a:ext cx="2076642" cy="336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）摄影包。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926" y="2079968"/>
            <a:ext cx="1939486" cy="25689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413" y="2138956"/>
            <a:ext cx="1883961" cy="2509962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1CE7CE13-0CF5-5397-6C42-14C97042177E}"/>
              </a:ext>
            </a:extLst>
          </p:cNvPr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3A171FBA-5B36-D4B6-EAA5-7B734ED61965}"/>
              </a:ext>
            </a:extLst>
          </p:cNvPr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7E192CCF-97E6-946F-33CA-530579CD7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432306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4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4" grpId="0"/>
          <p:bldP spid="3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10921" y="1437778"/>
            <a:ext cx="2777689" cy="2266356"/>
            <a:chOff x="459727" y="1706956"/>
            <a:chExt cx="2777689" cy="2266356"/>
          </a:xfrm>
        </p:grpSpPr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573416" y="2066956"/>
              <a:ext cx="2664000" cy="1906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① 防水相机雨套。</a:t>
              </a:r>
              <a:endPara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 algn="just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防水相机雨套可以包裹机身和镜头，防止相机进水，在相机机背位置设有一个透明胶膜，能够观看相机屏幕。防水相机取景器的位置还有一个开口设计，方便习惯使用光学取景器的摄影人使用，如图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2-1-46 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所示。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459727" y="1706956"/>
              <a:ext cx="1356462" cy="3366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）防雨配件。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642412" y="1490957"/>
            <a:ext cx="3024000" cy="2550221"/>
            <a:chOff x="3500206" y="1490956"/>
            <a:chExt cx="3024000" cy="2550221"/>
          </a:xfrm>
        </p:grpSpPr>
        <p:sp>
          <p:nvSpPr>
            <p:cNvPr id="4" name="矩形 3"/>
            <p:cNvSpPr/>
            <p:nvPr/>
          </p:nvSpPr>
          <p:spPr>
            <a:xfrm>
              <a:off x="4220206" y="3794956"/>
              <a:ext cx="15840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2-1-46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防水相机雨套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/>
            <a:srcRect l="2806" t="600" r="4530"/>
            <a:stretch/>
          </p:blipFill>
          <p:spPr>
            <a:xfrm>
              <a:off x="3500206" y="1490956"/>
              <a:ext cx="3024000" cy="2189640"/>
            </a:xfrm>
            <a:prstGeom prst="rect">
              <a:avLst/>
            </a:prstGeom>
          </p:spPr>
        </p:pic>
      </p:grpSp>
      <p:sp>
        <p:nvSpPr>
          <p:cNvPr id="7" name="Freeform 8">
            <a:extLst>
              <a:ext uri="{FF2B5EF4-FFF2-40B4-BE49-F238E27FC236}">
                <a16:creationId xmlns:a16="http://schemas.microsoft.com/office/drawing/2014/main" id="{F2967EA7-50B8-1291-FEDB-E9F9DB8AF3E6}"/>
              </a:ext>
            </a:extLst>
          </p:cNvPr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4BA1B86E-B375-6C1E-CBCD-82869C3DF517}"/>
              </a:ext>
            </a:extLst>
          </p:cNvPr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460C2F71-E160-A84E-9F08-D01CD03DC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245207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4714412" y="1756277"/>
            <a:ext cx="3168001" cy="162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 潜水相机套。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还有专为水下摄影设计的相机外壳或相机套，防水的程度高于一般的相机雨套。背后采用透明设计，可观看光学取景器或者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LCD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显示屏，而袋旁有一手指位的设计，可按动相机的快门键，如图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2-1-47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258412" y="1520343"/>
            <a:ext cx="2577989" cy="2334221"/>
            <a:chOff x="620206" y="1634956"/>
            <a:chExt cx="2577989" cy="2334221"/>
          </a:xfrm>
        </p:grpSpPr>
        <p:sp>
          <p:nvSpPr>
            <p:cNvPr id="4" name="矩形 3"/>
            <p:cNvSpPr/>
            <p:nvPr/>
          </p:nvSpPr>
          <p:spPr>
            <a:xfrm>
              <a:off x="1124206" y="3722956"/>
              <a:ext cx="140615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2-1-47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潜水相机套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206" y="1634956"/>
              <a:ext cx="2577989" cy="1943231"/>
            </a:xfrm>
            <a:prstGeom prst="rect">
              <a:avLst/>
            </a:prstGeom>
          </p:spPr>
        </p:pic>
      </p:grpSp>
      <p:sp>
        <p:nvSpPr>
          <p:cNvPr id="5" name="Freeform 8">
            <a:extLst>
              <a:ext uri="{FF2B5EF4-FFF2-40B4-BE49-F238E27FC236}">
                <a16:creationId xmlns:a16="http://schemas.microsoft.com/office/drawing/2014/main" id="{D4E44135-A88B-6569-4C2D-73DCA4F3DAA2}"/>
              </a:ext>
            </a:extLst>
          </p:cNvPr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1A0DD828-EFCF-5242-C7CA-19D5B11F8BF9}"/>
              </a:ext>
            </a:extLst>
          </p:cNvPr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5FB6D3EA-1F29-2408-0DD1-6A04E64D7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491693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98412" y="1679927"/>
            <a:ext cx="3384000" cy="1899030"/>
            <a:chOff x="482654" y="2085283"/>
            <a:chExt cx="2811552" cy="1899030"/>
          </a:xfrm>
        </p:grpSpPr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630206" y="2354956"/>
              <a:ext cx="2664000" cy="162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为相机撑起一把“伞”也可以起到防水效果。伞夹的一端可装于三脚架上，另一端则有一套筒，可以装上一把伞。这把伞除了可为相机挡雨、雪及阳光外，还可充当一把柔光伞，套筒的角度还可调节，如图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2-1-48 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所示。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482654" y="2085283"/>
              <a:ext cx="196403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③ 多功能摄影伞具。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616122" y="1346957"/>
            <a:ext cx="2860027" cy="2622221"/>
            <a:chOff x="3473915" y="1490956"/>
            <a:chExt cx="2860027" cy="2622221"/>
          </a:xfrm>
        </p:grpSpPr>
        <p:sp>
          <p:nvSpPr>
            <p:cNvPr id="4" name="矩形 3"/>
            <p:cNvSpPr/>
            <p:nvPr/>
          </p:nvSpPr>
          <p:spPr>
            <a:xfrm>
              <a:off x="4072610" y="3866956"/>
              <a:ext cx="166263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2-1-48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多功能摄影伞具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73915" y="1490956"/>
              <a:ext cx="2860027" cy="2232000"/>
            </a:xfrm>
            <a:prstGeom prst="rect">
              <a:avLst/>
            </a:prstGeom>
          </p:spPr>
        </p:pic>
      </p:grpSp>
      <p:sp>
        <p:nvSpPr>
          <p:cNvPr id="7" name="Freeform 8">
            <a:extLst>
              <a:ext uri="{FF2B5EF4-FFF2-40B4-BE49-F238E27FC236}">
                <a16:creationId xmlns:a16="http://schemas.microsoft.com/office/drawing/2014/main" id="{0587E8A8-9BDA-5C49-A82F-4378A19AE4E4}"/>
              </a:ext>
            </a:extLst>
          </p:cNvPr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D885CE5D-CFD8-1C38-2C6A-68EC105D7F12}"/>
              </a:ext>
            </a:extLst>
          </p:cNvPr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A285CED5-B405-4D3A-CCFC-C642AE759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044475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1042412" y="2635851"/>
            <a:ext cx="2473051" cy="186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商业摄影的工作流程分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个部分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—“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拍摄人物”“拍摄风景”“拍摄静物”，本项目遵循了完整的工作过程，涵盖了全部课程目标和课程内容。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以上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个部分分别依托“拍摄平面广告模特”“拍摄旅游杂志自然风景图片”“拍摄农业书籍配图”三个实际项目，使你亲历设计摄影的工作流程，熟悉企业的工作标准，掌握设计摄影的基本工作方法。</a:t>
            </a:r>
            <a:endParaRPr lang="zh-CN" altLang="en-US" sz="900" dirty="0">
              <a:solidFill>
                <a:srgbClr val="53585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4210412" y="2429316"/>
            <a:ext cx="4320000" cy="2295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 algn="just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任务一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拍摄人物。以“拍摄平面广告模特”项目为载体。首先，根据客户需求和分析，制作拍摄进度表，规划拍摄进程。然后，调整模特的姿态、情绪，在与模特互动中进行拍摄，反复调整，捕捉最佳瞬间。最后，进行人物图片修饰，在此过程中，初步了解摄影行业，熟悉商业人像的拍摄设备，掌握商业人像的拍摄流程和方法，初步掌握摄影用光方法，进而理解摄影与设计的关系。</a:t>
            </a:r>
            <a:endParaRPr lang="en-US" altLang="zh-CN" sz="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 algn="just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任务二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：拍摄风景。以“拍摄旅游杂志自然风景图片”项目为载体。从客户需求分析到打印出片这一过程，让你熟悉风景摄影的拍摄设备，掌握风景摄影的拍摄流程以及摄影构图的基本方法。</a:t>
            </a:r>
            <a:endParaRPr lang="en-US" altLang="zh-CN" sz="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 algn="just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任务三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：拍摄静物。以“农业书籍配图”项目为载体。掌握商业静物摄影设备，熟悉商业静物布光的基本方法以及流程。</a:t>
            </a:r>
            <a:endParaRPr lang="en-US" altLang="zh-CN" sz="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 algn="just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通过以上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部分的学习，你能够理解什么是设计摄影，熟悉摄影设备以及基本摄影技术，掌握商业摄影的工作流程和方法；并在拍摄商业素材的过程中，感受通过摄影给人们带来的感官感受，经过学习，一定能帮助你在未来的职业生涯中顺利地扬帆起航。</a:t>
            </a:r>
          </a:p>
        </p:txBody>
      </p:sp>
      <p:sp>
        <p:nvSpPr>
          <p:cNvPr id="13" name="Freeform 7"/>
          <p:cNvSpPr>
            <a:spLocks noEditPoints="1"/>
          </p:cNvSpPr>
          <p:nvPr/>
        </p:nvSpPr>
        <p:spPr bwMode="auto">
          <a:xfrm>
            <a:off x="709037" y="2427989"/>
            <a:ext cx="333375" cy="268391"/>
          </a:xfrm>
          <a:custGeom>
            <a:avLst/>
            <a:gdLst>
              <a:gd name="T0" fmla="*/ 0 w 734"/>
              <a:gd name="T1" fmla="*/ 591 h 591"/>
              <a:gd name="T2" fmla="*/ 0 w 734"/>
              <a:gd name="T3" fmla="*/ 311 h 591"/>
              <a:gd name="T4" fmla="*/ 265 w 734"/>
              <a:gd name="T5" fmla="*/ 0 h 591"/>
              <a:gd name="T6" fmla="*/ 265 w 734"/>
              <a:gd name="T7" fmla="*/ 122 h 591"/>
              <a:gd name="T8" fmla="*/ 166 w 734"/>
              <a:gd name="T9" fmla="*/ 235 h 591"/>
              <a:gd name="T10" fmla="*/ 166 w 734"/>
              <a:gd name="T11" fmla="*/ 288 h 591"/>
              <a:gd name="T12" fmla="*/ 287 w 734"/>
              <a:gd name="T13" fmla="*/ 288 h 591"/>
              <a:gd name="T14" fmla="*/ 287 w 734"/>
              <a:gd name="T15" fmla="*/ 591 h 591"/>
              <a:gd name="T16" fmla="*/ 0 w 734"/>
              <a:gd name="T17" fmla="*/ 591 h 591"/>
              <a:gd name="T18" fmla="*/ 446 w 734"/>
              <a:gd name="T19" fmla="*/ 591 h 591"/>
              <a:gd name="T20" fmla="*/ 446 w 734"/>
              <a:gd name="T21" fmla="*/ 311 h 591"/>
              <a:gd name="T22" fmla="*/ 711 w 734"/>
              <a:gd name="T23" fmla="*/ 0 h 591"/>
              <a:gd name="T24" fmla="*/ 711 w 734"/>
              <a:gd name="T25" fmla="*/ 122 h 591"/>
              <a:gd name="T26" fmla="*/ 651 w 734"/>
              <a:gd name="T27" fmla="*/ 167 h 591"/>
              <a:gd name="T28" fmla="*/ 635 w 734"/>
              <a:gd name="T29" fmla="*/ 182 h 591"/>
              <a:gd name="T30" fmla="*/ 613 w 734"/>
              <a:gd name="T31" fmla="*/ 235 h 591"/>
              <a:gd name="T32" fmla="*/ 613 w 734"/>
              <a:gd name="T33" fmla="*/ 288 h 591"/>
              <a:gd name="T34" fmla="*/ 734 w 734"/>
              <a:gd name="T35" fmla="*/ 288 h 591"/>
              <a:gd name="T36" fmla="*/ 734 w 734"/>
              <a:gd name="T37" fmla="*/ 591 h 591"/>
              <a:gd name="T38" fmla="*/ 446 w 734"/>
              <a:gd name="T39" fmla="*/ 591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34" h="591">
                <a:moveTo>
                  <a:pt x="0" y="591"/>
                </a:moveTo>
                <a:cubicBezTo>
                  <a:pt x="0" y="311"/>
                  <a:pt x="0" y="311"/>
                  <a:pt x="0" y="311"/>
                </a:cubicBezTo>
                <a:cubicBezTo>
                  <a:pt x="30" y="134"/>
                  <a:pt x="118" y="31"/>
                  <a:pt x="265" y="0"/>
                </a:cubicBezTo>
                <a:cubicBezTo>
                  <a:pt x="265" y="122"/>
                  <a:pt x="265" y="122"/>
                  <a:pt x="265" y="122"/>
                </a:cubicBezTo>
                <a:cubicBezTo>
                  <a:pt x="209" y="147"/>
                  <a:pt x="176" y="185"/>
                  <a:pt x="166" y="235"/>
                </a:cubicBezTo>
                <a:cubicBezTo>
                  <a:pt x="166" y="288"/>
                  <a:pt x="166" y="288"/>
                  <a:pt x="166" y="288"/>
                </a:cubicBezTo>
                <a:cubicBezTo>
                  <a:pt x="287" y="288"/>
                  <a:pt x="287" y="288"/>
                  <a:pt x="287" y="288"/>
                </a:cubicBezTo>
                <a:cubicBezTo>
                  <a:pt x="287" y="591"/>
                  <a:pt x="287" y="591"/>
                  <a:pt x="287" y="591"/>
                </a:cubicBezTo>
                <a:lnTo>
                  <a:pt x="0" y="591"/>
                </a:lnTo>
                <a:close/>
                <a:moveTo>
                  <a:pt x="446" y="591"/>
                </a:moveTo>
                <a:cubicBezTo>
                  <a:pt x="446" y="311"/>
                  <a:pt x="446" y="311"/>
                  <a:pt x="446" y="311"/>
                </a:cubicBezTo>
                <a:cubicBezTo>
                  <a:pt x="461" y="144"/>
                  <a:pt x="550" y="41"/>
                  <a:pt x="711" y="0"/>
                </a:cubicBezTo>
                <a:cubicBezTo>
                  <a:pt x="711" y="122"/>
                  <a:pt x="711" y="122"/>
                  <a:pt x="711" y="122"/>
                </a:cubicBezTo>
                <a:cubicBezTo>
                  <a:pt x="686" y="137"/>
                  <a:pt x="666" y="152"/>
                  <a:pt x="651" y="167"/>
                </a:cubicBezTo>
                <a:cubicBezTo>
                  <a:pt x="651" y="172"/>
                  <a:pt x="645" y="177"/>
                  <a:pt x="635" y="182"/>
                </a:cubicBezTo>
                <a:cubicBezTo>
                  <a:pt x="620" y="207"/>
                  <a:pt x="613" y="225"/>
                  <a:pt x="613" y="235"/>
                </a:cubicBezTo>
                <a:cubicBezTo>
                  <a:pt x="613" y="288"/>
                  <a:pt x="613" y="288"/>
                  <a:pt x="613" y="288"/>
                </a:cubicBezTo>
                <a:cubicBezTo>
                  <a:pt x="734" y="288"/>
                  <a:pt x="734" y="288"/>
                  <a:pt x="734" y="288"/>
                </a:cubicBezTo>
                <a:cubicBezTo>
                  <a:pt x="734" y="591"/>
                  <a:pt x="734" y="591"/>
                  <a:pt x="734" y="591"/>
                </a:cubicBezTo>
                <a:lnTo>
                  <a:pt x="446" y="5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7"/>
          <p:cNvSpPr>
            <a:spLocks noEditPoints="1"/>
          </p:cNvSpPr>
          <p:nvPr/>
        </p:nvSpPr>
        <p:spPr bwMode="auto">
          <a:xfrm rot="10800000">
            <a:off x="3515464" y="4300989"/>
            <a:ext cx="333375" cy="268391"/>
          </a:xfrm>
          <a:custGeom>
            <a:avLst/>
            <a:gdLst>
              <a:gd name="T0" fmla="*/ 0 w 734"/>
              <a:gd name="T1" fmla="*/ 591 h 591"/>
              <a:gd name="T2" fmla="*/ 0 w 734"/>
              <a:gd name="T3" fmla="*/ 311 h 591"/>
              <a:gd name="T4" fmla="*/ 265 w 734"/>
              <a:gd name="T5" fmla="*/ 0 h 591"/>
              <a:gd name="T6" fmla="*/ 265 w 734"/>
              <a:gd name="T7" fmla="*/ 122 h 591"/>
              <a:gd name="T8" fmla="*/ 166 w 734"/>
              <a:gd name="T9" fmla="*/ 235 h 591"/>
              <a:gd name="T10" fmla="*/ 166 w 734"/>
              <a:gd name="T11" fmla="*/ 288 h 591"/>
              <a:gd name="T12" fmla="*/ 287 w 734"/>
              <a:gd name="T13" fmla="*/ 288 h 591"/>
              <a:gd name="T14" fmla="*/ 287 w 734"/>
              <a:gd name="T15" fmla="*/ 591 h 591"/>
              <a:gd name="T16" fmla="*/ 0 w 734"/>
              <a:gd name="T17" fmla="*/ 591 h 591"/>
              <a:gd name="T18" fmla="*/ 446 w 734"/>
              <a:gd name="T19" fmla="*/ 591 h 591"/>
              <a:gd name="T20" fmla="*/ 446 w 734"/>
              <a:gd name="T21" fmla="*/ 311 h 591"/>
              <a:gd name="T22" fmla="*/ 711 w 734"/>
              <a:gd name="T23" fmla="*/ 0 h 591"/>
              <a:gd name="T24" fmla="*/ 711 w 734"/>
              <a:gd name="T25" fmla="*/ 122 h 591"/>
              <a:gd name="T26" fmla="*/ 651 w 734"/>
              <a:gd name="T27" fmla="*/ 167 h 591"/>
              <a:gd name="T28" fmla="*/ 635 w 734"/>
              <a:gd name="T29" fmla="*/ 182 h 591"/>
              <a:gd name="T30" fmla="*/ 613 w 734"/>
              <a:gd name="T31" fmla="*/ 235 h 591"/>
              <a:gd name="T32" fmla="*/ 613 w 734"/>
              <a:gd name="T33" fmla="*/ 288 h 591"/>
              <a:gd name="T34" fmla="*/ 734 w 734"/>
              <a:gd name="T35" fmla="*/ 288 h 591"/>
              <a:gd name="T36" fmla="*/ 734 w 734"/>
              <a:gd name="T37" fmla="*/ 591 h 591"/>
              <a:gd name="T38" fmla="*/ 446 w 734"/>
              <a:gd name="T39" fmla="*/ 591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34" h="591">
                <a:moveTo>
                  <a:pt x="0" y="591"/>
                </a:moveTo>
                <a:cubicBezTo>
                  <a:pt x="0" y="311"/>
                  <a:pt x="0" y="311"/>
                  <a:pt x="0" y="311"/>
                </a:cubicBezTo>
                <a:cubicBezTo>
                  <a:pt x="30" y="134"/>
                  <a:pt x="118" y="31"/>
                  <a:pt x="265" y="0"/>
                </a:cubicBezTo>
                <a:cubicBezTo>
                  <a:pt x="265" y="122"/>
                  <a:pt x="265" y="122"/>
                  <a:pt x="265" y="122"/>
                </a:cubicBezTo>
                <a:cubicBezTo>
                  <a:pt x="209" y="147"/>
                  <a:pt x="176" y="185"/>
                  <a:pt x="166" y="235"/>
                </a:cubicBezTo>
                <a:cubicBezTo>
                  <a:pt x="166" y="288"/>
                  <a:pt x="166" y="288"/>
                  <a:pt x="166" y="288"/>
                </a:cubicBezTo>
                <a:cubicBezTo>
                  <a:pt x="287" y="288"/>
                  <a:pt x="287" y="288"/>
                  <a:pt x="287" y="288"/>
                </a:cubicBezTo>
                <a:cubicBezTo>
                  <a:pt x="287" y="591"/>
                  <a:pt x="287" y="591"/>
                  <a:pt x="287" y="591"/>
                </a:cubicBezTo>
                <a:lnTo>
                  <a:pt x="0" y="591"/>
                </a:lnTo>
                <a:close/>
                <a:moveTo>
                  <a:pt x="446" y="591"/>
                </a:moveTo>
                <a:cubicBezTo>
                  <a:pt x="446" y="311"/>
                  <a:pt x="446" y="311"/>
                  <a:pt x="446" y="311"/>
                </a:cubicBezTo>
                <a:cubicBezTo>
                  <a:pt x="461" y="144"/>
                  <a:pt x="550" y="41"/>
                  <a:pt x="711" y="0"/>
                </a:cubicBezTo>
                <a:cubicBezTo>
                  <a:pt x="711" y="122"/>
                  <a:pt x="711" y="122"/>
                  <a:pt x="711" y="122"/>
                </a:cubicBezTo>
                <a:cubicBezTo>
                  <a:pt x="686" y="137"/>
                  <a:pt x="666" y="152"/>
                  <a:pt x="651" y="167"/>
                </a:cubicBezTo>
                <a:cubicBezTo>
                  <a:pt x="651" y="172"/>
                  <a:pt x="645" y="177"/>
                  <a:pt x="635" y="182"/>
                </a:cubicBezTo>
                <a:cubicBezTo>
                  <a:pt x="620" y="207"/>
                  <a:pt x="613" y="225"/>
                  <a:pt x="613" y="235"/>
                </a:cubicBezTo>
                <a:cubicBezTo>
                  <a:pt x="613" y="288"/>
                  <a:pt x="613" y="288"/>
                  <a:pt x="613" y="288"/>
                </a:cubicBezTo>
                <a:cubicBezTo>
                  <a:pt x="734" y="288"/>
                  <a:pt x="734" y="288"/>
                  <a:pt x="734" y="288"/>
                </a:cubicBezTo>
                <a:cubicBezTo>
                  <a:pt x="734" y="591"/>
                  <a:pt x="734" y="591"/>
                  <a:pt x="734" y="591"/>
                </a:cubicBezTo>
                <a:lnTo>
                  <a:pt x="446" y="5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99144143-3B5D-B573-5605-88202F6D1E56}"/>
              </a:ext>
            </a:extLst>
          </p:cNvPr>
          <p:cNvGrpSpPr/>
          <p:nvPr/>
        </p:nvGrpSpPr>
        <p:grpSpPr>
          <a:xfrm>
            <a:off x="0" y="-69958"/>
            <a:ext cx="9140825" cy="2478724"/>
            <a:chOff x="0" y="-29359"/>
            <a:chExt cx="9140825" cy="2478724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D874495-6DEC-3796-CC38-F7651EBBE9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05" b="41892"/>
            <a:stretch/>
          </p:blipFill>
          <p:spPr>
            <a:xfrm>
              <a:off x="1142207" y="-1435"/>
              <a:ext cx="6856413" cy="2212391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C0AB36DA-68DB-68E7-0076-775EA0E09F23}"/>
                </a:ext>
              </a:extLst>
            </p:cNvPr>
            <p:cNvSpPr/>
            <p:nvPr/>
          </p:nvSpPr>
          <p:spPr>
            <a:xfrm>
              <a:off x="1" y="0"/>
              <a:ext cx="9140824" cy="2210916"/>
            </a:xfrm>
            <a:prstGeom prst="rect">
              <a:avLst/>
            </a:prstGeom>
            <a:blipFill dpi="0"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b="-2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8CBBEA6D-35D0-9177-24B6-27614672BDA0}"/>
                </a:ext>
              </a:extLst>
            </p:cNvPr>
            <p:cNvSpPr/>
            <p:nvPr/>
          </p:nvSpPr>
          <p:spPr bwMode="auto">
            <a:xfrm>
              <a:off x="0" y="-29359"/>
              <a:ext cx="1191451" cy="2378740"/>
            </a:xfrm>
            <a:custGeom>
              <a:avLst/>
              <a:gdLst>
                <a:gd name="T0" fmla="*/ 0 w 286"/>
                <a:gd name="T1" fmla="*/ 0 h 571"/>
                <a:gd name="T2" fmla="*/ 286 w 286"/>
                <a:gd name="T3" fmla="*/ 287 h 571"/>
                <a:gd name="T4" fmla="*/ 0 w 286"/>
                <a:gd name="T5" fmla="*/ 571 h 571"/>
                <a:gd name="T6" fmla="*/ 0 w 286"/>
                <a:gd name="T7" fmla="*/ 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571">
                  <a:moveTo>
                    <a:pt x="0" y="0"/>
                  </a:moveTo>
                  <a:lnTo>
                    <a:pt x="286" y="287"/>
                  </a:lnTo>
                  <a:lnTo>
                    <a:pt x="0" y="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635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7D355CDE-81C4-C291-1C55-AD291391EBC5}"/>
                </a:ext>
              </a:extLst>
            </p:cNvPr>
            <p:cNvSpPr/>
            <p:nvPr/>
          </p:nvSpPr>
          <p:spPr bwMode="auto">
            <a:xfrm>
              <a:off x="351931" y="1514461"/>
              <a:ext cx="466611" cy="934904"/>
            </a:xfrm>
            <a:custGeom>
              <a:avLst/>
              <a:gdLst>
                <a:gd name="T0" fmla="*/ 0 w 278"/>
                <a:gd name="T1" fmla="*/ 0 h 557"/>
                <a:gd name="T2" fmla="*/ 278 w 278"/>
                <a:gd name="T3" fmla="*/ 278 h 557"/>
                <a:gd name="T4" fmla="*/ 0 w 278"/>
                <a:gd name="T5" fmla="*/ 557 h 557"/>
                <a:gd name="T6" fmla="*/ 0 w 278"/>
                <a:gd name="T7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8" h="557">
                  <a:moveTo>
                    <a:pt x="0" y="0"/>
                  </a:moveTo>
                  <a:lnTo>
                    <a:pt x="278" y="278"/>
                  </a:lnTo>
                  <a:lnTo>
                    <a:pt x="0" y="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Rectangle 18">
              <a:extLst>
                <a:ext uri="{FF2B5EF4-FFF2-40B4-BE49-F238E27FC236}">
                  <a16:creationId xmlns:a16="http://schemas.microsoft.com/office/drawing/2014/main" id="{ED4E0742-5477-DA2E-ED7E-A7C529ED7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2453" y="975345"/>
              <a:ext cx="12311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>
                  <a:solidFill>
                    <a:schemeClr val="accent1"/>
                  </a:solidFill>
                  <a:latin typeface="Impact" pitchFamily="34" charset="0"/>
                  <a:ea typeface="微软雅黑" pitchFamily="34" charset="-122"/>
                  <a:cs typeface="宋体" pitchFamily="2" charset="-122"/>
                </a:rPr>
                <a:t>项目分析</a:t>
              </a:r>
              <a:endParaRPr lang="en-US" altLang="zh-CN" sz="24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8697813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 p14:presetBounceEnd="6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3" grpId="0" animBg="1"/>
          <p:bldP spid="1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3" grpId="0" animBg="1"/>
          <p:bldP spid="17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24"/>
          <p:cNvSpPr>
            <a:spLocks noChangeArrowheads="1"/>
          </p:cNvSpPr>
          <p:nvPr/>
        </p:nvSpPr>
        <p:spPr bwMode="auto">
          <a:xfrm>
            <a:off x="4039137" y="637785"/>
            <a:ext cx="3841088" cy="24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）风景摄影用光。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Rectangle 24"/>
          <p:cNvSpPr>
            <a:spLocks noChangeArrowheads="1"/>
          </p:cNvSpPr>
          <p:nvPr/>
        </p:nvSpPr>
        <p:spPr bwMode="auto">
          <a:xfrm>
            <a:off x="4111139" y="914956"/>
            <a:ext cx="4275273" cy="190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 把握时间。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前面所学的影棚人像用光不同，风景摄影一般使用的是户外的自然光，所谓自然光就是大自然所赋予的光线，如太阳光、月光、星光等自然现象的光。自然光的方向和强度都是人工无法控制的，因此，拍摄时间的选择对于风景摄影来说是至关重要的。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2-1-49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所示，如果拍摄落日一定要等到傍晚才可以。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902" y="2918813"/>
            <a:ext cx="2391745" cy="190896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506412" y="4827780"/>
            <a:ext cx="16626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2-1-49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拍摄时间的选择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5C993A55-C143-F147-3B4D-1B5478AEED88}"/>
              </a:ext>
            </a:extLst>
          </p:cNvPr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87663626-457C-F869-0094-6582C4448FEE}"/>
              </a:ext>
            </a:extLst>
          </p:cNvPr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32819210-7C4A-15AF-3C28-9925DB1DE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EF3EE45-2C9C-9149-49E2-9905B688A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12" y="1562956"/>
            <a:ext cx="2508172" cy="237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7543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9" grpId="0"/>
          <p:bldP spid="120" grpId="0"/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9" grpId="0"/>
          <p:bldP spid="120" grpId="0"/>
          <p:bldP spid="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754412" y="1130956"/>
            <a:ext cx="7632000" cy="135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出前后的环境颜色会发生极富戏剧性的变化，有利于营造风景摄影画面的色调。在晴朗的天空中，日出前色温逐渐由高向低转变，通常会出现深蓝色→淡紫色→红色→粉红色→黄色→金黄色的一系列变化。日落之后则是一个逆向的过程，色温逐渐由低向高转变。这两个时段，通常是风景摄影师最忙碌的时刻。色温是光或光源颜色的一种度量。色温低，光线的颜色偏红；色温高，光线的颜色偏蓝。利用不同的色温能为风景摄影营造不同风格的色调，色温对比如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2-1-10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65932" y="812083"/>
            <a:ext cx="24888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 利用色温营造色调。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702261" y="2786956"/>
            <a:ext cx="5736301" cy="1848948"/>
            <a:chOff x="548206" y="2552882"/>
            <a:chExt cx="5736301" cy="1848948"/>
          </a:xfrm>
        </p:grpSpPr>
        <p:sp>
          <p:nvSpPr>
            <p:cNvPr id="5" name="矩形 4"/>
            <p:cNvSpPr/>
            <p:nvPr/>
          </p:nvSpPr>
          <p:spPr>
            <a:xfrm>
              <a:off x="2713279" y="4155609"/>
              <a:ext cx="140615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表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2-1-10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色温对比图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06" y="2552882"/>
              <a:ext cx="5736301" cy="1530074"/>
            </a:xfrm>
            <a:prstGeom prst="rect">
              <a:avLst/>
            </a:prstGeom>
          </p:spPr>
        </p:pic>
      </p:grpSp>
      <p:sp>
        <p:nvSpPr>
          <p:cNvPr id="6" name="Freeform 8">
            <a:extLst>
              <a:ext uri="{FF2B5EF4-FFF2-40B4-BE49-F238E27FC236}">
                <a16:creationId xmlns:a16="http://schemas.microsoft.com/office/drawing/2014/main" id="{FA720CCF-B0F1-B5C1-B38B-C2AC42BB363A}"/>
              </a:ext>
            </a:extLst>
          </p:cNvPr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E9925F31-976A-777D-4197-F10CFD0228FE}"/>
              </a:ext>
            </a:extLst>
          </p:cNvPr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B9CEA21D-A966-BD9A-C309-CD7803ACB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014468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3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4231906" y="1061811"/>
            <a:ext cx="4104000" cy="135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图对风景摄影特别重要。所谓“构图”，就是在摄影创作过程中，合理地安排画面上的元素，表现出摄影师的创作意图，达到最佳的艺术效果。正如同绘画，“画有法而无定法”。对于构图而言也没有固定的公式，下面介绍一些构图技巧，以便在拍摄时进行参考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10411" y="701329"/>
            <a:ext cx="2239103" cy="336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）风景摄影构图。</a:t>
            </a: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4210412" y="2714956"/>
            <a:ext cx="4104000" cy="135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三分法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。三分法也称作井字构图法，是在摄影、绘画、设计等艺术中经常使用的构图手段。在使用这种方法时，要将画面用两条竖线和两条横线分割，如同“井”字一样。这样，得到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个交叉点，然后再将需要表现的重点放置在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个交叉点中的一个即可，如图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2-1-50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10921" y="1120485"/>
            <a:ext cx="2691780" cy="3054221"/>
            <a:chOff x="620206" y="1130956"/>
            <a:chExt cx="2691780" cy="305422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206" y="1130956"/>
              <a:ext cx="2691780" cy="2731847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1134778" y="3938956"/>
              <a:ext cx="166263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2-1-50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“三分法”构图</a:t>
              </a:r>
            </a:p>
          </p:txBody>
        </p:sp>
      </p:grpSp>
      <p:sp>
        <p:nvSpPr>
          <p:cNvPr id="6" name="Freeform 8">
            <a:extLst>
              <a:ext uri="{FF2B5EF4-FFF2-40B4-BE49-F238E27FC236}">
                <a16:creationId xmlns:a16="http://schemas.microsoft.com/office/drawing/2014/main" id="{EFE2E222-0868-35F8-2255-22B0F41286AA}"/>
              </a:ext>
            </a:extLst>
          </p:cNvPr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BB9580CA-8EC8-C98B-3B47-1DF5083C564B}"/>
              </a:ext>
            </a:extLst>
          </p:cNvPr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3C992620-BEE4-88B1-D388-3EA4C34A8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758485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3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3" grpId="0"/>
          <p:bldP spid="8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898412" y="880059"/>
            <a:ext cx="7416000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28600" indent="-228600" algn="just">
              <a:lnSpc>
                <a:spcPct val="150000"/>
              </a:lnSpc>
              <a:buFont typeface="+mj-ea"/>
              <a:buAutoNum type="circleNumDbPlain" startAt="2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曲线法。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在生活中，人们常常会被柔和的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曲线吸引，产生优美、雅致、协调的感觉。曲线法在摄影构图中也是一种理想的构图方法，这种构图方法经常用来表现河流、溪水、小路等景色，如图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2-1-51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2-1-52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454381" y="1922957"/>
            <a:ext cx="3063210" cy="2589441"/>
            <a:chOff x="312175" y="2066956"/>
            <a:chExt cx="3063210" cy="2589441"/>
          </a:xfrm>
        </p:grpSpPr>
        <p:sp>
          <p:nvSpPr>
            <p:cNvPr id="5" name="矩形 4"/>
            <p:cNvSpPr/>
            <p:nvPr/>
          </p:nvSpPr>
          <p:spPr>
            <a:xfrm>
              <a:off x="972688" y="4410176"/>
              <a:ext cx="173797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2-1-51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“曲线法”构图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175" y="2066956"/>
              <a:ext cx="3063210" cy="229482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4714412" y="1942777"/>
            <a:ext cx="2973833" cy="2569620"/>
            <a:chOff x="3572205" y="2086777"/>
            <a:chExt cx="2973833" cy="256962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205" y="2086777"/>
              <a:ext cx="2973833" cy="2275007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4190133" y="4410176"/>
              <a:ext cx="173797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2-1-52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“曲线法”构图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Freeform 8">
            <a:extLst>
              <a:ext uri="{FF2B5EF4-FFF2-40B4-BE49-F238E27FC236}">
                <a16:creationId xmlns:a16="http://schemas.microsoft.com/office/drawing/2014/main" id="{5E83354A-00DF-6B41-DBC7-860D7DAEEE6C}"/>
              </a:ext>
            </a:extLst>
          </p:cNvPr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D3858EC5-3227-91E4-ED5E-4605777CB642}"/>
              </a:ext>
            </a:extLst>
          </p:cNvPr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F1AF2129-99F7-42FA-9851-559F98BED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13195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754412" y="879045"/>
            <a:ext cx="7560000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28600" indent="-228600" algn="just">
              <a:lnSpc>
                <a:spcPct val="150000"/>
              </a:lnSpc>
              <a:buFont typeface="+mj-ea"/>
              <a:buAutoNum type="circleNumDbPlain" startAt="3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对分式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。在风景摄影中，对分式构图也比较常见。把画面左右、上下划分为大小不等的两部分，形成左右和上下呼应的效果，使表现的空间显得很宽阔。画面一部分是主体，另一部分是陪体，如图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2-1-53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2-1-54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所示，对分式构图显得画面宽阔、大气，让观者心情愉悦，多表现天空、湖面。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454381" y="1877550"/>
            <a:ext cx="2968438" cy="2558269"/>
            <a:chOff x="465172" y="1770908"/>
            <a:chExt cx="2968438" cy="2558269"/>
          </a:xfrm>
        </p:grpSpPr>
        <p:sp>
          <p:nvSpPr>
            <p:cNvPr id="5" name="矩形 4"/>
            <p:cNvSpPr/>
            <p:nvPr/>
          </p:nvSpPr>
          <p:spPr>
            <a:xfrm>
              <a:off x="1080403" y="4082956"/>
              <a:ext cx="173797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2-1-53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“对分法”构图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72" y="1770908"/>
              <a:ext cx="2968438" cy="2240048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4670545" y="1877550"/>
            <a:ext cx="2975218" cy="2560375"/>
            <a:chOff x="3681336" y="1770908"/>
            <a:chExt cx="2975218" cy="2560375"/>
          </a:xfrm>
        </p:grpSpPr>
        <p:sp>
          <p:nvSpPr>
            <p:cNvPr id="11" name="矩形 10"/>
            <p:cNvSpPr/>
            <p:nvPr/>
          </p:nvSpPr>
          <p:spPr>
            <a:xfrm>
              <a:off x="4292206" y="4085062"/>
              <a:ext cx="173797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2-1-54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“对分法”构图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1336" y="1770908"/>
              <a:ext cx="2975218" cy="2240048"/>
            </a:xfrm>
            <a:prstGeom prst="rect">
              <a:avLst/>
            </a:prstGeom>
          </p:spPr>
        </p:pic>
      </p:grpSp>
      <p:sp>
        <p:nvSpPr>
          <p:cNvPr id="7" name="Freeform 8">
            <a:extLst>
              <a:ext uri="{FF2B5EF4-FFF2-40B4-BE49-F238E27FC236}">
                <a16:creationId xmlns:a16="http://schemas.microsoft.com/office/drawing/2014/main" id="{FF24AB33-7707-662E-B06B-47D9A2B5D1CE}"/>
              </a:ext>
            </a:extLst>
          </p:cNvPr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232BCAFD-4F07-1E52-F730-A942EB9C0DD9}"/>
              </a:ext>
            </a:extLst>
          </p:cNvPr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5D75D4C5-C353-18F1-0455-0C678630F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182002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826412" y="748864"/>
            <a:ext cx="7488000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28600" indent="-228600">
              <a:lnSpc>
                <a:spcPct val="150000"/>
              </a:lnSpc>
              <a:buFont typeface="+mj-ea"/>
              <a:buAutoNum type="circleNumDbPlain" startAt="4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留白法。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在构图中留白很重要。不要总是让被摄体把画面充满，留出一些空间，可以让图片更有意味。如同设计一样，空白与被摄体一样重要，如图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2-1-55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2-1-56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46413" y="1634957"/>
            <a:ext cx="3044031" cy="2540853"/>
            <a:chOff x="459726" y="1405948"/>
            <a:chExt cx="3203091" cy="2673620"/>
          </a:xfrm>
        </p:grpSpPr>
        <p:sp>
          <p:nvSpPr>
            <p:cNvPr id="5" name="矩形 4"/>
            <p:cNvSpPr/>
            <p:nvPr/>
          </p:nvSpPr>
          <p:spPr>
            <a:xfrm>
              <a:off x="1192282" y="3820481"/>
              <a:ext cx="1828791" cy="2590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2-1-55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“留白法”构图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726" y="1405948"/>
              <a:ext cx="3203091" cy="2399346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4662443" y="1634957"/>
            <a:ext cx="3000004" cy="2540853"/>
            <a:chOff x="3520237" y="1634956"/>
            <a:chExt cx="3000004" cy="2540853"/>
          </a:xfrm>
        </p:grpSpPr>
        <p:sp>
          <p:nvSpPr>
            <p:cNvPr id="11" name="矩形 10"/>
            <p:cNvSpPr/>
            <p:nvPr/>
          </p:nvSpPr>
          <p:spPr>
            <a:xfrm>
              <a:off x="4151251" y="3929588"/>
              <a:ext cx="173797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2-1-56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“留白法”构图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0237" y="1634956"/>
              <a:ext cx="3000004" cy="2280199"/>
            </a:xfrm>
            <a:prstGeom prst="rect">
              <a:avLst/>
            </a:prstGeom>
          </p:spPr>
        </p:pic>
      </p:grpSp>
      <p:sp>
        <p:nvSpPr>
          <p:cNvPr id="7" name="Freeform 8">
            <a:extLst>
              <a:ext uri="{FF2B5EF4-FFF2-40B4-BE49-F238E27FC236}">
                <a16:creationId xmlns:a16="http://schemas.microsoft.com/office/drawing/2014/main" id="{DC94BEAB-F1BC-0580-B995-B39E7989D890}"/>
              </a:ext>
            </a:extLst>
          </p:cNvPr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72F8BDEA-8B5A-3CD3-21F2-1C1BD5108689}"/>
              </a:ext>
            </a:extLst>
          </p:cNvPr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B67E83B9-99C7-5765-561B-CCA955E1F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356524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754412" y="763581"/>
            <a:ext cx="7776000" cy="107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28600" indent="-228600" algn="just">
              <a:lnSpc>
                <a:spcPct val="150000"/>
              </a:lnSpc>
              <a:buFont typeface="+mj-ea"/>
              <a:buAutoNum type="circleNumDbPlain" startAt="5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利用前景与背景构图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。在风景摄影中，巧妙利用前景，可以使画面更加生动。前景可以加画面美感，使画面产生装饰效果，有利于拓展画面空间深度。保持画面均衡，利用前景色彩，能增强画面的色调变化，丰富色彩的表现力，如图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2-1-57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所示。背景是指在主体之后，用来衬托主体的景物，有利于突出主体的背景应该选择，不有利于突出主体的背景应该舍弃。背景能够起到交代环境、烘托主体、表现空间大小的作用，如图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2-1-58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906412" y="2289347"/>
            <a:ext cx="3018754" cy="2396224"/>
            <a:chOff x="404206" y="2115290"/>
            <a:chExt cx="3018754" cy="2396224"/>
          </a:xfrm>
        </p:grpSpPr>
        <p:sp>
          <p:nvSpPr>
            <p:cNvPr id="5" name="矩形 4"/>
            <p:cNvSpPr/>
            <p:nvPr/>
          </p:nvSpPr>
          <p:spPr>
            <a:xfrm>
              <a:off x="908206" y="4265293"/>
              <a:ext cx="199445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2-1-57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利用前景与背景构图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06" y="2115290"/>
              <a:ext cx="3018754" cy="2111665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5074412" y="2289347"/>
            <a:ext cx="2088000" cy="2396224"/>
            <a:chOff x="3572206" y="2115290"/>
            <a:chExt cx="2088000" cy="2396224"/>
          </a:xfrm>
        </p:grpSpPr>
        <p:sp>
          <p:nvSpPr>
            <p:cNvPr id="11" name="矩形 10"/>
            <p:cNvSpPr/>
            <p:nvPr/>
          </p:nvSpPr>
          <p:spPr>
            <a:xfrm>
              <a:off x="3618977" y="4265293"/>
              <a:ext cx="199445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2-1-58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利用前景和背景构图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206" y="2115290"/>
              <a:ext cx="2088000" cy="2111946"/>
            </a:xfrm>
            <a:prstGeom prst="rect">
              <a:avLst/>
            </a:prstGeom>
          </p:spPr>
        </p:pic>
      </p:grpSp>
      <p:sp>
        <p:nvSpPr>
          <p:cNvPr id="7" name="Freeform 8">
            <a:extLst>
              <a:ext uri="{FF2B5EF4-FFF2-40B4-BE49-F238E27FC236}">
                <a16:creationId xmlns:a16="http://schemas.microsoft.com/office/drawing/2014/main" id="{86B3561D-4862-0E51-D01F-6F6F62CC9B49}"/>
              </a:ext>
            </a:extLst>
          </p:cNvPr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2E88A608-09D9-427E-8A6D-B01DB05E3EB5}"/>
              </a:ext>
            </a:extLst>
          </p:cNvPr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085D99F5-C70F-C8A7-AD63-6B97895EA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512334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1042412" y="2138956"/>
            <a:ext cx="2736000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一组图片拍摄完毕，要及时检查。回想在任务一所学习的检查图片的注意事项，调整反复拍摄直到满意为止。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1042413" y="1850957"/>
            <a:ext cx="2137027" cy="24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）检查、调整反复拍摄。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55" y="1418956"/>
            <a:ext cx="3073165" cy="2040774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78716914-1DE6-C083-77F1-00863AB45D9C}"/>
              </a:ext>
            </a:extLst>
          </p:cNvPr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5758A81C-1996-66FB-B09C-BAE6DD1589D4}"/>
              </a:ext>
            </a:extLst>
          </p:cNvPr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60A3EB59-E6CC-D058-EC14-4DE2F669F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858695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7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682412" y="1084138"/>
            <a:ext cx="4176000" cy="347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）风景摄影注意事项。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ea"/>
              <a:buAutoNum type="circleNumDbPlai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提前准备。提前一天准备好摄影器材，包括三脚架和附件等，储存卡容量和电池电量要充足。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ea"/>
              <a:buAutoNum type="circleNumDbPlai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熟悉器材。多变的自然光线常要求快速敏锐地抓住稍纵即逝的美妙瞬间，因而熟悉、全面掌握摄影器材，尤其是相机的各种功能就显得特别重要。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ea"/>
              <a:buAutoNum type="circleNumDbPlai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学会等待。好的风景摄影师要有耐心。所谓“耐心”，并不是消极等待，而是当发现值得拍的风景，拍摄条件又不理想时，不要轻易放弃，可以换个时间去拍摄，甚至换一个季节拍摄，花几年的时间去等待一个合适的瞬间也很正常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412" y="1778956"/>
            <a:ext cx="2927436" cy="1944000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F5B6ABAC-7F5D-5BF4-6334-3A118BE6C79C}"/>
              </a:ext>
            </a:extLst>
          </p:cNvPr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9DD37967-1968-0CC0-FCBD-3B6E9C789DBD}"/>
              </a:ext>
            </a:extLst>
          </p:cNvPr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43D48AF0-BCBC-D2D2-D534-BD846AE5F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68209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4066412" y="914956"/>
            <a:ext cx="4536000" cy="356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28600" indent="-228600">
              <a:lnSpc>
                <a:spcPct val="150000"/>
              </a:lnSpc>
              <a:buFont typeface="+mj-ea"/>
              <a:buAutoNum type="circleNumDbPlain" startAt="4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灵活构图。虽然许多作品符合一些典型的构图法则，但在拍摄时不可以拿三分法构图规则当成公式去生硬地套用。要敢于突破常规法则，好的构图要通过细心观察、用心领会、勇于实践才能获得。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buFont typeface="+mj-ea"/>
              <a:buAutoNum type="circleNumDbPlain" startAt="4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巧用“坏”天气。当遇到薄雾、阴云、风暴等这些所谓的“坏”天气，千万别轻易断言不能拍摄。因为，一些风景摄影佳作往往都是在这样的“坏”天气中拍摄的，与在阳光明媚的天气条件下相比，“坏”天气里拍摄的风景摄影别有洞天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buFont typeface="+mj-ea"/>
              <a:buAutoNum type="circleNumDbPlain" startAt="4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利用多种角度、多种方式拍摄。当遇到迷人的风景时，你一定会特别兴奋地去按下快门，但是，你能确定拍出来的一定是最完美的一张么？不妨试着变换一下拍摄视点和角度、运用镜头的不同焦距段或者不同的曝光组合多拍摄几张，胜算的把握就会大很多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12" y="1634956"/>
            <a:ext cx="2758181" cy="1820400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C916F0FC-5262-8AD0-04FB-76C419610100}"/>
              </a:ext>
            </a:extLst>
          </p:cNvPr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7EC79EDD-E43A-78BA-1613-1FBBCBB541CF}"/>
              </a:ext>
            </a:extLst>
          </p:cNvPr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4E04C58A-F31D-180A-AF45-EEF62D7F6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184674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58447" y="-6177"/>
            <a:ext cx="4859790" cy="5141913"/>
          </a:xfrm>
          <a:custGeom>
            <a:avLst/>
            <a:gdLst/>
            <a:ahLst/>
            <a:cxnLst/>
            <a:rect l="l" t="t" r="r" b="b"/>
            <a:pathLst>
              <a:path w="6003587" h="5141913">
                <a:moveTo>
                  <a:pt x="5065968" y="0"/>
                </a:moveTo>
                <a:lnTo>
                  <a:pt x="6003587" y="0"/>
                </a:lnTo>
                <a:lnTo>
                  <a:pt x="6003587" y="1361228"/>
                </a:lnTo>
                <a:lnTo>
                  <a:pt x="2278743" y="5141913"/>
                </a:lnTo>
                <a:lnTo>
                  <a:pt x="0" y="514191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250412" y="253641"/>
            <a:ext cx="12824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项目工作单</a:t>
            </a:r>
            <a:endParaRPr lang="en-US" altLang="zh-CN" sz="2000" b="1" dirty="0">
              <a:solidFill>
                <a:schemeClr val="accent1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9" name="Freeform 9"/>
          <p:cNvSpPr/>
          <p:nvPr/>
        </p:nvSpPr>
        <p:spPr bwMode="auto">
          <a:xfrm>
            <a:off x="8037243" y="401348"/>
            <a:ext cx="434361" cy="87028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8"/>
          <p:cNvSpPr/>
          <p:nvPr/>
        </p:nvSpPr>
        <p:spPr bwMode="auto">
          <a:xfrm>
            <a:off x="8857635" y="2308395"/>
            <a:ext cx="256830" cy="512760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13" y="1685341"/>
            <a:ext cx="5804207" cy="221361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3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3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9" grpId="0" animBg="1"/>
      <p:bldP spid="9" grpId="1" animBg="1"/>
      <p:bldP spid="12" grpId="0" animBg="1"/>
      <p:bldP spid="1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7" t="452" r="20447"/>
          <a:stretch>
            <a:fillRect/>
          </a:stretch>
        </p:blipFill>
        <p:spPr>
          <a:xfrm>
            <a:off x="1299552" y="1291885"/>
            <a:ext cx="3224066" cy="3224066"/>
          </a:xfrm>
          <a:custGeom>
            <a:avLst/>
            <a:gdLst>
              <a:gd name="connsiteX0" fmla="*/ 1612033 w 3224066"/>
              <a:gd name="connsiteY0" fmla="*/ 0 h 3224066"/>
              <a:gd name="connsiteX1" fmla="*/ 3224066 w 3224066"/>
              <a:gd name="connsiteY1" fmla="*/ 1612033 h 3224066"/>
              <a:gd name="connsiteX2" fmla="*/ 1612033 w 3224066"/>
              <a:gd name="connsiteY2" fmla="*/ 3224066 h 3224066"/>
              <a:gd name="connsiteX3" fmla="*/ 0 w 3224066"/>
              <a:gd name="connsiteY3" fmla="*/ 1612033 h 3224066"/>
              <a:gd name="connsiteX4" fmla="*/ 1612033 w 3224066"/>
              <a:gd name="connsiteY4" fmla="*/ 0 h 3224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4066" h="3224066">
                <a:moveTo>
                  <a:pt x="1612033" y="0"/>
                </a:moveTo>
                <a:lnTo>
                  <a:pt x="3224066" y="1612033"/>
                </a:lnTo>
                <a:lnTo>
                  <a:pt x="1612033" y="3224066"/>
                </a:lnTo>
                <a:lnTo>
                  <a:pt x="0" y="1612033"/>
                </a:lnTo>
                <a:lnTo>
                  <a:pt x="1612033" y="0"/>
                </a:lnTo>
                <a:close/>
              </a:path>
            </a:pathLst>
          </a:cu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49647" r="100000" b="49647"/>
          <a:stretch>
            <a:fillRect/>
          </a:stretch>
        </p:blipFill>
        <p:spPr>
          <a:xfrm>
            <a:off x="1142206" y="2919141"/>
            <a:ext cx="11384" cy="22768"/>
          </a:xfrm>
          <a:custGeom>
            <a:avLst/>
            <a:gdLst>
              <a:gd name="connsiteX0" fmla="*/ 11384 w 11384"/>
              <a:gd name="connsiteY0" fmla="*/ 0 h 22768"/>
              <a:gd name="connsiteX1" fmla="*/ 11384 w 11384"/>
              <a:gd name="connsiteY1" fmla="*/ 22768 h 22768"/>
              <a:gd name="connsiteX2" fmla="*/ 0 w 11384"/>
              <a:gd name="connsiteY2" fmla="*/ 11384 h 22768"/>
              <a:gd name="connsiteX3" fmla="*/ 11384 w 11384"/>
              <a:gd name="connsiteY3" fmla="*/ 0 h 2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84" h="22768">
                <a:moveTo>
                  <a:pt x="11384" y="0"/>
                </a:moveTo>
                <a:lnTo>
                  <a:pt x="11384" y="22768"/>
                </a:lnTo>
                <a:lnTo>
                  <a:pt x="0" y="11384"/>
                </a:lnTo>
                <a:lnTo>
                  <a:pt x="11384" y="0"/>
                </a:lnTo>
                <a:close/>
              </a:path>
            </a:pathLst>
          </a:cu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2" t="-5442" r="56372" b="100000"/>
          <a:stretch>
            <a:fillRect/>
          </a:stretch>
        </p:blipFill>
        <p:spPr>
          <a:xfrm>
            <a:off x="2598532" y="1318493"/>
            <a:ext cx="311414" cy="155707"/>
          </a:xfrm>
          <a:custGeom>
            <a:avLst/>
            <a:gdLst>
              <a:gd name="connsiteX0" fmla="*/ 155707 w 311414"/>
              <a:gd name="connsiteY0" fmla="*/ 0 h 155707"/>
              <a:gd name="connsiteX1" fmla="*/ 311414 w 311414"/>
              <a:gd name="connsiteY1" fmla="*/ 155707 h 155707"/>
              <a:gd name="connsiteX2" fmla="*/ 0 w 311414"/>
              <a:gd name="connsiteY2" fmla="*/ 155707 h 155707"/>
              <a:gd name="connsiteX3" fmla="*/ 155707 w 311414"/>
              <a:gd name="connsiteY3" fmla="*/ 0 h 15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414" h="155707">
                <a:moveTo>
                  <a:pt x="155707" y="0"/>
                </a:moveTo>
                <a:lnTo>
                  <a:pt x="311414" y="155707"/>
                </a:lnTo>
                <a:lnTo>
                  <a:pt x="0" y="155707"/>
                </a:lnTo>
                <a:lnTo>
                  <a:pt x="155707" y="0"/>
                </a:lnTo>
                <a:close/>
              </a:path>
            </a:pathLst>
          </a:cu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" t="50504" r="100000" b="48700"/>
          <a:stretch>
            <a:fillRect/>
          </a:stretch>
        </p:blipFill>
        <p:spPr>
          <a:xfrm>
            <a:off x="1142206" y="2919141"/>
            <a:ext cx="11384" cy="22768"/>
          </a:xfrm>
          <a:custGeom>
            <a:avLst/>
            <a:gdLst>
              <a:gd name="connsiteX0" fmla="*/ 11384 w 11384"/>
              <a:gd name="connsiteY0" fmla="*/ 0 h 22768"/>
              <a:gd name="connsiteX1" fmla="*/ 11384 w 11384"/>
              <a:gd name="connsiteY1" fmla="*/ 22768 h 22768"/>
              <a:gd name="connsiteX2" fmla="*/ 0 w 11384"/>
              <a:gd name="connsiteY2" fmla="*/ 11384 h 22768"/>
              <a:gd name="connsiteX3" fmla="*/ 11384 w 11384"/>
              <a:gd name="connsiteY3" fmla="*/ 0 h 2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84" h="22768">
                <a:moveTo>
                  <a:pt x="11384" y="0"/>
                </a:moveTo>
                <a:lnTo>
                  <a:pt x="11384" y="22768"/>
                </a:lnTo>
                <a:lnTo>
                  <a:pt x="0" y="11384"/>
                </a:lnTo>
                <a:lnTo>
                  <a:pt x="11384" y="0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1" t="100000" r="55090" b="-7246"/>
          <a:stretch>
            <a:fillRect/>
          </a:stretch>
        </p:blipFill>
        <p:spPr>
          <a:xfrm>
            <a:off x="2546933" y="4335252"/>
            <a:ext cx="414612" cy="207306"/>
          </a:xfrm>
          <a:custGeom>
            <a:avLst/>
            <a:gdLst>
              <a:gd name="connsiteX0" fmla="*/ 0 w 414612"/>
              <a:gd name="connsiteY0" fmla="*/ 0 h 207306"/>
              <a:gd name="connsiteX1" fmla="*/ 414612 w 414612"/>
              <a:gd name="connsiteY1" fmla="*/ 0 h 207306"/>
              <a:gd name="connsiteX2" fmla="*/ 207306 w 414612"/>
              <a:gd name="connsiteY2" fmla="*/ 207306 h 207306"/>
              <a:gd name="connsiteX3" fmla="*/ 0 w 414612"/>
              <a:gd name="connsiteY3" fmla="*/ 0 h 20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612" h="207306">
                <a:moveTo>
                  <a:pt x="0" y="0"/>
                </a:moveTo>
                <a:lnTo>
                  <a:pt x="414612" y="0"/>
                </a:lnTo>
                <a:lnTo>
                  <a:pt x="207306" y="20730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3" name="菱形 112"/>
          <p:cNvSpPr/>
          <p:nvPr/>
        </p:nvSpPr>
        <p:spPr>
          <a:xfrm>
            <a:off x="1153590" y="1683457"/>
            <a:ext cx="638034" cy="638034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Freeform 24"/>
          <p:cNvSpPr>
            <a:spLocks noEditPoints="1"/>
          </p:cNvSpPr>
          <p:nvPr/>
        </p:nvSpPr>
        <p:spPr bwMode="auto">
          <a:xfrm>
            <a:off x="1361081" y="1897177"/>
            <a:ext cx="223052" cy="210595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0" name="Rectangle 24"/>
          <p:cNvSpPr>
            <a:spLocks noChangeArrowheads="1"/>
          </p:cNvSpPr>
          <p:nvPr/>
        </p:nvSpPr>
        <p:spPr bwMode="auto">
          <a:xfrm>
            <a:off x="4914771" y="1318493"/>
            <a:ext cx="2735955" cy="273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试分析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旅游杂志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的客户需求，选择有代表性的本地旅游景点。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主题：拍摄一组公园旅游照片。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比例：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4﹕3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分辨率：相机最大。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格式：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JPG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数量：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张。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颜色：彩色。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用途：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旅游杂志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旅游宣传。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要求：色彩鲜亮、简约，多种景别等。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菱形 120"/>
          <p:cNvSpPr/>
          <p:nvPr/>
        </p:nvSpPr>
        <p:spPr>
          <a:xfrm>
            <a:off x="3932784" y="1788754"/>
            <a:ext cx="638034" cy="638034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Freeform 26"/>
          <p:cNvSpPr>
            <a:spLocks noEditPoints="1"/>
          </p:cNvSpPr>
          <p:nvPr/>
        </p:nvSpPr>
        <p:spPr bwMode="auto">
          <a:xfrm>
            <a:off x="4142123" y="1997578"/>
            <a:ext cx="219356" cy="220386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菱形 122"/>
          <p:cNvSpPr/>
          <p:nvPr/>
        </p:nvSpPr>
        <p:spPr>
          <a:xfrm>
            <a:off x="1472607" y="2570956"/>
            <a:ext cx="1809408" cy="1809408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Freeform 21"/>
          <p:cNvSpPr>
            <a:spLocks noEditPoints="1"/>
          </p:cNvSpPr>
          <p:nvPr/>
        </p:nvSpPr>
        <p:spPr bwMode="auto">
          <a:xfrm>
            <a:off x="2257160" y="2935505"/>
            <a:ext cx="240302" cy="245642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8" name="Rectangle 24"/>
          <p:cNvSpPr>
            <a:spLocks noChangeArrowheads="1"/>
          </p:cNvSpPr>
          <p:nvPr/>
        </p:nvSpPr>
        <p:spPr bwMode="auto">
          <a:xfrm>
            <a:off x="1641176" y="3363774"/>
            <a:ext cx="1451857" cy="51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旅游杂志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拍摄图片素材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Freeform 9"/>
          <p:cNvSpPr/>
          <p:nvPr/>
        </p:nvSpPr>
        <p:spPr bwMode="auto">
          <a:xfrm>
            <a:off x="1609505" y="3774536"/>
            <a:ext cx="174784" cy="350198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5" name="Freeform 7"/>
          <p:cNvSpPr/>
          <p:nvPr/>
        </p:nvSpPr>
        <p:spPr bwMode="auto">
          <a:xfrm>
            <a:off x="2041738" y="2357041"/>
            <a:ext cx="179115" cy="35758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BBC6F315-EBFA-244C-EB1C-820FCEFECB5A}"/>
              </a:ext>
            </a:extLst>
          </p:cNvPr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FC3084A3-8F97-542C-7C45-D971F5E49A75}"/>
              </a:ext>
            </a:extLst>
          </p:cNvPr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0E4F98EA-A32B-E255-5AAB-2197BF940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8327145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4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5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1" presetClass="entr" presetSubtype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 animBg="1"/>
          <p:bldP spid="115" grpId="0" animBg="1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1" presetClass="entr" presetSubtype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 animBg="1"/>
          <p:bldP spid="115" grpId="0" animBg="1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7" t="452" r="20447"/>
          <a:stretch>
            <a:fillRect/>
          </a:stretch>
        </p:blipFill>
        <p:spPr>
          <a:xfrm>
            <a:off x="1299552" y="1291885"/>
            <a:ext cx="3224066" cy="3224066"/>
          </a:xfrm>
          <a:custGeom>
            <a:avLst/>
            <a:gdLst>
              <a:gd name="connsiteX0" fmla="*/ 1612033 w 3224066"/>
              <a:gd name="connsiteY0" fmla="*/ 0 h 3224066"/>
              <a:gd name="connsiteX1" fmla="*/ 3224066 w 3224066"/>
              <a:gd name="connsiteY1" fmla="*/ 1612033 h 3224066"/>
              <a:gd name="connsiteX2" fmla="*/ 1612033 w 3224066"/>
              <a:gd name="connsiteY2" fmla="*/ 3224066 h 3224066"/>
              <a:gd name="connsiteX3" fmla="*/ 0 w 3224066"/>
              <a:gd name="connsiteY3" fmla="*/ 1612033 h 3224066"/>
              <a:gd name="connsiteX4" fmla="*/ 1612033 w 3224066"/>
              <a:gd name="connsiteY4" fmla="*/ 0 h 3224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4066" h="3224066">
                <a:moveTo>
                  <a:pt x="1612033" y="0"/>
                </a:moveTo>
                <a:lnTo>
                  <a:pt x="3224066" y="1612033"/>
                </a:lnTo>
                <a:lnTo>
                  <a:pt x="1612033" y="3224066"/>
                </a:lnTo>
                <a:lnTo>
                  <a:pt x="0" y="1612033"/>
                </a:lnTo>
                <a:lnTo>
                  <a:pt x="1612033" y="0"/>
                </a:lnTo>
                <a:close/>
              </a:path>
            </a:pathLst>
          </a:cu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49647" r="100000" b="49647"/>
          <a:stretch>
            <a:fillRect/>
          </a:stretch>
        </p:blipFill>
        <p:spPr>
          <a:xfrm>
            <a:off x="1142206" y="2919141"/>
            <a:ext cx="11384" cy="22768"/>
          </a:xfrm>
          <a:custGeom>
            <a:avLst/>
            <a:gdLst>
              <a:gd name="connsiteX0" fmla="*/ 11384 w 11384"/>
              <a:gd name="connsiteY0" fmla="*/ 0 h 22768"/>
              <a:gd name="connsiteX1" fmla="*/ 11384 w 11384"/>
              <a:gd name="connsiteY1" fmla="*/ 22768 h 22768"/>
              <a:gd name="connsiteX2" fmla="*/ 0 w 11384"/>
              <a:gd name="connsiteY2" fmla="*/ 11384 h 22768"/>
              <a:gd name="connsiteX3" fmla="*/ 11384 w 11384"/>
              <a:gd name="connsiteY3" fmla="*/ 0 h 2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84" h="22768">
                <a:moveTo>
                  <a:pt x="11384" y="0"/>
                </a:moveTo>
                <a:lnTo>
                  <a:pt x="11384" y="22768"/>
                </a:lnTo>
                <a:lnTo>
                  <a:pt x="0" y="11384"/>
                </a:lnTo>
                <a:lnTo>
                  <a:pt x="11384" y="0"/>
                </a:lnTo>
                <a:close/>
              </a:path>
            </a:pathLst>
          </a:cu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2" t="-5442" r="56372" b="100000"/>
          <a:stretch>
            <a:fillRect/>
          </a:stretch>
        </p:blipFill>
        <p:spPr>
          <a:xfrm>
            <a:off x="2598532" y="1318493"/>
            <a:ext cx="311414" cy="155707"/>
          </a:xfrm>
          <a:custGeom>
            <a:avLst/>
            <a:gdLst>
              <a:gd name="connsiteX0" fmla="*/ 155707 w 311414"/>
              <a:gd name="connsiteY0" fmla="*/ 0 h 155707"/>
              <a:gd name="connsiteX1" fmla="*/ 311414 w 311414"/>
              <a:gd name="connsiteY1" fmla="*/ 155707 h 155707"/>
              <a:gd name="connsiteX2" fmla="*/ 0 w 311414"/>
              <a:gd name="connsiteY2" fmla="*/ 155707 h 155707"/>
              <a:gd name="connsiteX3" fmla="*/ 155707 w 311414"/>
              <a:gd name="connsiteY3" fmla="*/ 0 h 15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414" h="155707">
                <a:moveTo>
                  <a:pt x="155707" y="0"/>
                </a:moveTo>
                <a:lnTo>
                  <a:pt x="311414" y="155707"/>
                </a:lnTo>
                <a:lnTo>
                  <a:pt x="0" y="155707"/>
                </a:lnTo>
                <a:lnTo>
                  <a:pt x="155707" y="0"/>
                </a:lnTo>
                <a:close/>
              </a:path>
            </a:pathLst>
          </a:cu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" t="50504" r="100000" b="48700"/>
          <a:stretch>
            <a:fillRect/>
          </a:stretch>
        </p:blipFill>
        <p:spPr>
          <a:xfrm>
            <a:off x="1142206" y="2919141"/>
            <a:ext cx="11384" cy="22768"/>
          </a:xfrm>
          <a:custGeom>
            <a:avLst/>
            <a:gdLst>
              <a:gd name="connsiteX0" fmla="*/ 11384 w 11384"/>
              <a:gd name="connsiteY0" fmla="*/ 0 h 22768"/>
              <a:gd name="connsiteX1" fmla="*/ 11384 w 11384"/>
              <a:gd name="connsiteY1" fmla="*/ 22768 h 22768"/>
              <a:gd name="connsiteX2" fmla="*/ 0 w 11384"/>
              <a:gd name="connsiteY2" fmla="*/ 11384 h 22768"/>
              <a:gd name="connsiteX3" fmla="*/ 11384 w 11384"/>
              <a:gd name="connsiteY3" fmla="*/ 0 h 2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84" h="22768">
                <a:moveTo>
                  <a:pt x="11384" y="0"/>
                </a:moveTo>
                <a:lnTo>
                  <a:pt x="11384" y="22768"/>
                </a:lnTo>
                <a:lnTo>
                  <a:pt x="0" y="11384"/>
                </a:lnTo>
                <a:lnTo>
                  <a:pt x="11384" y="0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1" t="100000" r="55090" b="-7246"/>
          <a:stretch>
            <a:fillRect/>
          </a:stretch>
        </p:blipFill>
        <p:spPr>
          <a:xfrm>
            <a:off x="2546933" y="4335252"/>
            <a:ext cx="414612" cy="207306"/>
          </a:xfrm>
          <a:custGeom>
            <a:avLst/>
            <a:gdLst>
              <a:gd name="connsiteX0" fmla="*/ 0 w 414612"/>
              <a:gd name="connsiteY0" fmla="*/ 0 h 207306"/>
              <a:gd name="connsiteX1" fmla="*/ 414612 w 414612"/>
              <a:gd name="connsiteY1" fmla="*/ 0 h 207306"/>
              <a:gd name="connsiteX2" fmla="*/ 207306 w 414612"/>
              <a:gd name="connsiteY2" fmla="*/ 207306 h 207306"/>
              <a:gd name="connsiteX3" fmla="*/ 0 w 414612"/>
              <a:gd name="connsiteY3" fmla="*/ 0 h 20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612" h="207306">
                <a:moveTo>
                  <a:pt x="0" y="0"/>
                </a:moveTo>
                <a:lnTo>
                  <a:pt x="414612" y="0"/>
                </a:lnTo>
                <a:lnTo>
                  <a:pt x="207306" y="20730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3" name="菱形 112"/>
          <p:cNvSpPr/>
          <p:nvPr/>
        </p:nvSpPr>
        <p:spPr>
          <a:xfrm>
            <a:off x="1153590" y="1683457"/>
            <a:ext cx="638034" cy="638034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Freeform 24"/>
          <p:cNvSpPr>
            <a:spLocks noEditPoints="1"/>
          </p:cNvSpPr>
          <p:nvPr/>
        </p:nvSpPr>
        <p:spPr bwMode="auto">
          <a:xfrm>
            <a:off x="1361081" y="1897177"/>
            <a:ext cx="223052" cy="210595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0" name="Rectangle 24"/>
          <p:cNvSpPr>
            <a:spLocks noChangeArrowheads="1"/>
          </p:cNvSpPr>
          <p:nvPr/>
        </p:nvSpPr>
        <p:spPr bwMode="auto">
          <a:xfrm>
            <a:off x="5150706" y="1207452"/>
            <a:ext cx="2735955" cy="30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主题：拍摄一组校园内、外景照片。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比例：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4﹕3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分辨率：相机最大。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格式：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JPG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数量：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张。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颜色：彩色。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用途：个人收藏。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要求：色彩鲜亮、清晰、色温适中、注意构图，场景包括操场、教学楼、教室、实训室、办公室、教师辅导、丰富活动等。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菱形 120"/>
          <p:cNvSpPr/>
          <p:nvPr/>
        </p:nvSpPr>
        <p:spPr>
          <a:xfrm>
            <a:off x="3932784" y="1788754"/>
            <a:ext cx="638034" cy="638034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Freeform 26"/>
          <p:cNvSpPr>
            <a:spLocks noEditPoints="1"/>
          </p:cNvSpPr>
          <p:nvPr/>
        </p:nvSpPr>
        <p:spPr bwMode="auto">
          <a:xfrm>
            <a:off x="4142123" y="1997578"/>
            <a:ext cx="219356" cy="220386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菱形 122"/>
          <p:cNvSpPr/>
          <p:nvPr/>
        </p:nvSpPr>
        <p:spPr>
          <a:xfrm>
            <a:off x="1472607" y="2570956"/>
            <a:ext cx="1809408" cy="1809408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Freeform 21"/>
          <p:cNvSpPr>
            <a:spLocks noEditPoints="1"/>
          </p:cNvSpPr>
          <p:nvPr/>
        </p:nvSpPr>
        <p:spPr bwMode="auto">
          <a:xfrm>
            <a:off x="2257160" y="2935505"/>
            <a:ext cx="240302" cy="245642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8" name="Rectangle 24"/>
          <p:cNvSpPr>
            <a:spLocks noChangeArrowheads="1"/>
          </p:cNvSpPr>
          <p:nvPr/>
        </p:nvSpPr>
        <p:spPr bwMode="auto">
          <a:xfrm>
            <a:off x="1641176" y="3363773"/>
            <a:ext cx="1451857" cy="53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拍摄校园风景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照片素材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Freeform 9"/>
          <p:cNvSpPr/>
          <p:nvPr/>
        </p:nvSpPr>
        <p:spPr bwMode="auto">
          <a:xfrm>
            <a:off x="1609505" y="3774536"/>
            <a:ext cx="174784" cy="350198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5" name="Freeform 7"/>
          <p:cNvSpPr/>
          <p:nvPr/>
        </p:nvSpPr>
        <p:spPr bwMode="auto">
          <a:xfrm>
            <a:off x="2041738" y="2357041"/>
            <a:ext cx="179115" cy="35758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BCE79D36-8D9D-7A07-E9F8-94522053C4FE}"/>
              </a:ext>
            </a:extLst>
          </p:cNvPr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85E1F609-22C1-6408-CA7A-18676E9DD708}"/>
              </a:ext>
            </a:extLst>
          </p:cNvPr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55D933E8-E163-3825-9469-539A4B0F5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9058457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4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5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1" presetClass="entr" presetSubtype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 animBg="1"/>
          <p:bldP spid="115" grpId="0" animBg="1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1" presetClass="entr" presetSubtype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 animBg="1"/>
          <p:bldP spid="115" grpId="0" animBg="1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1605756" y="712959"/>
            <a:ext cx="4070927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）欣赏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风景作品如图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2-1-59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～图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2-1-64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菱形 9"/>
          <p:cNvSpPr/>
          <p:nvPr/>
        </p:nvSpPr>
        <p:spPr>
          <a:xfrm>
            <a:off x="4251177" y="1556989"/>
            <a:ext cx="720080" cy="72008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2-1-59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>
            <a:stCxn id="10" idx="2"/>
          </p:cNvCxnSpPr>
          <p:nvPr/>
        </p:nvCxnSpPr>
        <p:spPr>
          <a:xfrm>
            <a:off x="4611216" y="2277073"/>
            <a:ext cx="0" cy="1659455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stCxn id="10" idx="1"/>
          </p:cNvCxnSpPr>
          <p:nvPr/>
        </p:nvCxnSpPr>
        <p:spPr>
          <a:xfrm flipH="1">
            <a:off x="3963145" y="1917028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1555760" y="1385113"/>
            <a:ext cx="2376263" cy="2560885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1632596" y="1917028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1632595" y="1639520"/>
            <a:ext cx="2146528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2-1-59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风景作品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20" name="菱形 19"/>
          <p:cNvSpPr/>
          <p:nvPr/>
        </p:nvSpPr>
        <p:spPr>
          <a:xfrm>
            <a:off x="4251177" y="3726411"/>
            <a:ext cx="720080" cy="720080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2-1-60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 flipH="1">
            <a:off x="5002380" y="4086451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5362150" y="2066956"/>
            <a:ext cx="2376263" cy="2529464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5447968" y="4095925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5447968" y="4185281"/>
            <a:ext cx="2218432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2-1-60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风景作品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4611216" y="4441667"/>
            <a:ext cx="0" cy="70024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009" y="2039979"/>
            <a:ext cx="2211727" cy="15965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025" y="2388503"/>
            <a:ext cx="2219375" cy="1602060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D26B4072-5D90-A256-A8DD-41A8BCEA08C3}"/>
              </a:ext>
            </a:extLst>
          </p:cNvPr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87EFF006-AE5D-CE20-11DC-583C5BF8A11B}"/>
              </a:ext>
            </a:extLst>
          </p:cNvPr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01F92730-BFF0-746A-186E-EA03B0C9A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905945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10" grpId="0" animBg="1"/>
          <p:bldP spid="16" grpId="0" animBg="1"/>
          <p:bldP spid="18" grpId="0"/>
          <p:bldP spid="20" grpId="0" animBg="1"/>
          <p:bldP spid="23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10" grpId="0" animBg="1"/>
          <p:bldP spid="16" grpId="0" animBg="1"/>
          <p:bldP spid="18" grpId="0"/>
          <p:bldP spid="20" grpId="0" animBg="1"/>
          <p:bldP spid="23" grpId="0" animBg="1"/>
          <p:bldP spid="25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菱形 7"/>
          <p:cNvSpPr/>
          <p:nvPr/>
        </p:nvSpPr>
        <p:spPr>
          <a:xfrm>
            <a:off x="4179440" y="976424"/>
            <a:ext cx="720080" cy="720080"/>
          </a:xfrm>
          <a:prstGeom prst="diamond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2-1-61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>
            <a:stCxn id="8" idx="2"/>
          </p:cNvCxnSpPr>
          <p:nvPr/>
        </p:nvCxnSpPr>
        <p:spPr>
          <a:xfrm>
            <a:off x="4539479" y="1696508"/>
            <a:ext cx="0" cy="1659455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>
            <a:stCxn id="8" idx="1"/>
          </p:cNvCxnSpPr>
          <p:nvPr/>
        </p:nvCxnSpPr>
        <p:spPr>
          <a:xfrm flipH="1">
            <a:off x="3891408" y="1336463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475039" y="838596"/>
            <a:ext cx="2376263" cy="251736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1560859" y="1326993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1560858" y="1049485"/>
            <a:ext cx="2146528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2-1-61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风景作品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8" name="菱形 17"/>
          <p:cNvSpPr/>
          <p:nvPr/>
        </p:nvSpPr>
        <p:spPr>
          <a:xfrm>
            <a:off x="4179440" y="3355962"/>
            <a:ext cx="720080" cy="720080"/>
          </a:xfrm>
          <a:prstGeom prst="diamond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2-1-62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H="1">
            <a:off x="4930643" y="3716002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5290413" y="1696505"/>
            <a:ext cx="2376263" cy="2529463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5376231" y="3725473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5376231" y="3814829"/>
            <a:ext cx="2218432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2-1-62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风景作品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4539479" y="4076043"/>
            <a:ext cx="0" cy="106587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539479" y="5"/>
            <a:ext cx="0" cy="97642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858" y="1455209"/>
            <a:ext cx="2218433" cy="1597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231" y="2018667"/>
            <a:ext cx="2218432" cy="158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35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6" grpId="0"/>
      <p:bldP spid="18" grpId="0" animBg="1"/>
      <p:bldP spid="20" grpId="0" animBg="1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菱形 7"/>
          <p:cNvSpPr/>
          <p:nvPr/>
        </p:nvSpPr>
        <p:spPr>
          <a:xfrm>
            <a:off x="4179440" y="976424"/>
            <a:ext cx="720080" cy="720080"/>
          </a:xfrm>
          <a:prstGeom prst="diamon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2-1-63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>
            <a:stCxn id="8" idx="2"/>
          </p:cNvCxnSpPr>
          <p:nvPr/>
        </p:nvCxnSpPr>
        <p:spPr>
          <a:xfrm>
            <a:off x="4539479" y="1696508"/>
            <a:ext cx="0" cy="1659455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>
            <a:stCxn id="8" idx="1"/>
          </p:cNvCxnSpPr>
          <p:nvPr/>
        </p:nvCxnSpPr>
        <p:spPr>
          <a:xfrm flipH="1">
            <a:off x="3891408" y="1336463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475039" y="838596"/>
            <a:ext cx="2376263" cy="251736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1560859" y="1326993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1560858" y="1049485"/>
            <a:ext cx="2146528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2-1-63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风景作品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8" name="菱形 17"/>
          <p:cNvSpPr/>
          <p:nvPr/>
        </p:nvSpPr>
        <p:spPr>
          <a:xfrm>
            <a:off x="4179440" y="3355962"/>
            <a:ext cx="720080" cy="720080"/>
          </a:xfrm>
          <a:prstGeom prst="diamond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2-1-64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H="1">
            <a:off x="4930643" y="3716002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5290413" y="1696505"/>
            <a:ext cx="2376263" cy="2529463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5376231" y="3725473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5376231" y="3814829"/>
            <a:ext cx="2218432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2-1-64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风景作品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4539479" y="5"/>
            <a:ext cx="0" cy="97642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858" y="1427464"/>
            <a:ext cx="2215023" cy="15719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231" y="2018665"/>
            <a:ext cx="2218433" cy="1583670"/>
          </a:xfrm>
          <a:prstGeom prst="rect">
            <a:avLst/>
          </a:prstGeom>
        </p:spPr>
      </p:pic>
      <p:cxnSp>
        <p:nvCxnSpPr>
          <p:cNvPr id="17" name="直接连接符 16"/>
          <p:cNvCxnSpPr/>
          <p:nvPr/>
        </p:nvCxnSpPr>
        <p:spPr>
          <a:xfrm>
            <a:off x="4539479" y="4076042"/>
            <a:ext cx="0" cy="484804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663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6" grpId="0"/>
      <p:bldP spid="18" grpId="0" animBg="1"/>
      <p:bldP spid="20" grpId="0" animBg="1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13606" y="-7938"/>
            <a:ext cx="2556000" cy="5159376"/>
          </a:xfrm>
          <a:custGeom>
            <a:avLst/>
            <a:gdLst>
              <a:gd name="T0" fmla="*/ 0 w 1624"/>
              <a:gd name="T1" fmla="*/ 0 h 3250"/>
              <a:gd name="T2" fmla="*/ 1624 w 1624"/>
              <a:gd name="T3" fmla="*/ 1625 h 3250"/>
              <a:gd name="T4" fmla="*/ 0 w 1624"/>
              <a:gd name="T5" fmla="*/ 3250 h 3250"/>
              <a:gd name="T6" fmla="*/ 0 w 1624"/>
              <a:gd name="T7" fmla="*/ 0 h 3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24" h="3250">
                <a:moveTo>
                  <a:pt x="0" y="0"/>
                </a:moveTo>
                <a:lnTo>
                  <a:pt x="1624" y="1625"/>
                </a:lnTo>
                <a:lnTo>
                  <a:pt x="0" y="325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/>
            <a:srcRect/>
            <a:stretch>
              <a:fillRect/>
            </a:stretch>
          </a:blipFill>
          <a:ln w="1270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13606" y="2133600"/>
            <a:ext cx="438938" cy="87630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 bwMode="auto">
          <a:xfrm>
            <a:off x="1979367" y="1562844"/>
            <a:ext cx="580472" cy="1158916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2235737" y="2089959"/>
            <a:ext cx="471804" cy="94530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4941151" y="1985903"/>
            <a:ext cx="33990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感谢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各位观看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4722203" y="2570956"/>
            <a:ext cx="2675414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菱形 10"/>
          <p:cNvSpPr/>
          <p:nvPr/>
        </p:nvSpPr>
        <p:spPr>
          <a:xfrm>
            <a:off x="1049254" y="3165533"/>
            <a:ext cx="2034712" cy="2034712"/>
          </a:xfrm>
          <a:prstGeom prst="diamond">
            <a:avLst/>
          </a:prstGeom>
          <a:blipFill>
            <a:blip r:embed="rId3" cstate="print"/>
            <a:srcRect/>
            <a:stretch>
              <a:fillRect r="3"/>
            </a:stretch>
          </a:blip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菱形 11"/>
          <p:cNvSpPr/>
          <p:nvPr/>
        </p:nvSpPr>
        <p:spPr>
          <a:xfrm>
            <a:off x="-4649" y="4227140"/>
            <a:ext cx="2034712" cy="2034712"/>
          </a:xfrm>
          <a:prstGeom prst="diamond">
            <a:avLst/>
          </a:prstGeom>
          <a:solidFill>
            <a:schemeClr val="accent2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菱形 14"/>
          <p:cNvSpPr/>
          <p:nvPr/>
        </p:nvSpPr>
        <p:spPr>
          <a:xfrm>
            <a:off x="2103700" y="4227140"/>
            <a:ext cx="2034712" cy="2034712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124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3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3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grpId="0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6667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6" grpId="0"/>
      <p:bldP spid="19" grpId="0" animBg="1"/>
      <p:bldP spid="11" grpId="0" animBg="1"/>
      <p:bldP spid="12" grpId="0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" r="9598"/>
          <a:stretch/>
        </p:blipFill>
        <p:spPr>
          <a:xfrm>
            <a:off x="1142206" y="-1"/>
            <a:ext cx="6884206" cy="515762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142207" y="0"/>
            <a:ext cx="6877443" cy="5162956"/>
          </a:xfrm>
          <a:prstGeom prst="rect">
            <a:avLst/>
          </a:prstGeom>
          <a:solidFill>
            <a:srgbClr val="1D9A7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2190419" y="3722957"/>
            <a:ext cx="23836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任务二 拍摄风景素材</a:t>
            </a:r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2" name="Freeform 9"/>
          <p:cNvSpPr/>
          <p:nvPr/>
        </p:nvSpPr>
        <p:spPr bwMode="auto">
          <a:xfrm>
            <a:off x="4688198" y="3817411"/>
            <a:ext cx="68979" cy="138203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2046402" y="3674892"/>
            <a:ext cx="0" cy="42324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1491689" y="3731420"/>
            <a:ext cx="396306" cy="319798"/>
            <a:chOff x="-3743325" y="2247900"/>
            <a:chExt cx="822326" cy="663576"/>
          </a:xfrm>
          <a:solidFill>
            <a:schemeClr val="bg1"/>
          </a:solidFill>
        </p:grpSpPr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-3743325" y="2247900"/>
              <a:ext cx="588963" cy="660400"/>
            </a:xfrm>
            <a:custGeom>
              <a:avLst/>
              <a:gdLst>
                <a:gd name="T0" fmla="*/ 156 w 157"/>
                <a:gd name="T1" fmla="*/ 168 h 176"/>
                <a:gd name="T2" fmla="*/ 100 w 157"/>
                <a:gd name="T3" fmla="*/ 96 h 176"/>
                <a:gd name="T4" fmla="*/ 102 w 157"/>
                <a:gd name="T5" fmla="*/ 94 h 176"/>
                <a:gd name="T6" fmla="*/ 108 w 157"/>
                <a:gd name="T7" fmla="*/ 90 h 176"/>
                <a:gd name="T8" fmla="*/ 114 w 157"/>
                <a:gd name="T9" fmla="*/ 86 h 176"/>
                <a:gd name="T10" fmla="*/ 121 w 157"/>
                <a:gd name="T11" fmla="*/ 77 h 176"/>
                <a:gd name="T12" fmla="*/ 123 w 157"/>
                <a:gd name="T13" fmla="*/ 72 h 176"/>
                <a:gd name="T14" fmla="*/ 124 w 157"/>
                <a:gd name="T15" fmla="*/ 71 h 176"/>
                <a:gd name="T16" fmla="*/ 128 w 157"/>
                <a:gd name="T17" fmla="*/ 50 h 176"/>
                <a:gd name="T18" fmla="*/ 78 w 157"/>
                <a:gd name="T19" fmla="*/ 0 h 176"/>
                <a:gd name="T20" fmla="*/ 78 w 157"/>
                <a:gd name="T21" fmla="*/ 0 h 176"/>
                <a:gd name="T22" fmla="*/ 78 w 157"/>
                <a:gd name="T23" fmla="*/ 0 h 176"/>
                <a:gd name="T24" fmla="*/ 28 w 157"/>
                <a:gd name="T25" fmla="*/ 50 h 176"/>
                <a:gd name="T26" fmla="*/ 56 w 157"/>
                <a:gd name="T27" fmla="*/ 96 h 176"/>
                <a:gd name="T28" fmla="*/ 0 w 157"/>
                <a:gd name="T29" fmla="*/ 168 h 176"/>
                <a:gd name="T30" fmla="*/ 0 w 157"/>
                <a:gd name="T31" fmla="*/ 169 h 176"/>
                <a:gd name="T32" fmla="*/ 0 w 157"/>
                <a:gd name="T33" fmla="*/ 169 h 176"/>
                <a:gd name="T34" fmla="*/ 1 w 157"/>
                <a:gd name="T35" fmla="*/ 172 h 176"/>
                <a:gd name="T36" fmla="*/ 7 w 157"/>
                <a:gd name="T37" fmla="*/ 176 h 176"/>
                <a:gd name="T38" fmla="*/ 13 w 157"/>
                <a:gd name="T39" fmla="*/ 172 h 176"/>
                <a:gd name="T40" fmla="*/ 13 w 157"/>
                <a:gd name="T41" fmla="*/ 170 h 176"/>
                <a:gd name="T42" fmla="*/ 14 w 157"/>
                <a:gd name="T43" fmla="*/ 169 h 176"/>
                <a:gd name="T44" fmla="*/ 13 w 157"/>
                <a:gd name="T45" fmla="*/ 168 h 176"/>
                <a:gd name="T46" fmla="*/ 13 w 157"/>
                <a:gd name="T47" fmla="*/ 165 h 176"/>
                <a:gd name="T48" fmla="*/ 14 w 157"/>
                <a:gd name="T49" fmla="*/ 163 h 176"/>
                <a:gd name="T50" fmla="*/ 14 w 157"/>
                <a:gd name="T51" fmla="*/ 163 h 176"/>
                <a:gd name="T52" fmla="*/ 39 w 157"/>
                <a:gd name="T53" fmla="*/ 119 h 176"/>
                <a:gd name="T54" fmla="*/ 40 w 157"/>
                <a:gd name="T55" fmla="*/ 119 h 176"/>
                <a:gd name="T56" fmla="*/ 40 w 157"/>
                <a:gd name="T57" fmla="*/ 119 h 176"/>
                <a:gd name="T58" fmla="*/ 68 w 157"/>
                <a:gd name="T59" fmla="*/ 107 h 176"/>
                <a:gd name="T60" fmla="*/ 68 w 157"/>
                <a:gd name="T61" fmla="*/ 106 h 176"/>
                <a:gd name="T62" fmla="*/ 73 w 157"/>
                <a:gd name="T63" fmla="*/ 106 h 176"/>
                <a:gd name="T64" fmla="*/ 77 w 157"/>
                <a:gd name="T65" fmla="*/ 106 h 176"/>
                <a:gd name="T66" fmla="*/ 78 w 157"/>
                <a:gd name="T67" fmla="*/ 106 h 176"/>
                <a:gd name="T68" fmla="*/ 85 w 157"/>
                <a:gd name="T69" fmla="*/ 106 h 176"/>
                <a:gd name="T70" fmla="*/ 85 w 157"/>
                <a:gd name="T71" fmla="*/ 106 h 176"/>
                <a:gd name="T72" fmla="*/ 143 w 157"/>
                <a:gd name="T73" fmla="*/ 163 h 176"/>
                <a:gd name="T74" fmla="*/ 143 w 157"/>
                <a:gd name="T75" fmla="*/ 163 h 176"/>
                <a:gd name="T76" fmla="*/ 143 w 157"/>
                <a:gd name="T77" fmla="*/ 165 h 176"/>
                <a:gd name="T78" fmla="*/ 143 w 157"/>
                <a:gd name="T79" fmla="*/ 168 h 176"/>
                <a:gd name="T80" fmla="*/ 143 w 157"/>
                <a:gd name="T81" fmla="*/ 169 h 176"/>
                <a:gd name="T82" fmla="*/ 143 w 157"/>
                <a:gd name="T83" fmla="*/ 170 h 176"/>
                <a:gd name="T84" fmla="*/ 143 w 157"/>
                <a:gd name="T85" fmla="*/ 172 h 176"/>
                <a:gd name="T86" fmla="*/ 150 w 157"/>
                <a:gd name="T87" fmla="*/ 176 h 176"/>
                <a:gd name="T88" fmla="*/ 156 w 157"/>
                <a:gd name="T89" fmla="*/ 172 h 176"/>
                <a:gd name="T90" fmla="*/ 157 w 157"/>
                <a:gd name="T91" fmla="*/ 169 h 176"/>
                <a:gd name="T92" fmla="*/ 157 w 157"/>
                <a:gd name="T93" fmla="*/ 169 h 176"/>
                <a:gd name="T94" fmla="*/ 156 w 157"/>
                <a:gd name="T95" fmla="*/ 168 h 176"/>
                <a:gd name="T96" fmla="*/ 41 w 157"/>
                <a:gd name="T97" fmla="*/ 50 h 176"/>
                <a:gd name="T98" fmla="*/ 78 w 157"/>
                <a:gd name="T99" fmla="*/ 13 h 176"/>
                <a:gd name="T100" fmla="*/ 115 w 157"/>
                <a:gd name="T101" fmla="*/ 50 h 176"/>
                <a:gd name="T102" fmla="*/ 78 w 157"/>
                <a:gd name="T103" fmla="*/ 87 h 176"/>
                <a:gd name="T104" fmla="*/ 41 w 157"/>
                <a:gd name="T105" fmla="*/ 5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7" h="176">
                  <a:moveTo>
                    <a:pt x="156" y="168"/>
                  </a:moveTo>
                  <a:cubicBezTo>
                    <a:pt x="155" y="134"/>
                    <a:pt x="132" y="105"/>
                    <a:pt x="100" y="96"/>
                  </a:cubicBezTo>
                  <a:cubicBezTo>
                    <a:pt x="101" y="95"/>
                    <a:pt x="102" y="94"/>
                    <a:pt x="102" y="94"/>
                  </a:cubicBezTo>
                  <a:cubicBezTo>
                    <a:pt x="104" y="93"/>
                    <a:pt x="108" y="91"/>
                    <a:pt x="108" y="90"/>
                  </a:cubicBezTo>
                  <a:cubicBezTo>
                    <a:pt x="110" y="89"/>
                    <a:pt x="113" y="86"/>
                    <a:pt x="114" y="86"/>
                  </a:cubicBezTo>
                  <a:cubicBezTo>
                    <a:pt x="115" y="84"/>
                    <a:pt x="120" y="78"/>
                    <a:pt x="121" y="77"/>
                  </a:cubicBezTo>
                  <a:cubicBezTo>
                    <a:pt x="122" y="75"/>
                    <a:pt x="123" y="74"/>
                    <a:pt x="123" y="72"/>
                  </a:cubicBezTo>
                  <a:cubicBezTo>
                    <a:pt x="124" y="72"/>
                    <a:pt x="124" y="71"/>
                    <a:pt x="124" y="71"/>
                  </a:cubicBezTo>
                  <a:cubicBezTo>
                    <a:pt x="127" y="65"/>
                    <a:pt x="128" y="58"/>
                    <a:pt x="128" y="50"/>
                  </a:cubicBezTo>
                  <a:cubicBezTo>
                    <a:pt x="128" y="23"/>
                    <a:pt x="106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51" y="0"/>
                    <a:pt x="28" y="23"/>
                    <a:pt x="28" y="50"/>
                  </a:cubicBezTo>
                  <a:cubicBezTo>
                    <a:pt x="28" y="70"/>
                    <a:pt x="40" y="87"/>
                    <a:pt x="56" y="96"/>
                  </a:cubicBezTo>
                  <a:cubicBezTo>
                    <a:pt x="25" y="105"/>
                    <a:pt x="1" y="134"/>
                    <a:pt x="0" y="168"/>
                  </a:cubicBezTo>
                  <a:cubicBezTo>
                    <a:pt x="0" y="168"/>
                    <a:pt x="0" y="169"/>
                    <a:pt x="0" y="16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170"/>
                    <a:pt x="0" y="171"/>
                    <a:pt x="1" y="172"/>
                  </a:cubicBezTo>
                  <a:cubicBezTo>
                    <a:pt x="2" y="174"/>
                    <a:pt x="4" y="176"/>
                    <a:pt x="7" y="176"/>
                  </a:cubicBezTo>
                  <a:cubicBezTo>
                    <a:pt x="10" y="176"/>
                    <a:pt x="12" y="174"/>
                    <a:pt x="13" y="172"/>
                  </a:cubicBezTo>
                  <a:cubicBezTo>
                    <a:pt x="13" y="171"/>
                    <a:pt x="13" y="170"/>
                    <a:pt x="13" y="170"/>
                  </a:cubicBezTo>
                  <a:cubicBezTo>
                    <a:pt x="13" y="169"/>
                    <a:pt x="14" y="169"/>
                    <a:pt x="14" y="169"/>
                  </a:cubicBezTo>
                  <a:cubicBezTo>
                    <a:pt x="14" y="168"/>
                    <a:pt x="13" y="168"/>
                    <a:pt x="13" y="168"/>
                  </a:cubicBezTo>
                  <a:cubicBezTo>
                    <a:pt x="13" y="167"/>
                    <a:pt x="13" y="166"/>
                    <a:pt x="13" y="165"/>
                  </a:cubicBezTo>
                  <a:cubicBezTo>
                    <a:pt x="13" y="164"/>
                    <a:pt x="14" y="164"/>
                    <a:pt x="14" y="163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6" y="145"/>
                    <a:pt x="25" y="130"/>
                    <a:pt x="39" y="119"/>
                  </a:cubicBezTo>
                  <a:cubicBezTo>
                    <a:pt x="39" y="119"/>
                    <a:pt x="39" y="119"/>
                    <a:pt x="40" y="119"/>
                  </a:cubicBezTo>
                  <a:cubicBezTo>
                    <a:pt x="40" y="119"/>
                    <a:pt x="40" y="119"/>
                    <a:pt x="40" y="119"/>
                  </a:cubicBezTo>
                  <a:cubicBezTo>
                    <a:pt x="48" y="113"/>
                    <a:pt x="57" y="108"/>
                    <a:pt x="68" y="107"/>
                  </a:cubicBezTo>
                  <a:cubicBezTo>
                    <a:pt x="68" y="107"/>
                    <a:pt x="68" y="106"/>
                    <a:pt x="68" y="106"/>
                  </a:cubicBezTo>
                  <a:cubicBezTo>
                    <a:pt x="70" y="106"/>
                    <a:pt x="71" y="106"/>
                    <a:pt x="73" y="106"/>
                  </a:cubicBezTo>
                  <a:cubicBezTo>
                    <a:pt x="74" y="106"/>
                    <a:pt x="75" y="106"/>
                    <a:pt x="77" y="106"/>
                  </a:cubicBezTo>
                  <a:cubicBezTo>
                    <a:pt x="77" y="106"/>
                    <a:pt x="78" y="106"/>
                    <a:pt x="78" y="106"/>
                  </a:cubicBezTo>
                  <a:cubicBezTo>
                    <a:pt x="80" y="106"/>
                    <a:pt x="83" y="106"/>
                    <a:pt x="85" y="106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115" y="109"/>
                    <a:pt x="139" y="133"/>
                    <a:pt x="143" y="163"/>
                  </a:cubicBezTo>
                  <a:cubicBezTo>
                    <a:pt x="143" y="163"/>
                    <a:pt x="143" y="163"/>
                    <a:pt x="143" y="163"/>
                  </a:cubicBezTo>
                  <a:cubicBezTo>
                    <a:pt x="143" y="164"/>
                    <a:pt x="143" y="164"/>
                    <a:pt x="143" y="165"/>
                  </a:cubicBezTo>
                  <a:cubicBezTo>
                    <a:pt x="143" y="166"/>
                    <a:pt x="143" y="167"/>
                    <a:pt x="143" y="168"/>
                  </a:cubicBez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3" y="169"/>
                    <a:pt x="143" y="170"/>
                  </a:cubicBezTo>
                  <a:cubicBezTo>
                    <a:pt x="143" y="170"/>
                    <a:pt x="143" y="171"/>
                    <a:pt x="143" y="172"/>
                  </a:cubicBezTo>
                  <a:cubicBezTo>
                    <a:pt x="145" y="174"/>
                    <a:pt x="147" y="176"/>
                    <a:pt x="150" y="176"/>
                  </a:cubicBezTo>
                  <a:cubicBezTo>
                    <a:pt x="152" y="176"/>
                    <a:pt x="155" y="174"/>
                    <a:pt x="156" y="172"/>
                  </a:cubicBezTo>
                  <a:cubicBezTo>
                    <a:pt x="156" y="171"/>
                    <a:pt x="156" y="170"/>
                    <a:pt x="157" y="169"/>
                  </a:cubicBezTo>
                  <a:cubicBezTo>
                    <a:pt x="157" y="169"/>
                    <a:pt x="157" y="169"/>
                    <a:pt x="157" y="169"/>
                  </a:cubicBezTo>
                  <a:cubicBezTo>
                    <a:pt x="157" y="169"/>
                    <a:pt x="157" y="168"/>
                    <a:pt x="156" y="168"/>
                  </a:cubicBezTo>
                  <a:close/>
                  <a:moveTo>
                    <a:pt x="41" y="50"/>
                  </a:moveTo>
                  <a:cubicBezTo>
                    <a:pt x="41" y="30"/>
                    <a:pt x="58" y="13"/>
                    <a:pt x="78" y="13"/>
                  </a:cubicBezTo>
                  <a:cubicBezTo>
                    <a:pt x="99" y="13"/>
                    <a:pt x="115" y="30"/>
                    <a:pt x="115" y="50"/>
                  </a:cubicBezTo>
                  <a:cubicBezTo>
                    <a:pt x="115" y="71"/>
                    <a:pt x="99" y="87"/>
                    <a:pt x="78" y="87"/>
                  </a:cubicBezTo>
                  <a:cubicBezTo>
                    <a:pt x="58" y="87"/>
                    <a:pt x="41" y="71"/>
                    <a:pt x="4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-3236912" y="2255838"/>
              <a:ext cx="315913" cy="655638"/>
            </a:xfrm>
            <a:custGeom>
              <a:avLst/>
              <a:gdLst>
                <a:gd name="T0" fmla="*/ 84 w 84"/>
                <a:gd name="T1" fmla="*/ 168 h 175"/>
                <a:gd name="T2" fmla="*/ 28 w 84"/>
                <a:gd name="T3" fmla="*/ 95 h 175"/>
                <a:gd name="T4" fmla="*/ 56 w 84"/>
                <a:gd name="T5" fmla="*/ 50 h 175"/>
                <a:gd name="T6" fmla="*/ 6 w 84"/>
                <a:gd name="T7" fmla="*/ 0 h 175"/>
                <a:gd name="T8" fmla="*/ 6 w 84"/>
                <a:gd name="T9" fmla="*/ 0 h 175"/>
                <a:gd name="T10" fmla="*/ 0 w 84"/>
                <a:gd name="T11" fmla="*/ 7 h 175"/>
                <a:gd name="T12" fmla="*/ 6 w 84"/>
                <a:gd name="T13" fmla="*/ 13 h 175"/>
                <a:gd name="T14" fmla="*/ 6 w 84"/>
                <a:gd name="T15" fmla="*/ 13 h 175"/>
                <a:gd name="T16" fmla="*/ 7 w 84"/>
                <a:gd name="T17" fmla="*/ 13 h 175"/>
                <a:gd name="T18" fmla="*/ 7 w 84"/>
                <a:gd name="T19" fmla="*/ 13 h 175"/>
                <a:gd name="T20" fmla="*/ 7 w 84"/>
                <a:gd name="T21" fmla="*/ 13 h 175"/>
                <a:gd name="T22" fmla="*/ 43 w 84"/>
                <a:gd name="T23" fmla="*/ 50 h 175"/>
                <a:gd name="T24" fmla="*/ 10 w 84"/>
                <a:gd name="T25" fmla="*/ 89 h 175"/>
                <a:gd name="T26" fmla="*/ 10 w 84"/>
                <a:gd name="T27" fmla="*/ 89 h 175"/>
                <a:gd name="T28" fmla="*/ 6 w 84"/>
                <a:gd name="T29" fmla="*/ 91 h 175"/>
                <a:gd name="T30" fmla="*/ 3 w 84"/>
                <a:gd name="T31" fmla="*/ 97 h 175"/>
                <a:gd name="T32" fmla="*/ 6 w 84"/>
                <a:gd name="T33" fmla="*/ 103 h 175"/>
                <a:gd name="T34" fmla="*/ 12 w 84"/>
                <a:gd name="T35" fmla="*/ 106 h 175"/>
                <a:gd name="T36" fmla="*/ 12 w 84"/>
                <a:gd name="T37" fmla="*/ 106 h 175"/>
                <a:gd name="T38" fmla="*/ 12 w 84"/>
                <a:gd name="T39" fmla="*/ 106 h 175"/>
                <a:gd name="T40" fmla="*/ 16 w 84"/>
                <a:gd name="T41" fmla="*/ 106 h 175"/>
                <a:gd name="T42" fmla="*/ 17 w 84"/>
                <a:gd name="T43" fmla="*/ 106 h 175"/>
                <a:gd name="T44" fmla="*/ 45 w 84"/>
                <a:gd name="T45" fmla="*/ 118 h 175"/>
                <a:gd name="T46" fmla="*/ 45 w 84"/>
                <a:gd name="T47" fmla="*/ 118 h 175"/>
                <a:gd name="T48" fmla="*/ 46 w 84"/>
                <a:gd name="T49" fmla="*/ 119 h 175"/>
                <a:gd name="T50" fmla="*/ 71 w 84"/>
                <a:gd name="T51" fmla="*/ 163 h 175"/>
                <a:gd name="T52" fmla="*/ 71 w 84"/>
                <a:gd name="T53" fmla="*/ 163 h 175"/>
                <a:gd name="T54" fmla="*/ 71 w 84"/>
                <a:gd name="T55" fmla="*/ 165 h 175"/>
                <a:gd name="T56" fmla="*/ 71 w 84"/>
                <a:gd name="T57" fmla="*/ 168 h 175"/>
                <a:gd name="T58" fmla="*/ 71 w 84"/>
                <a:gd name="T59" fmla="*/ 168 h 175"/>
                <a:gd name="T60" fmla="*/ 71 w 84"/>
                <a:gd name="T61" fmla="*/ 169 h 175"/>
                <a:gd name="T62" fmla="*/ 71 w 84"/>
                <a:gd name="T63" fmla="*/ 171 h 175"/>
                <a:gd name="T64" fmla="*/ 78 w 84"/>
                <a:gd name="T65" fmla="*/ 175 h 175"/>
                <a:gd name="T66" fmla="*/ 84 w 84"/>
                <a:gd name="T67" fmla="*/ 171 h 175"/>
                <a:gd name="T68" fmla="*/ 84 w 84"/>
                <a:gd name="T69" fmla="*/ 169 h 175"/>
                <a:gd name="T70" fmla="*/ 84 w 84"/>
                <a:gd name="T71" fmla="*/ 168 h 175"/>
                <a:gd name="T72" fmla="*/ 84 w 84"/>
                <a:gd name="T73" fmla="*/ 168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4" h="175">
                  <a:moveTo>
                    <a:pt x="84" y="168"/>
                  </a:moveTo>
                  <a:cubicBezTo>
                    <a:pt x="83" y="133"/>
                    <a:pt x="60" y="105"/>
                    <a:pt x="28" y="95"/>
                  </a:cubicBezTo>
                  <a:cubicBezTo>
                    <a:pt x="45" y="87"/>
                    <a:pt x="56" y="70"/>
                    <a:pt x="56" y="50"/>
                  </a:cubicBezTo>
                  <a:cubicBezTo>
                    <a:pt x="56" y="22"/>
                    <a:pt x="34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27" y="14"/>
                    <a:pt x="43" y="30"/>
                    <a:pt x="43" y="50"/>
                  </a:cubicBezTo>
                  <a:cubicBezTo>
                    <a:pt x="43" y="69"/>
                    <a:pt x="29" y="86"/>
                    <a:pt x="10" y="89"/>
                  </a:cubicBezTo>
                  <a:cubicBezTo>
                    <a:pt x="10" y="89"/>
                    <a:pt x="10" y="89"/>
                    <a:pt x="10" y="89"/>
                  </a:cubicBezTo>
                  <a:cubicBezTo>
                    <a:pt x="9" y="89"/>
                    <a:pt x="7" y="90"/>
                    <a:pt x="6" y="91"/>
                  </a:cubicBezTo>
                  <a:cubicBezTo>
                    <a:pt x="4" y="93"/>
                    <a:pt x="3" y="95"/>
                    <a:pt x="3" y="97"/>
                  </a:cubicBezTo>
                  <a:cubicBezTo>
                    <a:pt x="3" y="100"/>
                    <a:pt x="4" y="102"/>
                    <a:pt x="6" y="103"/>
                  </a:cubicBezTo>
                  <a:cubicBezTo>
                    <a:pt x="8" y="105"/>
                    <a:pt x="10" y="105"/>
                    <a:pt x="12" y="106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3" y="106"/>
                    <a:pt x="15" y="106"/>
                    <a:pt x="16" y="106"/>
                  </a:cubicBezTo>
                  <a:cubicBezTo>
                    <a:pt x="16" y="106"/>
                    <a:pt x="17" y="106"/>
                    <a:pt x="17" y="106"/>
                  </a:cubicBezTo>
                  <a:cubicBezTo>
                    <a:pt x="27" y="108"/>
                    <a:pt x="37" y="112"/>
                    <a:pt x="45" y="118"/>
                  </a:cubicBezTo>
                  <a:cubicBezTo>
                    <a:pt x="45" y="118"/>
                    <a:pt x="45" y="118"/>
                    <a:pt x="45" y="118"/>
                  </a:cubicBezTo>
                  <a:cubicBezTo>
                    <a:pt x="45" y="118"/>
                    <a:pt x="45" y="119"/>
                    <a:pt x="46" y="119"/>
                  </a:cubicBezTo>
                  <a:cubicBezTo>
                    <a:pt x="59" y="129"/>
                    <a:pt x="69" y="145"/>
                    <a:pt x="71" y="163"/>
                  </a:cubicBezTo>
                  <a:cubicBezTo>
                    <a:pt x="71" y="163"/>
                    <a:pt x="71" y="163"/>
                    <a:pt x="71" y="163"/>
                  </a:cubicBezTo>
                  <a:cubicBezTo>
                    <a:pt x="71" y="163"/>
                    <a:pt x="71" y="164"/>
                    <a:pt x="71" y="165"/>
                  </a:cubicBezTo>
                  <a:cubicBezTo>
                    <a:pt x="71" y="166"/>
                    <a:pt x="71" y="167"/>
                    <a:pt x="71" y="168"/>
                  </a:cubicBezTo>
                  <a:cubicBezTo>
                    <a:pt x="71" y="168"/>
                    <a:pt x="71" y="168"/>
                    <a:pt x="71" y="168"/>
                  </a:cubicBezTo>
                  <a:cubicBezTo>
                    <a:pt x="71" y="169"/>
                    <a:pt x="71" y="169"/>
                    <a:pt x="71" y="169"/>
                  </a:cubicBezTo>
                  <a:cubicBezTo>
                    <a:pt x="71" y="170"/>
                    <a:pt x="71" y="171"/>
                    <a:pt x="71" y="171"/>
                  </a:cubicBezTo>
                  <a:cubicBezTo>
                    <a:pt x="72" y="174"/>
                    <a:pt x="75" y="175"/>
                    <a:pt x="78" y="175"/>
                  </a:cubicBezTo>
                  <a:cubicBezTo>
                    <a:pt x="80" y="175"/>
                    <a:pt x="83" y="174"/>
                    <a:pt x="84" y="171"/>
                  </a:cubicBezTo>
                  <a:cubicBezTo>
                    <a:pt x="84" y="171"/>
                    <a:pt x="84" y="170"/>
                    <a:pt x="84" y="169"/>
                  </a:cubicBezTo>
                  <a:cubicBezTo>
                    <a:pt x="84" y="169"/>
                    <a:pt x="84" y="169"/>
                    <a:pt x="84" y="168"/>
                  </a:cubicBezTo>
                  <a:cubicBezTo>
                    <a:pt x="84" y="168"/>
                    <a:pt x="84" y="168"/>
                    <a:pt x="84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9"/>
            <p:cNvSpPr/>
            <p:nvPr/>
          </p:nvSpPr>
          <p:spPr bwMode="auto">
            <a:xfrm>
              <a:off x="-3190875" y="26527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6858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3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8"/>
          <p:cNvSpPr/>
          <p:nvPr/>
        </p:nvSpPr>
        <p:spPr bwMode="auto">
          <a:xfrm>
            <a:off x="5694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9"/>
          <p:cNvSpPr/>
          <p:nvPr/>
        </p:nvSpPr>
        <p:spPr bwMode="auto">
          <a:xfrm>
            <a:off x="15682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52049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项目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898412" y="1690459"/>
            <a:ext cx="3376397" cy="190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本任务主要通过“拍摄旅游杂志风景图片”初步了解摄影行业，熟悉拍摄风景的拍摄设备，掌握风景的拍摄流程和方法，初步掌握摄影构图方法，进一步掌握摄影知识和技巧，进一步理解摄影与设计的关系。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12" y="1541729"/>
            <a:ext cx="3908207" cy="219836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497961" y="194695"/>
            <a:ext cx="33903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活动</a:t>
            </a:r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1  </a:t>
            </a:r>
            <a:r>
              <a:rPr lang="zh-CN" altLang="en-US" sz="2000" b="1" dirty="0">
                <a:solidFill>
                  <a:srgbClr val="1D9A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拍摄</a:t>
            </a:r>
            <a:r>
              <a:rPr lang="zh-CN" altLang="en-US" sz="2000" b="1" dirty="0">
                <a:solidFill>
                  <a:srgbClr val="8BC1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旅游杂志风景图片</a:t>
            </a:r>
            <a:endParaRPr lang="en-US" altLang="zh-CN" sz="2000" b="1" dirty="0">
              <a:solidFill>
                <a:srgbClr val="8BC1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菱形 15"/>
          <p:cNvSpPr/>
          <p:nvPr/>
        </p:nvSpPr>
        <p:spPr>
          <a:xfrm>
            <a:off x="1142206" y="1318492"/>
            <a:ext cx="3224066" cy="3224066"/>
          </a:xfrm>
          <a:prstGeom prst="diamond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9"/>
          <p:cNvSpPr/>
          <p:nvPr/>
        </p:nvSpPr>
        <p:spPr bwMode="auto">
          <a:xfrm>
            <a:off x="3978376" y="2374179"/>
            <a:ext cx="268784" cy="53853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Freeform 9"/>
          <p:cNvSpPr/>
          <p:nvPr/>
        </p:nvSpPr>
        <p:spPr bwMode="auto">
          <a:xfrm>
            <a:off x="2295857" y="3939112"/>
            <a:ext cx="268784" cy="53853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29" name="直接连接符 28"/>
          <p:cNvCxnSpPr/>
          <p:nvPr/>
        </p:nvCxnSpPr>
        <p:spPr>
          <a:xfrm>
            <a:off x="3362292" y="1162785"/>
            <a:ext cx="3979132" cy="3979132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3790036" y="1581288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4069831" y="1510708"/>
            <a:ext cx="75628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0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活动描述</a:t>
            </a:r>
          </a:p>
        </p:txBody>
      </p:sp>
      <p:sp>
        <p:nvSpPr>
          <p:cNvPr id="30" name="椭圆 29"/>
          <p:cNvSpPr/>
          <p:nvPr/>
        </p:nvSpPr>
        <p:spPr>
          <a:xfrm>
            <a:off x="4664881" y="2459991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Rectangle 20"/>
          <p:cNvSpPr>
            <a:spLocks noChangeArrowheads="1"/>
          </p:cNvSpPr>
          <p:nvPr/>
        </p:nvSpPr>
        <p:spPr bwMode="auto">
          <a:xfrm>
            <a:off x="4968159" y="2419050"/>
            <a:ext cx="108835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0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工作环境</a:t>
            </a:r>
          </a:p>
        </p:txBody>
      </p:sp>
      <p:sp>
        <p:nvSpPr>
          <p:cNvPr id="35" name="椭圆 34"/>
          <p:cNvSpPr/>
          <p:nvPr/>
        </p:nvSpPr>
        <p:spPr>
          <a:xfrm>
            <a:off x="5476335" y="3291207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Rectangle 20"/>
          <p:cNvSpPr>
            <a:spLocks noChangeArrowheads="1"/>
          </p:cNvSpPr>
          <p:nvPr/>
        </p:nvSpPr>
        <p:spPr bwMode="auto">
          <a:xfrm>
            <a:off x="5718182" y="3211168"/>
            <a:ext cx="202446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0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相关知识</a:t>
            </a:r>
          </a:p>
        </p:txBody>
      </p:sp>
      <p:sp>
        <p:nvSpPr>
          <p:cNvPr id="39" name="椭圆 38"/>
          <p:cNvSpPr/>
          <p:nvPr/>
        </p:nvSpPr>
        <p:spPr>
          <a:xfrm>
            <a:off x="6295584" y="4093270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Rectangle 20"/>
          <p:cNvSpPr>
            <a:spLocks noChangeArrowheads="1"/>
          </p:cNvSpPr>
          <p:nvPr/>
        </p:nvSpPr>
        <p:spPr bwMode="auto">
          <a:xfrm>
            <a:off x="6499631" y="4016325"/>
            <a:ext cx="202446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0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活动实施</a:t>
            </a:r>
          </a:p>
        </p:txBody>
      </p:sp>
      <p:sp>
        <p:nvSpPr>
          <p:cNvPr id="25" name="Freeform 7"/>
          <p:cNvSpPr/>
          <p:nvPr/>
        </p:nvSpPr>
        <p:spPr bwMode="auto">
          <a:xfrm>
            <a:off x="1505620" y="2572938"/>
            <a:ext cx="358230" cy="715174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3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3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3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5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5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5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/>
      <p:bldP spid="16" grpId="0" animBg="1"/>
      <p:bldP spid="17" grpId="0" animBg="1"/>
      <p:bldP spid="17" grpId="1" animBg="1"/>
      <p:bldP spid="18" grpId="0" animBg="1"/>
      <p:bldP spid="18" grpId="1" animBg="1"/>
      <p:bldP spid="22" grpId="0" animBg="1"/>
      <p:bldP spid="24" grpId="0"/>
      <p:bldP spid="30" grpId="0" animBg="1"/>
      <p:bldP spid="32" grpId="0"/>
      <p:bldP spid="35" grpId="0" animBg="1"/>
      <p:bldP spid="37" grpId="0"/>
      <p:bldP spid="39" grpId="0" animBg="1"/>
      <p:bldP spid="41" grpId="0"/>
      <p:bldP spid="25" grpId="0" animBg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1"/>
          <p:cNvSpPr/>
          <p:nvPr/>
        </p:nvSpPr>
        <p:spPr>
          <a:xfrm>
            <a:off x="4402157" y="348583"/>
            <a:ext cx="4738668" cy="4809705"/>
          </a:xfrm>
          <a:custGeom>
            <a:avLst/>
            <a:gdLst/>
            <a:ahLst/>
            <a:cxnLst/>
            <a:rect l="l" t="t" r="r" b="b"/>
            <a:pathLst>
              <a:path w="4738667" h="4809705">
                <a:moveTo>
                  <a:pt x="4738667" y="0"/>
                </a:moveTo>
                <a:lnTo>
                  <a:pt x="4738667" y="1029020"/>
                </a:lnTo>
                <a:lnTo>
                  <a:pt x="1013823" y="4809705"/>
                </a:lnTo>
                <a:lnTo>
                  <a:pt x="0" y="480970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33" name="组合 1032"/>
          <p:cNvGrpSpPr/>
          <p:nvPr/>
        </p:nvGrpSpPr>
        <p:grpSpPr>
          <a:xfrm>
            <a:off x="6471648" y="1584152"/>
            <a:ext cx="2151378" cy="1825267"/>
            <a:chOff x="917575" y="1467648"/>
            <a:chExt cx="2859088" cy="2425700"/>
          </a:xfrm>
        </p:grpSpPr>
        <p:grpSp>
          <p:nvGrpSpPr>
            <p:cNvPr id="1028" name="组合 1027"/>
            <p:cNvGrpSpPr/>
            <p:nvPr/>
          </p:nvGrpSpPr>
          <p:grpSpPr>
            <a:xfrm>
              <a:off x="1563688" y="1586710"/>
              <a:ext cx="1566863" cy="2306638"/>
              <a:chOff x="1563688" y="1971675"/>
              <a:chExt cx="1566863" cy="2306638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4" name="Oval 23"/>
              <p:cNvSpPr>
                <a:spLocks noChangeArrowheads="1"/>
              </p:cNvSpPr>
              <p:nvPr/>
            </p:nvSpPr>
            <p:spPr bwMode="auto">
              <a:xfrm>
                <a:off x="2198688" y="1971675"/>
                <a:ext cx="296863" cy="2968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24"/>
              <p:cNvSpPr>
                <a:spLocks noEditPoints="1"/>
              </p:cNvSpPr>
              <p:nvPr/>
            </p:nvSpPr>
            <p:spPr bwMode="auto">
              <a:xfrm>
                <a:off x="1563688" y="2301875"/>
                <a:ext cx="1566863" cy="1976438"/>
              </a:xfrm>
              <a:custGeom>
                <a:avLst/>
                <a:gdLst>
                  <a:gd name="T0" fmla="*/ 896 w 930"/>
                  <a:gd name="T1" fmla="*/ 538 h 1173"/>
                  <a:gd name="T2" fmla="*/ 674 w 930"/>
                  <a:gd name="T3" fmla="*/ 538 h 1173"/>
                  <a:gd name="T4" fmla="*/ 581 w 930"/>
                  <a:gd name="T5" fmla="*/ 538 h 1173"/>
                  <a:gd name="T6" fmla="*/ 581 w 930"/>
                  <a:gd name="T7" fmla="*/ 147 h 1173"/>
                  <a:gd name="T8" fmla="*/ 622 w 930"/>
                  <a:gd name="T9" fmla="*/ 147 h 1173"/>
                  <a:gd name="T10" fmla="*/ 622 w 930"/>
                  <a:gd name="T11" fmla="*/ 408 h 1173"/>
                  <a:gd name="T12" fmla="*/ 622 w 930"/>
                  <a:gd name="T13" fmla="*/ 408 h 1173"/>
                  <a:gd name="T14" fmla="*/ 657 w 930"/>
                  <a:gd name="T15" fmla="*/ 444 h 1173"/>
                  <a:gd name="T16" fmla="*/ 692 w 930"/>
                  <a:gd name="T17" fmla="*/ 408 h 1173"/>
                  <a:gd name="T18" fmla="*/ 692 w 930"/>
                  <a:gd name="T19" fmla="*/ 408 h 1173"/>
                  <a:gd name="T20" fmla="*/ 692 w 930"/>
                  <a:gd name="T21" fmla="*/ 61 h 1173"/>
                  <a:gd name="T22" fmla="*/ 631 w 930"/>
                  <a:gd name="T23" fmla="*/ 0 h 1173"/>
                  <a:gd name="T24" fmla="*/ 528 w 930"/>
                  <a:gd name="T25" fmla="*/ 0 h 1173"/>
                  <a:gd name="T26" fmla="*/ 499 w 930"/>
                  <a:gd name="T27" fmla="*/ 138 h 1173"/>
                  <a:gd name="T28" fmla="*/ 495 w 930"/>
                  <a:gd name="T29" fmla="*/ 138 h 1173"/>
                  <a:gd name="T30" fmla="*/ 467 w 930"/>
                  <a:gd name="T31" fmla="*/ 60 h 1173"/>
                  <a:gd name="T32" fmla="*/ 484 w 930"/>
                  <a:gd name="T33" fmla="*/ 43 h 1173"/>
                  <a:gd name="T34" fmla="*/ 462 w 930"/>
                  <a:gd name="T35" fmla="*/ 21 h 1173"/>
                  <a:gd name="T36" fmla="*/ 439 w 930"/>
                  <a:gd name="T37" fmla="*/ 43 h 1173"/>
                  <a:gd name="T38" fmla="*/ 457 w 930"/>
                  <a:gd name="T39" fmla="*/ 60 h 1173"/>
                  <a:gd name="T40" fmla="*/ 433 w 930"/>
                  <a:gd name="T41" fmla="*/ 138 h 1173"/>
                  <a:gd name="T42" fmla="*/ 428 w 930"/>
                  <a:gd name="T43" fmla="*/ 138 h 1173"/>
                  <a:gd name="T44" fmla="*/ 392 w 930"/>
                  <a:gd name="T45" fmla="*/ 0 h 1173"/>
                  <a:gd name="T46" fmla="*/ 298 w 930"/>
                  <a:gd name="T47" fmla="*/ 0 h 1173"/>
                  <a:gd name="T48" fmla="*/ 237 w 930"/>
                  <a:gd name="T49" fmla="*/ 61 h 1173"/>
                  <a:gd name="T50" fmla="*/ 237 w 930"/>
                  <a:gd name="T51" fmla="*/ 408 h 1173"/>
                  <a:gd name="T52" fmla="*/ 237 w 930"/>
                  <a:gd name="T53" fmla="*/ 408 h 1173"/>
                  <a:gd name="T54" fmla="*/ 272 w 930"/>
                  <a:gd name="T55" fmla="*/ 444 h 1173"/>
                  <a:gd name="T56" fmla="*/ 308 w 930"/>
                  <a:gd name="T57" fmla="*/ 408 h 1173"/>
                  <a:gd name="T58" fmla="*/ 308 w 930"/>
                  <a:gd name="T59" fmla="*/ 408 h 1173"/>
                  <a:gd name="T60" fmla="*/ 308 w 930"/>
                  <a:gd name="T61" fmla="*/ 147 h 1173"/>
                  <a:gd name="T62" fmla="*/ 348 w 930"/>
                  <a:gd name="T63" fmla="*/ 147 h 1173"/>
                  <a:gd name="T64" fmla="*/ 348 w 930"/>
                  <a:gd name="T65" fmla="*/ 538 h 1173"/>
                  <a:gd name="T66" fmla="*/ 255 w 930"/>
                  <a:gd name="T67" fmla="*/ 538 h 1173"/>
                  <a:gd name="T68" fmla="*/ 34 w 930"/>
                  <a:gd name="T69" fmla="*/ 538 h 1173"/>
                  <a:gd name="T70" fmla="*/ 0 w 930"/>
                  <a:gd name="T71" fmla="*/ 572 h 1173"/>
                  <a:gd name="T72" fmla="*/ 34 w 930"/>
                  <a:gd name="T73" fmla="*/ 606 h 1173"/>
                  <a:gd name="T74" fmla="*/ 255 w 930"/>
                  <a:gd name="T75" fmla="*/ 606 h 1173"/>
                  <a:gd name="T76" fmla="*/ 255 w 930"/>
                  <a:gd name="T77" fmla="*/ 1121 h 1173"/>
                  <a:gd name="T78" fmla="*/ 207 w 930"/>
                  <a:gd name="T79" fmla="*/ 1121 h 1173"/>
                  <a:gd name="T80" fmla="*/ 181 w 930"/>
                  <a:gd name="T81" fmla="*/ 1147 h 1173"/>
                  <a:gd name="T82" fmla="*/ 207 w 930"/>
                  <a:gd name="T83" fmla="*/ 1173 h 1173"/>
                  <a:gd name="T84" fmla="*/ 255 w 930"/>
                  <a:gd name="T85" fmla="*/ 1173 h 1173"/>
                  <a:gd name="T86" fmla="*/ 666 w 930"/>
                  <a:gd name="T87" fmla="*/ 1173 h 1173"/>
                  <a:gd name="T88" fmla="*/ 674 w 930"/>
                  <a:gd name="T89" fmla="*/ 1173 h 1173"/>
                  <a:gd name="T90" fmla="*/ 722 w 930"/>
                  <a:gd name="T91" fmla="*/ 1173 h 1173"/>
                  <a:gd name="T92" fmla="*/ 748 w 930"/>
                  <a:gd name="T93" fmla="*/ 1147 h 1173"/>
                  <a:gd name="T94" fmla="*/ 722 w 930"/>
                  <a:gd name="T95" fmla="*/ 1121 h 1173"/>
                  <a:gd name="T96" fmla="*/ 674 w 930"/>
                  <a:gd name="T97" fmla="*/ 1121 h 1173"/>
                  <a:gd name="T98" fmla="*/ 674 w 930"/>
                  <a:gd name="T99" fmla="*/ 606 h 1173"/>
                  <a:gd name="T100" fmla="*/ 896 w 930"/>
                  <a:gd name="T101" fmla="*/ 606 h 1173"/>
                  <a:gd name="T102" fmla="*/ 930 w 930"/>
                  <a:gd name="T103" fmla="*/ 572 h 1173"/>
                  <a:gd name="T104" fmla="*/ 896 w 930"/>
                  <a:gd name="T105" fmla="*/ 538 h 1173"/>
                  <a:gd name="T106" fmla="*/ 484 w 930"/>
                  <a:gd name="T107" fmla="*/ 538 h 1173"/>
                  <a:gd name="T108" fmla="*/ 445 w 930"/>
                  <a:gd name="T109" fmla="*/ 538 h 1173"/>
                  <a:gd name="T110" fmla="*/ 445 w 930"/>
                  <a:gd name="T111" fmla="*/ 456 h 1173"/>
                  <a:gd name="T112" fmla="*/ 484 w 930"/>
                  <a:gd name="T113" fmla="*/ 456 h 1173"/>
                  <a:gd name="T114" fmla="*/ 484 w 930"/>
                  <a:gd name="T115" fmla="*/ 538 h 1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30" h="1173">
                    <a:moveTo>
                      <a:pt x="896" y="538"/>
                    </a:moveTo>
                    <a:cubicBezTo>
                      <a:pt x="674" y="538"/>
                      <a:pt x="674" y="538"/>
                      <a:pt x="674" y="538"/>
                    </a:cubicBezTo>
                    <a:cubicBezTo>
                      <a:pt x="581" y="538"/>
                      <a:pt x="581" y="538"/>
                      <a:pt x="581" y="538"/>
                    </a:cubicBezTo>
                    <a:cubicBezTo>
                      <a:pt x="581" y="147"/>
                      <a:pt x="581" y="147"/>
                      <a:pt x="581" y="147"/>
                    </a:cubicBezTo>
                    <a:cubicBezTo>
                      <a:pt x="622" y="147"/>
                      <a:pt x="622" y="147"/>
                      <a:pt x="622" y="147"/>
                    </a:cubicBezTo>
                    <a:cubicBezTo>
                      <a:pt x="622" y="408"/>
                      <a:pt x="622" y="408"/>
                      <a:pt x="622" y="408"/>
                    </a:cubicBezTo>
                    <a:cubicBezTo>
                      <a:pt x="622" y="408"/>
                      <a:pt x="622" y="408"/>
                      <a:pt x="622" y="408"/>
                    </a:cubicBezTo>
                    <a:cubicBezTo>
                      <a:pt x="622" y="428"/>
                      <a:pt x="638" y="444"/>
                      <a:pt x="657" y="444"/>
                    </a:cubicBezTo>
                    <a:cubicBezTo>
                      <a:pt x="677" y="444"/>
                      <a:pt x="692" y="428"/>
                      <a:pt x="692" y="408"/>
                    </a:cubicBezTo>
                    <a:cubicBezTo>
                      <a:pt x="692" y="408"/>
                      <a:pt x="692" y="408"/>
                      <a:pt x="692" y="408"/>
                    </a:cubicBezTo>
                    <a:cubicBezTo>
                      <a:pt x="692" y="61"/>
                      <a:pt x="692" y="61"/>
                      <a:pt x="692" y="61"/>
                    </a:cubicBezTo>
                    <a:cubicBezTo>
                      <a:pt x="692" y="27"/>
                      <a:pt x="665" y="0"/>
                      <a:pt x="631" y="0"/>
                    </a:cubicBezTo>
                    <a:cubicBezTo>
                      <a:pt x="528" y="0"/>
                      <a:pt x="528" y="0"/>
                      <a:pt x="528" y="0"/>
                    </a:cubicBezTo>
                    <a:cubicBezTo>
                      <a:pt x="499" y="138"/>
                      <a:pt x="499" y="138"/>
                      <a:pt x="499" y="138"/>
                    </a:cubicBezTo>
                    <a:cubicBezTo>
                      <a:pt x="495" y="138"/>
                      <a:pt x="495" y="138"/>
                      <a:pt x="495" y="138"/>
                    </a:cubicBezTo>
                    <a:cubicBezTo>
                      <a:pt x="467" y="60"/>
                      <a:pt x="467" y="60"/>
                      <a:pt x="467" y="60"/>
                    </a:cubicBezTo>
                    <a:cubicBezTo>
                      <a:pt x="484" y="43"/>
                      <a:pt x="484" y="43"/>
                      <a:pt x="484" y="43"/>
                    </a:cubicBezTo>
                    <a:cubicBezTo>
                      <a:pt x="462" y="21"/>
                      <a:pt x="462" y="21"/>
                      <a:pt x="462" y="21"/>
                    </a:cubicBezTo>
                    <a:cubicBezTo>
                      <a:pt x="439" y="43"/>
                      <a:pt x="439" y="43"/>
                      <a:pt x="439" y="43"/>
                    </a:cubicBezTo>
                    <a:cubicBezTo>
                      <a:pt x="457" y="60"/>
                      <a:pt x="457" y="60"/>
                      <a:pt x="457" y="60"/>
                    </a:cubicBezTo>
                    <a:cubicBezTo>
                      <a:pt x="433" y="138"/>
                      <a:pt x="433" y="138"/>
                      <a:pt x="433" y="138"/>
                    </a:cubicBezTo>
                    <a:cubicBezTo>
                      <a:pt x="428" y="138"/>
                      <a:pt x="428" y="138"/>
                      <a:pt x="428" y="138"/>
                    </a:cubicBezTo>
                    <a:cubicBezTo>
                      <a:pt x="392" y="0"/>
                      <a:pt x="392" y="0"/>
                      <a:pt x="392" y="0"/>
                    </a:cubicBezTo>
                    <a:cubicBezTo>
                      <a:pt x="298" y="0"/>
                      <a:pt x="298" y="0"/>
                      <a:pt x="298" y="0"/>
                    </a:cubicBezTo>
                    <a:cubicBezTo>
                      <a:pt x="264" y="0"/>
                      <a:pt x="237" y="27"/>
                      <a:pt x="237" y="61"/>
                    </a:cubicBezTo>
                    <a:cubicBezTo>
                      <a:pt x="237" y="408"/>
                      <a:pt x="237" y="408"/>
                      <a:pt x="237" y="408"/>
                    </a:cubicBezTo>
                    <a:cubicBezTo>
                      <a:pt x="237" y="408"/>
                      <a:pt x="237" y="408"/>
                      <a:pt x="237" y="408"/>
                    </a:cubicBezTo>
                    <a:cubicBezTo>
                      <a:pt x="237" y="428"/>
                      <a:pt x="253" y="444"/>
                      <a:pt x="272" y="444"/>
                    </a:cubicBezTo>
                    <a:cubicBezTo>
                      <a:pt x="292" y="444"/>
                      <a:pt x="308" y="428"/>
                      <a:pt x="308" y="408"/>
                    </a:cubicBezTo>
                    <a:cubicBezTo>
                      <a:pt x="308" y="408"/>
                      <a:pt x="308" y="408"/>
                      <a:pt x="308" y="408"/>
                    </a:cubicBezTo>
                    <a:cubicBezTo>
                      <a:pt x="308" y="147"/>
                      <a:pt x="308" y="147"/>
                      <a:pt x="308" y="147"/>
                    </a:cubicBezTo>
                    <a:cubicBezTo>
                      <a:pt x="348" y="147"/>
                      <a:pt x="348" y="147"/>
                      <a:pt x="348" y="147"/>
                    </a:cubicBezTo>
                    <a:cubicBezTo>
                      <a:pt x="348" y="538"/>
                      <a:pt x="348" y="538"/>
                      <a:pt x="348" y="538"/>
                    </a:cubicBezTo>
                    <a:cubicBezTo>
                      <a:pt x="255" y="538"/>
                      <a:pt x="255" y="538"/>
                      <a:pt x="255" y="538"/>
                    </a:cubicBezTo>
                    <a:cubicBezTo>
                      <a:pt x="34" y="538"/>
                      <a:pt x="34" y="538"/>
                      <a:pt x="34" y="538"/>
                    </a:cubicBezTo>
                    <a:cubicBezTo>
                      <a:pt x="15" y="538"/>
                      <a:pt x="0" y="553"/>
                      <a:pt x="0" y="572"/>
                    </a:cubicBezTo>
                    <a:cubicBezTo>
                      <a:pt x="0" y="591"/>
                      <a:pt x="15" y="606"/>
                      <a:pt x="34" y="606"/>
                    </a:cubicBezTo>
                    <a:cubicBezTo>
                      <a:pt x="255" y="606"/>
                      <a:pt x="255" y="606"/>
                      <a:pt x="255" y="606"/>
                    </a:cubicBezTo>
                    <a:cubicBezTo>
                      <a:pt x="255" y="1121"/>
                      <a:pt x="255" y="1121"/>
                      <a:pt x="255" y="1121"/>
                    </a:cubicBezTo>
                    <a:cubicBezTo>
                      <a:pt x="207" y="1121"/>
                      <a:pt x="207" y="1121"/>
                      <a:pt x="207" y="1121"/>
                    </a:cubicBezTo>
                    <a:cubicBezTo>
                      <a:pt x="193" y="1121"/>
                      <a:pt x="181" y="1133"/>
                      <a:pt x="181" y="1147"/>
                    </a:cubicBezTo>
                    <a:cubicBezTo>
                      <a:pt x="181" y="1161"/>
                      <a:pt x="193" y="1173"/>
                      <a:pt x="207" y="1173"/>
                    </a:cubicBezTo>
                    <a:cubicBezTo>
                      <a:pt x="255" y="1173"/>
                      <a:pt x="255" y="1173"/>
                      <a:pt x="255" y="1173"/>
                    </a:cubicBezTo>
                    <a:cubicBezTo>
                      <a:pt x="666" y="1173"/>
                      <a:pt x="666" y="1173"/>
                      <a:pt x="666" y="1173"/>
                    </a:cubicBezTo>
                    <a:cubicBezTo>
                      <a:pt x="674" y="1173"/>
                      <a:pt x="674" y="1173"/>
                      <a:pt x="674" y="1173"/>
                    </a:cubicBezTo>
                    <a:cubicBezTo>
                      <a:pt x="722" y="1173"/>
                      <a:pt x="722" y="1173"/>
                      <a:pt x="722" y="1173"/>
                    </a:cubicBezTo>
                    <a:cubicBezTo>
                      <a:pt x="737" y="1173"/>
                      <a:pt x="748" y="1161"/>
                      <a:pt x="748" y="1147"/>
                    </a:cubicBezTo>
                    <a:cubicBezTo>
                      <a:pt x="748" y="1133"/>
                      <a:pt x="737" y="1121"/>
                      <a:pt x="722" y="1121"/>
                    </a:cubicBezTo>
                    <a:cubicBezTo>
                      <a:pt x="674" y="1121"/>
                      <a:pt x="674" y="1121"/>
                      <a:pt x="674" y="1121"/>
                    </a:cubicBezTo>
                    <a:cubicBezTo>
                      <a:pt x="674" y="606"/>
                      <a:pt x="674" y="606"/>
                      <a:pt x="674" y="606"/>
                    </a:cubicBezTo>
                    <a:cubicBezTo>
                      <a:pt x="896" y="606"/>
                      <a:pt x="896" y="606"/>
                      <a:pt x="896" y="606"/>
                    </a:cubicBezTo>
                    <a:cubicBezTo>
                      <a:pt x="915" y="606"/>
                      <a:pt x="930" y="591"/>
                      <a:pt x="930" y="572"/>
                    </a:cubicBezTo>
                    <a:cubicBezTo>
                      <a:pt x="930" y="553"/>
                      <a:pt x="915" y="538"/>
                      <a:pt x="896" y="538"/>
                    </a:cubicBezTo>
                    <a:close/>
                    <a:moveTo>
                      <a:pt x="484" y="538"/>
                    </a:moveTo>
                    <a:cubicBezTo>
                      <a:pt x="445" y="538"/>
                      <a:pt x="445" y="538"/>
                      <a:pt x="445" y="538"/>
                    </a:cubicBezTo>
                    <a:cubicBezTo>
                      <a:pt x="445" y="456"/>
                      <a:pt x="445" y="456"/>
                      <a:pt x="445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lnTo>
                      <a:pt x="484" y="53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30" name="组合 1029"/>
            <p:cNvGrpSpPr/>
            <p:nvPr/>
          </p:nvGrpSpPr>
          <p:grpSpPr>
            <a:xfrm>
              <a:off x="2817813" y="2078835"/>
              <a:ext cx="958850" cy="1814513"/>
              <a:chOff x="2817813" y="2463800"/>
              <a:chExt cx="958850" cy="1814513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6" name="Freeform 25"/>
              <p:cNvSpPr/>
              <p:nvPr/>
            </p:nvSpPr>
            <p:spPr bwMode="auto">
              <a:xfrm>
                <a:off x="3005138" y="2941638"/>
                <a:ext cx="771525" cy="1336675"/>
              </a:xfrm>
              <a:custGeom>
                <a:avLst/>
                <a:gdLst>
                  <a:gd name="T0" fmla="*/ 408 w 458"/>
                  <a:gd name="T1" fmla="*/ 0 h 794"/>
                  <a:gd name="T2" fmla="*/ 358 w 458"/>
                  <a:gd name="T3" fmla="*/ 50 h 794"/>
                  <a:gd name="T4" fmla="*/ 358 w 458"/>
                  <a:gd name="T5" fmla="*/ 387 h 794"/>
                  <a:gd name="T6" fmla="*/ 50 w 458"/>
                  <a:gd name="T7" fmla="*/ 387 h 794"/>
                  <a:gd name="T8" fmla="*/ 0 w 458"/>
                  <a:gd name="T9" fmla="*/ 437 h 794"/>
                  <a:gd name="T10" fmla="*/ 50 w 458"/>
                  <a:gd name="T11" fmla="*/ 487 h 794"/>
                  <a:gd name="T12" fmla="*/ 216 w 458"/>
                  <a:gd name="T13" fmla="*/ 487 h 794"/>
                  <a:gd name="T14" fmla="*/ 216 w 458"/>
                  <a:gd name="T15" fmla="*/ 749 h 794"/>
                  <a:gd name="T16" fmla="*/ 99 w 458"/>
                  <a:gd name="T17" fmla="*/ 749 h 794"/>
                  <a:gd name="T18" fmla="*/ 99 w 458"/>
                  <a:gd name="T19" fmla="*/ 749 h 794"/>
                  <a:gd name="T20" fmla="*/ 99 w 458"/>
                  <a:gd name="T21" fmla="*/ 749 h 794"/>
                  <a:gd name="T22" fmla="*/ 77 w 458"/>
                  <a:gd name="T23" fmla="*/ 771 h 794"/>
                  <a:gd name="T24" fmla="*/ 99 w 458"/>
                  <a:gd name="T25" fmla="*/ 794 h 794"/>
                  <a:gd name="T26" fmla="*/ 99 w 458"/>
                  <a:gd name="T27" fmla="*/ 794 h 794"/>
                  <a:gd name="T28" fmla="*/ 99 w 458"/>
                  <a:gd name="T29" fmla="*/ 794 h 794"/>
                  <a:gd name="T30" fmla="*/ 343 w 458"/>
                  <a:gd name="T31" fmla="*/ 794 h 794"/>
                  <a:gd name="T32" fmla="*/ 343 w 458"/>
                  <a:gd name="T33" fmla="*/ 794 h 794"/>
                  <a:gd name="T34" fmla="*/ 366 w 458"/>
                  <a:gd name="T35" fmla="*/ 771 h 794"/>
                  <a:gd name="T36" fmla="*/ 343 w 458"/>
                  <a:gd name="T37" fmla="*/ 749 h 794"/>
                  <a:gd name="T38" fmla="*/ 343 w 458"/>
                  <a:gd name="T39" fmla="*/ 749 h 794"/>
                  <a:gd name="T40" fmla="*/ 244 w 458"/>
                  <a:gd name="T41" fmla="*/ 749 h 794"/>
                  <a:gd name="T42" fmla="*/ 244 w 458"/>
                  <a:gd name="T43" fmla="*/ 487 h 794"/>
                  <a:gd name="T44" fmla="*/ 410 w 458"/>
                  <a:gd name="T45" fmla="*/ 487 h 794"/>
                  <a:gd name="T46" fmla="*/ 410 w 458"/>
                  <a:gd name="T47" fmla="*/ 487 h 794"/>
                  <a:gd name="T48" fmla="*/ 458 w 458"/>
                  <a:gd name="T49" fmla="*/ 437 h 794"/>
                  <a:gd name="T50" fmla="*/ 458 w 458"/>
                  <a:gd name="T51" fmla="*/ 50 h 794"/>
                  <a:gd name="T52" fmla="*/ 408 w 458"/>
                  <a:gd name="T53" fmla="*/ 0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8" h="794">
                    <a:moveTo>
                      <a:pt x="408" y="0"/>
                    </a:moveTo>
                    <a:cubicBezTo>
                      <a:pt x="380" y="0"/>
                      <a:pt x="358" y="22"/>
                      <a:pt x="358" y="50"/>
                    </a:cubicBezTo>
                    <a:cubicBezTo>
                      <a:pt x="358" y="387"/>
                      <a:pt x="358" y="387"/>
                      <a:pt x="358" y="387"/>
                    </a:cubicBezTo>
                    <a:cubicBezTo>
                      <a:pt x="50" y="387"/>
                      <a:pt x="50" y="387"/>
                      <a:pt x="50" y="387"/>
                    </a:cubicBezTo>
                    <a:cubicBezTo>
                      <a:pt x="22" y="387"/>
                      <a:pt x="0" y="409"/>
                      <a:pt x="0" y="437"/>
                    </a:cubicBezTo>
                    <a:cubicBezTo>
                      <a:pt x="0" y="464"/>
                      <a:pt x="22" y="487"/>
                      <a:pt x="50" y="487"/>
                    </a:cubicBezTo>
                    <a:cubicBezTo>
                      <a:pt x="216" y="487"/>
                      <a:pt x="216" y="487"/>
                      <a:pt x="216" y="487"/>
                    </a:cubicBezTo>
                    <a:cubicBezTo>
                      <a:pt x="216" y="749"/>
                      <a:pt x="216" y="749"/>
                      <a:pt x="216" y="749"/>
                    </a:cubicBezTo>
                    <a:cubicBezTo>
                      <a:pt x="99" y="749"/>
                      <a:pt x="99" y="749"/>
                      <a:pt x="99" y="749"/>
                    </a:cubicBezTo>
                    <a:cubicBezTo>
                      <a:pt x="99" y="749"/>
                      <a:pt x="99" y="749"/>
                      <a:pt x="99" y="749"/>
                    </a:cubicBezTo>
                    <a:cubicBezTo>
                      <a:pt x="99" y="749"/>
                      <a:pt x="99" y="749"/>
                      <a:pt x="99" y="749"/>
                    </a:cubicBezTo>
                    <a:cubicBezTo>
                      <a:pt x="87" y="749"/>
                      <a:pt x="77" y="759"/>
                      <a:pt x="77" y="771"/>
                    </a:cubicBezTo>
                    <a:cubicBezTo>
                      <a:pt x="77" y="784"/>
                      <a:pt x="87" y="794"/>
                      <a:pt x="99" y="794"/>
                    </a:cubicBezTo>
                    <a:cubicBezTo>
                      <a:pt x="99" y="794"/>
                      <a:pt x="99" y="794"/>
                      <a:pt x="99" y="794"/>
                    </a:cubicBezTo>
                    <a:cubicBezTo>
                      <a:pt x="99" y="794"/>
                      <a:pt x="99" y="794"/>
                      <a:pt x="99" y="794"/>
                    </a:cubicBezTo>
                    <a:cubicBezTo>
                      <a:pt x="343" y="794"/>
                      <a:pt x="343" y="794"/>
                      <a:pt x="343" y="794"/>
                    </a:cubicBezTo>
                    <a:cubicBezTo>
                      <a:pt x="343" y="794"/>
                      <a:pt x="343" y="794"/>
                      <a:pt x="343" y="794"/>
                    </a:cubicBezTo>
                    <a:cubicBezTo>
                      <a:pt x="356" y="794"/>
                      <a:pt x="366" y="784"/>
                      <a:pt x="366" y="771"/>
                    </a:cubicBezTo>
                    <a:cubicBezTo>
                      <a:pt x="366" y="759"/>
                      <a:pt x="356" y="749"/>
                      <a:pt x="343" y="749"/>
                    </a:cubicBezTo>
                    <a:cubicBezTo>
                      <a:pt x="343" y="749"/>
                      <a:pt x="343" y="749"/>
                      <a:pt x="343" y="749"/>
                    </a:cubicBezTo>
                    <a:cubicBezTo>
                      <a:pt x="244" y="749"/>
                      <a:pt x="244" y="749"/>
                      <a:pt x="244" y="749"/>
                    </a:cubicBezTo>
                    <a:cubicBezTo>
                      <a:pt x="244" y="487"/>
                      <a:pt x="244" y="487"/>
                      <a:pt x="244" y="487"/>
                    </a:cubicBezTo>
                    <a:cubicBezTo>
                      <a:pt x="410" y="487"/>
                      <a:pt x="410" y="487"/>
                      <a:pt x="410" y="487"/>
                    </a:cubicBezTo>
                    <a:cubicBezTo>
                      <a:pt x="410" y="487"/>
                      <a:pt x="410" y="487"/>
                      <a:pt x="410" y="487"/>
                    </a:cubicBezTo>
                    <a:cubicBezTo>
                      <a:pt x="437" y="485"/>
                      <a:pt x="458" y="464"/>
                      <a:pt x="458" y="437"/>
                    </a:cubicBezTo>
                    <a:cubicBezTo>
                      <a:pt x="458" y="50"/>
                      <a:pt x="458" y="50"/>
                      <a:pt x="458" y="50"/>
                    </a:cubicBezTo>
                    <a:cubicBezTo>
                      <a:pt x="458" y="22"/>
                      <a:pt x="435" y="0"/>
                      <a:pt x="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Oval 26"/>
              <p:cNvSpPr>
                <a:spLocks noChangeArrowheads="1"/>
              </p:cNvSpPr>
              <p:nvPr/>
            </p:nvSpPr>
            <p:spPr bwMode="auto">
              <a:xfrm>
                <a:off x="3259138" y="2463800"/>
                <a:ext cx="300038" cy="30003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27"/>
              <p:cNvSpPr/>
              <p:nvPr/>
            </p:nvSpPr>
            <p:spPr bwMode="auto">
              <a:xfrm>
                <a:off x="2817813" y="2817813"/>
                <a:ext cx="749300" cy="1341438"/>
              </a:xfrm>
              <a:custGeom>
                <a:avLst/>
                <a:gdLst>
                  <a:gd name="T0" fmla="*/ 354 w 445"/>
                  <a:gd name="T1" fmla="*/ 0 h 796"/>
                  <a:gd name="T2" fmla="*/ 292 w 445"/>
                  <a:gd name="T3" fmla="*/ 24 h 796"/>
                  <a:gd name="T4" fmla="*/ 292 w 445"/>
                  <a:gd name="T5" fmla="*/ 24 h 796"/>
                  <a:gd name="T6" fmla="*/ 292 w 445"/>
                  <a:gd name="T7" fmla="*/ 24 h 796"/>
                  <a:gd name="T8" fmla="*/ 284 w 445"/>
                  <a:gd name="T9" fmla="*/ 32 h 796"/>
                  <a:gd name="T10" fmla="*/ 171 w 445"/>
                  <a:gd name="T11" fmla="*/ 148 h 796"/>
                  <a:gd name="T12" fmla="*/ 30 w 445"/>
                  <a:gd name="T13" fmla="*/ 148 h 796"/>
                  <a:gd name="T14" fmla="*/ 0 w 445"/>
                  <a:gd name="T15" fmla="*/ 178 h 796"/>
                  <a:gd name="T16" fmla="*/ 30 w 445"/>
                  <a:gd name="T17" fmla="*/ 208 h 796"/>
                  <a:gd name="T18" fmla="*/ 190 w 445"/>
                  <a:gd name="T19" fmla="*/ 208 h 796"/>
                  <a:gd name="T20" fmla="*/ 262 w 445"/>
                  <a:gd name="T21" fmla="*/ 135 h 796"/>
                  <a:gd name="T22" fmla="*/ 262 w 445"/>
                  <a:gd name="T23" fmla="*/ 348 h 796"/>
                  <a:gd name="T24" fmla="*/ 30 w 445"/>
                  <a:gd name="T25" fmla="*/ 348 h 796"/>
                  <a:gd name="T26" fmla="*/ 30 w 445"/>
                  <a:gd name="T27" fmla="*/ 348 h 796"/>
                  <a:gd name="T28" fmla="*/ 1 w 445"/>
                  <a:gd name="T29" fmla="*/ 377 h 796"/>
                  <a:gd name="T30" fmla="*/ 1 w 445"/>
                  <a:gd name="T31" fmla="*/ 378 h 796"/>
                  <a:gd name="T32" fmla="*/ 1 w 445"/>
                  <a:gd name="T33" fmla="*/ 378 h 796"/>
                  <a:gd name="T34" fmla="*/ 1 w 445"/>
                  <a:gd name="T35" fmla="*/ 747 h 796"/>
                  <a:gd name="T36" fmla="*/ 50 w 445"/>
                  <a:gd name="T37" fmla="*/ 796 h 796"/>
                  <a:gd name="T38" fmla="*/ 99 w 445"/>
                  <a:gd name="T39" fmla="*/ 747 h 796"/>
                  <a:gd name="T40" fmla="*/ 99 w 445"/>
                  <a:gd name="T41" fmla="*/ 456 h 796"/>
                  <a:gd name="T42" fmla="*/ 354 w 445"/>
                  <a:gd name="T43" fmla="*/ 456 h 796"/>
                  <a:gd name="T44" fmla="*/ 445 w 445"/>
                  <a:gd name="T45" fmla="*/ 364 h 796"/>
                  <a:gd name="T46" fmla="*/ 445 w 445"/>
                  <a:gd name="T47" fmla="*/ 92 h 796"/>
                  <a:gd name="T48" fmla="*/ 354 w 445"/>
                  <a:gd name="T4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5" h="796">
                    <a:moveTo>
                      <a:pt x="354" y="0"/>
                    </a:moveTo>
                    <a:cubicBezTo>
                      <a:pt x="330" y="0"/>
                      <a:pt x="309" y="9"/>
                      <a:pt x="292" y="24"/>
                    </a:cubicBezTo>
                    <a:cubicBezTo>
                      <a:pt x="292" y="24"/>
                      <a:pt x="292" y="24"/>
                      <a:pt x="292" y="24"/>
                    </a:cubicBezTo>
                    <a:cubicBezTo>
                      <a:pt x="292" y="24"/>
                      <a:pt x="292" y="24"/>
                      <a:pt x="292" y="24"/>
                    </a:cubicBezTo>
                    <a:cubicBezTo>
                      <a:pt x="289" y="26"/>
                      <a:pt x="287" y="29"/>
                      <a:pt x="284" y="32"/>
                    </a:cubicBezTo>
                    <a:cubicBezTo>
                      <a:pt x="171" y="148"/>
                      <a:pt x="171" y="148"/>
                      <a:pt x="171" y="148"/>
                    </a:cubicBezTo>
                    <a:cubicBezTo>
                      <a:pt x="30" y="148"/>
                      <a:pt x="30" y="148"/>
                      <a:pt x="30" y="148"/>
                    </a:cubicBezTo>
                    <a:cubicBezTo>
                      <a:pt x="13" y="148"/>
                      <a:pt x="0" y="161"/>
                      <a:pt x="0" y="178"/>
                    </a:cubicBezTo>
                    <a:cubicBezTo>
                      <a:pt x="0" y="195"/>
                      <a:pt x="13" y="208"/>
                      <a:pt x="30" y="208"/>
                    </a:cubicBezTo>
                    <a:cubicBezTo>
                      <a:pt x="190" y="208"/>
                      <a:pt x="190" y="208"/>
                      <a:pt x="190" y="208"/>
                    </a:cubicBezTo>
                    <a:cubicBezTo>
                      <a:pt x="262" y="135"/>
                      <a:pt x="262" y="135"/>
                      <a:pt x="262" y="135"/>
                    </a:cubicBezTo>
                    <a:cubicBezTo>
                      <a:pt x="262" y="348"/>
                      <a:pt x="262" y="348"/>
                      <a:pt x="262" y="348"/>
                    </a:cubicBezTo>
                    <a:cubicBezTo>
                      <a:pt x="30" y="348"/>
                      <a:pt x="30" y="348"/>
                      <a:pt x="30" y="348"/>
                    </a:cubicBezTo>
                    <a:cubicBezTo>
                      <a:pt x="30" y="348"/>
                      <a:pt x="30" y="348"/>
                      <a:pt x="30" y="348"/>
                    </a:cubicBezTo>
                    <a:cubicBezTo>
                      <a:pt x="14" y="348"/>
                      <a:pt x="1" y="361"/>
                      <a:pt x="1" y="377"/>
                    </a:cubicBezTo>
                    <a:cubicBezTo>
                      <a:pt x="1" y="378"/>
                      <a:pt x="1" y="378"/>
                      <a:pt x="1" y="378"/>
                    </a:cubicBezTo>
                    <a:cubicBezTo>
                      <a:pt x="1" y="378"/>
                      <a:pt x="1" y="378"/>
                      <a:pt x="1" y="378"/>
                    </a:cubicBezTo>
                    <a:cubicBezTo>
                      <a:pt x="1" y="747"/>
                      <a:pt x="1" y="747"/>
                      <a:pt x="1" y="747"/>
                    </a:cubicBezTo>
                    <a:cubicBezTo>
                      <a:pt x="1" y="774"/>
                      <a:pt x="23" y="796"/>
                      <a:pt x="50" y="796"/>
                    </a:cubicBezTo>
                    <a:cubicBezTo>
                      <a:pt x="77" y="796"/>
                      <a:pt x="99" y="774"/>
                      <a:pt x="99" y="747"/>
                    </a:cubicBezTo>
                    <a:cubicBezTo>
                      <a:pt x="99" y="456"/>
                      <a:pt x="99" y="456"/>
                      <a:pt x="99" y="456"/>
                    </a:cubicBezTo>
                    <a:cubicBezTo>
                      <a:pt x="354" y="456"/>
                      <a:pt x="354" y="456"/>
                      <a:pt x="354" y="456"/>
                    </a:cubicBezTo>
                    <a:cubicBezTo>
                      <a:pt x="404" y="456"/>
                      <a:pt x="445" y="415"/>
                      <a:pt x="445" y="364"/>
                    </a:cubicBezTo>
                    <a:cubicBezTo>
                      <a:pt x="445" y="92"/>
                      <a:pt x="445" y="92"/>
                      <a:pt x="445" y="92"/>
                    </a:cubicBezTo>
                    <a:cubicBezTo>
                      <a:pt x="445" y="41"/>
                      <a:pt x="404" y="0"/>
                      <a:pt x="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29" name="组合 1028"/>
            <p:cNvGrpSpPr/>
            <p:nvPr/>
          </p:nvGrpSpPr>
          <p:grpSpPr>
            <a:xfrm>
              <a:off x="917575" y="2078835"/>
              <a:ext cx="958850" cy="1814513"/>
              <a:chOff x="917575" y="2463800"/>
              <a:chExt cx="958850" cy="1814513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9" name="Freeform 28"/>
              <p:cNvSpPr/>
              <p:nvPr/>
            </p:nvSpPr>
            <p:spPr bwMode="auto">
              <a:xfrm>
                <a:off x="917575" y="2941638"/>
                <a:ext cx="771525" cy="1336675"/>
              </a:xfrm>
              <a:custGeom>
                <a:avLst/>
                <a:gdLst>
                  <a:gd name="T0" fmla="*/ 50 w 458"/>
                  <a:gd name="T1" fmla="*/ 0 h 794"/>
                  <a:gd name="T2" fmla="*/ 100 w 458"/>
                  <a:gd name="T3" fmla="*/ 50 h 794"/>
                  <a:gd name="T4" fmla="*/ 100 w 458"/>
                  <a:gd name="T5" fmla="*/ 387 h 794"/>
                  <a:gd name="T6" fmla="*/ 408 w 458"/>
                  <a:gd name="T7" fmla="*/ 387 h 794"/>
                  <a:gd name="T8" fmla="*/ 458 w 458"/>
                  <a:gd name="T9" fmla="*/ 437 h 794"/>
                  <a:gd name="T10" fmla="*/ 408 w 458"/>
                  <a:gd name="T11" fmla="*/ 487 h 794"/>
                  <a:gd name="T12" fmla="*/ 241 w 458"/>
                  <a:gd name="T13" fmla="*/ 487 h 794"/>
                  <a:gd name="T14" fmla="*/ 241 w 458"/>
                  <a:gd name="T15" fmla="*/ 749 h 794"/>
                  <a:gd name="T16" fmla="*/ 358 w 458"/>
                  <a:gd name="T17" fmla="*/ 749 h 794"/>
                  <a:gd name="T18" fmla="*/ 358 w 458"/>
                  <a:gd name="T19" fmla="*/ 749 h 794"/>
                  <a:gd name="T20" fmla="*/ 358 w 458"/>
                  <a:gd name="T21" fmla="*/ 749 h 794"/>
                  <a:gd name="T22" fmla="*/ 381 w 458"/>
                  <a:gd name="T23" fmla="*/ 771 h 794"/>
                  <a:gd name="T24" fmla="*/ 358 w 458"/>
                  <a:gd name="T25" fmla="*/ 794 h 794"/>
                  <a:gd name="T26" fmla="*/ 358 w 458"/>
                  <a:gd name="T27" fmla="*/ 794 h 794"/>
                  <a:gd name="T28" fmla="*/ 358 w 458"/>
                  <a:gd name="T29" fmla="*/ 794 h 794"/>
                  <a:gd name="T30" fmla="*/ 114 w 458"/>
                  <a:gd name="T31" fmla="*/ 794 h 794"/>
                  <a:gd name="T32" fmla="*/ 114 w 458"/>
                  <a:gd name="T33" fmla="*/ 794 h 794"/>
                  <a:gd name="T34" fmla="*/ 92 w 458"/>
                  <a:gd name="T35" fmla="*/ 771 h 794"/>
                  <a:gd name="T36" fmla="*/ 114 w 458"/>
                  <a:gd name="T37" fmla="*/ 749 h 794"/>
                  <a:gd name="T38" fmla="*/ 114 w 458"/>
                  <a:gd name="T39" fmla="*/ 749 h 794"/>
                  <a:gd name="T40" fmla="*/ 214 w 458"/>
                  <a:gd name="T41" fmla="*/ 749 h 794"/>
                  <a:gd name="T42" fmla="*/ 214 w 458"/>
                  <a:gd name="T43" fmla="*/ 487 h 794"/>
                  <a:gd name="T44" fmla="*/ 47 w 458"/>
                  <a:gd name="T45" fmla="*/ 487 h 794"/>
                  <a:gd name="T46" fmla="*/ 47 w 458"/>
                  <a:gd name="T47" fmla="*/ 487 h 794"/>
                  <a:gd name="T48" fmla="*/ 0 w 458"/>
                  <a:gd name="T49" fmla="*/ 437 h 794"/>
                  <a:gd name="T50" fmla="*/ 0 w 458"/>
                  <a:gd name="T51" fmla="*/ 50 h 794"/>
                  <a:gd name="T52" fmla="*/ 50 w 458"/>
                  <a:gd name="T53" fmla="*/ 0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8" h="794">
                    <a:moveTo>
                      <a:pt x="50" y="0"/>
                    </a:moveTo>
                    <a:cubicBezTo>
                      <a:pt x="77" y="0"/>
                      <a:pt x="100" y="22"/>
                      <a:pt x="100" y="50"/>
                    </a:cubicBezTo>
                    <a:cubicBezTo>
                      <a:pt x="100" y="387"/>
                      <a:pt x="100" y="387"/>
                      <a:pt x="100" y="387"/>
                    </a:cubicBezTo>
                    <a:cubicBezTo>
                      <a:pt x="408" y="387"/>
                      <a:pt x="408" y="387"/>
                      <a:pt x="408" y="387"/>
                    </a:cubicBezTo>
                    <a:cubicBezTo>
                      <a:pt x="435" y="387"/>
                      <a:pt x="458" y="409"/>
                      <a:pt x="458" y="437"/>
                    </a:cubicBezTo>
                    <a:cubicBezTo>
                      <a:pt x="458" y="464"/>
                      <a:pt x="435" y="487"/>
                      <a:pt x="408" y="487"/>
                    </a:cubicBezTo>
                    <a:cubicBezTo>
                      <a:pt x="241" y="487"/>
                      <a:pt x="241" y="487"/>
                      <a:pt x="241" y="487"/>
                    </a:cubicBezTo>
                    <a:cubicBezTo>
                      <a:pt x="241" y="749"/>
                      <a:pt x="241" y="749"/>
                      <a:pt x="241" y="749"/>
                    </a:cubicBezTo>
                    <a:cubicBezTo>
                      <a:pt x="358" y="749"/>
                      <a:pt x="358" y="749"/>
                      <a:pt x="358" y="749"/>
                    </a:cubicBezTo>
                    <a:cubicBezTo>
                      <a:pt x="358" y="749"/>
                      <a:pt x="358" y="749"/>
                      <a:pt x="358" y="749"/>
                    </a:cubicBezTo>
                    <a:cubicBezTo>
                      <a:pt x="358" y="749"/>
                      <a:pt x="358" y="749"/>
                      <a:pt x="358" y="749"/>
                    </a:cubicBezTo>
                    <a:cubicBezTo>
                      <a:pt x="371" y="749"/>
                      <a:pt x="381" y="759"/>
                      <a:pt x="381" y="771"/>
                    </a:cubicBezTo>
                    <a:cubicBezTo>
                      <a:pt x="381" y="784"/>
                      <a:pt x="371" y="794"/>
                      <a:pt x="358" y="794"/>
                    </a:cubicBezTo>
                    <a:cubicBezTo>
                      <a:pt x="358" y="794"/>
                      <a:pt x="358" y="794"/>
                      <a:pt x="358" y="794"/>
                    </a:cubicBezTo>
                    <a:cubicBezTo>
                      <a:pt x="358" y="794"/>
                      <a:pt x="358" y="794"/>
                      <a:pt x="358" y="794"/>
                    </a:cubicBezTo>
                    <a:cubicBezTo>
                      <a:pt x="114" y="794"/>
                      <a:pt x="114" y="794"/>
                      <a:pt x="114" y="794"/>
                    </a:cubicBezTo>
                    <a:cubicBezTo>
                      <a:pt x="114" y="794"/>
                      <a:pt x="114" y="794"/>
                      <a:pt x="114" y="794"/>
                    </a:cubicBezTo>
                    <a:cubicBezTo>
                      <a:pt x="102" y="794"/>
                      <a:pt x="92" y="784"/>
                      <a:pt x="92" y="771"/>
                    </a:cubicBezTo>
                    <a:cubicBezTo>
                      <a:pt x="92" y="759"/>
                      <a:pt x="102" y="749"/>
                      <a:pt x="114" y="749"/>
                    </a:cubicBezTo>
                    <a:cubicBezTo>
                      <a:pt x="114" y="749"/>
                      <a:pt x="114" y="749"/>
                      <a:pt x="114" y="749"/>
                    </a:cubicBezTo>
                    <a:cubicBezTo>
                      <a:pt x="214" y="749"/>
                      <a:pt x="214" y="749"/>
                      <a:pt x="214" y="749"/>
                    </a:cubicBezTo>
                    <a:cubicBezTo>
                      <a:pt x="214" y="487"/>
                      <a:pt x="214" y="487"/>
                      <a:pt x="214" y="487"/>
                    </a:cubicBezTo>
                    <a:cubicBezTo>
                      <a:pt x="47" y="487"/>
                      <a:pt x="47" y="487"/>
                      <a:pt x="47" y="487"/>
                    </a:cubicBezTo>
                    <a:cubicBezTo>
                      <a:pt x="47" y="487"/>
                      <a:pt x="47" y="487"/>
                      <a:pt x="47" y="487"/>
                    </a:cubicBezTo>
                    <a:cubicBezTo>
                      <a:pt x="21" y="485"/>
                      <a:pt x="0" y="464"/>
                      <a:pt x="0" y="437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22"/>
                      <a:pt x="22" y="0"/>
                      <a:pt x="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Oval 29"/>
              <p:cNvSpPr>
                <a:spLocks noChangeArrowheads="1"/>
              </p:cNvSpPr>
              <p:nvPr/>
            </p:nvSpPr>
            <p:spPr bwMode="auto">
              <a:xfrm>
                <a:off x="1133475" y="2463800"/>
                <a:ext cx="300038" cy="30003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30"/>
              <p:cNvSpPr/>
              <p:nvPr/>
            </p:nvSpPr>
            <p:spPr bwMode="auto">
              <a:xfrm>
                <a:off x="1123950" y="2817813"/>
                <a:ext cx="752475" cy="1341438"/>
              </a:xfrm>
              <a:custGeom>
                <a:avLst/>
                <a:gdLst>
                  <a:gd name="T0" fmla="*/ 92 w 446"/>
                  <a:gd name="T1" fmla="*/ 0 h 796"/>
                  <a:gd name="T2" fmla="*/ 153 w 446"/>
                  <a:gd name="T3" fmla="*/ 24 h 796"/>
                  <a:gd name="T4" fmla="*/ 153 w 446"/>
                  <a:gd name="T5" fmla="*/ 24 h 796"/>
                  <a:gd name="T6" fmla="*/ 153 w 446"/>
                  <a:gd name="T7" fmla="*/ 24 h 796"/>
                  <a:gd name="T8" fmla="*/ 161 w 446"/>
                  <a:gd name="T9" fmla="*/ 32 h 796"/>
                  <a:gd name="T10" fmla="*/ 274 w 446"/>
                  <a:gd name="T11" fmla="*/ 148 h 796"/>
                  <a:gd name="T12" fmla="*/ 416 w 446"/>
                  <a:gd name="T13" fmla="*/ 148 h 796"/>
                  <a:gd name="T14" fmla="*/ 446 w 446"/>
                  <a:gd name="T15" fmla="*/ 178 h 796"/>
                  <a:gd name="T16" fmla="*/ 416 w 446"/>
                  <a:gd name="T17" fmla="*/ 208 h 796"/>
                  <a:gd name="T18" fmla="*/ 256 w 446"/>
                  <a:gd name="T19" fmla="*/ 208 h 796"/>
                  <a:gd name="T20" fmla="*/ 183 w 446"/>
                  <a:gd name="T21" fmla="*/ 135 h 796"/>
                  <a:gd name="T22" fmla="*/ 183 w 446"/>
                  <a:gd name="T23" fmla="*/ 348 h 796"/>
                  <a:gd name="T24" fmla="*/ 416 w 446"/>
                  <a:gd name="T25" fmla="*/ 348 h 796"/>
                  <a:gd name="T26" fmla="*/ 416 w 446"/>
                  <a:gd name="T27" fmla="*/ 348 h 796"/>
                  <a:gd name="T28" fmla="*/ 445 w 446"/>
                  <a:gd name="T29" fmla="*/ 377 h 796"/>
                  <a:gd name="T30" fmla="*/ 445 w 446"/>
                  <a:gd name="T31" fmla="*/ 378 h 796"/>
                  <a:gd name="T32" fmla="*/ 445 w 446"/>
                  <a:gd name="T33" fmla="*/ 378 h 796"/>
                  <a:gd name="T34" fmla="*/ 445 w 446"/>
                  <a:gd name="T35" fmla="*/ 747 h 796"/>
                  <a:gd name="T36" fmla="*/ 395 w 446"/>
                  <a:gd name="T37" fmla="*/ 796 h 796"/>
                  <a:gd name="T38" fmla="*/ 346 w 446"/>
                  <a:gd name="T39" fmla="*/ 747 h 796"/>
                  <a:gd name="T40" fmla="*/ 346 w 446"/>
                  <a:gd name="T41" fmla="*/ 456 h 796"/>
                  <a:gd name="T42" fmla="*/ 92 w 446"/>
                  <a:gd name="T43" fmla="*/ 456 h 796"/>
                  <a:gd name="T44" fmla="*/ 0 w 446"/>
                  <a:gd name="T45" fmla="*/ 364 h 796"/>
                  <a:gd name="T46" fmla="*/ 0 w 446"/>
                  <a:gd name="T47" fmla="*/ 92 h 796"/>
                  <a:gd name="T48" fmla="*/ 92 w 446"/>
                  <a:gd name="T4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6" h="796">
                    <a:moveTo>
                      <a:pt x="92" y="0"/>
                    </a:moveTo>
                    <a:cubicBezTo>
                      <a:pt x="115" y="0"/>
                      <a:pt x="137" y="9"/>
                      <a:pt x="153" y="24"/>
                    </a:cubicBezTo>
                    <a:cubicBezTo>
                      <a:pt x="153" y="24"/>
                      <a:pt x="153" y="24"/>
                      <a:pt x="153" y="24"/>
                    </a:cubicBezTo>
                    <a:cubicBezTo>
                      <a:pt x="153" y="24"/>
                      <a:pt x="153" y="24"/>
                      <a:pt x="153" y="24"/>
                    </a:cubicBezTo>
                    <a:cubicBezTo>
                      <a:pt x="156" y="26"/>
                      <a:pt x="159" y="29"/>
                      <a:pt x="161" y="32"/>
                    </a:cubicBezTo>
                    <a:cubicBezTo>
                      <a:pt x="274" y="148"/>
                      <a:pt x="274" y="148"/>
                      <a:pt x="274" y="148"/>
                    </a:cubicBezTo>
                    <a:cubicBezTo>
                      <a:pt x="416" y="148"/>
                      <a:pt x="416" y="148"/>
                      <a:pt x="416" y="148"/>
                    </a:cubicBezTo>
                    <a:cubicBezTo>
                      <a:pt x="432" y="148"/>
                      <a:pt x="446" y="161"/>
                      <a:pt x="446" y="178"/>
                    </a:cubicBezTo>
                    <a:cubicBezTo>
                      <a:pt x="446" y="195"/>
                      <a:pt x="432" y="208"/>
                      <a:pt x="416" y="208"/>
                    </a:cubicBezTo>
                    <a:cubicBezTo>
                      <a:pt x="256" y="208"/>
                      <a:pt x="256" y="208"/>
                      <a:pt x="256" y="208"/>
                    </a:cubicBezTo>
                    <a:cubicBezTo>
                      <a:pt x="183" y="135"/>
                      <a:pt x="183" y="135"/>
                      <a:pt x="183" y="135"/>
                    </a:cubicBezTo>
                    <a:cubicBezTo>
                      <a:pt x="183" y="348"/>
                      <a:pt x="183" y="348"/>
                      <a:pt x="183" y="348"/>
                    </a:cubicBezTo>
                    <a:cubicBezTo>
                      <a:pt x="416" y="348"/>
                      <a:pt x="416" y="348"/>
                      <a:pt x="416" y="348"/>
                    </a:cubicBezTo>
                    <a:cubicBezTo>
                      <a:pt x="416" y="348"/>
                      <a:pt x="416" y="348"/>
                      <a:pt x="416" y="348"/>
                    </a:cubicBezTo>
                    <a:cubicBezTo>
                      <a:pt x="432" y="348"/>
                      <a:pt x="445" y="361"/>
                      <a:pt x="445" y="377"/>
                    </a:cubicBezTo>
                    <a:cubicBezTo>
                      <a:pt x="445" y="378"/>
                      <a:pt x="445" y="378"/>
                      <a:pt x="445" y="378"/>
                    </a:cubicBezTo>
                    <a:cubicBezTo>
                      <a:pt x="445" y="378"/>
                      <a:pt x="445" y="378"/>
                      <a:pt x="445" y="378"/>
                    </a:cubicBezTo>
                    <a:cubicBezTo>
                      <a:pt x="445" y="747"/>
                      <a:pt x="445" y="747"/>
                      <a:pt x="445" y="747"/>
                    </a:cubicBezTo>
                    <a:cubicBezTo>
                      <a:pt x="445" y="774"/>
                      <a:pt x="423" y="796"/>
                      <a:pt x="395" y="796"/>
                    </a:cubicBezTo>
                    <a:cubicBezTo>
                      <a:pt x="368" y="796"/>
                      <a:pt x="346" y="774"/>
                      <a:pt x="346" y="747"/>
                    </a:cubicBezTo>
                    <a:cubicBezTo>
                      <a:pt x="346" y="456"/>
                      <a:pt x="346" y="456"/>
                      <a:pt x="346" y="456"/>
                    </a:cubicBezTo>
                    <a:cubicBezTo>
                      <a:pt x="92" y="456"/>
                      <a:pt x="92" y="456"/>
                      <a:pt x="92" y="456"/>
                    </a:cubicBezTo>
                    <a:cubicBezTo>
                      <a:pt x="41" y="456"/>
                      <a:pt x="0" y="415"/>
                      <a:pt x="0" y="364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41"/>
                      <a:pt x="41" y="0"/>
                      <a:pt x="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024" name="Freeform 31"/>
            <p:cNvSpPr/>
            <p:nvPr/>
          </p:nvSpPr>
          <p:spPr bwMode="auto">
            <a:xfrm>
              <a:off x="952500" y="1467648"/>
              <a:ext cx="544513" cy="536575"/>
            </a:xfrm>
            <a:custGeom>
              <a:avLst/>
              <a:gdLst>
                <a:gd name="T0" fmla="*/ 323 w 323"/>
                <a:gd name="T1" fmla="*/ 130 h 318"/>
                <a:gd name="T2" fmla="*/ 161 w 323"/>
                <a:gd name="T3" fmla="*/ 0 h 318"/>
                <a:gd name="T4" fmla="*/ 0 w 323"/>
                <a:gd name="T5" fmla="*/ 130 h 318"/>
                <a:gd name="T6" fmla="*/ 161 w 323"/>
                <a:gd name="T7" fmla="*/ 261 h 318"/>
                <a:gd name="T8" fmla="*/ 179 w 323"/>
                <a:gd name="T9" fmla="*/ 260 h 318"/>
                <a:gd name="T10" fmla="*/ 244 w 323"/>
                <a:gd name="T11" fmla="*/ 318 h 318"/>
                <a:gd name="T12" fmla="*/ 244 w 323"/>
                <a:gd name="T13" fmla="*/ 242 h 318"/>
                <a:gd name="T14" fmla="*/ 323 w 323"/>
                <a:gd name="T15" fmla="*/ 13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18">
                  <a:moveTo>
                    <a:pt x="323" y="130"/>
                  </a:moveTo>
                  <a:cubicBezTo>
                    <a:pt x="323" y="58"/>
                    <a:pt x="250" y="0"/>
                    <a:pt x="161" y="0"/>
                  </a:cubicBezTo>
                  <a:cubicBezTo>
                    <a:pt x="72" y="0"/>
                    <a:pt x="0" y="58"/>
                    <a:pt x="0" y="130"/>
                  </a:cubicBezTo>
                  <a:cubicBezTo>
                    <a:pt x="0" y="203"/>
                    <a:pt x="72" y="261"/>
                    <a:pt x="161" y="261"/>
                  </a:cubicBezTo>
                  <a:cubicBezTo>
                    <a:pt x="167" y="261"/>
                    <a:pt x="173" y="261"/>
                    <a:pt x="179" y="260"/>
                  </a:cubicBezTo>
                  <a:cubicBezTo>
                    <a:pt x="244" y="318"/>
                    <a:pt x="244" y="318"/>
                    <a:pt x="244" y="318"/>
                  </a:cubicBezTo>
                  <a:cubicBezTo>
                    <a:pt x="244" y="242"/>
                    <a:pt x="244" y="242"/>
                    <a:pt x="244" y="242"/>
                  </a:cubicBezTo>
                  <a:cubicBezTo>
                    <a:pt x="291" y="220"/>
                    <a:pt x="323" y="178"/>
                    <a:pt x="323" y="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5" name="Freeform 32"/>
            <p:cNvSpPr/>
            <p:nvPr/>
          </p:nvSpPr>
          <p:spPr bwMode="auto">
            <a:xfrm>
              <a:off x="3197225" y="1467648"/>
              <a:ext cx="544513" cy="536575"/>
            </a:xfrm>
            <a:custGeom>
              <a:avLst/>
              <a:gdLst>
                <a:gd name="T0" fmla="*/ 0 w 323"/>
                <a:gd name="T1" fmla="*/ 130 h 318"/>
                <a:gd name="T2" fmla="*/ 161 w 323"/>
                <a:gd name="T3" fmla="*/ 0 h 318"/>
                <a:gd name="T4" fmla="*/ 323 w 323"/>
                <a:gd name="T5" fmla="*/ 130 h 318"/>
                <a:gd name="T6" fmla="*/ 161 w 323"/>
                <a:gd name="T7" fmla="*/ 261 h 318"/>
                <a:gd name="T8" fmla="*/ 143 w 323"/>
                <a:gd name="T9" fmla="*/ 260 h 318"/>
                <a:gd name="T10" fmla="*/ 78 w 323"/>
                <a:gd name="T11" fmla="*/ 318 h 318"/>
                <a:gd name="T12" fmla="*/ 78 w 323"/>
                <a:gd name="T13" fmla="*/ 242 h 318"/>
                <a:gd name="T14" fmla="*/ 0 w 323"/>
                <a:gd name="T15" fmla="*/ 13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18">
                  <a:moveTo>
                    <a:pt x="0" y="130"/>
                  </a:moveTo>
                  <a:cubicBezTo>
                    <a:pt x="0" y="58"/>
                    <a:pt x="72" y="0"/>
                    <a:pt x="161" y="0"/>
                  </a:cubicBezTo>
                  <a:cubicBezTo>
                    <a:pt x="250" y="0"/>
                    <a:pt x="323" y="58"/>
                    <a:pt x="323" y="130"/>
                  </a:cubicBezTo>
                  <a:cubicBezTo>
                    <a:pt x="323" y="203"/>
                    <a:pt x="250" y="261"/>
                    <a:pt x="161" y="261"/>
                  </a:cubicBezTo>
                  <a:cubicBezTo>
                    <a:pt x="155" y="261"/>
                    <a:pt x="149" y="261"/>
                    <a:pt x="143" y="260"/>
                  </a:cubicBezTo>
                  <a:cubicBezTo>
                    <a:pt x="78" y="318"/>
                    <a:pt x="78" y="318"/>
                    <a:pt x="78" y="318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31" y="220"/>
                    <a:pt x="0" y="178"/>
                    <a:pt x="0" y="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6" name="Freeform 33"/>
            <p:cNvSpPr>
              <a:spLocks noEditPoints="1"/>
            </p:cNvSpPr>
            <p:nvPr/>
          </p:nvSpPr>
          <p:spPr bwMode="auto">
            <a:xfrm>
              <a:off x="3394075" y="1597823"/>
              <a:ext cx="149225" cy="188913"/>
            </a:xfrm>
            <a:custGeom>
              <a:avLst/>
              <a:gdLst>
                <a:gd name="T0" fmla="*/ 5 w 88"/>
                <a:gd name="T1" fmla="*/ 0 h 112"/>
                <a:gd name="T2" fmla="*/ 84 w 88"/>
                <a:gd name="T3" fmla="*/ 9 h 112"/>
                <a:gd name="T4" fmla="*/ 72 w 88"/>
                <a:gd name="T5" fmla="*/ 41 h 112"/>
                <a:gd name="T6" fmla="*/ 72 w 88"/>
                <a:gd name="T7" fmla="*/ 73 h 112"/>
                <a:gd name="T8" fmla="*/ 88 w 88"/>
                <a:gd name="T9" fmla="*/ 108 h 112"/>
                <a:gd name="T10" fmla="*/ 0 w 88"/>
                <a:gd name="T11" fmla="*/ 108 h 112"/>
                <a:gd name="T12" fmla="*/ 16 w 88"/>
                <a:gd name="T13" fmla="*/ 73 h 112"/>
                <a:gd name="T14" fmla="*/ 16 w 88"/>
                <a:gd name="T15" fmla="*/ 41 h 112"/>
                <a:gd name="T16" fmla="*/ 5 w 88"/>
                <a:gd name="T17" fmla="*/ 9 h 112"/>
                <a:gd name="T18" fmla="*/ 60 w 88"/>
                <a:gd name="T19" fmla="*/ 84 h 112"/>
                <a:gd name="T20" fmla="*/ 14 w 88"/>
                <a:gd name="T21" fmla="*/ 103 h 112"/>
                <a:gd name="T22" fmla="*/ 16 w 88"/>
                <a:gd name="T23" fmla="*/ 89 h 112"/>
                <a:gd name="T24" fmla="*/ 62 w 88"/>
                <a:gd name="T25" fmla="*/ 80 h 112"/>
                <a:gd name="T26" fmla="*/ 68 w 88"/>
                <a:gd name="T27" fmla="*/ 75 h 112"/>
                <a:gd name="T28" fmla="*/ 47 w 88"/>
                <a:gd name="T29" fmla="*/ 59 h 112"/>
                <a:gd name="T30" fmla="*/ 47 w 88"/>
                <a:gd name="T31" fmla="*/ 59 h 112"/>
                <a:gd name="T32" fmla="*/ 46 w 88"/>
                <a:gd name="T33" fmla="*/ 59 h 112"/>
                <a:gd name="T34" fmla="*/ 46 w 88"/>
                <a:gd name="T35" fmla="*/ 57 h 112"/>
                <a:gd name="T36" fmla="*/ 46 w 88"/>
                <a:gd name="T37" fmla="*/ 57 h 112"/>
                <a:gd name="T38" fmla="*/ 46 w 88"/>
                <a:gd name="T39" fmla="*/ 57 h 112"/>
                <a:gd name="T40" fmla="*/ 46 w 88"/>
                <a:gd name="T41" fmla="*/ 56 h 112"/>
                <a:gd name="T42" fmla="*/ 46 w 88"/>
                <a:gd name="T43" fmla="*/ 55 h 112"/>
                <a:gd name="T44" fmla="*/ 47 w 88"/>
                <a:gd name="T45" fmla="*/ 55 h 112"/>
                <a:gd name="T46" fmla="*/ 48 w 88"/>
                <a:gd name="T47" fmla="*/ 55 h 112"/>
                <a:gd name="T48" fmla="*/ 75 w 88"/>
                <a:gd name="T49" fmla="*/ 9 h 112"/>
                <a:gd name="T50" fmla="*/ 21 w 88"/>
                <a:gd name="T51" fmla="*/ 39 h 112"/>
                <a:gd name="T52" fmla="*/ 41 w 88"/>
                <a:gd name="T53" fmla="*/ 55 h 112"/>
                <a:gd name="T54" fmla="*/ 42 w 88"/>
                <a:gd name="T55" fmla="*/ 55 h 112"/>
                <a:gd name="T56" fmla="*/ 42 w 88"/>
                <a:gd name="T57" fmla="*/ 55 h 112"/>
                <a:gd name="T58" fmla="*/ 43 w 88"/>
                <a:gd name="T59" fmla="*/ 57 h 112"/>
                <a:gd name="T60" fmla="*/ 43 w 88"/>
                <a:gd name="T61" fmla="*/ 57 h 112"/>
                <a:gd name="T62" fmla="*/ 43 w 88"/>
                <a:gd name="T63" fmla="*/ 57 h 112"/>
                <a:gd name="T64" fmla="*/ 42 w 88"/>
                <a:gd name="T65" fmla="*/ 58 h 112"/>
                <a:gd name="T66" fmla="*/ 42 w 88"/>
                <a:gd name="T67" fmla="*/ 59 h 112"/>
                <a:gd name="T68" fmla="*/ 42 w 88"/>
                <a:gd name="T69" fmla="*/ 59 h 112"/>
                <a:gd name="T70" fmla="*/ 41 w 88"/>
                <a:gd name="T71" fmla="*/ 59 h 112"/>
                <a:gd name="T72" fmla="*/ 16 w 88"/>
                <a:gd name="T73" fmla="*/ 89 h 112"/>
                <a:gd name="T74" fmla="*/ 30 w 88"/>
                <a:gd name="T75" fmla="*/ 43 h 112"/>
                <a:gd name="T76" fmla="*/ 42 w 88"/>
                <a:gd name="T77" fmla="*/ 50 h 112"/>
                <a:gd name="T78" fmla="*/ 43 w 88"/>
                <a:gd name="T79" fmla="*/ 51 h 112"/>
                <a:gd name="T80" fmla="*/ 45 w 88"/>
                <a:gd name="T81" fmla="*/ 51 h 112"/>
                <a:gd name="T82" fmla="*/ 46 w 88"/>
                <a:gd name="T83" fmla="*/ 50 h 112"/>
                <a:gd name="T84" fmla="*/ 67 w 88"/>
                <a:gd name="T85" fmla="*/ 31 h 112"/>
                <a:gd name="T86" fmla="*/ 55 w 88"/>
                <a:gd name="T87" fmla="*/ 40 h 112"/>
                <a:gd name="T88" fmla="*/ 45 w 88"/>
                <a:gd name="T89" fmla="*/ 46 h 112"/>
                <a:gd name="T90" fmla="*/ 44 w 88"/>
                <a:gd name="T91" fmla="*/ 46 h 112"/>
                <a:gd name="T92" fmla="*/ 33 w 88"/>
                <a:gd name="T93" fmla="*/ 40 h 112"/>
                <a:gd name="T94" fmla="*/ 22 w 88"/>
                <a:gd name="T95" fmla="*/ 31 h 112"/>
                <a:gd name="T96" fmla="*/ 45 w 88"/>
                <a:gd name="T97" fmla="*/ 4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12">
                  <a:moveTo>
                    <a:pt x="5" y="9"/>
                  </a:move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6" y="0"/>
                    <a:pt x="88" y="2"/>
                    <a:pt x="88" y="5"/>
                  </a:cubicBezTo>
                  <a:cubicBezTo>
                    <a:pt x="88" y="7"/>
                    <a:pt x="86" y="9"/>
                    <a:pt x="84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79" y="23"/>
                    <a:pt x="77" y="33"/>
                    <a:pt x="72" y="41"/>
                  </a:cubicBezTo>
                  <a:cubicBezTo>
                    <a:pt x="72" y="41"/>
                    <a:pt x="72" y="41"/>
                    <a:pt x="72" y="41"/>
                  </a:cubicBezTo>
                  <a:cubicBezTo>
                    <a:pt x="67" y="49"/>
                    <a:pt x="62" y="54"/>
                    <a:pt x="55" y="57"/>
                  </a:cubicBezTo>
                  <a:cubicBezTo>
                    <a:pt x="62" y="60"/>
                    <a:pt x="67" y="65"/>
                    <a:pt x="72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6" y="80"/>
                    <a:pt x="79" y="90"/>
                    <a:pt x="80" y="103"/>
                  </a:cubicBezTo>
                  <a:cubicBezTo>
                    <a:pt x="84" y="103"/>
                    <a:pt x="84" y="103"/>
                    <a:pt x="84" y="103"/>
                  </a:cubicBezTo>
                  <a:cubicBezTo>
                    <a:pt x="86" y="103"/>
                    <a:pt x="88" y="105"/>
                    <a:pt x="88" y="108"/>
                  </a:cubicBezTo>
                  <a:cubicBezTo>
                    <a:pt x="88" y="110"/>
                    <a:pt x="86" y="112"/>
                    <a:pt x="84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2" y="112"/>
                    <a:pt x="0" y="110"/>
                    <a:pt x="0" y="108"/>
                  </a:cubicBezTo>
                  <a:cubicBezTo>
                    <a:pt x="0" y="105"/>
                    <a:pt x="2" y="103"/>
                    <a:pt x="5" y="103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9" y="90"/>
                    <a:pt x="12" y="80"/>
                    <a:pt x="16" y="73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1" y="65"/>
                    <a:pt x="27" y="60"/>
                    <a:pt x="33" y="57"/>
                  </a:cubicBezTo>
                  <a:cubicBezTo>
                    <a:pt x="27" y="54"/>
                    <a:pt x="21" y="49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2" y="33"/>
                    <a:pt x="9" y="23"/>
                    <a:pt x="8" y="9"/>
                  </a:cubicBezTo>
                  <a:cubicBezTo>
                    <a:pt x="5" y="9"/>
                    <a:pt x="5" y="9"/>
                    <a:pt x="5" y="9"/>
                  </a:cubicBezTo>
                  <a:close/>
                  <a:moveTo>
                    <a:pt x="74" y="103"/>
                  </a:moveTo>
                  <a:cubicBezTo>
                    <a:pt x="74" y="103"/>
                    <a:pt x="74" y="103"/>
                    <a:pt x="74" y="103"/>
                  </a:cubicBezTo>
                  <a:cubicBezTo>
                    <a:pt x="72" y="94"/>
                    <a:pt x="66" y="88"/>
                    <a:pt x="60" y="84"/>
                  </a:cubicBezTo>
                  <a:cubicBezTo>
                    <a:pt x="55" y="81"/>
                    <a:pt x="50" y="80"/>
                    <a:pt x="44" y="80"/>
                  </a:cubicBezTo>
                  <a:cubicBezTo>
                    <a:pt x="39" y="80"/>
                    <a:pt x="33" y="81"/>
                    <a:pt x="28" y="84"/>
                  </a:cubicBezTo>
                  <a:cubicBezTo>
                    <a:pt x="22" y="88"/>
                    <a:pt x="17" y="94"/>
                    <a:pt x="14" y="103"/>
                  </a:cubicBezTo>
                  <a:cubicBezTo>
                    <a:pt x="74" y="103"/>
                    <a:pt x="74" y="103"/>
                    <a:pt x="74" y="103"/>
                  </a:cubicBezTo>
                  <a:close/>
                  <a:moveTo>
                    <a:pt x="16" y="89"/>
                  </a:moveTo>
                  <a:cubicBezTo>
                    <a:pt x="16" y="89"/>
                    <a:pt x="16" y="89"/>
                    <a:pt x="16" y="89"/>
                  </a:cubicBezTo>
                  <a:cubicBezTo>
                    <a:pt x="18" y="85"/>
                    <a:pt x="22" y="82"/>
                    <a:pt x="26" y="80"/>
                  </a:cubicBezTo>
                  <a:cubicBezTo>
                    <a:pt x="31" y="76"/>
                    <a:pt x="38" y="75"/>
                    <a:pt x="44" y="75"/>
                  </a:cubicBezTo>
                  <a:cubicBezTo>
                    <a:pt x="50" y="75"/>
                    <a:pt x="57" y="76"/>
                    <a:pt x="62" y="80"/>
                  </a:cubicBezTo>
                  <a:cubicBezTo>
                    <a:pt x="66" y="82"/>
                    <a:pt x="70" y="85"/>
                    <a:pt x="73" y="89"/>
                  </a:cubicBezTo>
                  <a:cubicBezTo>
                    <a:pt x="72" y="84"/>
                    <a:pt x="70" y="79"/>
                    <a:pt x="68" y="76"/>
                  </a:cubicBezTo>
                  <a:cubicBezTo>
                    <a:pt x="68" y="75"/>
                    <a:pt x="68" y="75"/>
                    <a:pt x="68" y="75"/>
                  </a:cubicBezTo>
                  <a:cubicBezTo>
                    <a:pt x="62" y="67"/>
                    <a:pt x="55" y="62"/>
                    <a:pt x="48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6" y="58"/>
                    <a:pt x="46" y="58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56"/>
                    <a:pt x="46" y="56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55" y="52"/>
                    <a:pt x="62" y="47"/>
                    <a:pt x="68" y="39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72" y="31"/>
                    <a:pt x="74" y="22"/>
                    <a:pt x="75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22"/>
                    <a:pt x="17" y="31"/>
                    <a:pt x="21" y="38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6" y="47"/>
                    <a:pt x="33" y="52"/>
                    <a:pt x="41" y="55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1" y="55"/>
                    <a:pt x="41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6"/>
                    <a:pt x="42" y="56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33" y="62"/>
                    <a:pt x="26" y="67"/>
                    <a:pt x="21" y="75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19" y="79"/>
                    <a:pt x="17" y="84"/>
                    <a:pt x="16" y="89"/>
                  </a:cubicBezTo>
                  <a:close/>
                  <a:moveTo>
                    <a:pt x="22" y="31"/>
                  </a:moveTo>
                  <a:cubicBezTo>
                    <a:pt x="22" y="31"/>
                    <a:pt x="22" y="31"/>
                    <a:pt x="22" y="31"/>
                  </a:cubicBezTo>
                  <a:cubicBezTo>
                    <a:pt x="24" y="35"/>
                    <a:pt x="26" y="40"/>
                    <a:pt x="30" y="43"/>
                  </a:cubicBezTo>
                  <a:cubicBezTo>
                    <a:pt x="33" y="46"/>
                    <a:pt x="37" y="49"/>
                    <a:pt x="42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51"/>
                    <a:pt x="45" y="51"/>
                    <a:pt x="45" y="51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51" y="49"/>
                    <a:pt x="55" y="46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62" y="40"/>
                    <a:pt x="65" y="35"/>
                    <a:pt x="67" y="31"/>
                  </a:cubicBezTo>
                  <a:cubicBezTo>
                    <a:pt x="67" y="29"/>
                    <a:pt x="66" y="28"/>
                    <a:pt x="65" y="27"/>
                  </a:cubicBezTo>
                  <a:cubicBezTo>
                    <a:pt x="64" y="27"/>
                    <a:pt x="62" y="27"/>
                    <a:pt x="62" y="29"/>
                  </a:cubicBezTo>
                  <a:cubicBezTo>
                    <a:pt x="60" y="33"/>
                    <a:pt x="58" y="37"/>
                    <a:pt x="55" y="40"/>
                  </a:cubicBezTo>
                  <a:cubicBezTo>
                    <a:pt x="52" y="42"/>
                    <a:pt x="49" y="44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39" y="44"/>
                    <a:pt x="36" y="42"/>
                    <a:pt x="33" y="40"/>
                  </a:cubicBezTo>
                  <a:cubicBezTo>
                    <a:pt x="30" y="37"/>
                    <a:pt x="28" y="33"/>
                    <a:pt x="27" y="29"/>
                  </a:cubicBezTo>
                  <a:cubicBezTo>
                    <a:pt x="26" y="27"/>
                    <a:pt x="25" y="27"/>
                    <a:pt x="23" y="27"/>
                  </a:cubicBezTo>
                  <a:cubicBezTo>
                    <a:pt x="22" y="28"/>
                    <a:pt x="21" y="29"/>
                    <a:pt x="22" y="31"/>
                  </a:cubicBezTo>
                  <a:close/>
                  <a:moveTo>
                    <a:pt x="45" y="46"/>
                  </a:moveTo>
                  <a:cubicBezTo>
                    <a:pt x="45" y="46"/>
                    <a:pt x="45" y="46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lose/>
                </a:path>
              </a:pathLst>
            </a:custGeom>
            <a:solidFill>
              <a:srgbClr val="F8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7" name="Freeform 34"/>
            <p:cNvSpPr>
              <a:spLocks noEditPoints="1"/>
            </p:cNvSpPr>
            <p:nvPr/>
          </p:nvSpPr>
          <p:spPr bwMode="auto">
            <a:xfrm>
              <a:off x="1130300" y="1604173"/>
              <a:ext cx="187325" cy="176213"/>
            </a:xfrm>
            <a:custGeom>
              <a:avLst/>
              <a:gdLst>
                <a:gd name="T0" fmla="*/ 5 w 112"/>
                <a:gd name="T1" fmla="*/ 57 h 105"/>
                <a:gd name="T2" fmla="*/ 13 w 112"/>
                <a:gd name="T3" fmla="*/ 9 h 105"/>
                <a:gd name="T4" fmla="*/ 22 w 112"/>
                <a:gd name="T5" fmla="*/ 0 h 105"/>
                <a:gd name="T6" fmla="*/ 97 w 112"/>
                <a:gd name="T7" fmla="*/ 3 h 105"/>
                <a:gd name="T8" fmla="*/ 100 w 112"/>
                <a:gd name="T9" fmla="*/ 9 h 105"/>
                <a:gd name="T10" fmla="*/ 108 w 112"/>
                <a:gd name="T11" fmla="*/ 57 h 105"/>
                <a:gd name="T12" fmla="*/ 112 w 112"/>
                <a:gd name="T13" fmla="*/ 61 h 105"/>
                <a:gd name="T14" fmla="*/ 108 w 112"/>
                <a:gd name="T15" fmla="*/ 105 h 105"/>
                <a:gd name="T16" fmla="*/ 5 w 112"/>
                <a:gd name="T17" fmla="*/ 105 h 105"/>
                <a:gd name="T18" fmla="*/ 0 w 112"/>
                <a:gd name="T19" fmla="*/ 100 h 105"/>
                <a:gd name="T20" fmla="*/ 5 w 112"/>
                <a:gd name="T21" fmla="*/ 57 h 105"/>
                <a:gd name="T22" fmla="*/ 18 w 112"/>
                <a:gd name="T23" fmla="*/ 57 h 105"/>
                <a:gd name="T24" fmla="*/ 34 w 112"/>
                <a:gd name="T25" fmla="*/ 61 h 105"/>
                <a:gd name="T26" fmla="*/ 56 w 112"/>
                <a:gd name="T27" fmla="*/ 79 h 105"/>
                <a:gd name="T28" fmla="*/ 78 w 112"/>
                <a:gd name="T29" fmla="*/ 61 h 105"/>
                <a:gd name="T30" fmla="*/ 83 w 112"/>
                <a:gd name="T31" fmla="*/ 57 h 105"/>
                <a:gd name="T32" fmla="*/ 95 w 112"/>
                <a:gd name="T33" fmla="*/ 9 h 105"/>
                <a:gd name="T34" fmla="*/ 93 w 112"/>
                <a:gd name="T35" fmla="*/ 6 h 105"/>
                <a:gd name="T36" fmla="*/ 22 w 112"/>
                <a:gd name="T37" fmla="*/ 5 h 105"/>
                <a:gd name="T38" fmla="*/ 18 w 112"/>
                <a:gd name="T39" fmla="*/ 9 h 105"/>
                <a:gd name="T40" fmla="*/ 32 w 112"/>
                <a:gd name="T41" fmla="*/ 35 h 105"/>
                <a:gd name="T42" fmla="*/ 49 w 112"/>
                <a:gd name="T43" fmla="*/ 52 h 105"/>
                <a:gd name="T44" fmla="*/ 55 w 112"/>
                <a:gd name="T45" fmla="*/ 52 h 105"/>
                <a:gd name="T46" fmla="*/ 86 w 112"/>
                <a:gd name="T47" fmla="*/ 21 h 105"/>
                <a:gd name="T48" fmla="*/ 80 w 112"/>
                <a:gd name="T49" fmla="*/ 15 h 105"/>
                <a:gd name="T50" fmla="*/ 38 w 112"/>
                <a:gd name="T51" fmla="*/ 29 h 105"/>
                <a:gd name="T52" fmla="*/ 32 w 112"/>
                <a:gd name="T53" fmla="*/ 35 h 105"/>
                <a:gd name="T54" fmla="*/ 27 w 112"/>
                <a:gd name="T55" fmla="*/ 66 h 105"/>
                <a:gd name="T56" fmla="*/ 9 w 112"/>
                <a:gd name="T57" fmla="*/ 96 h 105"/>
                <a:gd name="T58" fmla="*/ 103 w 112"/>
                <a:gd name="T59" fmla="*/ 66 h 105"/>
                <a:gd name="T60" fmla="*/ 76 w 112"/>
                <a:gd name="T61" fmla="*/ 81 h 105"/>
                <a:gd name="T62" fmla="*/ 36 w 112"/>
                <a:gd name="T63" fmla="*/ 8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05">
                  <a:moveTo>
                    <a:pt x="5" y="57"/>
                  </a:moveTo>
                  <a:cubicBezTo>
                    <a:pt x="5" y="57"/>
                    <a:pt x="5" y="57"/>
                    <a:pt x="5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7"/>
                    <a:pt x="14" y="4"/>
                    <a:pt x="15" y="3"/>
                  </a:cubicBezTo>
                  <a:cubicBezTo>
                    <a:pt x="17" y="1"/>
                    <a:pt x="20" y="0"/>
                    <a:pt x="22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3" y="0"/>
                    <a:pt x="95" y="1"/>
                    <a:pt x="97" y="3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99" y="4"/>
                    <a:pt x="100" y="7"/>
                    <a:pt x="100" y="9"/>
                  </a:cubicBezTo>
                  <a:cubicBezTo>
                    <a:pt x="100" y="57"/>
                    <a:pt x="100" y="57"/>
                    <a:pt x="100" y="57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10" y="57"/>
                    <a:pt x="112" y="59"/>
                    <a:pt x="112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2" y="103"/>
                    <a:pt x="110" y="105"/>
                    <a:pt x="108" y="105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2" y="105"/>
                    <a:pt x="0" y="103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59"/>
                    <a:pt x="2" y="57"/>
                    <a:pt x="5" y="57"/>
                  </a:cubicBezTo>
                  <a:close/>
                  <a:moveTo>
                    <a:pt x="18" y="57"/>
                  </a:moveTo>
                  <a:cubicBezTo>
                    <a:pt x="18" y="57"/>
                    <a:pt x="18" y="57"/>
                    <a:pt x="18" y="57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2" y="57"/>
                    <a:pt x="34" y="59"/>
                    <a:pt x="34" y="61"/>
                  </a:cubicBezTo>
                  <a:cubicBezTo>
                    <a:pt x="35" y="66"/>
                    <a:pt x="38" y="71"/>
                    <a:pt x="42" y="74"/>
                  </a:cubicBezTo>
                  <a:cubicBezTo>
                    <a:pt x="46" y="77"/>
                    <a:pt x="51" y="79"/>
                    <a:pt x="56" y="79"/>
                  </a:cubicBezTo>
                  <a:cubicBezTo>
                    <a:pt x="62" y="79"/>
                    <a:pt x="67" y="77"/>
                    <a:pt x="71" y="74"/>
                  </a:cubicBezTo>
                  <a:cubicBezTo>
                    <a:pt x="75" y="71"/>
                    <a:pt x="77" y="66"/>
                    <a:pt x="78" y="61"/>
                  </a:cubicBezTo>
                  <a:cubicBezTo>
                    <a:pt x="79" y="59"/>
                    <a:pt x="81" y="57"/>
                    <a:pt x="83" y="57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95" y="57"/>
                    <a:pt x="95" y="57"/>
                    <a:pt x="95" y="5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5" y="8"/>
                    <a:pt x="94" y="7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2" y="5"/>
                    <a:pt x="91" y="5"/>
                    <a:pt x="90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0" y="5"/>
                    <a:pt x="19" y="6"/>
                  </a:cubicBezTo>
                  <a:cubicBezTo>
                    <a:pt x="18" y="7"/>
                    <a:pt x="18" y="8"/>
                    <a:pt x="18" y="9"/>
                  </a:cubicBezTo>
                  <a:cubicBezTo>
                    <a:pt x="18" y="57"/>
                    <a:pt x="18" y="57"/>
                    <a:pt x="18" y="57"/>
                  </a:cubicBezTo>
                  <a:close/>
                  <a:moveTo>
                    <a:pt x="32" y="35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51" y="53"/>
                    <a:pt x="53" y="53"/>
                    <a:pt x="55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87" y="19"/>
                    <a:pt x="87" y="17"/>
                    <a:pt x="86" y="15"/>
                  </a:cubicBezTo>
                  <a:cubicBezTo>
                    <a:pt x="84" y="13"/>
                    <a:pt x="81" y="13"/>
                    <a:pt x="80" y="15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6" y="27"/>
                    <a:pt x="34" y="27"/>
                    <a:pt x="32" y="29"/>
                  </a:cubicBezTo>
                  <a:cubicBezTo>
                    <a:pt x="30" y="30"/>
                    <a:pt x="30" y="33"/>
                    <a:pt x="32" y="35"/>
                  </a:cubicBezTo>
                  <a:close/>
                  <a:moveTo>
                    <a:pt x="27" y="66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4" y="72"/>
                    <a:pt x="81" y="77"/>
                    <a:pt x="76" y="81"/>
                  </a:cubicBezTo>
                  <a:cubicBezTo>
                    <a:pt x="71" y="85"/>
                    <a:pt x="64" y="88"/>
                    <a:pt x="56" y="88"/>
                  </a:cubicBezTo>
                  <a:cubicBezTo>
                    <a:pt x="49" y="88"/>
                    <a:pt x="42" y="85"/>
                    <a:pt x="36" y="81"/>
                  </a:cubicBezTo>
                  <a:cubicBezTo>
                    <a:pt x="32" y="77"/>
                    <a:pt x="28" y="72"/>
                    <a:pt x="27" y="66"/>
                  </a:cubicBezTo>
                  <a:close/>
                </a:path>
              </a:pathLst>
            </a:custGeom>
            <a:solidFill>
              <a:srgbClr val="F8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rgbClr val="1D9A7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描述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1122643" y="1503063"/>
            <a:ext cx="3413259" cy="190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通过学习制定风景图片拍摄方案，初步了解风景图片市场的特点，进一步了解工作流程、岗位职责和企业标准。并且能够独立准确地分析客户需求，制作商业风景图片的拍摄进度表。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学习如何准备外出风景拍摄设备，在拍摄过程中如何利用自然环境中的光线，如何构图得到一张完美的、充满意境美的风景图片。</a:t>
            </a:r>
          </a:p>
        </p:txBody>
      </p:sp>
    </p:spTree>
    <p:extLst>
      <p:ext uri="{BB962C8B-B14F-4D97-AF65-F5344CB8AC3E}">
        <p14:creationId xmlns:p14="http://schemas.microsoft.com/office/powerpoint/2010/main" val="2760416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0" grpId="0" animBg="1"/>
      <p:bldP spid="40" grpId="1" animBg="1"/>
      <p:bldP spid="41" grpId="0" animBg="1"/>
      <p:bldP spid="41" grpId="1" animBg="1"/>
      <p:bldP spid="42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工作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环境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6" name="菱形 5"/>
          <p:cNvSpPr/>
          <p:nvPr/>
        </p:nvSpPr>
        <p:spPr>
          <a:xfrm>
            <a:off x="4210373" y="1202805"/>
            <a:ext cx="720080" cy="72008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200" dirty="0"/>
          </a:p>
        </p:txBody>
      </p:sp>
      <p:cxnSp>
        <p:nvCxnSpPr>
          <p:cNvPr id="8" name="直接连接符 7"/>
          <p:cNvCxnSpPr>
            <a:stCxn id="6" idx="2"/>
            <a:endCxn id="23" idx="0"/>
          </p:cNvCxnSpPr>
          <p:nvPr/>
        </p:nvCxnSpPr>
        <p:spPr>
          <a:xfrm>
            <a:off x="4570412" y="1922889"/>
            <a:ext cx="0" cy="1659455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6" idx="1"/>
          </p:cNvCxnSpPr>
          <p:nvPr/>
        </p:nvCxnSpPr>
        <p:spPr>
          <a:xfrm flipH="1">
            <a:off x="3922341" y="156284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402065" y="1074448"/>
            <a:ext cx="2376263" cy="2592288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3" name="直接连接符 12"/>
          <p:cNvCxnSpPr/>
          <p:nvPr/>
        </p:nvCxnSpPr>
        <p:spPr>
          <a:xfrm>
            <a:off x="1487885" y="156284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1487884" y="1301150"/>
            <a:ext cx="1426344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环境要求</a:t>
            </a: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1487885" y="1636430"/>
            <a:ext cx="2218432" cy="17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教室、摄影棚、多媒体投影。</a:t>
            </a:r>
          </a:p>
        </p:txBody>
      </p:sp>
      <p:sp>
        <p:nvSpPr>
          <p:cNvPr id="23" name="菱形 22"/>
          <p:cNvSpPr/>
          <p:nvPr/>
        </p:nvSpPr>
        <p:spPr>
          <a:xfrm>
            <a:off x="4210373" y="3582340"/>
            <a:ext cx="720080" cy="72008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200" dirty="0"/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4930451" y="3942379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5356846" y="1301150"/>
            <a:ext cx="2376263" cy="329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7" name="直接连接符 26"/>
          <p:cNvCxnSpPr/>
          <p:nvPr/>
        </p:nvCxnSpPr>
        <p:spPr>
          <a:xfrm>
            <a:off x="5442664" y="3942379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5442664" y="3680685"/>
            <a:ext cx="1426344" cy="19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所需工具</a:t>
            </a: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5442664" y="4015965"/>
            <a:ext cx="2218432" cy="38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数码专业相机、投影仪、专业摄影灯光、摄影棚。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885" y="1944181"/>
            <a:ext cx="2218433" cy="14774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8"/>
          <a:stretch/>
        </p:blipFill>
        <p:spPr>
          <a:xfrm>
            <a:off x="5442664" y="1524921"/>
            <a:ext cx="2218432" cy="19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20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/>
      <p:bldP spid="6" grpId="0" animBg="1"/>
      <p:bldP spid="9" grpId="0" animBg="1"/>
      <p:bldP spid="14" grpId="0"/>
      <p:bldP spid="15" grpId="0"/>
      <p:bldP spid="23" grpId="0" animBg="1"/>
      <p:bldP spid="25" grpId="0" animBg="1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19" name="Rectangle 24"/>
          <p:cNvSpPr>
            <a:spLocks noChangeArrowheads="1"/>
          </p:cNvSpPr>
          <p:nvPr/>
        </p:nvSpPr>
        <p:spPr bwMode="auto">
          <a:xfrm>
            <a:off x="4498408" y="1036414"/>
            <a:ext cx="3860017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）了解风景摄影。  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Rectangle 24"/>
          <p:cNvSpPr>
            <a:spLocks noChangeArrowheads="1"/>
          </p:cNvSpPr>
          <p:nvPr/>
        </p:nvSpPr>
        <p:spPr bwMode="auto">
          <a:xfrm>
            <a:off x="4570412" y="1418956"/>
            <a:ext cx="3667009" cy="30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风景摄影是以自然景物和人文景观为拍摄对象的一种摄影门类。风景摄影还包括城市、建筑风景以及工业风景、农业风景和文化遗产风景等。风景摄影有以下特点：风景摄影讲究意境，作者主观思想和客观景物相融合。俗话说“三分拍摄，七分运气”，风景摄影注重对天气、光线的选择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图对风景摄影很重要。以最佳的布局方式把景物安排在画面最恰当的位置，即把构成整体的那些部分统一起来，形成画面的特定结构，以实现创作者的表现意图。“画面简洁，主题突出”被公认为摄影构图的普遍原则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2-1-41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2-1-42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394AF5B-FB7F-C5B6-5FB5-E06C1951F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12" y="1160363"/>
            <a:ext cx="3084172" cy="29198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119" grpId="0"/>
          <p:bldP spid="12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119" grpId="0"/>
          <p:bldP spid="120" grpId="0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蓝绿色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3636</TotalTime>
  <Words>2790</Words>
  <Application>Microsoft Office PowerPoint</Application>
  <PresentationFormat>自定义</PresentationFormat>
  <Paragraphs>153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2" baseType="lpstr">
      <vt:lpstr>微软雅黑</vt:lpstr>
      <vt:lpstr>Arial</vt:lpstr>
      <vt:lpstr>Calibri</vt:lpstr>
      <vt:lpstr>Calibri Light</vt:lpstr>
      <vt:lpstr>Impact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ma chong</cp:lastModifiedBy>
  <cp:revision>287</cp:revision>
  <dcterms:created xsi:type="dcterms:W3CDTF">2016-02-29T06:04:00Z</dcterms:created>
  <dcterms:modified xsi:type="dcterms:W3CDTF">2023-03-11T04:08:49Z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2052-10.1.0.5559</vt:lpwstr>
  </property>
</Properties>
</file>