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  <p:sldMasterId id="2147483692" r:id="rId5"/>
  </p:sldMasterIdLst>
  <p:notesMasterIdLst>
    <p:notesMasterId r:id="rId16"/>
  </p:notesMasterIdLst>
  <p:sldIdLst>
    <p:sldId id="257" r:id="rId6"/>
    <p:sldId id="820" r:id="rId7"/>
    <p:sldId id="821" r:id="rId8"/>
    <p:sldId id="810" r:id="rId9"/>
    <p:sldId id="822" r:id="rId10"/>
    <p:sldId id="823" r:id="rId11"/>
    <p:sldId id="811" r:id="rId12"/>
    <p:sldId id="813" r:id="rId13"/>
    <p:sldId id="812" r:id="rId14"/>
    <p:sldId id="29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6" userDrawn="1">
          <p15:clr>
            <a:srgbClr val="A4A3A4"/>
          </p15:clr>
        </p15:guide>
        <p15:guide id="2" pos="40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0D2F4"/>
    <a:srgbClr val="255FCF"/>
    <a:srgbClr val="FF0000"/>
    <a:srgbClr val="F86E6E"/>
    <a:srgbClr val="FEFDFD"/>
    <a:srgbClr val="ACA68F"/>
    <a:srgbClr val="A5A190"/>
    <a:srgbClr val="A6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1860"/>
    <p:restoredTop sz="94660"/>
  </p:normalViewPr>
  <p:slideViewPr>
    <p:cSldViewPr snapToGrid="0" showGuides="1">
      <p:cViewPr>
        <p:scale>
          <a:sx n="80" d="100"/>
          <a:sy n="80" d="100"/>
        </p:scale>
        <p:origin x="-509" y="221"/>
      </p:cViewPr>
      <p:guideLst>
        <p:guide orient="horz" pos="2036"/>
        <p:guide pos="40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gs" Target="tags/tag6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7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00" y="1854199"/>
            <a:ext cx="91458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00" y="3602038"/>
            <a:ext cx="91458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366" y="551543"/>
            <a:ext cx="10517671" cy="555897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4434" y="-16138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60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690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4690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4776" y="5617298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1955">
                <a:solidFill>
                  <a:schemeClr val="tx1">
                    <a:lumMod val="50000"/>
                  </a:schemeClr>
                </a:solidFill>
              </a:defRPr>
            </a:lvl1pPr>
            <a:lvl2pPr marL="442595" indent="0" algn="ctr">
              <a:buNone/>
              <a:defRPr sz="1955"/>
            </a:lvl2pPr>
            <a:lvl3pPr marL="886460" indent="0" algn="ctr">
              <a:buNone/>
              <a:defRPr sz="1760"/>
            </a:lvl3pPr>
            <a:lvl4pPr marL="1329055" indent="0" algn="ctr">
              <a:buNone/>
              <a:defRPr sz="1565"/>
            </a:lvl4pPr>
            <a:lvl5pPr marL="1772285" indent="0" algn="ctr">
              <a:buNone/>
              <a:defRPr sz="1565"/>
            </a:lvl5pPr>
            <a:lvl6pPr marL="2215515" indent="0" algn="ctr">
              <a:buNone/>
              <a:defRPr sz="1565"/>
            </a:lvl6pPr>
            <a:lvl7pPr marL="2658745" indent="0" algn="ctr">
              <a:buNone/>
              <a:defRPr sz="1565"/>
            </a:lvl7pPr>
            <a:lvl8pPr marL="3101340" indent="0" algn="ctr">
              <a:buNone/>
              <a:defRPr sz="1565"/>
            </a:lvl8pPr>
            <a:lvl9pPr marL="3544570" indent="0" algn="ctr">
              <a:buNone/>
              <a:defRPr sz="1565"/>
            </a:lvl9pPr>
          </a:lstStyle>
          <a:p>
            <a:pPr fontAlgn="base"/>
            <a:r>
              <a:rPr lang="zh-CN" altLang="en-US" sz="1955" strike="noStrike" noProof="1" smtClean="0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17" y="196921"/>
            <a:ext cx="12198965" cy="4676775"/>
            <a:chOff x="0" y="263187"/>
            <a:chExt cx="12196561" cy="4678119"/>
          </a:xfrm>
          <a:solidFill>
            <a:schemeClr val="bg2">
              <a:lumMod val="6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263187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561" y="2659028"/>
              <a:ext cx="12192000" cy="1713752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solidFill>
                <a:schemeClr val="accent2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>
              <a:off x="0" y="4373089"/>
              <a:ext cx="12192000" cy="0"/>
            </a:xfrm>
            <a:prstGeom prst="line">
              <a:avLst/>
            </a:prstGeom>
            <a:grpFill/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 flipV="1">
              <a:off x="0" y="4788227"/>
              <a:ext cx="3760470" cy="12068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908"/>
              <a:ext cx="3760470" cy="8257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603"/>
              <a:ext cx="3761105" cy="12068"/>
            </a:xfrm>
            <a:prstGeom prst="line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8322945" y="4788227"/>
              <a:ext cx="3873500" cy="12068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8322945" y="4870166"/>
              <a:ext cx="3790315" cy="3811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8323580" y="4940036"/>
              <a:ext cx="3868420" cy="1270"/>
            </a:xfrm>
            <a:prstGeom prst="line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4A411D-AA37-4616-B148-568AAC33223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469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4690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2345">
                <a:solidFill>
                  <a:schemeClr val="tx1"/>
                </a:solidFill>
              </a:defRPr>
            </a:lvl1pPr>
            <a:lvl2pPr marL="442595" indent="0">
              <a:buNone/>
              <a:defRPr sz="1955">
                <a:solidFill>
                  <a:schemeClr val="tx1">
                    <a:tint val="75000"/>
                  </a:schemeClr>
                </a:solidFill>
              </a:defRPr>
            </a:lvl2pPr>
            <a:lvl3pPr marL="8864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32905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4pPr>
            <a:lvl5pPr marL="177228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5pPr>
            <a:lvl6pPr marL="221551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6pPr>
            <a:lvl7pPr marL="265874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7pPr>
            <a:lvl8pPr marL="310134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8pPr>
            <a:lvl9pPr marL="354457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34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2595" indent="0">
              <a:buNone/>
              <a:defRPr sz="1955" b="1"/>
            </a:lvl2pPr>
            <a:lvl3pPr marL="886460" indent="0">
              <a:buNone/>
              <a:defRPr sz="1760" b="1"/>
            </a:lvl3pPr>
            <a:lvl4pPr marL="1329055" indent="0">
              <a:buNone/>
              <a:defRPr sz="1565" b="1"/>
            </a:lvl4pPr>
            <a:lvl5pPr marL="1772285" indent="0">
              <a:buNone/>
              <a:defRPr sz="1565" b="1"/>
            </a:lvl5pPr>
            <a:lvl6pPr marL="2215515" indent="0">
              <a:buNone/>
              <a:defRPr sz="1565" b="1"/>
            </a:lvl6pPr>
            <a:lvl7pPr marL="2658745" indent="0">
              <a:buNone/>
              <a:defRPr sz="1565" b="1"/>
            </a:lvl7pPr>
            <a:lvl8pPr marL="3101340" indent="0">
              <a:buNone/>
              <a:defRPr sz="1565" b="1"/>
            </a:lvl8pPr>
            <a:lvl9pPr marL="3544570" indent="0">
              <a:buNone/>
              <a:defRPr sz="1565" b="1"/>
            </a:lvl9pPr>
          </a:lstStyle>
          <a:p>
            <a:pPr lvl="0" fontAlgn="base"/>
            <a:r>
              <a:rPr lang="zh-CN" altLang="en-US" sz="234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31" y="1681087"/>
            <a:ext cx="5184208" cy="82387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2595" indent="0">
              <a:buNone/>
              <a:defRPr sz="1955" b="1"/>
            </a:lvl2pPr>
            <a:lvl3pPr marL="886460" indent="0">
              <a:buNone/>
              <a:defRPr sz="1760" b="1"/>
            </a:lvl3pPr>
            <a:lvl4pPr marL="1329055" indent="0">
              <a:buNone/>
              <a:defRPr sz="1565" b="1"/>
            </a:lvl4pPr>
            <a:lvl5pPr marL="1772285" indent="0">
              <a:buNone/>
              <a:defRPr sz="1565" b="1"/>
            </a:lvl5pPr>
            <a:lvl6pPr marL="2215515" indent="0">
              <a:buNone/>
              <a:defRPr sz="1565" b="1"/>
            </a:lvl6pPr>
            <a:lvl7pPr marL="2658745" indent="0">
              <a:buNone/>
              <a:defRPr sz="1565" b="1"/>
            </a:lvl7pPr>
            <a:lvl8pPr marL="3101340" indent="0">
              <a:buNone/>
              <a:defRPr sz="1565" b="1"/>
            </a:lvl8pPr>
            <a:lvl9pPr marL="3544570" indent="0">
              <a:buNone/>
              <a:defRPr sz="1565" b="1"/>
            </a:lvl9pPr>
          </a:lstStyle>
          <a:p>
            <a:pPr lvl="0" fontAlgn="base"/>
            <a:r>
              <a:rPr lang="zh-CN" altLang="en-US" sz="234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31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739014-AF18-412C-BAF0-FD1E944270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179"/>
            <a:ext cx="3933011" cy="1600128"/>
          </a:xfrm>
        </p:spPr>
        <p:txBody>
          <a:bodyPr/>
          <a:lstStyle>
            <a:lvl1pPr>
              <a:defRPr sz="3125"/>
            </a:lvl1pPr>
          </a:lstStyle>
          <a:p>
            <a:pPr fontAlgn="base"/>
            <a:r>
              <a:rPr lang="zh-CN" altLang="en-US" sz="3125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3125"/>
            </a:lvl1pPr>
            <a:lvl2pPr>
              <a:defRPr sz="2735"/>
            </a:lvl2pPr>
            <a:lvl3pPr>
              <a:defRPr sz="2345"/>
            </a:lvl3pPr>
            <a:lvl4pPr>
              <a:defRPr sz="1955"/>
            </a:lvl4pPr>
            <a:lvl5pPr>
              <a:defRPr sz="1955"/>
            </a:lvl5pPr>
            <a:lvl6pPr>
              <a:defRPr sz="1955"/>
            </a:lvl6pPr>
            <a:lvl7pPr>
              <a:defRPr sz="1955"/>
            </a:lvl7pPr>
            <a:lvl8pPr>
              <a:defRPr sz="1955"/>
            </a:lvl8pPr>
            <a:lvl9pPr>
              <a:defRPr sz="1955"/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7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34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95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955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311"/>
            <a:ext cx="3933011" cy="3811416"/>
          </a:xfrm>
        </p:spPr>
        <p:txBody>
          <a:bodyPr/>
          <a:lstStyle>
            <a:lvl1pPr marL="0" indent="0">
              <a:buNone/>
              <a:defRPr sz="1565"/>
            </a:lvl1pPr>
            <a:lvl2pPr marL="442595" indent="0">
              <a:buNone/>
              <a:defRPr sz="1365"/>
            </a:lvl2pPr>
            <a:lvl3pPr marL="886460" indent="0">
              <a:buNone/>
              <a:defRPr sz="1170"/>
            </a:lvl3pPr>
            <a:lvl4pPr marL="1329055" indent="0">
              <a:buNone/>
              <a:defRPr sz="975"/>
            </a:lvl4pPr>
            <a:lvl5pPr marL="1772285" indent="0">
              <a:buNone/>
              <a:defRPr sz="975"/>
            </a:lvl5pPr>
            <a:lvl6pPr marL="2215515" indent="0">
              <a:buNone/>
              <a:defRPr sz="975"/>
            </a:lvl6pPr>
            <a:lvl7pPr marL="2658745" indent="0">
              <a:buNone/>
              <a:defRPr sz="975"/>
            </a:lvl7pPr>
            <a:lvl8pPr marL="3101340" indent="0">
              <a:buNone/>
              <a:defRPr sz="975"/>
            </a:lvl8pPr>
            <a:lvl9pPr marL="3544570" indent="0">
              <a:buNone/>
              <a:defRPr sz="975"/>
            </a:lvl9pPr>
          </a:lstStyle>
          <a:p>
            <a:pPr lvl="0" fontAlgn="base"/>
            <a:r>
              <a:rPr lang="zh-CN" altLang="en-US" sz="156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179"/>
            <a:ext cx="3933011" cy="1600128"/>
          </a:xfrm>
        </p:spPr>
        <p:txBody>
          <a:bodyPr/>
          <a:lstStyle>
            <a:lvl1pPr>
              <a:defRPr sz="3125"/>
            </a:lvl1pPr>
          </a:lstStyle>
          <a:p>
            <a:pPr fontAlgn="base"/>
            <a:r>
              <a:rPr lang="zh-CN" altLang="en-US" sz="3125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3125"/>
            </a:lvl1pPr>
            <a:lvl2pPr marL="442595" indent="0">
              <a:buNone/>
              <a:defRPr sz="2735"/>
            </a:lvl2pPr>
            <a:lvl3pPr marL="886460" indent="0">
              <a:buNone/>
              <a:defRPr sz="2345"/>
            </a:lvl3pPr>
            <a:lvl4pPr marL="1329055" indent="0">
              <a:buNone/>
              <a:defRPr sz="1955"/>
            </a:lvl4pPr>
            <a:lvl5pPr marL="1772285" indent="0">
              <a:buNone/>
              <a:defRPr sz="1955"/>
            </a:lvl5pPr>
            <a:lvl6pPr marL="2215515" indent="0">
              <a:buNone/>
              <a:defRPr sz="1955"/>
            </a:lvl6pPr>
            <a:lvl7pPr marL="2658745" indent="0">
              <a:buNone/>
              <a:defRPr sz="1955"/>
            </a:lvl7pPr>
            <a:lvl8pPr marL="3101340" indent="0">
              <a:buNone/>
              <a:defRPr sz="1955"/>
            </a:lvl8pPr>
            <a:lvl9pPr marL="3544570" indent="0">
              <a:buNone/>
              <a:defRPr sz="1955"/>
            </a:lvl9pPr>
          </a:lstStyle>
          <a:p>
            <a:pPr marL="0" marR="0" lvl="0" indent="0" algn="l" defTabSz="885825" rtl="0" eaLnBrk="0" fontAlgn="base" latinLnBrk="0" hangingPunct="0">
              <a:lnSpc>
                <a:spcPct val="90000"/>
              </a:lnSpc>
              <a:spcBef>
                <a:spcPct val="35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3125" b="0" i="0" u="none" strike="noStrike" kern="1200" cap="none" spc="0" normalizeH="0" baseline="0" noProof="0" smtClean="0">
                <a:ln>
                  <a:noFill/>
                </a:ln>
                <a:solidFill>
                  <a:srgbClr val="255FCF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3125" b="0" i="0" u="none" strike="noStrike" kern="1200" cap="none" spc="0" normalizeH="0" baseline="0" noProof="0" dirty="0">
              <a:ln>
                <a:noFill/>
              </a:ln>
              <a:solidFill>
                <a:srgbClr val="255FCF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311"/>
            <a:ext cx="3933011" cy="3811416"/>
          </a:xfrm>
        </p:spPr>
        <p:txBody>
          <a:bodyPr/>
          <a:lstStyle>
            <a:lvl1pPr marL="0" indent="0">
              <a:buNone/>
              <a:defRPr sz="1565"/>
            </a:lvl1pPr>
            <a:lvl2pPr marL="442595" indent="0">
              <a:buNone/>
              <a:defRPr sz="1365"/>
            </a:lvl2pPr>
            <a:lvl3pPr marL="886460" indent="0">
              <a:buNone/>
              <a:defRPr sz="1170"/>
            </a:lvl3pPr>
            <a:lvl4pPr marL="1329055" indent="0">
              <a:buNone/>
              <a:defRPr sz="975"/>
            </a:lvl4pPr>
            <a:lvl5pPr marL="1772285" indent="0">
              <a:buNone/>
              <a:defRPr sz="975"/>
            </a:lvl5pPr>
            <a:lvl6pPr marL="2215515" indent="0">
              <a:buNone/>
              <a:defRPr sz="975"/>
            </a:lvl6pPr>
            <a:lvl7pPr marL="2658745" indent="0">
              <a:buNone/>
              <a:defRPr sz="975"/>
            </a:lvl7pPr>
            <a:lvl8pPr marL="3101340" indent="0">
              <a:buNone/>
              <a:defRPr sz="975"/>
            </a:lvl8pPr>
            <a:lvl9pPr marL="3544570" indent="0">
              <a:buNone/>
              <a:defRPr sz="975"/>
            </a:lvl9pPr>
          </a:lstStyle>
          <a:p>
            <a:pPr lvl="0" fontAlgn="base"/>
            <a:r>
              <a:rPr lang="zh-CN" altLang="en-US" sz="156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23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81" y="365123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56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175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5175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859" y="4688260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2540">
                <a:solidFill>
                  <a:schemeClr val="accent1"/>
                </a:solidFill>
              </a:defRPr>
            </a:lvl1pPr>
            <a:lvl2pPr marL="591185" indent="0" algn="ctr">
              <a:buNone/>
              <a:defRPr sz="2540"/>
            </a:lvl2pPr>
            <a:lvl3pPr marL="1181735" indent="0" algn="ctr">
              <a:buNone/>
              <a:defRPr sz="2345"/>
            </a:lvl3pPr>
            <a:lvl4pPr marL="1772285" indent="0" algn="ctr">
              <a:buNone/>
              <a:defRPr sz="2050"/>
            </a:lvl4pPr>
            <a:lvl5pPr marL="2362835" indent="0" algn="ctr">
              <a:buNone/>
              <a:defRPr sz="2050"/>
            </a:lvl5pPr>
            <a:lvl6pPr marL="2954020" indent="0" algn="ctr">
              <a:buNone/>
              <a:defRPr sz="2050"/>
            </a:lvl6pPr>
            <a:lvl7pPr marL="3544570" indent="0" algn="ctr">
              <a:buNone/>
              <a:defRPr sz="2050"/>
            </a:lvl7pPr>
            <a:lvl8pPr marL="4135120" indent="0" algn="ctr">
              <a:buNone/>
              <a:defRPr sz="2050"/>
            </a:lvl8pPr>
            <a:lvl9pPr marL="4725670" indent="0" algn="ctr">
              <a:buNone/>
              <a:defRPr sz="2050"/>
            </a:lvl9pPr>
          </a:lstStyle>
          <a:p>
            <a:pPr fontAlgn="base"/>
            <a:r>
              <a:rPr lang="zh-CN" altLang="en-US" sz="2540" strike="noStrike" noProof="1" smtClean="0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9" y="50"/>
            <a:ext cx="12198850" cy="4939718"/>
            <a:chOff x="0" y="-414"/>
            <a:chExt cx="12196445" cy="4941135"/>
          </a:xfrm>
          <a:solidFill>
            <a:schemeClr val="accent2">
              <a:lumMod val="7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-414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340868"/>
              <a:ext cx="12192000" cy="2080857"/>
            </a:xfrm>
            <a:prstGeom prst="rect">
              <a:avLst/>
            </a:prstGeom>
            <a:blipFill rotWithShape="1">
              <a:blip r:embed="rId2" cstate="print"/>
              <a:tile tx="0" ty="0" sx="100000" sy="100000" flip="none" algn="tl"/>
            </a:blipFill>
            <a:ln>
              <a:solidFill>
                <a:srgbClr val="6396CB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 flipV="1">
              <a:off x="4445" y="4503664"/>
              <a:ext cx="12192000" cy="21596"/>
            </a:xfrm>
            <a:prstGeom prst="line">
              <a:avLst/>
            </a:prstGeom>
            <a:grpFill/>
            <a:ln w="19050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>
              <a:off x="0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7871692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7871692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7871692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F3EA30-CCA9-47CD-BAE3-602B46CE34B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6112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56B0B3-7B46-4531-A194-3B5E654A97D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6112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96325" y="6461125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62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6250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3125">
                <a:solidFill>
                  <a:schemeClr val="tx1"/>
                </a:solidFill>
              </a:defRPr>
            </a:lvl1pPr>
            <a:lvl2pPr marL="59118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181735" indent="0">
              <a:buNone/>
              <a:defRPr sz="2345">
                <a:solidFill>
                  <a:schemeClr val="tx1">
                    <a:tint val="75000"/>
                  </a:schemeClr>
                </a:solidFill>
              </a:defRPr>
            </a:lvl3pPr>
            <a:lvl4pPr marL="177228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4pPr>
            <a:lvl5pPr marL="236283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5pPr>
            <a:lvl6pPr marL="29540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6pPr>
            <a:lvl7pPr marL="35445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7pPr>
            <a:lvl8pPr marL="41351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8pPr>
            <a:lvl9pPr marL="47256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1850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5FCB3B-C2BA-4315-BCBD-ABDFECEB07D9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5001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013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6D09F7-CC9F-4BA2-A0F4-E91F1676531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49763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5363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26" y="1681087"/>
            <a:ext cx="5184208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26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3" name="日期占位符 6"/>
          <p:cNvSpPr>
            <a:spLocks noGrp="1"/>
          </p:cNvSpPr>
          <p:nvPr>
            <p:ph type="dt" sz="half" idx="12"/>
          </p:nvPr>
        </p:nvSpPr>
        <p:spPr>
          <a:xfrm>
            <a:off x="839788" y="6426200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E93E0D-C466-4CA4-AC15-CD523558DAD4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426200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4100"/>
            </a:lvl1pPr>
            <a:lvl2pPr>
              <a:defRPr sz="3615"/>
            </a:lvl2pPr>
            <a:lvl3pPr>
              <a:defRPr sz="312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6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312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54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540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8366" y="2187443"/>
            <a:ext cx="10517671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4100"/>
            </a:lvl1pPr>
            <a:lvl2pPr marL="591185" indent="0">
              <a:buNone/>
              <a:defRPr sz="3615"/>
            </a:lvl2pPr>
            <a:lvl3pPr marL="1181735" indent="0">
              <a:buNone/>
              <a:defRPr sz="3125"/>
            </a:lvl3pPr>
            <a:lvl4pPr marL="1772285" indent="0">
              <a:buNone/>
              <a:defRPr sz="2540"/>
            </a:lvl4pPr>
            <a:lvl5pPr marL="2362835" indent="0">
              <a:buNone/>
              <a:defRPr sz="2540"/>
            </a:lvl5pPr>
            <a:lvl6pPr marL="2954020" indent="0">
              <a:buNone/>
              <a:defRPr sz="2540"/>
            </a:lvl6pPr>
            <a:lvl7pPr marL="3544570" indent="0">
              <a:buNone/>
              <a:defRPr sz="2540"/>
            </a:lvl7pPr>
            <a:lvl8pPr marL="4135120" indent="0">
              <a:buNone/>
              <a:defRPr sz="2540"/>
            </a:lvl8pPr>
            <a:lvl9pPr marL="4725670" indent="0">
              <a:buNone/>
              <a:defRPr sz="2540"/>
            </a:lvl9pPr>
          </a:lstStyle>
          <a:p>
            <a:pPr marL="0" marR="0" lvl="0" indent="0" algn="l" defTabSz="1181100" rtl="0" eaLnBrk="0" fontAlgn="base" latinLnBrk="0" hangingPunct="0">
              <a:lnSpc>
                <a:spcPct val="90000"/>
              </a:lnSpc>
              <a:spcBef>
                <a:spcPts val="2325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4100" b="0" i="0" u="none" strike="noStrike" kern="1200" cap="none" spc="0" normalizeH="0" baseline="0" noProof="0" smtClean="0">
                <a:ln>
                  <a:noFill/>
                </a:ln>
                <a:solidFill>
                  <a:srgbClr val="1A93C8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1A93C8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11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79" y="365111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" y="6597650"/>
            <a:ext cx="2568575" cy="21907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8AD25B-916F-4439-8BE9-0F73B2BEC00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79875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86813" y="6513513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b="1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b="1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>
          <a:xfrm>
            <a:off x="1123003" y="482578"/>
            <a:ext cx="913628" cy="914359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554038" y="6483350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2469B5-8F8A-4D82-8508-B4C09663F64E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129713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6873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AE2387-9D44-4277-AB9C-167D7337C9C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50398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645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静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5367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教学设计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46213" y="600075"/>
            <a:ext cx="202565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Design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CDF393-2683-41EE-8F25-E4B501BC9BC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6391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教学过程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11288" y="600075"/>
            <a:ext cx="209550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Process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0E13E5-F399-4DE4-85EA-A7266E343B3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366" y="1825625"/>
            <a:ext cx="518262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416" y="1825625"/>
            <a:ext cx="518262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7415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6AD676-1902-40E3-9674-42FB617859FF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六边形 14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16" name="六边形 15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grpSp>
        <p:nvGrpSpPr>
          <p:cNvPr id="18440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8441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20" name="六边形 19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21" name="六边形 20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2DD0E8-958F-4E70-A583-2D0A3E50949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56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175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5175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859" y="4688260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2540">
                <a:solidFill>
                  <a:schemeClr val="accent1"/>
                </a:solidFill>
              </a:defRPr>
            </a:lvl1pPr>
            <a:lvl2pPr marL="591185" indent="0" algn="ctr">
              <a:buNone/>
              <a:defRPr sz="2540"/>
            </a:lvl2pPr>
            <a:lvl3pPr marL="1181735" indent="0" algn="ctr">
              <a:buNone/>
              <a:defRPr sz="2345"/>
            </a:lvl3pPr>
            <a:lvl4pPr marL="1772285" indent="0" algn="ctr">
              <a:buNone/>
              <a:defRPr sz="2050"/>
            </a:lvl4pPr>
            <a:lvl5pPr marL="2362835" indent="0" algn="ctr">
              <a:buNone/>
              <a:defRPr sz="2050"/>
            </a:lvl5pPr>
            <a:lvl6pPr marL="2954020" indent="0" algn="ctr">
              <a:buNone/>
              <a:defRPr sz="2050"/>
            </a:lvl6pPr>
            <a:lvl7pPr marL="3544570" indent="0" algn="ctr">
              <a:buNone/>
              <a:defRPr sz="2050"/>
            </a:lvl7pPr>
            <a:lvl8pPr marL="4135120" indent="0" algn="ctr">
              <a:buNone/>
              <a:defRPr sz="2050"/>
            </a:lvl8pPr>
            <a:lvl9pPr marL="4725670" indent="0" algn="ctr">
              <a:buNone/>
              <a:defRPr sz="2050"/>
            </a:lvl9pPr>
          </a:lstStyle>
          <a:p>
            <a:pPr fontAlgn="base"/>
            <a:r>
              <a:rPr lang="zh-CN" altLang="en-US" sz="2540" strike="noStrike" noProof="1" smtClean="0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9" y="50"/>
            <a:ext cx="12198850" cy="4939718"/>
            <a:chOff x="0" y="-414"/>
            <a:chExt cx="12196445" cy="4941135"/>
          </a:xfrm>
          <a:solidFill>
            <a:schemeClr val="accent2">
              <a:lumMod val="7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-414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340868"/>
              <a:ext cx="12192000" cy="2080857"/>
            </a:xfrm>
            <a:prstGeom prst="rect">
              <a:avLst/>
            </a:prstGeom>
            <a:blipFill rotWithShape="1">
              <a:blip r:embed="rId2" cstate="print"/>
              <a:tile tx="0" ty="0" sx="100000" sy="100000" flip="none" algn="tl"/>
            </a:blipFill>
            <a:ln>
              <a:solidFill>
                <a:srgbClr val="6396CB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 flipV="1">
              <a:off x="4445" y="4503664"/>
              <a:ext cx="12192000" cy="21596"/>
            </a:xfrm>
            <a:prstGeom prst="line">
              <a:avLst/>
            </a:prstGeom>
            <a:grpFill/>
            <a:ln w="19050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>
              <a:off x="0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7871692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7871692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7871692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F3EA30-CCA9-47CD-BAE3-602B46CE34B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6112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56B0B3-7B46-4531-A194-3B5E654A97D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6112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96325" y="6461125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62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6250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3125">
                <a:solidFill>
                  <a:schemeClr val="tx1"/>
                </a:solidFill>
              </a:defRPr>
            </a:lvl1pPr>
            <a:lvl2pPr marL="59118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181735" indent="0">
              <a:buNone/>
              <a:defRPr sz="2345">
                <a:solidFill>
                  <a:schemeClr val="tx1">
                    <a:tint val="75000"/>
                  </a:schemeClr>
                </a:solidFill>
              </a:defRPr>
            </a:lvl3pPr>
            <a:lvl4pPr marL="177228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4pPr>
            <a:lvl5pPr marL="236283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5pPr>
            <a:lvl6pPr marL="29540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6pPr>
            <a:lvl7pPr marL="35445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7pPr>
            <a:lvl8pPr marL="41351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8pPr>
            <a:lvl9pPr marL="47256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1850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5FCB3B-C2BA-4315-BCBD-ABDFECEB07D9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5001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013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6D09F7-CC9F-4BA2-A0F4-E91F1676531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49763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5363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26" y="1681087"/>
            <a:ext cx="5184208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26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3" name="日期占位符 6"/>
          <p:cNvSpPr>
            <a:spLocks noGrp="1"/>
          </p:cNvSpPr>
          <p:nvPr>
            <p:ph type="dt" sz="half" idx="12"/>
          </p:nvPr>
        </p:nvSpPr>
        <p:spPr>
          <a:xfrm>
            <a:off x="839788" y="6426200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E93E0D-C466-4CA4-AC15-CD523558DAD4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426200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4100"/>
            </a:lvl1pPr>
            <a:lvl2pPr>
              <a:defRPr sz="3615"/>
            </a:lvl2pPr>
            <a:lvl3pPr>
              <a:defRPr sz="312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6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312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54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540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54" y="365125"/>
            <a:ext cx="10517671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954" y="1744961"/>
            <a:ext cx="51588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954" y="2615609"/>
            <a:ext cx="5158803" cy="357405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416" y="1744961"/>
            <a:ext cx="51842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416" y="2615609"/>
            <a:ext cx="5184208" cy="357405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4100"/>
            </a:lvl1pPr>
            <a:lvl2pPr marL="591185" indent="0">
              <a:buNone/>
              <a:defRPr sz="3615"/>
            </a:lvl2pPr>
            <a:lvl3pPr marL="1181735" indent="0">
              <a:buNone/>
              <a:defRPr sz="3125"/>
            </a:lvl3pPr>
            <a:lvl4pPr marL="1772285" indent="0">
              <a:buNone/>
              <a:defRPr sz="2540"/>
            </a:lvl4pPr>
            <a:lvl5pPr marL="2362835" indent="0">
              <a:buNone/>
              <a:defRPr sz="2540"/>
            </a:lvl5pPr>
            <a:lvl6pPr marL="2954020" indent="0">
              <a:buNone/>
              <a:defRPr sz="2540"/>
            </a:lvl6pPr>
            <a:lvl7pPr marL="3544570" indent="0">
              <a:buNone/>
              <a:defRPr sz="2540"/>
            </a:lvl7pPr>
            <a:lvl8pPr marL="4135120" indent="0">
              <a:buNone/>
              <a:defRPr sz="2540"/>
            </a:lvl8pPr>
            <a:lvl9pPr marL="4725670" indent="0">
              <a:buNone/>
              <a:defRPr sz="2540"/>
            </a:lvl9pPr>
          </a:lstStyle>
          <a:p>
            <a:pPr marL="0" marR="0" lvl="0" indent="0" algn="l" defTabSz="1181100" rtl="0" eaLnBrk="0" fontAlgn="base" latinLnBrk="0" hangingPunct="0">
              <a:lnSpc>
                <a:spcPct val="90000"/>
              </a:lnSpc>
              <a:spcBef>
                <a:spcPts val="2325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4100" b="0" i="0" u="none" strike="noStrike" kern="1200" cap="none" spc="0" normalizeH="0" baseline="0" noProof="0" smtClean="0">
                <a:ln>
                  <a:noFill/>
                </a:ln>
                <a:solidFill>
                  <a:srgbClr val="1A93C8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1A93C8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11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79" y="365111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" y="6597650"/>
            <a:ext cx="2568575" cy="21907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8AD25B-916F-4439-8BE9-0F73B2BEC00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79875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86813" y="6513513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b="1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b="1" strike="noStrike" noProof="1" dirty="0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>
          <a:xfrm>
            <a:off x="1123003" y="482578"/>
            <a:ext cx="913628" cy="914359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554038" y="6483350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2469B5-8F8A-4D82-8508-B4C09663F64E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129713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6873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AE2387-9D44-4277-AB9C-167D7337C9C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50398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645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静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27655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教学设计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46213" y="600075"/>
            <a:ext cx="202565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Design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CDF393-2683-41EE-8F25-E4B501BC9BC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28679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教学过程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11288" y="600075"/>
            <a:ext cx="209550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Process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0E13E5-F399-4DE4-85EA-A7266E343B3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138" y="2159000"/>
            <a:ext cx="5716126" cy="1382450"/>
          </a:xfrm>
        </p:spPr>
        <p:txBody>
          <a:bodyPr anchor="b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/>
          </p:nvPr>
        </p:nvSpPr>
        <p:spPr>
          <a:xfrm>
            <a:off x="3239138" y="3733201"/>
            <a:ext cx="5716126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29703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6AD676-1902-40E3-9674-42FB617859FF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六边形 14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16" name="六边形 15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grpSp>
        <p:nvGrpSpPr>
          <p:cNvPr id="30728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30729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20" name="六边形 19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21" name="六边形 20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2DD0E8-958F-4E70-A583-2D0A3E50949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66" y="713673"/>
            <a:ext cx="4682576" cy="142816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3629" y="713673"/>
            <a:ext cx="5713007" cy="54036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366" y="2313873"/>
            <a:ext cx="4682576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46956" y="365125"/>
            <a:ext cx="909080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365" y="365125"/>
            <a:ext cx="9448303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20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4.xml"/><Relationship Id="rId20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8775" cy="13255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2"/>
            </p:custDataLst>
          </p:nvPr>
        </p:nvSpPr>
        <p:spPr>
          <a:xfrm>
            <a:off x="838200" y="1825625"/>
            <a:ext cx="10518775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tx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797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377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pull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-34925" y="-15875"/>
            <a:ext cx="12201525" cy="6889750"/>
          </a:xfrm>
          <a:prstGeom prst="rect">
            <a:avLst/>
          </a:prstGeom>
          <a:blipFill rotWithShape="1">
            <a:blip r:embed="rId1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2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2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1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>
          <a:xfrm>
            <a:off x="647700" y="255588"/>
            <a:ext cx="10790238" cy="5826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p>
            <a:pPr lvl="0"/>
            <a:r>
              <a:rPr lang="en-US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76200" y="6478588"/>
            <a:ext cx="11977688" cy="0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69188" y="5659438"/>
            <a:ext cx="4254500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lIns="118152" tIns="59076" rIns="118152" bIns="59076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179388" y="339725"/>
            <a:ext cx="11726863" cy="417513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rgbClr val="659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pull/>
  </p:transition>
  <p:hf sldNum="0" hdr="0" ftr="0"/>
  <p:txStyles>
    <p:titleStyle>
      <a:lvl1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303030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346075" indent="-346075" algn="l" defTabSz="885825" rtl="0" eaLnBrk="0" fontAlgn="base" hangingPunct="0">
        <a:lnSpc>
          <a:spcPct val="90000"/>
        </a:lnSpc>
        <a:spcBef>
          <a:spcPct val="35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255FCF"/>
          </a:solidFill>
          <a:latin typeface="+mn-lt"/>
          <a:ea typeface="+mn-ea"/>
          <a:cs typeface="幼圆" panose="02010509060101010101" pitchFamily="49" charset="-122"/>
        </a:defRPr>
      </a:lvl1pPr>
      <a:lvl2pPr marL="346075" indent="-346075" algn="l" defTabSz="885825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000" kern="1200">
          <a:solidFill>
            <a:srgbClr val="255FCF"/>
          </a:solidFill>
          <a:latin typeface="+mn-lt"/>
          <a:ea typeface="+mn-ea"/>
          <a:cs typeface="幼圆" panose="02010509060101010101" pitchFamily="49" charset="-122"/>
        </a:defRPr>
      </a:lvl2pPr>
      <a:lvl3pPr marL="1106805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1551305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1993900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243649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32295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76618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1pPr>
      <a:lvl2pPr marL="44259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2pPr>
      <a:lvl3pPr marL="88646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3pPr>
      <a:lvl4pPr marL="132905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4pPr>
      <a:lvl5pPr marL="177228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5pPr>
      <a:lvl6pPr marL="221551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65874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10134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54457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5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5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079" name="Title Placeholder 1"/>
          <p:cNvSpPr>
            <a:spLocks noGrp="1"/>
          </p:cNvSpPr>
          <p:nvPr>
            <p:ph type="title"/>
          </p:nvPr>
        </p:nvSpPr>
        <p:spPr>
          <a:xfrm>
            <a:off x="647700" y="41275"/>
            <a:ext cx="10790238" cy="676275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53975" y="6461125"/>
            <a:ext cx="11976100" cy="0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58075" y="5659438"/>
            <a:ext cx="4256088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lIns="157536" tIns="78768" rIns="157536" bIns="78768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125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296863" y="163513"/>
            <a:ext cx="11601450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rgbClr val="28A9D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transition>
    <p:pull/>
  </p:transition>
  <p:hf sldNum="0" hdr="0" ftr="0"/>
  <p:txStyles>
    <p:titleStyle>
      <a:lvl1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rgbClr val="255FCF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460375" indent="-460375" algn="l" defTabSz="1181100" rtl="0" eaLnBrk="0" fontAlgn="base" hangingPunct="0">
        <a:lnSpc>
          <a:spcPct val="90000"/>
        </a:lnSpc>
        <a:spcBef>
          <a:spcPts val="2325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1A93C8"/>
          </a:solidFill>
          <a:latin typeface="+mn-lt"/>
          <a:ea typeface="+mn-ea"/>
          <a:cs typeface="幼圆" panose="02010509060101010101" pitchFamily="49" charset="-122"/>
        </a:defRPr>
      </a:lvl1pPr>
      <a:lvl2pPr marL="460375" indent="-460375" algn="l" defTabSz="1181100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300" kern="1200">
          <a:solidFill>
            <a:schemeClr val="tx1"/>
          </a:solidFill>
          <a:latin typeface="+mn-lt"/>
          <a:ea typeface="+mn-ea"/>
          <a:cs typeface="幼圆" panose="02010509060101010101" pitchFamily="49" charset="-122"/>
        </a:defRPr>
      </a:lvl2pPr>
      <a:lvl3pPr marL="14763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206692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26574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32492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303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215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11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817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722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628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540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445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351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256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99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5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4103" name="Title Placeholder 1"/>
          <p:cNvSpPr>
            <a:spLocks noGrp="1"/>
          </p:cNvSpPr>
          <p:nvPr>
            <p:ph type="title"/>
          </p:nvPr>
        </p:nvSpPr>
        <p:spPr>
          <a:xfrm>
            <a:off x="647700" y="41275"/>
            <a:ext cx="10790238" cy="676275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53975" y="6461125"/>
            <a:ext cx="11976100" cy="0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58075" y="5659438"/>
            <a:ext cx="4256088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lIns="157536" tIns="78768" rIns="157536" bIns="78768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125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296863" y="163513"/>
            <a:ext cx="11601450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rgbClr val="28A9D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transition>
    <p:pull/>
  </p:transition>
  <p:hf sldNum="0" hdr="0" ftr="0"/>
  <p:txStyles>
    <p:titleStyle>
      <a:lvl1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rgbClr val="255FCF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460375" indent="-460375" algn="l" defTabSz="1181100" rtl="0" eaLnBrk="0" fontAlgn="base" hangingPunct="0">
        <a:lnSpc>
          <a:spcPct val="90000"/>
        </a:lnSpc>
        <a:spcBef>
          <a:spcPts val="2325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1A93C8"/>
          </a:solidFill>
          <a:latin typeface="+mn-lt"/>
          <a:ea typeface="+mn-ea"/>
          <a:cs typeface="幼圆" panose="02010509060101010101" pitchFamily="49" charset="-122"/>
        </a:defRPr>
      </a:lvl1pPr>
      <a:lvl2pPr marL="460375" indent="-460375" algn="l" defTabSz="1181100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300" kern="1200">
          <a:solidFill>
            <a:schemeClr val="tx1"/>
          </a:solidFill>
          <a:latin typeface="+mn-lt"/>
          <a:ea typeface="+mn-ea"/>
          <a:cs typeface="幼圆" panose="02010509060101010101" pitchFamily="49" charset="-122"/>
        </a:defRPr>
      </a:lvl2pPr>
      <a:lvl3pPr marL="14763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206692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26574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32492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303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215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11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817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722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628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540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445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351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256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3.xml"/><Relationship Id="rId4" Type="http://schemas.openxmlformats.org/officeDocument/2006/relationships/image" Target="../media/image3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5.png"/><Relationship Id="rId3" Type="http://schemas.openxmlformats.org/officeDocument/2006/relationships/tags" Target="../tags/tag5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 bwMode="auto">
          <a:xfrm>
            <a:off x="3124764" y="3799840"/>
            <a:ext cx="5885813" cy="1785620"/>
          </a:xfrm>
          <a:ln>
            <a:miter lim="800000"/>
          </a:ln>
          <a:effectLst/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8152" tIns="59076" rIns="118152" bIns="59076" numCol="1" rtlCol="0" anchor="t" anchorCtr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endParaRPr kumimoji="0" lang="zh-CN" altLang="en-US" sz="3125" b="1" i="0" u="none" strike="noStrike" kern="1200" cap="none" spc="0" normalizeH="0" baseline="0" noProof="0" dirty="0" smtClean="0">
              <a:ln>
                <a:noFill/>
              </a:ln>
              <a:solidFill>
                <a:srgbClr val="6A9DD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城 市 建 设 系  </a:t>
            </a:r>
            <a:r>
              <a:rPr kumimoji="0" lang="en-US" altLang="zh-CN" sz="28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</a:t>
            </a:r>
            <a:r>
              <a:rPr kumimoji="0" lang="zh-CN" altLang="en-US" sz="28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任  静</a:t>
            </a:r>
            <a:r>
              <a:rPr kumimoji="0" lang="zh-CN" altLang="en-US" sz="24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kumimoji="0" lang="zh-CN" altLang="en-US" sz="2735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kumimoji="0" lang="en-US" altLang="zh-CN" sz="2735" b="1" i="0" u="none" strike="noStrike" kern="1200" cap="none" spc="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6521" y="2780487"/>
            <a:ext cx="11449844" cy="9036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brightRoom" dir="t"/>
            </a:scene3d>
          </a:bodyPr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275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kumimoji="0" lang="zh-CN" altLang="en-US" sz="5275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建筑工程施工组织</a:t>
            </a:r>
            <a:r>
              <a:rPr kumimoji="0" lang="en-US" altLang="zh-CN" sz="5275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r>
              <a:rPr kumimoji="0" lang="zh-CN" altLang="en-US" sz="5275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入场安全教育</a:t>
            </a:r>
            <a:endParaRPr kumimoji="0" lang="zh-CN" altLang="en-US" sz="5275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2771" name="图片 5126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33350"/>
            <a:ext cx="976313" cy="9779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-1504950" y="16129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3" name="文本框 3"/>
          <p:cNvSpPr txBox="1"/>
          <p:nvPr/>
        </p:nvSpPr>
        <p:spPr>
          <a:xfrm>
            <a:off x="1317625" y="219075"/>
            <a:ext cx="4105275" cy="892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u="sng" dirty="0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聊 城 市 技 师 学 院</a:t>
            </a:r>
            <a:endParaRPr lang="zh-CN" altLang="en-US" u="sng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TECHNICIAN COLLEGE OF LIAOCHENG CITY</a:t>
            </a:r>
            <a:endParaRPr lang="zh-CN" altLang="en-US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同心圆 6"/>
          <p:cNvSpPr/>
          <p:nvPr/>
        </p:nvSpPr>
        <p:spPr>
          <a:xfrm>
            <a:off x="3521075" y="1330325"/>
            <a:ext cx="4875213" cy="3654425"/>
          </a:xfrm>
          <a:prstGeom prst="donut">
            <a:avLst>
              <a:gd name="adj" fmla="val 4879"/>
            </a:avLst>
          </a:prstGeom>
          <a:gradFill>
            <a:gsLst>
              <a:gs pos="0">
                <a:sysClr val="window" lastClr="FFFFFF"/>
              </a:gs>
              <a:gs pos="55000">
                <a:sysClr val="window" lastClr="FFFFFF">
                  <a:lumMod val="9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81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0563" y="3297238"/>
            <a:ext cx="3246438" cy="706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120967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2BC3B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敬请批评指正</a:t>
            </a:r>
            <a:endParaRPr kumimoji="0" lang="zh-CN" altLang="en-US" sz="4000" b="1" kern="1200" cap="none" spc="0" normalizeH="0" baseline="0" noProof="0" dirty="0">
              <a:solidFill>
                <a:srgbClr val="2BC3B5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40200" y="3087688"/>
            <a:ext cx="3965575" cy="0"/>
          </a:xfrm>
          <a:prstGeom prst="line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4473575" y="1987550"/>
            <a:ext cx="3244850" cy="10144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1209675"/>
            <a:r>
              <a:rPr lang="zh-CN" altLang="en-US" sz="6000" b="1" dirty="0">
                <a:solidFill>
                  <a:srgbClr val="2368E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谢谢聆听</a:t>
            </a:r>
            <a:endParaRPr lang="zh-CN" altLang="en-US" sz="6000" b="1" dirty="0">
              <a:solidFill>
                <a:srgbClr val="2368E2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/>
        </p:nvSpPr>
        <p:spPr>
          <a:xfrm rot="10498052">
            <a:off x="3316288" y="5319713"/>
            <a:ext cx="298450" cy="223838"/>
          </a:xfrm>
          <a:prstGeom prst="ellipse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680804" y="3499109"/>
            <a:ext cx="404782" cy="3032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 rot="10498052">
            <a:off x="2679700" y="3987800"/>
            <a:ext cx="300038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3"/>
          <p:cNvGrpSpPr/>
          <p:nvPr/>
        </p:nvGrpSpPr>
        <p:grpSpPr>
          <a:xfrm>
            <a:off x="2426473" y="5113047"/>
            <a:ext cx="575354" cy="4310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 rot="10498052">
            <a:off x="1647825" y="4575175"/>
            <a:ext cx="395288" cy="298450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27"/>
          <p:cNvGrpSpPr/>
          <p:nvPr/>
        </p:nvGrpSpPr>
        <p:grpSpPr>
          <a:xfrm>
            <a:off x="5956351" y="5537794"/>
            <a:ext cx="404782" cy="3032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 rot="10498052">
            <a:off x="4953000" y="5403850"/>
            <a:ext cx="250825" cy="187325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 rot="10498052">
            <a:off x="768350" y="5475288"/>
            <a:ext cx="298450" cy="22225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 rot="10498052">
            <a:off x="10814050" y="4322763"/>
            <a:ext cx="296863" cy="223838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 rot="10498052">
            <a:off x="10040938" y="3197225"/>
            <a:ext cx="296863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4"/>
          <p:cNvGrpSpPr/>
          <p:nvPr/>
        </p:nvGrpSpPr>
        <p:grpSpPr>
          <a:xfrm>
            <a:off x="9114829" y="4301127"/>
            <a:ext cx="575354" cy="4310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8" name="椭圆 47"/>
          <p:cNvSpPr/>
          <p:nvPr/>
        </p:nvSpPr>
        <p:spPr>
          <a:xfrm rot="10498052">
            <a:off x="7756525" y="4872038"/>
            <a:ext cx="396875" cy="296863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 rot="10498052">
            <a:off x="9772650" y="5264150"/>
            <a:ext cx="250825" cy="187325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椭圆 52"/>
          <p:cNvSpPr/>
          <p:nvPr/>
        </p:nvSpPr>
        <p:spPr>
          <a:xfrm rot="10498052">
            <a:off x="7175500" y="5503863"/>
            <a:ext cx="298450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625" y="160329"/>
            <a:ext cx="6927850" cy="4603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120967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kumimoji="0" lang="zh-CN" altLang="en-US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建筑施工组织</a:t>
            </a:r>
            <a:r>
              <a:rPr kumimoji="0" lang="en-US" altLang="zh-CN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kumimoji="0" lang="zh-CN" altLang="en-US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整</a:t>
            </a:r>
            <a:r>
              <a:rPr kumimoji="0" lang="en-US" altLang="zh-CN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kumimoji="0" lang="zh-CN" altLang="en-US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体 教 学 设 计汇报</a:t>
            </a:r>
            <a:endParaRPr kumimoji="0" lang="zh-CN" altLang="en-US" sz="2400" b="1" kern="1200" cap="all" spc="0" normalizeH="0" baseline="0" noProof="0" dirty="0">
              <a:solidFill>
                <a:schemeClr val="tx1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2951 -0.81173 L 0 -2.46914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7600" y="4058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6 -0.7892 L 5E-6 2.4691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4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bldLvl="0" animBg="1"/>
      <p:bldP spid="23" grpId="0" bldLvl="0" animBg="1"/>
      <p:bldP spid="27" grpId="0" bldLvl="0" animBg="1"/>
      <p:bldP spid="31" grpId="0" bldLvl="0" animBg="1"/>
      <p:bldP spid="32" grpId="0" bldLvl="0" animBg="1"/>
      <p:bldP spid="34" grpId="0" bldLvl="0" animBg="1"/>
      <p:bldP spid="44" grpId="0" bldLvl="0" animBg="1"/>
      <p:bldP spid="48" grpId="0" bldLvl="0" animBg="1"/>
      <p:bldP spid="52" grpId="0" bldLvl="0" animBg="1"/>
      <p:bldP spid="5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 txBox="1">
            <a:spLocks noGrp="1"/>
          </p:cNvSpPr>
          <p:nvPr>
            <p:ph type="dt" sz="half" idx="10"/>
          </p:nvPr>
        </p:nvSpPr>
        <p:spPr>
          <a:xfrm>
            <a:off x="838200" y="6481763"/>
            <a:ext cx="2743200" cy="366713"/>
          </a:xfrm>
          <a:noFill/>
        </p:spPr>
        <p:txBody>
          <a:bodyPr vert="horz" wrap="square" lIns="118152" tIns="59076" rIns="118152" bIns="59076" numCol="1" rtlCol="0" anchor="ctr" anchorCtr="0" compatLnSpc="1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AFD952-77C7-4B88-9204-78DF1B877272}" type="datetime1">
              <a:rPr kumimoji="0" lang="zh-CN" altLang="en-US" sz="1565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5" name="椭圆 1"/>
          <p:cNvSpPr/>
          <p:nvPr/>
        </p:nvSpPr>
        <p:spPr>
          <a:xfrm>
            <a:off x="2230438" y="1595438"/>
            <a:ext cx="709613" cy="711200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86" name="TextBox 32"/>
          <p:cNvSpPr txBox="1"/>
          <p:nvPr/>
        </p:nvSpPr>
        <p:spPr>
          <a:xfrm>
            <a:off x="2292350" y="1695450"/>
            <a:ext cx="590550" cy="512763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88" name="TextBox 76"/>
          <p:cNvSpPr txBox="1"/>
          <p:nvPr/>
        </p:nvSpPr>
        <p:spPr>
          <a:xfrm>
            <a:off x="3103563" y="1701800"/>
            <a:ext cx="3133725" cy="933450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视频：员工入场</a:t>
            </a:r>
            <a:endParaRPr kumimoji="0" lang="zh-CN" altLang="en-US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fontAlgn="auto">
              <a:buClrTx/>
              <a:buSzTx/>
              <a:defRPr/>
            </a:pPr>
            <a:r>
              <a:rPr kumimoji="0" lang="zh-CN" altLang="en-US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安全教育</a:t>
            </a:r>
            <a:endParaRPr kumimoji="0" lang="zh-CN" altLang="en-US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89" name="椭圆 1"/>
          <p:cNvSpPr/>
          <p:nvPr/>
        </p:nvSpPr>
        <p:spPr>
          <a:xfrm>
            <a:off x="2227263" y="3910013"/>
            <a:ext cx="709613" cy="711200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0" name="TextBox 32"/>
          <p:cNvSpPr txBox="1"/>
          <p:nvPr/>
        </p:nvSpPr>
        <p:spPr>
          <a:xfrm>
            <a:off x="2289175" y="4008438"/>
            <a:ext cx="590550" cy="512763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2" name="TextBox 76"/>
          <p:cNvSpPr txBox="1"/>
          <p:nvPr/>
        </p:nvSpPr>
        <p:spPr>
          <a:xfrm>
            <a:off x="3101975" y="4016375"/>
            <a:ext cx="3133725" cy="933450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lang="zh-CN" altLang="en-US" sz="273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视频：</a:t>
            </a:r>
            <a:r>
              <a:rPr kumimoji="0" lang="zh-CN" altLang="en-US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企业员工</a:t>
            </a:r>
            <a:endParaRPr kumimoji="0" lang="zh-CN" altLang="en-US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fontAlgn="auto">
              <a:buClrTx/>
              <a:buSzTx/>
              <a:defRPr/>
            </a:pPr>
            <a:r>
              <a:rPr kumimoji="0" lang="zh-CN" altLang="en-US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安全教育</a:t>
            </a:r>
            <a:endParaRPr kumimoji="0" lang="zh-CN" altLang="en-US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3" name="椭圆 1"/>
          <p:cNvSpPr/>
          <p:nvPr/>
        </p:nvSpPr>
        <p:spPr>
          <a:xfrm>
            <a:off x="2228850" y="2944813"/>
            <a:ext cx="739775" cy="711200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4" name="TextBox 32"/>
          <p:cNvSpPr txBox="1"/>
          <p:nvPr/>
        </p:nvSpPr>
        <p:spPr>
          <a:xfrm>
            <a:off x="2289175" y="3044825"/>
            <a:ext cx="614363" cy="511175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8" name="TextBox 76"/>
          <p:cNvSpPr txBox="1"/>
          <p:nvPr/>
        </p:nvSpPr>
        <p:spPr>
          <a:xfrm>
            <a:off x="3100388" y="3051175"/>
            <a:ext cx="3121025" cy="511175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建筑三级安全教育</a:t>
            </a:r>
            <a:endParaRPr kumimoji="0" lang="zh-CN" altLang="en-US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7" name="椭圆 1"/>
          <p:cNvSpPr/>
          <p:nvPr/>
        </p:nvSpPr>
        <p:spPr>
          <a:xfrm>
            <a:off x="6516688" y="1595438"/>
            <a:ext cx="711200" cy="711200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8" name="TextBox 32"/>
          <p:cNvSpPr txBox="1"/>
          <p:nvPr/>
        </p:nvSpPr>
        <p:spPr>
          <a:xfrm>
            <a:off x="6578600" y="1687513"/>
            <a:ext cx="590550" cy="512763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TextBox 76"/>
          <p:cNvSpPr txBox="1"/>
          <p:nvPr/>
        </p:nvSpPr>
        <p:spPr>
          <a:xfrm>
            <a:off x="7389813" y="1695450"/>
            <a:ext cx="3373438" cy="933450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zh-CN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课后自学</a:t>
            </a:r>
            <a:r>
              <a:rPr kumimoji="0" lang="en-US" altLang="zh-CN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</a:t>
            </a:r>
            <a:r>
              <a:rPr kumimoji="0" lang="zh-CN" altLang="zh-CN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工程项目施</a:t>
            </a:r>
            <a:r>
              <a:rPr lang="zh-CN" altLang="zh-CN" sz="273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工人员安全手册</a:t>
            </a:r>
            <a:endParaRPr kumimoji="0" lang="zh-CN" altLang="zh-CN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6403" name="椭圆 1"/>
          <p:cNvSpPr/>
          <p:nvPr/>
        </p:nvSpPr>
        <p:spPr>
          <a:xfrm>
            <a:off x="6578600" y="3071813"/>
            <a:ext cx="709613" cy="712788"/>
          </a:xfrm>
          <a:prstGeom prst="roundRect">
            <a:avLst>
              <a:gd name="adj" fmla="val 16667"/>
            </a:avLst>
          </a:prstGeom>
          <a:solidFill>
            <a:srgbClr val="255FCF"/>
          </a:solidFill>
          <a:ln w="19050" cap="flat" cmpd="sng">
            <a:solidFill>
              <a:srgbClr val="6598CD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955" b="0" i="0" u="none" strike="noStrike" kern="1200" cap="none" spc="0" normalizeH="0" baseline="0" noProof="1">
              <a:ln>
                <a:noFill/>
              </a:ln>
              <a:solidFill>
                <a:srgbClr val="FFF0D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404" name="TextBox 32"/>
          <p:cNvSpPr txBox="1"/>
          <p:nvPr/>
        </p:nvSpPr>
        <p:spPr>
          <a:xfrm>
            <a:off x="6640513" y="3171825"/>
            <a:ext cx="590550" cy="512763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en-US" altLang="zh-CN" sz="2735" kern="1200" cap="none" spc="0" normalizeH="0" baseline="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</a:t>
            </a:r>
            <a:endParaRPr kumimoji="0" lang="zh-CN" altLang="en-US" sz="2735" kern="1200" cap="none" spc="0" normalizeH="0" baseline="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406" name="TextBox 76"/>
          <p:cNvSpPr txBox="1"/>
          <p:nvPr/>
        </p:nvSpPr>
        <p:spPr>
          <a:xfrm>
            <a:off x="7389813" y="3173413"/>
            <a:ext cx="3373438" cy="512763"/>
          </a:xfrm>
          <a:prstGeom prst="rect">
            <a:avLst/>
          </a:prstGeom>
          <a:noFill/>
          <a:ln w="9525" cap="flat" cmpd="sng">
            <a:solidFill>
              <a:srgbClr val="6598C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735" kern="1200" cap="none" spc="0" normalizeH="0" baseline="0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附件：检测题</a:t>
            </a:r>
            <a:endParaRPr kumimoji="0" lang="zh-CN" altLang="en-US" sz="2735" kern="1200" cap="none" spc="0" normalizeH="0" baseline="0" noProof="1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8" name="矩形 217"/>
          <p:cNvSpPr/>
          <p:nvPr/>
        </p:nvSpPr>
        <p:spPr>
          <a:xfrm>
            <a:off x="600759" y="-52239"/>
            <a:ext cx="2981227" cy="1407160"/>
          </a:xfrm>
          <a:prstGeom prst="rect">
            <a:avLst/>
          </a:prstGeom>
        </p:spPr>
        <p:txBody>
          <a:bodyPr wrap="square" lIns="132264" tIns="66130" rIns="132264" bIns="66130">
            <a:spAutoFit/>
          </a:bodyPr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目录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CONTENT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1383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69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469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810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55050" y="6513513"/>
            <a:ext cx="2609850" cy="365125"/>
          </a:xfrm>
          <a:noFill/>
          <a:ln>
            <a:noFill/>
          </a:ln>
        </p:spPr>
        <p:txBody>
          <a:bodyPr wrap="square" lIns="118152" tIns="59076" rIns="118152" bIns="59076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zh-CN" altLang="en-US" sz="1500" dirty="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</a:fld>
            <a:endParaRPr lang="zh-CN" altLang="en-US" sz="1500" dirty="0">
              <a:solidFill>
                <a:srgbClr val="A6A6A6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sp>
        <p:nvSpPr>
          <p:cNvPr id="18444" name="页脚占位符 10"/>
          <p:cNvSpPr txBox="1">
            <a:spLocks noGrp="1"/>
          </p:cNvSpPr>
          <p:nvPr>
            <p:ph type="ftr" sz="quarter" idx="11"/>
          </p:nvPr>
        </p:nvSpPr>
        <p:spPr bwMode="auto">
          <a:xfrm>
            <a:off x="4038600" y="6481763"/>
            <a:ext cx="4114800" cy="366713"/>
          </a:xfrm>
          <a:noFill/>
          <a:ln>
            <a:noFill/>
            <a:miter lim="800000"/>
          </a:ln>
        </p:spPr>
        <p:txBody>
          <a:bodyPr vert="horz" wrap="square" lIns="118152" tIns="59076" rIns="118152" bIns="59076" numCol="1" rtlCol="0" anchor="ctr" anchorCtr="0" compatLnSpc="1"/>
          <a:lstStyle/>
          <a:p>
            <a:pPr marL="0" marR="0" lvl="0" indent="0" algn="ctr" defTabSz="1209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565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  <p:bldLst>
      <p:bldP spid="16385" grpId="0" bldLvl="0" animBg="1"/>
      <p:bldP spid="16386" grpId="0" bldLvl="0" animBg="1"/>
      <p:bldP spid="16388" grpId="0" bldLvl="0" animBg="1"/>
      <p:bldP spid="16389" grpId="0" bldLvl="0" animBg="1"/>
      <p:bldP spid="16390" grpId="0" bldLvl="0" animBg="1"/>
      <p:bldP spid="16392" grpId="0" bldLvl="0" animBg="1"/>
      <p:bldP spid="16393" grpId="0" bldLvl="0" animBg="1"/>
      <p:bldP spid="16394" grpId="0" bldLvl="0" animBg="1"/>
      <p:bldP spid="48" grpId="0" bldLvl="0" animBg="1"/>
      <p:bldP spid="16397" grpId="0" bldLvl="0" animBg="1"/>
      <p:bldP spid="16398" grpId="0" bldLvl="0" animBg="1"/>
      <p:bldP spid="49" grpId="0" bldLvl="0" animBg="1"/>
      <p:bldP spid="16403" grpId="0" bldLvl="0" animBg="1"/>
      <p:bldP spid="16404" grpId="0" bldLvl="0" animBg="1"/>
      <p:bldP spid="1640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4819" name="文本框 3"/>
          <p:cNvSpPr txBox="1"/>
          <p:nvPr/>
        </p:nvSpPr>
        <p:spPr>
          <a:xfrm>
            <a:off x="561975" y="212725"/>
            <a:ext cx="51403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 安全第一     预防为主  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入场安全教育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22475" y="1118235"/>
            <a:ext cx="7713345" cy="447675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video fullScrn="1">
              <p:cMediaNode>
                <p:cTn id="2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5842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475" y="1493838"/>
            <a:ext cx="5159375" cy="3870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文本框 7"/>
          <p:cNvSpPr txBox="1"/>
          <p:nvPr/>
        </p:nvSpPr>
        <p:spPr>
          <a:xfrm>
            <a:off x="6403975" y="1766888"/>
            <a:ext cx="456882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pitchFamily="34" charset="-122"/>
              </a:rPr>
              <a:t>       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三级安全教育是指公司级、项目部级、施工班组级三个层次的安全教育。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          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 是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实名制管理  、 施工工地管理的核心内容之一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844" name="文本框 8"/>
          <p:cNvSpPr txBox="1"/>
          <p:nvPr/>
        </p:nvSpPr>
        <p:spPr>
          <a:xfrm>
            <a:off x="566738" y="120650"/>
            <a:ext cx="32877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</a:rPr>
              <a:t>What?  建筑三级安全教育</a:t>
            </a:r>
            <a:endParaRPr lang="en-US" altLang="zh-CN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6866" name="文本框 2"/>
          <p:cNvSpPr txBox="1"/>
          <p:nvPr/>
        </p:nvSpPr>
        <p:spPr>
          <a:xfrm>
            <a:off x="838200" y="698500"/>
            <a:ext cx="10912475" cy="5168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三级安全教育目的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使处于每一层次和职能的人员都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认识到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(1)遵守"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安全第一、预防为主、综合治理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"方针和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工作程序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，以及符合安全生产保证体系要求的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重要性;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(2)与他们工作有关的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重大安全风险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，包括可能发生的影响，以及其个人工作的改进可能带来的安全因素;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(3)他们在执行"安全第一、预防为主"方针和工作程序，以及实现安全生产保证体系要求方面的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作用与职责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，包括在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应急准备方面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的作用与职责;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(4)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偏离规定的工作程序可能带来的后果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。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867" name="文本框 8"/>
          <p:cNvSpPr txBox="1"/>
          <p:nvPr/>
        </p:nvSpPr>
        <p:spPr>
          <a:xfrm>
            <a:off x="614363" y="133350"/>
            <a:ext cx="166846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</a:rPr>
              <a:t>Why?</a:t>
            </a:r>
            <a:endParaRPr lang="en-US" altLang="zh-CN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7890" name="文本框 3"/>
          <p:cNvSpPr txBox="1"/>
          <p:nvPr/>
        </p:nvSpPr>
        <p:spPr>
          <a:xfrm>
            <a:off x="614363" y="596900"/>
            <a:ext cx="11126787" cy="56311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按有关规定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,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三级安全教育的内容与范围: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(1)公司教育内容 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        国家和地方有关安全生产的方针、政策、法规、标准、规范、规程和企业的安全规章制度等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(2)项目经理部教育内容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      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        工地安全制度、施工现场环境、工程施工特点及可能存在的不安全因素等。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(3)施工班组教育内容 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        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       本工种的安全操作规程、事故安全剖析、劳动纪律和岗位讲评等如发生重大安全事故，要及时组织安全教育活动。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三级安全教育的范围(1)本企业的职工;(2)分包单位的职工。</a:t>
            </a:r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891" name="文本框 8"/>
          <p:cNvSpPr txBox="1"/>
          <p:nvPr/>
        </p:nvSpPr>
        <p:spPr>
          <a:xfrm>
            <a:off x="614363" y="133350"/>
            <a:ext cx="166846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</a:rPr>
              <a:t>How?</a:t>
            </a:r>
            <a:endParaRPr lang="en-US" altLang="zh-CN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9925" y="0"/>
            <a:ext cx="5153025" cy="51276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buClrTx/>
              <a:buSzTx/>
              <a:defRPr/>
            </a:pPr>
            <a:r>
              <a:rPr lang="zh-CN" altLang="en-US" sz="2735" noProof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企业员工安全教育</a:t>
            </a:r>
            <a:endParaRPr lang="zh-CN" altLang="en-US" noProof="1"/>
          </a:p>
        </p:txBody>
      </p:sp>
      <p:pic>
        <p:nvPicPr>
          <p:cNvPr id="4" name="项目部安全员进行安全教育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02790" y="1081405"/>
            <a:ext cx="8074660" cy="444246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video fullScrn="1">
              <p:cMediaNode>
                <p:cTn id="2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0962" name="文本框 2"/>
          <p:cNvSpPr txBox="1"/>
          <p:nvPr/>
        </p:nvSpPr>
        <p:spPr>
          <a:xfrm>
            <a:off x="669925" y="280988"/>
            <a:ext cx="43561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zh-CN" b="1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课后自学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096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7010" y="668655"/>
            <a:ext cx="8700770" cy="5521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vert="horz" wrap="square" lIns="120975" tIns="60488" rIns="120975" bIns="60488" numCol="1" anchor="ctr" anchorCtr="0" compatLnSpc="1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9938" name="文本框 2"/>
          <p:cNvSpPr txBox="1"/>
          <p:nvPr/>
        </p:nvSpPr>
        <p:spPr>
          <a:xfrm>
            <a:off x="596900" y="184150"/>
            <a:ext cx="5842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SzTx/>
            </a:pP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检测题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5745" y="723900"/>
            <a:ext cx="8587105" cy="563118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797*3249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082*3222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PP_MARK_KEY" val="7905905e-d2cb-4470-a03a-ee73238e2183"/>
  <p:tag name="COMMONDATA" val="eyJoZGlkIjoiY2M1OTU4NDljNTg0Yzc5YzdmNjc4MzA4ZjY1YTU1MzYifQ==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1119A01PPBG">
  <a:themeElements>
    <a:clrScheme name="Phoenix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000120141119A01PPBG">
  <a:themeElements>
    <a:clrScheme name="自定义 386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47B6E7"/>
      </a:accent1>
      <a:accent2>
        <a:srgbClr val="628EE3"/>
      </a:accent2>
      <a:accent3>
        <a:srgbClr val="2BC3B5"/>
      </a:accent3>
      <a:accent4>
        <a:srgbClr val="92D050"/>
      </a:accent4>
      <a:accent5>
        <a:srgbClr val="CEB9A3"/>
      </a:accent5>
      <a:accent6>
        <a:srgbClr val="FFC000"/>
      </a:accent6>
      <a:hlink>
        <a:srgbClr val="00B0F0"/>
      </a:hlink>
      <a:folHlink>
        <a:srgbClr val="AFB2B4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000120141119A01PPBG">
  <a:themeElements>
    <a:clrScheme name="自定义 386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47B6E7"/>
      </a:accent1>
      <a:accent2>
        <a:srgbClr val="628EE3"/>
      </a:accent2>
      <a:accent3>
        <a:srgbClr val="2BC3B5"/>
      </a:accent3>
      <a:accent4>
        <a:srgbClr val="92D050"/>
      </a:accent4>
      <a:accent5>
        <a:srgbClr val="CEB9A3"/>
      </a:accent5>
      <a:accent6>
        <a:srgbClr val="FFC000"/>
      </a:accent6>
      <a:hlink>
        <a:srgbClr val="00B0F0"/>
      </a:hlink>
      <a:folHlink>
        <a:srgbClr val="AFB2B4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</Words>
  <Application>WPS 演示</Application>
  <PresentationFormat>自定义</PresentationFormat>
  <Paragraphs>93</Paragraphs>
  <Slides>10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黑体</vt:lpstr>
      <vt:lpstr>Times New Roman</vt:lpstr>
      <vt:lpstr>幼圆</vt:lpstr>
      <vt:lpstr>华文中宋</vt:lpstr>
      <vt:lpstr>Wingdings 2</vt:lpstr>
      <vt:lpstr>Calibri</vt:lpstr>
      <vt:lpstr>Agency FB</vt:lpstr>
      <vt:lpstr>Calibri</vt:lpstr>
      <vt:lpstr>方正姚体</vt:lpstr>
      <vt:lpstr>Arial Unicode MS</vt:lpstr>
      <vt:lpstr>Office 主题</vt:lpstr>
      <vt:lpstr>A000120141119A01PPBG</vt:lpstr>
      <vt:lpstr>1_A000120141119A01PPBG</vt:lpstr>
      <vt:lpstr>3_A000120141119A01PPBG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蓝天白云</cp:lastModifiedBy>
  <cp:revision>239</cp:revision>
  <dcterms:created xsi:type="dcterms:W3CDTF">2018-03-01T02:03:00Z</dcterms:created>
  <dcterms:modified xsi:type="dcterms:W3CDTF">2023-06-29T14:10:37Z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2A3785D2999847199118E4E48DCE9A07_12</vt:lpwstr>
  </property>
</Properties>
</file>