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5E1D7-2867-4B92-B51C-E7FDBE12C0F2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1F1F2-D919-4A02-B504-95DB933610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02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13185-3A93-40FC-9806-5DF4D01065F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6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39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25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7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03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0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7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69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3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683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9F3F-AC71-47F0-AE63-965D732D5F41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5265-2422-49C6-8915-C01C57457DF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8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1919536" y="260649"/>
          <a:ext cx="8280920" cy="2072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829"/>
                <a:gridCol w="7109091"/>
              </a:tblGrid>
              <a:tr h="39624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smtClean="0">
                          <a:latin typeface="华文宋体" pitchFamily="2" charset="-122"/>
                          <a:ea typeface="华文宋体" pitchFamily="2" charset="-122"/>
                        </a:rPr>
                        <a:t>窗台板安装</a:t>
                      </a:r>
                      <a:endParaRPr lang="zh-CN" altLang="en-US" sz="2000">
                        <a:latin typeface="华文宋体" pitchFamily="2" charset="-122"/>
                        <a:ea typeface="华文宋体" pitchFamily="2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33769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b="1" noProof="0" smtClean="0">
                          <a:latin typeface="华文宋体" pitchFamily="2" charset="-122"/>
                          <a:ea typeface="华文宋体" pitchFamily="2" charset="-122"/>
                        </a:rPr>
                        <a:t>一</a:t>
                      </a:r>
                      <a:r>
                        <a:rPr kumimoji="0" lang="zh-CN" altLang="zh-CN" sz="18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  <a:effectLst/>
                          <a:uLnTx/>
                          <a:uFillTx/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、</a:t>
                      </a:r>
                      <a:r>
                        <a:rPr lang="zh-CN" altLang="zh-CN" sz="1800" b="1" smtClean="0">
                          <a:latin typeface="华文宋体" pitchFamily="2" charset="-122"/>
                          <a:ea typeface="华文宋体" pitchFamily="2" charset="-122"/>
                        </a:rPr>
                        <a:t>施工前控制</a:t>
                      </a:r>
                      <a:endParaRPr lang="zh-CN" altLang="en-US">
                        <a:latin typeface="华文宋体" pitchFamily="2" charset="-122"/>
                        <a:ea typeface="华文宋体" pitchFamily="2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下料</a:t>
                      </a:r>
                      <a:endParaRPr lang="zh-CN" altLang="en-US" sz="1600" b="1" kern="12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、现场尺寸下单，平板加工周期</a:t>
                      </a: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3~5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天。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/>
                </a:tc>
              </a:tr>
              <a:tr h="550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600" b="1" kern="12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主控要点</a:t>
                      </a:r>
                      <a:endParaRPr lang="en-US" altLang="zh-CN" sz="1600" b="1" kern="1200" noProof="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endParaRPr lang="zh-CN" altLang="en-US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、人造石较软在运输及施工过程中注意硬物划伤。</a:t>
                      </a:r>
                      <a:endParaRPr lang="en-US" altLang="zh-CN" sz="1400" kern="100" smtClean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  <a:p>
                      <a:pPr marL="342900" lvl="0" indent="-342900" algn="l" defTabSz="914400" rtl="0" eaLnBrk="1" latinLnBrk="0" hangingPunct="1">
                        <a:buFont typeface="+mj-lt"/>
                        <a:buNone/>
                      </a:pP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、长度为铝合金窗框加</a:t>
                      </a: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2*20mm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，宽为墙面冲筋后窗台宽加</a:t>
                      </a:r>
                      <a:r>
                        <a:rPr lang="en-US" altLang="zh-CN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17mm</a:t>
                      </a:r>
                      <a:r>
                        <a:rPr lang="zh-CN" altLang="en-US" sz="1400" kern="10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Times New Roman"/>
                        </a:rPr>
                        <a:t>。</a:t>
                      </a:r>
                      <a:endParaRPr lang="zh-CN" altLang="en-US" sz="1400" kern="10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Times New Roman"/>
                      </a:endParaRPr>
                    </a:p>
                  </a:txBody>
                  <a:tcPr/>
                </a:tc>
              </a:tr>
              <a:tr h="33769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800" b="1" kern="1200" noProof="0" smtClean="0">
                          <a:solidFill>
                            <a:schemeClr val="dk1"/>
                          </a:solidFill>
                          <a:latin typeface="华文宋体" pitchFamily="2" charset="-122"/>
                          <a:ea typeface="华文宋体" pitchFamily="2" charset="-122"/>
                          <a:cs typeface="+mn-cs"/>
                        </a:rPr>
                        <a:t>二、施工规范</a:t>
                      </a:r>
                      <a:endParaRPr lang="zh-CN" altLang="en-US" sz="1800" b="1" kern="1200" noProof="0">
                        <a:solidFill>
                          <a:schemeClr val="dk1"/>
                        </a:solidFill>
                        <a:latin typeface="华文宋体" pitchFamily="2" charset="-122"/>
                        <a:ea typeface="华文宋体" pitchFamily="2" charset="-122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文本占位符 3"/>
          <p:cNvSpPr>
            <a:spLocks noGrp="1"/>
          </p:cNvSpPr>
          <p:nvPr>
            <p:ph type="body" sz="half" idx="2"/>
          </p:nvPr>
        </p:nvSpPr>
        <p:spPr>
          <a:xfrm>
            <a:off x="2531604" y="3265963"/>
            <a:ext cx="2129408" cy="2645275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71755"/>
            <a:r>
              <a:rPr lang="en-US" altLang="zh-CN" sz="2000" kern="100">
                <a:latin typeface="华文宋体" pitchFamily="2" charset="-122"/>
                <a:ea typeface="华文宋体" pitchFamily="2" charset="-122"/>
                <a:cs typeface="Times New Roman"/>
              </a:rPr>
              <a:t>1</a:t>
            </a:r>
            <a:r>
              <a:rPr lang="zh-CN" altLang="en-US" sz="2000" kern="100">
                <a:latin typeface="华文宋体" pitchFamily="2" charset="-122"/>
                <a:ea typeface="华文宋体" pitchFamily="2" charset="-122"/>
                <a:cs typeface="Times New Roman"/>
              </a:rPr>
              <a:t>、窗台板比铝合金窗低</a:t>
            </a:r>
            <a:r>
              <a:rPr lang="en-US" altLang="zh-CN" sz="2000" kern="100">
                <a:latin typeface="华文宋体" pitchFamily="2" charset="-122"/>
                <a:ea typeface="华文宋体" pitchFamily="2" charset="-122"/>
                <a:cs typeface="Times New Roman"/>
              </a:rPr>
              <a:t>1mm</a:t>
            </a:r>
            <a:r>
              <a:rPr lang="zh-CN" altLang="en-US" sz="2000" kern="100">
                <a:latin typeface="华文宋体" pitchFamily="2" charset="-122"/>
                <a:ea typeface="华文宋体" pitchFamily="2" charset="-122"/>
                <a:cs typeface="Times New Roman"/>
              </a:rPr>
              <a:t>。</a:t>
            </a:r>
            <a:endParaRPr lang="en-US" altLang="zh-CN" sz="2000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/>
            <a:r>
              <a:rPr lang="en-US" altLang="zh-CN" sz="2000" kern="100">
                <a:latin typeface="华文宋体" pitchFamily="2" charset="-122"/>
                <a:ea typeface="华文宋体" pitchFamily="2" charset="-122"/>
                <a:cs typeface="Times New Roman"/>
              </a:rPr>
              <a:t>2</a:t>
            </a:r>
            <a:r>
              <a:rPr lang="zh-CN" altLang="en-US" sz="2000" kern="100">
                <a:latin typeface="华文宋体" pitchFamily="2" charset="-122"/>
                <a:ea typeface="华文宋体" pitchFamily="2" charset="-122"/>
                <a:cs typeface="Times New Roman"/>
              </a:rPr>
              <a:t>、窗台板坡向外侧</a:t>
            </a:r>
            <a:r>
              <a:rPr lang="en-US" altLang="zh-CN" sz="2000" kern="100">
                <a:latin typeface="华文宋体" pitchFamily="2" charset="-122"/>
                <a:ea typeface="华文宋体" pitchFamily="2" charset="-122"/>
                <a:cs typeface="Times New Roman"/>
              </a:rPr>
              <a:t>1-2mm</a:t>
            </a:r>
            <a:r>
              <a:rPr lang="zh-CN" altLang="en-US" sz="2000" kern="100">
                <a:latin typeface="华文宋体" pitchFamily="2" charset="-122"/>
                <a:ea typeface="华文宋体" pitchFamily="2" charset="-122"/>
                <a:cs typeface="Times New Roman"/>
              </a:rPr>
              <a:t>。</a:t>
            </a:r>
            <a:endParaRPr lang="en-US" altLang="zh-CN" sz="2000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/>
            <a:r>
              <a:rPr lang="en-US" altLang="zh-CN" sz="2000" kern="100">
                <a:latin typeface="华文宋体" pitchFamily="2" charset="-122"/>
                <a:ea typeface="华文宋体" pitchFamily="2" charset="-122"/>
                <a:cs typeface="Times New Roman"/>
              </a:rPr>
              <a:t>3</a:t>
            </a:r>
            <a:r>
              <a:rPr lang="zh-CN" altLang="en-US" sz="2000" kern="100">
                <a:latin typeface="华文宋体" pitchFamily="2" charset="-122"/>
                <a:ea typeface="华文宋体" pitchFamily="2" charset="-122"/>
                <a:cs typeface="Times New Roman"/>
              </a:rPr>
              <a:t>、施工时注意及时清理砂浆污染。</a:t>
            </a:r>
            <a:endParaRPr lang="en-US" altLang="zh-CN" sz="2000" kern="100">
              <a:latin typeface="华文宋体" pitchFamily="2" charset="-122"/>
              <a:ea typeface="华文宋体" pitchFamily="2" charset="-122"/>
              <a:cs typeface="Times New Roman"/>
            </a:endParaRPr>
          </a:p>
          <a:p>
            <a:pPr marL="71755"/>
            <a:endParaRPr lang="zh-CN" altLang="en-US" sz="2000" kern="100">
              <a:latin typeface="华文宋体" pitchFamily="2" charset="-122"/>
              <a:ea typeface="华文宋体" pitchFamily="2" charset="-122"/>
              <a:cs typeface="Times New Roman"/>
            </a:endParaRPr>
          </a:p>
        </p:txBody>
      </p:sp>
      <p:sp>
        <p:nvSpPr>
          <p:cNvPr id="16" name="标题 1"/>
          <p:cNvSpPr>
            <a:spLocks noGrp="1"/>
          </p:cNvSpPr>
          <p:nvPr>
            <p:ph type="title"/>
          </p:nvPr>
        </p:nvSpPr>
        <p:spPr>
          <a:xfrm>
            <a:off x="2418420" y="2646433"/>
            <a:ext cx="2242592" cy="3600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mtClean="0">
                <a:latin typeface="华文宋体" pitchFamily="2" charset="-122"/>
                <a:ea typeface="华文宋体" pitchFamily="2" charset="-122"/>
              </a:rPr>
              <a:t>主控项目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rcRect l="6711"/>
          <a:stretch>
            <a:fillRect/>
          </a:stretch>
        </p:blipFill>
        <p:spPr>
          <a:xfrm>
            <a:off x="6240016" y="2996952"/>
            <a:ext cx="3003024" cy="2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79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101</Words>
  <Application>Microsoft Office PowerPoint</Application>
  <PresentationFormat>宽屏</PresentationFormat>
  <Paragraphs>14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华文宋体</vt:lpstr>
      <vt:lpstr>宋体</vt:lpstr>
      <vt:lpstr>Arial</vt:lpstr>
      <vt:lpstr>Calibri</vt:lpstr>
      <vt:lpstr>Calibri Light</vt:lpstr>
      <vt:lpstr>Times New Roman</vt:lpstr>
      <vt:lpstr>Office 主题</vt:lpstr>
      <vt:lpstr>主控项目</vt:lpstr>
    </vt:vector>
  </TitlesOfParts>
  <Company>Organization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主控项目</dc:title>
  <dc:creator>PC</dc:creator>
  <cp:lastModifiedBy>PC</cp:lastModifiedBy>
  <cp:revision>11</cp:revision>
  <dcterms:created xsi:type="dcterms:W3CDTF">2023-10-24T10:06:28Z</dcterms:created>
  <dcterms:modified xsi:type="dcterms:W3CDTF">2023-10-24T10:12:28Z</dcterms:modified>
</cp:coreProperties>
</file>