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E1D7-2867-4B92-B51C-E7FDBE12C0F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F1F2-D919-4A02-B504-95DB933610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13185-3A93-40FC-9806-5DF4D01065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6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9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25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8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3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6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8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8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919536" y="260649"/>
          <a:ext cx="8280920" cy="2072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829"/>
                <a:gridCol w="7109091"/>
              </a:tblGrid>
              <a:tr h="39624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smtClean="0">
                          <a:latin typeface="华文宋体" pitchFamily="2" charset="-122"/>
                          <a:ea typeface="华文宋体" pitchFamily="2" charset="-122"/>
                        </a:rPr>
                        <a:t>窗台板安装</a:t>
                      </a:r>
                      <a:endParaRPr lang="zh-CN" altLang="en-US" sz="2000">
                        <a:latin typeface="华文宋体" pitchFamily="2" charset="-122"/>
                        <a:ea typeface="华文宋体" pitchFamily="2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3769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noProof="0" smtClean="0">
                          <a:latin typeface="华文宋体" pitchFamily="2" charset="-122"/>
                          <a:ea typeface="华文宋体" pitchFamily="2" charset="-122"/>
                        </a:rPr>
                        <a:t>一</a:t>
                      </a:r>
                      <a:r>
                        <a:rPr kumimoji="0" lang="zh-CN" altLang="zh-CN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、</a:t>
                      </a:r>
                      <a:r>
                        <a:rPr lang="zh-CN" altLang="zh-CN" sz="1800" b="1" smtClean="0">
                          <a:latin typeface="华文宋体" pitchFamily="2" charset="-122"/>
                          <a:ea typeface="华文宋体" pitchFamily="2" charset="-122"/>
                        </a:rPr>
                        <a:t>施工前控制</a:t>
                      </a:r>
                      <a:endParaRPr lang="zh-CN" altLang="en-US">
                        <a:latin typeface="华文宋体" pitchFamily="2" charset="-122"/>
                        <a:ea typeface="华文宋体" pitchFamily="2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下料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、现场尺寸下单，平板加工周期</a:t>
                      </a: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3~5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天。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/>
                </a:tc>
              </a:tr>
              <a:tr h="550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主控要点</a:t>
                      </a:r>
                      <a:endParaRPr lang="en-US" altLang="zh-CN" sz="1600" b="1" kern="1200" noProof="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endParaRPr lang="zh-CN" alt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、人造石较软在运输及施工过程中注意硬物划伤。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2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、长度为铝合金窗框加</a:t>
                      </a: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2*20mm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，宽为墙面冲筋后窗台宽加</a:t>
                      </a: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17mm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。</a:t>
                      </a:r>
                      <a:endParaRPr lang="zh-CN" altLang="en-US" sz="1400" kern="1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/>
                </a:tc>
              </a:tr>
              <a:tr h="3376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二、施工规范</a:t>
                      </a:r>
                      <a:endParaRPr lang="zh-CN" altLang="en-US" sz="18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文本占位符 3"/>
          <p:cNvSpPr>
            <a:spLocks noGrp="1"/>
          </p:cNvSpPr>
          <p:nvPr>
            <p:ph type="body" sz="half" idx="2"/>
          </p:nvPr>
        </p:nvSpPr>
        <p:spPr>
          <a:xfrm>
            <a:off x="2531604" y="3265963"/>
            <a:ext cx="2129408" cy="264527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71755"/>
            <a:r>
              <a:rPr lang="en-US" altLang="zh-CN" sz="2000" kern="100">
                <a:latin typeface="华文宋体" pitchFamily="2" charset="-122"/>
                <a:ea typeface="华文宋体" pitchFamily="2" charset="-122"/>
                <a:cs typeface="Times New Roman"/>
              </a:rPr>
              <a:t>1</a:t>
            </a:r>
            <a:r>
              <a:rPr lang="zh-CN" altLang="en-US" sz="2000" kern="100">
                <a:latin typeface="华文宋体" pitchFamily="2" charset="-122"/>
                <a:ea typeface="华文宋体" pitchFamily="2" charset="-122"/>
                <a:cs typeface="Times New Roman"/>
              </a:rPr>
              <a:t>、窗台板比铝合金窗低</a:t>
            </a:r>
            <a:r>
              <a:rPr lang="en-US" altLang="zh-CN" sz="2000" kern="100">
                <a:latin typeface="华文宋体" pitchFamily="2" charset="-122"/>
                <a:ea typeface="华文宋体" pitchFamily="2" charset="-122"/>
                <a:cs typeface="Times New Roman"/>
              </a:rPr>
              <a:t>1mm</a:t>
            </a:r>
            <a:r>
              <a:rPr lang="zh-CN" altLang="en-US" sz="2000" kern="100">
                <a:latin typeface="华文宋体" pitchFamily="2" charset="-122"/>
                <a:ea typeface="华文宋体" pitchFamily="2" charset="-122"/>
                <a:cs typeface="Times New Roman"/>
              </a:rPr>
              <a:t>。</a:t>
            </a:r>
            <a:endParaRPr lang="en-US" altLang="zh-CN" sz="2000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/>
            <a:r>
              <a:rPr lang="en-US" altLang="zh-CN" sz="2000" kern="100">
                <a:latin typeface="华文宋体" pitchFamily="2" charset="-122"/>
                <a:ea typeface="华文宋体" pitchFamily="2" charset="-122"/>
                <a:cs typeface="Times New Roman"/>
              </a:rPr>
              <a:t>2</a:t>
            </a:r>
            <a:r>
              <a:rPr lang="zh-CN" altLang="en-US" sz="2000" kern="100">
                <a:latin typeface="华文宋体" pitchFamily="2" charset="-122"/>
                <a:ea typeface="华文宋体" pitchFamily="2" charset="-122"/>
                <a:cs typeface="Times New Roman"/>
              </a:rPr>
              <a:t>、窗台板坡向外侧</a:t>
            </a:r>
            <a:r>
              <a:rPr lang="en-US" altLang="zh-CN" sz="2000" kern="100">
                <a:latin typeface="华文宋体" pitchFamily="2" charset="-122"/>
                <a:ea typeface="华文宋体" pitchFamily="2" charset="-122"/>
                <a:cs typeface="Times New Roman"/>
              </a:rPr>
              <a:t>1-2mm</a:t>
            </a:r>
            <a:r>
              <a:rPr lang="zh-CN" altLang="en-US" sz="2000" kern="100">
                <a:latin typeface="华文宋体" pitchFamily="2" charset="-122"/>
                <a:ea typeface="华文宋体" pitchFamily="2" charset="-122"/>
                <a:cs typeface="Times New Roman"/>
              </a:rPr>
              <a:t>。</a:t>
            </a:r>
            <a:endParaRPr lang="en-US" altLang="zh-CN" sz="2000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/>
            <a:r>
              <a:rPr lang="en-US" altLang="zh-CN" sz="2000" kern="100">
                <a:latin typeface="华文宋体" pitchFamily="2" charset="-122"/>
                <a:ea typeface="华文宋体" pitchFamily="2" charset="-122"/>
                <a:cs typeface="Times New Roman"/>
              </a:rPr>
              <a:t>3</a:t>
            </a:r>
            <a:r>
              <a:rPr lang="zh-CN" altLang="en-US" sz="2000" kern="100">
                <a:latin typeface="华文宋体" pitchFamily="2" charset="-122"/>
                <a:ea typeface="华文宋体" pitchFamily="2" charset="-122"/>
                <a:cs typeface="Times New Roman"/>
              </a:rPr>
              <a:t>、施工时注意及时清理砂浆污染。</a:t>
            </a:r>
            <a:endParaRPr lang="en-US" altLang="zh-CN" sz="2000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71755"/>
            <a:endParaRPr lang="zh-CN" altLang="en-US" sz="2000" kern="100">
              <a:latin typeface="华文宋体" pitchFamily="2" charset="-122"/>
              <a:ea typeface="华文宋体" pitchFamily="2" charset="-122"/>
              <a:cs typeface="Times New Roman"/>
            </a:endParaRPr>
          </a:p>
        </p:txBody>
      </p:sp>
      <p:sp>
        <p:nvSpPr>
          <p:cNvPr id="16" name="标题 1"/>
          <p:cNvSpPr>
            <a:spLocks noGrp="1"/>
          </p:cNvSpPr>
          <p:nvPr>
            <p:ph type="title"/>
          </p:nvPr>
        </p:nvSpPr>
        <p:spPr>
          <a:xfrm>
            <a:off x="2418420" y="2646433"/>
            <a:ext cx="2242592" cy="3600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en-US" smtClean="0">
                <a:latin typeface="华文宋体" pitchFamily="2" charset="-122"/>
                <a:ea typeface="华文宋体" pitchFamily="2" charset="-122"/>
              </a:rPr>
              <a:t>主控项目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rcRect l="6711"/>
          <a:stretch>
            <a:fillRect/>
          </a:stretch>
        </p:blipFill>
        <p:spPr>
          <a:xfrm>
            <a:off x="6240016" y="2996952"/>
            <a:ext cx="3003024" cy="2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79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101</Words>
  <Application>Microsoft Office PowerPoint</Application>
  <PresentationFormat>宽屏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华文宋体</vt:lpstr>
      <vt:lpstr>宋体</vt:lpstr>
      <vt:lpstr>Arial</vt:lpstr>
      <vt:lpstr>Calibri</vt:lpstr>
      <vt:lpstr>Calibri Light</vt:lpstr>
      <vt:lpstr>Times New Roman</vt:lpstr>
      <vt:lpstr>Office 主题</vt:lpstr>
      <vt:lpstr>主控项目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主控项目</dc:title>
  <dc:creator>PC</dc:creator>
  <cp:lastModifiedBy>PC</cp:lastModifiedBy>
  <cp:revision>11</cp:revision>
  <dcterms:created xsi:type="dcterms:W3CDTF">2023-10-24T10:06:28Z</dcterms:created>
  <dcterms:modified xsi:type="dcterms:W3CDTF">2023-10-24T10:12:28Z</dcterms:modified>
</cp:coreProperties>
</file>