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1"/>
  </p:notesMasterIdLst>
  <p:sldIdLst>
    <p:sldId id="256" r:id="rId2"/>
    <p:sldId id="266" r:id="rId3"/>
    <p:sldId id="267" r:id="rId4"/>
    <p:sldId id="259" r:id="rId5"/>
    <p:sldId id="258" r:id="rId6"/>
    <p:sldId id="257" r:id="rId7"/>
    <p:sldId id="304" r:id="rId8"/>
    <p:sldId id="263" r:id="rId9"/>
    <p:sldId id="271" r:id="rId10"/>
    <p:sldId id="265" r:id="rId11"/>
    <p:sldId id="284" r:id="rId12"/>
    <p:sldId id="269" r:id="rId13"/>
    <p:sldId id="270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</p:sldIdLst>
  <p:sldSz cx="9140825" cy="51419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4" userDrawn="1">
          <p15:clr>
            <a:srgbClr val="A4A3A4"/>
          </p15:clr>
        </p15:guide>
        <p15:guide id="2" pos="29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9A78"/>
    <a:srgbClr val="8BC145"/>
    <a:srgbClr val="558ED5"/>
    <a:srgbClr val="53585E"/>
    <a:srgbClr val="EEEFF3"/>
    <a:srgbClr val="F6D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3" autoAdjust="0"/>
    <p:restoredTop sz="94660"/>
  </p:normalViewPr>
  <p:slideViewPr>
    <p:cSldViewPr showGuides="1">
      <p:cViewPr>
        <p:scale>
          <a:sx n="90" d="100"/>
          <a:sy n="90" d="100"/>
        </p:scale>
        <p:origin x="1133" y="283"/>
      </p:cViewPr>
      <p:guideLst>
        <p:guide orient="horz" pos="1684"/>
        <p:guide pos="29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0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C1AFF-D539-45A2-81CA-66B921DD8D52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74456-EB52-4577-819A-4B7EA6F602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527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603" y="841513"/>
            <a:ext cx="6855619" cy="1790147"/>
          </a:xfrm>
        </p:spPr>
        <p:txBody>
          <a:bodyPr anchor="b"/>
          <a:lstStyle>
            <a:lvl1pPr algn="ctr"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603" y="2700695"/>
            <a:ext cx="6855619" cy="1241438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763" indent="0" algn="ctr">
              <a:buNone/>
              <a:defRPr sz="1499"/>
            </a:lvl2pPr>
            <a:lvl3pPr marL="685526" indent="0" algn="ctr">
              <a:buNone/>
              <a:defRPr sz="1349"/>
            </a:lvl3pPr>
            <a:lvl4pPr marL="1028289" indent="0" algn="ctr">
              <a:buNone/>
              <a:defRPr sz="1200"/>
            </a:lvl4pPr>
            <a:lvl5pPr marL="1371051" indent="0" algn="ctr">
              <a:buNone/>
              <a:defRPr sz="1200"/>
            </a:lvl5pPr>
            <a:lvl6pPr marL="1713814" indent="0" algn="ctr">
              <a:buNone/>
              <a:defRPr sz="1200"/>
            </a:lvl6pPr>
            <a:lvl7pPr marL="2056577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103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530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734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1403" y="273759"/>
            <a:ext cx="1970990" cy="435753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432" y="273759"/>
            <a:ext cx="5798711" cy="435753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813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18649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11607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5852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38690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36698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"/>
          <p:cNvSpPr>
            <a:spLocks noChangeArrowheads="1"/>
          </p:cNvSpPr>
          <p:nvPr userDrawn="1"/>
        </p:nvSpPr>
        <p:spPr bwMode="auto">
          <a:xfrm>
            <a:off x="6801886" y="4860930"/>
            <a:ext cx="187393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www.yourwebsite.com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菱形 7"/>
          <p:cNvSpPr/>
          <p:nvPr userDrawn="1"/>
        </p:nvSpPr>
        <p:spPr>
          <a:xfrm>
            <a:off x="8706205" y="4800601"/>
            <a:ext cx="238163" cy="238244"/>
          </a:xfrm>
          <a:prstGeom prst="diamond">
            <a:avLst/>
          </a:pr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0" name="Rectangle 20"/>
          <p:cNvSpPr>
            <a:spLocks noChangeArrowheads="1"/>
          </p:cNvSpPr>
          <p:nvPr userDrawn="1"/>
        </p:nvSpPr>
        <p:spPr bwMode="auto">
          <a:xfrm>
            <a:off x="251432" y="4860930"/>
            <a:ext cx="175464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yourmail@business.com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灯片编号占位符 5"/>
          <p:cNvSpPr txBox="1"/>
          <p:nvPr userDrawn="1"/>
        </p:nvSpPr>
        <p:spPr>
          <a:xfrm>
            <a:off x="8646854" y="4854858"/>
            <a:ext cx="359916" cy="144016"/>
          </a:xfrm>
          <a:prstGeom prst="rect">
            <a:avLst/>
          </a:prstGeom>
        </p:spPr>
        <p:txBody>
          <a:bodyPr tIns="0" bIns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36567833-4B14-40FE-AE92-49CC326BF8AB}" type="slidenum">
              <a:rPr lang="zh-CN" altLang="en-US" sz="800">
                <a:solidFill>
                  <a:srgbClr val="53585E"/>
                </a:solidFill>
                <a:latin typeface="+mn-lt"/>
                <a:cs typeface="Arial" pitchFamily="34" charset="0"/>
              </a:rPr>
              <a:t>‹#›</a:t>
            </a:fld>
            <a:endParaRPr lang="zh-CN" altLang="en-US" sz="800" dirty="0">
              <a:solidFill>
                <a:srgbClr val="53585E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788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71" y="1281908"/>
            <a:ext cx="7883962" cy="2138893"/>
          </a:xfrm>
        </p:spPr>
        <p:txBody>
          <a:bodyPr anchor="b"/>
          <a:lstStyle>
            <a:lvl1pPr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671" y="3441036"/>
            <a:ext cx="7883962" cy="1124793"/>
          </a:xfrm>
        </p:spPr>
        <p:txBody>
          <a:bodyPr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342763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526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3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48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432" y="1368796"/>
            <a:ext cx="3884851" cy="326249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7542" y="1368796"/>
            <a:ext cx="3884851" cy="326249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760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22" y="273759"/>
            <a:ext cx="7883962" cy="99386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623" y="1260483"/>
            <a:ext cx="3866997" cy="617743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63" indent="0">
              <a:buNone/>
              <a:defRPr sz="1499" b="1"/>
            </a:lvl2pPr>
            <a:lvl3pPr marL="685526" indent="0">
              <a:buNone/>
              <a:defRPr sz="1349" b="1"/>
            </a:lvl3pPr>
            <a:lvl4pPr marL="1028289" indent="0">
              <a:buNone/>
              <a:defRPr sz="1200" b="1"/>
            </a:lvl4pPr>
            <a:lvl5pPr marL="1371051" indent="0">
              <a:buNone/>
              <a:defRPr sz="1200" b="1"/>
            </a:lvl5pPr>
            <a:lvl6pPr marL="1713814" indent="0">
              <a:buNone/>
              <a:defRPr sz="1200" b="1"/>
            </a:lvl6pPr>
            <a:lvl7pPr marL="2056577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103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623" y="1878227"/>
            <a:ext cx="3866997" cy="2762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7543" y="1260483"/>
            <a:ext cx="3886041" cy="617743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63" indent="0">
              <a:buNone/>
              <a:defRPr sz="1499" b="1"/>
            </a:lvl2pPr>
            <a:lvl3pPr marL="685526" indent="0">
              <a:buNone/>
              <a:defRPr sz="1349" b="1"/>
            </a:lvl3pPr>
            <a:lvl4pPr marL="1028289" indent="0">
              <a:buNone/>
              <a:defRPr sz="1200" b="1"/>
            </a:lvl4pPr>
            <a:lvl5pPr marL="1371051" indent="0">
              <a:buNone/>
              <a:defRPr sz="1200" b="1"/>
            </a:lvl5pPr>
            <a:lvl6pPr marL="1713814" indent="0">
              <a:buNone/>
              <a:defRPr sz="1200" b="1"/>
            </a:lvl6pPr>
            <a:lvl7pPr marL="2056577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103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7543" y="1878227"/>
            <a:ext cx="3886041" cy="2762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105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067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166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23" y="342794"/>
            <a:ext cx="2948154" cy="119978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041" y="740341"/>
            <a:ext cx="4627543" cy="3654091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799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623" y="1542574"/>
            <a:ext cx="2948154" cy="2857809"/>
          </a:xfrm>
        </p:spPr>
        <p:txBody>
          <a:bodyPr/>
          <a:lstStyle>
            <a:lvl1pPr marL="0" indent="0">
              <a:buNone/>
              <a:defRPr sz="1200"/>
            </a:lvl1pPr>
            <a:lvl2pPr marL="342763" indent="0">
              <a:buNone/>
              <a:defRPr sz="1050"/>
            </a:lvl2pPr>
            <a:lvl3pPr marL="685526" indent="0">
              <a:buNone/>
              <a:defRPr sz="900"/>
            </a:lvl3pPr>
            <a:lvl4pPr marL="1028289" indent="0">
              <a:buNone/>
              <a:defRPr sz="750"/>
            </a:lvl4pPr>
            <a:lvl5pPr marL="1371051" indent="0">
              <a:buNone/>
              <a:defRPr sz="750"/>
            </a:lvl5pPr>
            <a:lvl6pPr marL="1713814" indent="0">
              <a:buNone/>
              <a:defRPr sz="750"/>
            </a:lvl6pPr>
            <a:lvl7pPr marL="2056577" indent="0">
              <a:buNone/>
              <a:defRPr sz="750"/>
            </a:lvl7pPr>
            <a:lvl8pPr marL="2399340" indent="0">
              <a:buNone/>
              <a:defRPr sz="750"/>
            </a:lvl8pPr>
            <a:lvl9pPr marL="2742103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638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23" y="342794"/>
            <a:ext cx="2948154" cy="119978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6041" y="740341"/>
            <a:ext cx="4627543" cy="3654091"/>
          </a:xfrm>
        </p:spPr>
        <p:txBody>
          <a:bodyPr anchor="t"/>
          <a:lstStyle>
            <a:lvl1pPr marL="0" indent="0">
              <a:buNone/>
              <a:defRPr sz="2399"/>
            </a:lvl1pPr>
            <a:lvl2pPr marL="342763" indent="0">
              <a:buNone/>
              <a:defRPr sz="2099"/>
            </a:lvl2pPr>
            <a:lvl3pPr marL="685526" indent="0">
              <a:buNone/>
              <a:defRPr sz="1799"/>
            </a:lvl3pPr>
            <a:lvl4pPr marL="1028289" indent="0">
              <a:buNone/>
              <a:defRPr sz="1499"/>
            </a:lvl4pPr>
            <a:lvl5pPr marL="1371051" indent="0">
              <a:buNone/>
              <a:defRPr sz="1499"/>
            </a:lvl5pPr>
            <a:lvl6pPr marL="1713814" indent="0">
              <a:buNone/>
              <a:defRPr sz="1499"/>
            </a:lvl6pPr>
            <a:lvl7pPr marL="2056577" indent="0">
              <a:buNone/>
              <a:defRPr sz="1499"/>
            </a:lvl7pPr>
            <a:lvl8pPr marL="2399340" indent="0">
              <a:buNone/>
              <a:defRPr sz="1499"/>
            </a:lvl8pPr>
            <a:lvl9pPr marL="2742103" indent="0">
              <a:buNone/>
              <a:defRPr sz="14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623" y="1542574"/>
            <a:ext cx="2948154" cy="2857809"/>
          </a:xfrm>
        </p:spPr>
        <p:txBody>
          <a:bodyPr/>
          <a:lstStyle>
            <a:lvl1pPr marL="0" indent="0">
              <a:buNone/>
              <a:defRPr sz="1200"/>
            </a:lvl1pPr>
            <a:lvl2pPr marL="342763" indent="0">
              <a:buNone/>
              <a:defRPr sz="1050"/>
            </a:lvl2pPr>
            <a:lvl3pPr marL="685526" indent="0">
              <a:buNone/>
              <a:defRPr sz="900"/>
            </a:lvl3pPr>
            <a:lvl4pPr marL="1028289" indent="0">
              <a:buNone/>
              <a:defRPr sz="750"/>
            </a:lvl4pPr>
            <a:lvl5pPr marL="1371051" indent="0">
              <a:buNone/>
              <a:defRPr sz="750"/>
            </a:lvl5pPr>
            <a:lvl6pPr marL="1713814" indent="0">
              <a:buNone/>
              <a:defRPr sz="750"/>
            </a:lvl6pPr>
            <a:lvl7pPr marL="2056577" indent="0">
              <a:buNone/>
              <a:defRPr sz="750"/>
            </a:lvl7pPr>
            <a:lvl8pPr marL="2399340" indent="0">
              <a:buNone/>
              <a:defRPr sz="750"/>
            </a:lvl8pPr>
            <a:lvl9pPr marL="2742103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673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432" y="273759"/>
            <a:ext cx="7883962" cy="993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432" y="1368796"/>
            <a:ext cx="7883962" cy="3262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432" y="4765792"/>
            <a:ext cx="2056686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7899" y="4765792"/>
            <a:ext cx="3085028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5707" y="4765792"/>
            <a:ext cx="2056686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303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685" r:id="rId13"/>
    <p:sldLayoutId id="2147483686" r:id="rId14"/>
    <p:sldLayoutId id="2147483687" r:id="rId15"/>
    <p:sldLayoutId id="2147483688" r:id="rId16"/>
    <p:sldLayoutId id="2147483650" r:id="rId17"/>
  </p:sldLayoutIdLst>
  <p:txStyles>
    <p:titleStyle>
      <a:lvl1pPr algn="l" defTabSz="685526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1" indent="-171381" algn="l" defTabSz="6855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4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6907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2433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6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7958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1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3484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63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526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289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1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814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577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2103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&#34920;3-1-1.docx" TargetMode="Externa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-17463"/>
            <a:ext cx="2556000" cy="5159376"/>
          </a:xfrm>
          <a:custGeom>
            <a:avLst/>
            <a:gdLst>
              <a:gd name="T0" fmla="*/ 0 w 1624"/>
              <a:gd name="T1" fmla="*/ 0 h 3250"/>
              <a:gd name="T2" fmla="*/ 1624 w 1624"/>
              <a:gd name="T3" fmla="*/ 1625 h 3250"/>
              <a:gd name="T4" fmla="*/ 0 w 1624"/>
              <a:gd name="T5" fmla="*/ 3250 h 3250"/>
              <a:gd name="T6" fmla="*/ 0 w 1624"/>
              <a:gd name="T7" fmla="*/ 0 h 3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24" h="3250">
                <a:moveTo>
                  <a:pt x="0" y="0"/>
                </a:moveTo>
                <a:lnTo>
                  <a:pt x="1624" y="1625"/>
                </a:lnTo>
                <a:lnTo>
                  <a:pt x="0" y="325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/>
            <a:srcRect/>
            <a:stretch>
              <a:fillRect/>
            </a:stretch>
          </a:blipFill>
          <a:ln w="1270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0" y="2124075"/>
            <a:ext cx="438938" cy="87630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 bwMode="auto">
          <a:xfrm>
            <a:off x="1965761" y="1553319"/>
            <a:ext cx="580472" cy="1158916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2222131" y="2080434"/>
            <a:ext cx="471804" cy="94530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4270998" y="2054603"/>
            <a:ext cx="33990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项目三 </a:t>
            </a:r>
            <a:r>
              <a:rPr lang="zh-CN" altLang="en-US" sz="2800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互动媒体设计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4270998" y="2675012"/>
            <a:ext cx="3399012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4270998" y="2758833"/>
            <a:ext cx="353941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9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●</a:t>
            </a:r>
            <a:r>
              <a:rPr lang="zh-CN" altLang="en-US" sz="800" b="1" dirty="0">
                <a:solidFill>
                  <a:srgbClr val="8BC145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任务一 设计</a:t>
            </a:r>
            <a:r>
              <a:rPr lang="en-US" altLang="zh-CN" sz="800" b="1" dirty="0">
                <a:solidFill>
                  <a:srgbClr val="8BC145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Web</a:t>
            </a:r>
            <a:r>
              <a:rPr lang="zh-CN" altLang="en-US" sz="800" b="1" dirty="0">
                <a:solidFill>
                  <a:srgbClr val="8BC145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界面  </a:t>
            </a:r>
            <a:r>
              <a:rPr lang="zh-CN" altLang="en-US" sz="9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●</a:t>
            </a:r>
            <a:r>
              <a:rPr lang="zh-CN" altLang="en-US" sz="8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任务二 设计手机</a:t>
            </a:r>
            <a:r>
              <a:rPr lang="en-US" altLang="zh-CN" sz="8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UI  </a:t>
            </a:r>
            <a:r>
              <a:rPr lang="zh-CN" altLang="en-US" sz="9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●</a:t>
            </a:r>
            <a:r>
              <a:rPr lang="zh-CN" altLang="en-US" sz="8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任务三 设计平板电脑</a:t>
            </a:r>
            <a:r>
              <a:rPr lang="en-US" altLang="zh-CN" sz="8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UI</a:t>
            </a:r>
            <a:r>
              <a:rPr lang="zh-CN" altLang="en-US" sz="8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界面    </a:t>
            </a:r>
          </a:p>
        </p:txBody>
      </p:sp>
      <p:sp>
        <p:nvSpPr>
          <p:cNvPr id="11" name="菱形 10"/>
          <p:cNvSpPr/>
          <p:nvPr/>
        </p:nvSpPr>
        <p:spPr>
          <a:xfrm>
            <a:off x="1035648" y="3156008"/>
            <a:ext cx="2034712" cy="2034712"/>
          </a:xfrm>
          <a:prstGeom prst="diamond">
            <a:avLst/>
          </a:prstGeom>
          <a:blipFill>
            <a:blip r:embed="rId3" cstate="print"/>
            <a:srcRect/>
            <a:stretch>
              <a:fillRect r="3"/>
            </a:stretch>
          </a:blip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菱形 11"/>
          <p:cNvSpPr/>
          <p:nvPr/>
        </p:nvSpPr>
        <p:spPr>
          <a:xfrm>
            <a:off x="-18255" y="4217615"/>
            <a:ext cx="2034712" cy="2034712"/>
          </a:xfrm>
          <a:prstGeom prst="diamond">
            <a:avLst/>
          </a:prstGeom>
          <a:solidFill>
            <a:schemeClr val="accent2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菱形 14"/>
          <p:cNvSpPr/>
          <p:nvPr/>
        </p:nvSpPr>
        <p:spPr>
          <a:xfrm>
            <a:off x="2090094" y="4217615"/>
            <a:ext cx="2034712" cy="2034712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4271410" y="1627371"/>
            <a:ext cx="29110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学习单元三  平面设计制作</a:t>
            </a:r>
            <a:endParaRPr lang="en-US" altLang="zh-CN" sz="2000" b="1" dirty="0">
              <a:solidFill>
                <a:schemeClr val="accent1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3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3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4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5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6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 p14:presetBounceEnd="6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56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57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58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5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6" grpId="0"/>
          <p:bldP spid="19" grpId="0" animBg="1"/>
          <p:bldP spid="10" grpId="0"/>
          <p:bldP spid="11" grpId="0" animBg="1"/>
          <p:bldP spid="12" grpId="0" animBg="1"/>
          <p:bldP spid="15" grpId="0" animBg="1"/>
          <p:bldP spid="15" grpId="1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3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3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4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5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6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56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57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58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5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6" grpId="0"/>
          <p:bldP spid="19" grpId="0" animBg="1"/>
          <p:bldP spid="10" grpId="0"/>
          <p:bldP spid="11" grpId="0" animBg="1"/>
          <p:bldP spid="12" grpId="0" animBg="1"/>
          <p:bldP spid="15" grpId="0" animBg="1"/>
          <p:bldP spid="15" grpId="1" animBg="1"/>
          <p:bldP spid="1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4570412" y="1528589"/>
            <a:ext cx="3744416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）搜集和分析用户相关资料的方法。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4577491" y="1878458"/>
            <a:ext cx="3168000" cy="190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调查表的方式对客户进行系统详细的调查，了解客户需求，搜集的相关资料，如需要的项目、数量、图片、文字、特殊要求、兴趣偏好、受众人群等，最好能以文件夹的形式分类放好，这样比较规整，避免后期操作错误。下面就提供一个网页设计资料收集表的张供大家参考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hlinkClick r:id="rId2" action="ppaction://hlinkfile"/>
              </a:rPr>
              <a:t>如表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hlinkClick r:id="rId2" action="ppaction://hlinkfile"/>
              </a:rPr>
              <a:t>3-1-1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hlinkClick r:id="rId2" action="ppaction://hlinkfile"/>
              </a:rPr>
              <a:t>所示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42000" y="1709387"/>
            <a:ext cx="3046100" cy="1840837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1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884062" y="1510488"/>
            <a:ext cx="2926703" cy="2304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970412" y="1374633"/>
            <a:ext cx="2258340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）网站设计方案的要素。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970412" y="1778956"/>
            <a:ext cx="3168000" cy="190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网站设计方案的要素主要包括以下三部分，首先要考虑网站整体结构，如图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所示；其次是网站原型图，如图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所示；最后是网站界面视觉设计稿，如图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所示。从结构、内容、布局方式都可按不同模式、不同要求进行调整，并对模块和内容进行细化。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菱形 5"/>
          <p:cNvSpPr/>
          <p:nvPr/>
        </p:nvSpPr>
        <p:spPr>
          <a:xfrm>
            <a:off x="4210373" y="976425"/>
            <a:ext cx="720080" cy="72008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</a:t>
            </a:r>
            <a:endParaRPr lang="zh-CN" altLang="en-US" sz="7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>
            <a:stCxn id="6" idx="2"/>
          </p:cNvCxnSpPr>
          <p:nvPr/>
        </p:nvCxnSpPr>
        <p:spPr>
          <a:xfrm>
            <a:off x="4570412" y="1696509"/>
            <a:ext cx="0" cy="1659455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6" idx="1"/>
          </p:cNvCxnSpPr>
          <p:nvPr/>
        </p:nvCxnSpPr>
        <p:spPr>
          <a:xfrm flipH="1">
            <a:off x="3922341" y="133646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402065" y="848068"/>
            <a:ext cx="2376263" cy="2154889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3" name="直接连接符 12"/>
          <p:cNvCxnSpPr/>
          <p:nvPr/>
        </p:nvCxnSpPr>
        <p:spPr>
          <a:xfrm>
            <a:off x="1487885" y="133646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1487884" y="1058956"/>
            <a:ext cx="2146528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3-3-1 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网站整体结构图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-1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23" name="菱形 22"/>
          <p:cNvSpPr/>
          <p:nvPr/>
        </p:nvSpPr>
        <p:spPr>
          <a:xfrm>
            <a:off x="4210373" y="3355960"/>
            <a:ext cx="720080" cy="720080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3-3-2</a:t>
            </a:r>
            <a:endParaRPr lang="zh-CN" altLang="en-US" sz="7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4930451" y="3715998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5356846" y="1775162"/>
            <a:ext cx="2376263" cy="2592288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7" name="直接连接符 26"/>
          <p:cNvCxnSpPr/>
          <p:nvPr/>
        </p:nvCxnSpPr>
        <p:spPr>
          <a:xfrm>
            <a:off x="5442664" y="3866956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5442664" y="3956312"/>
            <a:ext cx="2218432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3-3-2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网站整体结构图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-2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cxnSp>
        <p:nvCxnSpPr>
          <p:cNvPr id="32" name="直接连接符 31"/>
          <p:cNvCxnSpPr>
            <a:stCxn id="23" idx="2"/>
          </p:cNvCxnSpPr>
          <p:nvPr/>
        </p:nvCxnSpPr>
        <p:spPr>
          <a:xfrm>
            <a:off x="4570412" y="4076043"/>
            <a:ext cx="0" cy="106587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>
            <a:endCxn id="6" idx="0"/>
          </p:cNvCxnSpPr>
          <p:nvPr/>
        </p:nvCxnSpPr>
        <p:spPr>
          <a:xfrm>
            <a:off x="4570412" y="5"/>
            <a:ext cx="0" cy="97642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885" y="1554015"/>
            <a:ext cx="2218433" cy="12792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664" y="1922957"/>
            <a:ext cx="2229848" cy="1620451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402065" y="3434956"/>
            <a:ext cx="2376263" cy="115200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30" name="直接连接符 29"/>
          <p:cNvCxnSpPr/>
          <p:nvPr/>
        </p:nvCxnSpPr>
        <p:spPr>
          <a:xfrm>
            <a:off x="1487885" y="378435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20"/>
          <p:cNvSpPr>
            <a:spLocks noChangeArrowheads="1"/>
          </p:cNvSpPr>
          <p:nvPr/>
        </p:nvSpPr>
        <p:spPr bwMode="auto">
          <a:xfrm>
            <a:off x="1487884" y="3506846"/>
            <a:ext cx="2146528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提示</a:t>
            </a:r>
          </a:p>
        </p:txBody>
      </p:sp>
      <p:sp>
        <p:nvSpPr>
          <p:cNvPr id="34" name="Rectangle 20"/>
          <p:cNvSpPr>
            <a:spLocks noChangeArrowheads="1"/>
          </p:cNvSpPr>
          <p:nvPr/>
        </p:nvSpPr>
        <p:spPr bwMode="auto">
          <a:xfrm>
            <a:off x="1487884" y="3882160"/>
            <a:ext cx="21465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具备基本能力：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（</a:t>
            </a:r>
            <a:r>
              <a:rPr lang="en-US" altLang="zh-CN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1</a:t>
            </a:r>
            <a:r>
              <a:rPr lang="zh-CN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）具备设计方案、绘制原型、电脑归档的能力。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（</a:t>
            </a:r>
            <a:r>
              <a:rPr lang="en-US" altLang="zh-CN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2</a:t>
            </a:r>
            <a:r>
              <a:rPr lang="zh-CN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）具备绘制</a:t>
            </a:r>
            <a:r>
              <a:rPr lang="en-US" altLang="zh-CN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Web </a:t>
            </a:r>
            <a:r>
              <a:rPr lang="zh-CN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界面设计稿的能力。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（</a:t>
            </a:r>
            <a:r>
              <a:rPr lang="en-US" altLang="zh-CN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</a:t>
            </a:r>
            <a:r>
              <a:rPr lang="zh-CN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）具备依据客户意图完成设计稿修改的能力。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4" grpId="0"/>
      <p:bldP spid="23" grpId="0" animBg="1"/>
      <p:bldP spid="25" grpId="0" animBg="1"/>
      <p:bldP spid="29" grpId="0"/>
      <p:bldP spid="21" grpId="0" animBg="1"/>
      <p:bldP spid="31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菱形 5"/>
          <p:cNvSpPr/>
          <p:nvPr/>
        </p:nvSpPr>
        <p:spPr>
          <a:xfrm>
            <a:off x="4210373" y="976425"/>
            <a:ext cx="720080" cy="720080"/>
          </a:xfrm>
          <a:prstGeom prst="diamond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3-3-3</a:t>
            </a:r>
            <a:endParaRPr lang="zh-CN" altLang="en-US" sz="7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>
            <a:stCxn id="6" idx="2"/>
            <a:endCxn id="23" idx="0"/>
          </p:cNvCxnSpPr>
          <p:nvPr/>
        </p:nvCxnSpPr>
        <p:spPr>
          <a:xfrm>
            <a:off x="4570412" y="1696505"/>
            <a:ext cx="0" cy="139776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6" idx="1"/>
          </p:cNvCxnSpPr>
          <p:nvPr/>
        </p:nvCxnSpPr>
        <p:spPr>
          <a:xfrm flipH="1">
            <a:off x="3922341" y="133646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402065" y="848068"/>
            <a:ext cx="2376263" cy="224619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3" name="直接连接符 12"/>
          <p:cNvCxnSpPr/>
          <p:nvPr/>
        </p:nvCxnSpPr>
        <p:spPr>
          <a:xfrm>
            <a:off x="1487885" y="133646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1487884" y="1074769"/>
            <a:ext cx="1426344" cy="19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3-3-3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网站原型图</a:t>
            </a:r>
          </a:p>
        </p:txBody>
      </p:sp>
      <p:sp>
        <p:nvSpPr>
          <p:cNvPr id="23" name="菱形 22"/>
          <p:cNvSpPr/>
          <p:nvPr/>
        </p:nvSpPr>
        <p:spPr>
          <a:xfrm>
            <a:off x="4210373" y="3094264"/>
            <a:ext cx="720080" cy="720080"/>
          </a:xfrm>
          <a:prstGeom prst="diamon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3-3-4</a:t>
            </a:r>
            <a:endParaRPr lang="zh-CN" altLang="en-US" sz="7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4930451" y="345430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5356846" y="1850956"/>
            <a:ext cx="2376263" cy="208800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7" name="直接连接符 26"/>
          <p:cNvCxnSpPr/>
          <p:nvPr/>
        </p:nvCxnSpPr>
        <p:spPr>
          <a:xfrm>
            <a:off x="5442664" y="345430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5442664" y="3532894"/>
            <a:ext cx="1863748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3-3-4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网站界面视觉设计稿</a:t>
            </a:r>
          </a:p>
        </p:txBody>
      </p:sp>
      <p:cxnSp>
        <p:nvCxnSpPr>
          <p:cNvPr id="32" name="直接连接符 31"/>
          <p:cNvCxnSpPr>
            <a:stCxn id="23" idx="2"/>
          </p:cNvCxnSpPr>
          <p:nvPr/>
        </p:nvCxnSpPr>
        <p:spPr>
          <a:xfrm>
            <a:off x="4570412" y="3814345"/>
            <a:ext cx="0" cy="484804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>
            <a:endCxn id="6" idx="0"/>
          </p:cNvCxnSpPr>
          <p:nvPr/>
        </p:nvCxnSpPr>
        <p:spPr>
          <a:xfrm>
            <a:off x="4570412" y="5"/>
            <a:ext cx="0" cy="97642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633" y="1432397"/>
            <a:ext cx="2215685" cy="1557512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402065" y="3434956"/>
            <a:ext cx="2376263" cy="115200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31" name="直接连接符 30"/>
          <p:cNvCxnSpPr/>
          <p:nvPr/>
        </p:nvCxnSpPr>
        <p:spPr>
          <a:xfrm>
            <a:off x="1487885" y="378435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20"/>
          <p:cNvSpPr>
            <a:spLocks noChangeArrowheads="1"/>
          </p:cNvSpPr>
          <p:nvPr/>
        </p:nvSpPr>
        <p:spPr bwMode="auto">
          <a:xfrm>
            <a:off x="1487884" y="3506846"/>
            <a:ext cx="2146528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提示</a:t>
            </a:r>
          </a:p>
        </p:txBody>
      </p:sp>
      <p:sp>
        <p:nvSpPr>
          <p:cNvPr id="34" name="Rectangle 20"/>
          <p:cNvSpPr>
            <a:spLocks noChangeArrowheads="1"/>
          </p:cNvSpPr>
          <p:nvPr/>
        </p:nvSpPr>
        <p:spPr bwMode="auto">
          <a:xfrm>
            <a:off x="1444974" y="3882160"/>
            <a:ext cx="2290443" cy="46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拥有良好心态：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（</a:t>
            </a:r>
            <a:r>
              <a:rPr lang="en-US" altLang="zh-CN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1</a:t>
            </a:r>
            <a:r>
              <a:rPr lang="zh-CN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）具有高度的责任心和认真细致的工作态度。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（</a:t>
            </a:r>
            <a:r>
              <a:rPr lang="en-US" altLang="zh-CN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2</a:t>
            </a:r>
            <a:r>
              <a:rPr lang="zh-CN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）具备良好的团队精神，可与后期的工作人员良好沟通。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664" y="2016694"/>
            <a:ext cx="2218432" cy="132729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4" grpId="0"/>
      <p:bldP spid="23" grpId="0" animBg="1"/>
      <p:bldP spid="25" grpId="0" animBg="1"/>
      <p:bldP spid="28" grpId="0"/>
      <p:bldP spid="21" grpId="0" animBg="1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718545" y="859904"/>
            <a:ext cx="2258340" cy="4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界面方案设计常用软件。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718544" y="1264227"/>
            <a:ext cx="7523867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经常有人问到在实际开发一个网站的时候，具体需要什么工具完成呢？流程是什么？我们可以把一个页面的完整设计过程分为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个步骤，如图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3-3-5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371979" y="2046071"/>
            <a:ext cx="6396866" cy="2799543"/>
            <a:chOff x="343339" y="2359248"/>
            <a:chExt cx="6215393" cy="260269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339" y="2359248"/>
              <a:ext cx="6215393" cy="210683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2721508" y="4715717"/>
              <a:ext cx="145905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3-3-5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页面设计过程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065862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3" name="菱形 2"/>
          <p:cNvSpPr/>
          <p:nvPr/>
        </p:nvSpPr>
        <p:spPr>
          <a:xfrm>
            <a:off x="812036" y="1194203"/>
            <a:ext cx="2998543" cy="2998543"/>
          </a:xfrm>
          <a:prstGeom prst="diamond">
            <a:avLst/>
          </a:prstGeom>
          <a:blipFill dpi="0" rotWithShape="1">
            <a:blip r:embed="rId2" cstate="print"/>
            <a:srcRect/>
            <a:stretch>
              <a:fillRect t="176" b="1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菱形 112"/>
          <p:cNvSpPr/>
          <p:nvPr/>
        </p:nvSpPr>
        <p:spPr>
          <a:xfrm>
            <a:off x="649184" y="1683457"/>
            <a:ext cx="638034" cy="638034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Freeform 24"/>
          <p:cNvSpPr>
            <a:spLocks noEditPoints="1"/>
          </p:cNvSpPr>
          <p:nvPr/>
        </p:nvSpPr>
        <p:spPr bwMode="auto">
          <a:xfrm>
            <a:off x="856675" y="1897177"/>
            <a:ext cx="223052" cy="210595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9" name="Rectangle 24"/>
          <p:cNvSpPr>
            <a:spLocks noChangeArrowheads="1"/>
          </p:cNvSpPr>
          <p:nvPr/>
        </p:nvSpPr>
        <p:spPr bwMode="auto">
          <a:xfrm>
            <a:off x="4160858" y="643548"/>
            <a:ext cx="4203478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）了解进行原型设计的相关知识。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Rectangle 24"/>
          <p:cNvSpPr>
            <a:spLocks noChangeArrowheads="1"/>
          </p:cNvSpPr>
          <p:nvPr/>
        </p:nvSpPr>
        <p:spPr bwMode="auto">
          <a:xfrm>
            <a:off x="4160858" y="964972"/>
            <a:ext cx="4203475" cy="394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    ①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原型设计</a:t>
            </a: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型设计是网页设计的重要阶段，也是设计的第一个阶段，是交互设计师与网站开发工程师沟通的最好工具，这一阶段主要是设计产品的功能、用户流程、信息架构、交互细节、页面元素等。简单来说是将页面的模块或人机交互的形式，利用线框描述的方法，将产品在脱离皮肤状态下进行更加具象和生动的表达。</a:t>
            </a: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在画线框图的时候，要把握好细节的刻画程度。有些东西只要画个框就行了，而有些东西需要把文案都设计好，以免需求方揪住角落里的广告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Banner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的大这小问题与你纠缠不休，而忽视了最重要的页面主体部分。</a:t>
            </a: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可以用纸笔画、用白板水笔画、用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Photoshop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画、用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Visio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画，专业一点用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Axure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画也可以，只要把上面提到的这些都事无巨细地表达出来。在这里我们只进行手绘的训练，如果同学们感兴趣，可以在网上下载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Axure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进行自学，如图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3-3-6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所示。同样也利用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Photoshop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进行原型图的绘制，如图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3-3-7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菱形 120"/>
          <p:cNvSpPr/>
          <p:nvPr/>
        </p:nvSpPr>
        <p:spPr>
          <a:xfrm>
            <a:off x="3428378" y="1788754"/>
            <a:ext cx="638034" cy="638034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Freeform 26"/>
          <p:cNvSpPr>
            <a:spLocks noEditPoints="1"/>
          </p:cNvSpPr>
          <p:nvPr/>
        </p:nvSpPr>
        <p:spPr bwMode="auto">
          <a:xfrm>
            <a:off x="3637717" y="1997578"/>
            <a:ext cx="219356" cy="220386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菱形 122"/>
          <p:cNvSpPr/>
          <p:nvPr/>
        </p:nvSpPr>
        <p:spPr>
          <a:xfrm>
            <a:off x="968201" y="2570956"/>
            <a:ext cx="1809408" cy="1809408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Freeform 21"/>
          <p:cNvSpPr>
            <a:spLocks noEditPoints="1"/>
          </p:cNvSpPr>
          <p:nvPr/>
        </p:nvSpPr>
        <p:spPr bwMode="auto">
          <a:xfrm>
            <a:off x="1752754" y="2935505"/>
            <a:ext cx="240302" cy="245642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8" name="Rectangle 24"/>
          <p:cNvSpPr>
            <a:spLocks noChangeArrowheads="1"/>
          </p:cNvSpPr>
          <p:nvPr/>
        </p:nvSpPr>
        <p:spPr bwMode="auto">
          <a:xfrm>
            <a:off x="1318480" y="3290131"/>
            <a:ext cx="1108850" cy="53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原型设计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Freeform 9"/>
          <p:cNvSpPr/>
          <p:nvPr/>
        </p:nvSpPr>
        <p:spPr bwMode="auto">
          <a:xfrm>
            <a:off x="1105099" y="3774536"/>
            <a:ext cx="174784" cy="350198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5" name="Freeform 7"/>
          <p:cNvSpPr/>
          <p:nvPr/>
        </p:nvSpPr>
        <p:spPr bwMode="auto">
          <a:xfrm>
            <a:off x="1537332" y="2357041"/>
            <a:ext cx="179115" cy="35758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0804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1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4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5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8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9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" grpId="0" animBg="1"/>
          <p:bldP spid="113" grpId="0" animBg="1"/>
          <p:bldP spid="115" grpId="0" animBg="1"/>
          <p:bldP spid="119" grpId="0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1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" grpId="0" animBg="1"/>
          <p:bldP spid="113" grpId="0" animBg="1"/>
          <p:bldP spid="115" grpId="0" animBg="1"/>
          <p:bldP spid="119" grpId="0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菱形 5"/>
          <p:cNvSpPr/>
          <p:nvPr/>
        </p:nvSpPr>
        <p:spPr>
          <a:xfrm>
            <a:off x="4210373" y="976425"/>
            <a:ext cx="720080" cy="720080"/>
          </a:xfrm>
          <a:prstGeom prst="diamond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3-3-6</a:t>
            </a:r>
            <a:endParaRPr lang="zh-CN" altLang="en-US" sz="7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>
            <a:stCxn id="6" idx="2"/>
            <a:endCxn id="23" idx="0"/>
          </p:cNvCxnSpPr>
          <p:nvPr/>
        </p:nvCxnSpPr>
        <p:spPr>
          <a:xfrm>
            <a:off x="4570412" y="1696505"/>
            <a:ext cx="0" cy="139776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6" idx="1"/>
          </p:cNvCxnSpPr>
          <p:nvPr/>
        </p:nvCxnSpPr>
        <p:spPr>
          <a:xfrm flipH="1">
            <a:off x="3922341" y="133646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402065" y="770956"/>
            <a:ext cx="2376263" cy="244800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3" name="直接连接符 12"/>
          <p:cNvCxnSpPr/>
          <p:nvPr/>
        </p:nvCxnSpPr>
        <p:spPr>
          <a:xfrm>
            <a:off x="1487885" y="133646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1487884" y="856912"/>
            <a:ext cx="2218433" cy="41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3-3-6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澳洲森林网站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/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界面原型图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/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手绘稿</a:t>
            </a:r>
          </a:p>
        </p:txBody>
      </p:sp>
      <p:sp>
        <p:nvSpPr>
          <p:cNvPr id="23" name="菱形 22"/>
          <p:cNvSpPr/>
          <p:nvPr/>
        </p:nvSpPr>
        <p:spPr>
          <a:xfrm>
            <a:off x="4210373" y="3094264"/>
            <a:ext cx="720080" cy="720080"/>
          </a:xfrm>
          <a:prstGeom prst="diamon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3-3-7</a:t>
            </a:r>
            <a:endParaRPr lang="zh-CN" altLang="en-US" sz="7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4930451" y="345430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5356846" y="2138956"/>
            <a:ext cx="2376263" cy="194400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7" name="直接连接符 26"/>
          <p:cNvCxnSpPr/>
          <p:nvPr/>
        </p:nvCxnSpPr>
        <p:spPr>
          <a:xfrm>
            <a:off x="5442664" y="345430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5461132" y="3532894"/>
            <a:ext cx="2199964" cy="41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3-3-7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澳洲森林网站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/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界面原型图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/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电子稿</a:t>
            </a:r>
          </a:p>
        </p:txBody>
      </p:sp>
      <p:cxnSp>
        <p:nvCxnSpPr>
          <p:cNvPr id="32" name="直接连接符 31"/>
          <p:cNvCxnSpPr>
            <a:stCxn id="23" idx="2"/>
          </p:cNvCxnSpPr>
          <p:nvPr/>
        </p:nvCxnSpPr>
        <p:spPr>
          <a:xfrm>
            <a:off x="4570412" y="3814345"/>
            <a:ext cx="0" cy="484804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>
            <a:endCxn id="6" idx="0"/>
          </p:cNvCxnSpPr>
          <p:nvPr/>
        </p:nvCxnSpPr>
        <p:spPr>
          <a:xfrm>
            <a:off x="4570412" y="5"/>
            <a:ext cx="0" cy="97642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884" y="1424225"/>
            <a:ext cx="2218433" cy="161474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664" y="2309091"/>
            <a:ext cx="2218432" cy="102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74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4" grpId="0"/>
      <p:bldP spid="23" grpId="0" animBg="1"/>
      <p:bldP spid="25" grpId="0" animBg="1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4454637" y="1302245"/>
            <a:ext cx="2893091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 模型</a:t>
            </a: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4454638" y="1706568"/>
            <a:ext cx="3744000" cy="218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型顾名思义就是前期根据客户的需求做出的和最终效果差不多，只是比例相对小一些的样品。设计模型中的构架，包括逻辑视图、流程视图和部署视图，要符合其目的。在原型被大家接受之后，就该关心产品长得好不好看了，可以“模型”这个词来统称该步骤的交付物。和原型相比，模型更关注产品的视觉设计，包括色彩、风格、图标、插图等。模型一般来说是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Photoshop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软件制作的，如图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3-3-8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10921" y="1346956"/>
            <a:ext cx="3046100" cy="2622221"/>
            <a:chOff x="135523" y="1490956"/>
            <a:chExt cx="3046100" cy="262222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523" y="1490956"/>
              <a:ext cx="3046100" cy="2285699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736686" y="3866956"/>
              <a:ext cx="184377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3-3-8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澳洲森林网站模型图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109482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4570412" y="1412277"/>
            <a:ext cx="2726182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③ 演示版</a:t>
            </a: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4570412" y="1816600"/>
            <a:ext cx="3528000" cy="190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Demo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按照原型和模型用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XHTML/CSS/JavaScript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进行前端开发，以便后端的开发工程师可以接手编码。前端开发在有些公司是不放在设计团队进行的，前端开发从很大程度上来说是对用户体验的提升和保证，开发只是它的一个手段和形式。这里只作了解，这些内容是后期编程人员所完成的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70412" y="1418956"/>
            <a:ext cx="2926703" cy="2304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94767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10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4196650" y="1634956"/>
            <a:ext cx="3709842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界面设计规范。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4196650" y="2039279"/>
            <a:ext cx="3709842" cy="136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 页面框架。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的页面框架是指构成完整页面的组织结构。通常由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Main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Foot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三部分构成，有些时候出于布局的需要，在“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”下面还会加上用于页面功能导航的“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Menu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3-3-9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258412" y="1274956"/>
            <a:ext cx="1689680" cy="2908232"/>
            <a:chOff x="976510" y="1464194"/>
            <a:chExt cx="1689680" cy="290823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510" y="1464194"/>
              <a:ext cx="1689680" cy="2470360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1220063" y="4126205"/>
              <a:ext cx="120257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3-3-9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页面框架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705865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898412" y="2714956"/>
            <a:ext cx="2808000" cy="201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本项目的主要任务是培养学生的视觉设计能力、色彩观察力及分析能力，了解交互设计与界面设计的基本概念、设计规范和工作流程，设计语言符合客户的内容。养成严谨、规范的工作态度和良好的创新意识，具备沟通与团队协作的能力。</a:t>
            </a:r>
          </a:p>
          <a:p>
            <a:pPr>
              <a:lnSpc>
                <a:spcPct val="12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本项目以工作过程为导向，利用学校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、森鹰家具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网站、手机操作软件界面、平板电脑应用软件界面为载体。了解用户需求，定位使用者、使用环境、使用方式并且为最终用户而设计，界面设计与用户研究紧密结合，不断为最终用户设计满足视觉要求的产品。</a:t>
            </a:r>
            <a:endParaRPr lang="zh-CN" altLang="en-US" sz="1000" dirty="0">
              <a:solidFill>
                <a:srgbClr val="53585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4714412" y="2698009"/>
            <a:ext cx="3816000" cy="193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 algn="just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任务一：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界面。主要是通过电脑辅助设计工具，以真实企业网站为载体，根据客户要求绘制网页设计稿，在网页设计过程应用色彩和排版知识，并进行不同风格的网页界面设计。</a:t>
            </a:r>
          </a:p>
          <a:p>
            <a:pPr marL="171438" indent="-171438" algn="just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任务二：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设计手机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界面。通过项目需求整理手机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原型设计、手机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ICON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设计、界面设计等资料，通过真实项目学习手机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设计的方法。</a:t>
            </a:r>
          </a:p>
          <a:p>
            <a:pPr marL="171438" indent="-171438" algn="just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任务三：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设计平板电脑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界面。通过项目需求整理平板电脑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原型设计、平板电脑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ICON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设计等资料，通过真实项目学习平板电脑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设计的方法。</a:t>
            </a:r>
          </a:p>
        </p:txBody>
      </p:sp>
      <p:sp>
        <p:nvSpPr>
          <p:cNvPr id="13" name="Freeform 7"/>
          <p:cNvSpPr>
            <a:spLocks noEditPoints="1"/>
          </p:cNvSpPr>
          <p:nvPr/>
        </p:nvSpPr>
        <p:spPr bwMode="auto">
          <a:xfrm>
            <a:off x="565041" y="2354130"/>
            <a:ext cx="333375" cy="268391"/>
          </a:xfrm>
          <a:custGeom>
            <a:avLst/>
            <a:gdLst>
              <a:gd name="T0" fmla="*/ 0 w 734"/>
              <a:gd name="T1" fmla="*/ 591 h 591"/>
              <a:gd name="T2" fmla="*/ 0 w 734"/>
              <a:gd name="T3" fmla="*/ 311 h 591"/>
              <a:gd name="T4" fmla="*/ 265 w 734"/>
              <a:gd name="T5" fmla="*/ 0 h 591"/>
              <a:gd name="T6" fmla="*/ 265 w 734"/>
              <a:gd name="T7" fmla="*/ 122 h 591"/>
              <a:gd name="T8" fmla="*/ 166 w 734"/>
              <a:gd name="T9" fmla="*/ 235 h 591"/>
              <a:gd name="T10" fmla="*/ 166 w 734"/>
              <a:gd name="T11" fmla="*/ 288 h 591"/>
              <a:gd name="T12" fmla="*/ 287 w 734"/>
              <a:gd name="T13" fmla="*/ 288 h 591"/>
              <a:gd name="T14" fmla="*/ 287 w 734"/>
              <a:gd name="T15" fmla="*/ 591 h 591"/>
              <a:gd name="T16" fmla="*/ 0 w 734"/>
              <a:gd name="T17" fmla="*/ 591 h 591"/>
              <a:gd name="T18" fmla="*/ 446 w 734"/>
              <a:gd name="T19" fmla="*/ 591 h 591"/>
              <a:gd name="T20" fmla="*/ 446 w 734"/>
              <a:gd name="T21" fmla="*/ 311 h 591"/>
              <a:gd name="T22" fmla="*/ 711 w 734"/>
              <a:gd name="T23" fmla="*/ 0 h 591"/>
              <a:gd name="T24" fmla="*/ 711 w 734"/>
              <a:gd name="T25" fmla="*/ 122 h 591"/>
              <a:gd name="T26" fmla="*/ 651 w 734"/>
              <a:gd name="T27" fmla="*/ 167 h 591"/>
              <a:gd name="T28" fmla="*/ 635 w 734"/>
              <a:gd name="T29" fmla="*/ 182 h 591"/>
              <a:gd name="T30" fmla="*/ 613 w 734"/>
              <a:gd name="T31" fmla="*/ 235 h 591"/>
              <a:gd name="T32" fmla="*/ 613 w 734"/>
              <a:gd name="T33" fmla="*/ 288 h 591"/>
              <a:gd name="T34" fmla="*/ 734 w 734"/>
              <a:gd name="T35" fmla="*/ 288 h 591"/>
              <a:gd name="T36" fmla="*/ 734 w 734"/>
              <a:gd name="T37" fmla="*/ 591 h 591"/>
              <a:gd name="T38" fmla="*/ 446 w 734"/>
              <a:gd name="T39" fmla="*/ 591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34" h="591">
                <a:moveTo>
                  <a:pt x="0" y="591"/>
                </a:moveTo>
                <a:cubicBezTo>
                  <a:pt x="0" y="311"/>
                  <a:pt x="0" y="311"/>
                  <a:pt x="0" y="311"/>
                </a:cubicBezTo>
                <a:cubicBezTo>
                  <a:pt x="30" y="134"/>
                  <a:pt x="118" y="31"/>
                  <a:pt x="265" y="0"/>
                </a:cubicBezTo>
                <a:cubicBezTo>
                  <a:pt x="265" y="122"/>
                  <a:pt x="265" y="122"/>
                  <a:pt x="265" y="122"/>
                </a:cubicBezTo>
                <a:cubicBezTo>
                  <a:pt x="209" y="147"/>
                  <a:pt x="176" y="185"/>
                  <a:pt x="166" y="235"/>
                </a:cubicBezTo>
                <a:cubicBezTo>
                  <a:pt x="166" y="288"/>
                  <a:pt x="166" y="288"/>
                  <a:pt x="166" y="288"/>
                </a:cubicBezTo>
                <a:cubicBezTo>
                  <a:pt x="287" y="288"/>
                  <a:pt x="287" y="288"/>
                  <a:pt x="287" y="288"/>
                </a:cubicBezTo>
                <a:cubicBezTo>
                  <a:pt x="287" y="591"/>
                  <a:pt x="287" y="591"/>
                  <a:pt x="287" y="591"/>
                </a:cubicBezTo>
                <a:lnTo>
                  <a:pt x="0" y="591"/>
                </a:lnTo>
                <a:close/>
                <a:moveTo>
                  <a:pt x="446" y="591"/>
                </a:moveTo>
                <a:cubicBezTo>
                  <a:pt x="446" y="311"/>
                  <a:pt x="446" y="311"/>
                  <a:pt x="446" y="311"/>
                </a:cubicBezTo>
                <a:cubicBezTo>
                  <a:pt x="461" y="144"/>
                  <a:pt x="550" y="41"/>
                  <a:pt x="711" y="0"/>
                </a:cubicBezTo>
                <a:cubicBezTo>
                  <a:pt x="711" y="122"/>
                  <a:pt x="711" y="122"/>
                  <a:pt x="711" y="122"/>
                </a:cubicBezTo>
                <a:cubicBezTo>
                  <a:pt x="686" y="137"/>
                  <a:pt x="666" y="152"/>
                  <a:pt x="651" y="167"/>
                </a:cubicBezTo>
                <a:cubicBezTo>
                  <a:pt x="651" y="172"/>
                  <a:pt x="645" y="177"/>
                  <a:pt x="635" y="182"/>
                </a:cubicBezTo>
                <a:cubicBezTo>
                  <a:pt x="620" y="207"/>
                  <a:pt x="613" y="225"/>
                  <a:pt x="613" y="235"/>
                </a:cubicBezTo>
                <a:cubicBezTo>
                  <a:pt x="613" y="288"/>
                  <a:pt x="613" y="288"/>
                  <a:pt x="613" y="288"/>
                </a:cubicBezTo>
                <a:cubicBezTo>
                  <a:pt x="734" y="288"/>
                  <a:pt x="734" y="288"/>
                  <a:pt x="734" y="288"/>
                </a:cubicBezTo>
                <a:cubicBezTo>
                  <a:pt x="734" y="591"/>
                  <a:pt x="734" y="591"/>
                  <a:pt x="734" y="591"/>
                </a:cubicBezTo>
                <a:lnTo>
                  <a:pt x="446" y="5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7"/>
          <p:cNvSpPr>
            <a:spLocks noEditPoints="1"/>
          </p:cNvSpPr>
          <p:nvPr/>
        </p:nvSpPr>
        <p:spPr bwMode="auto">
          <a:xfrm rot="10800000">
            <a:off x="3769173" y="4416935"/>
            <a:ext cx="333375" cy="268391"/>
          </a:xfrm>
          <a:custGeom>
            <a:avLst/>
            <a:gdLst>
              <a:gd name="T0" fmla="*/ 0 w 734"/>
              <a:gd name="T1" fmla="*/ 591 h 591"/>
              <a:gd name="T2" fmla="*/ 0 w 734"/>
              <a:gd name="T3" fmla="*/ 311 h 591"/>
              <a:gd name="T4" fmla="*/ 265 w 734"/>
              <a:gd name="T5" fmla="*/ 0 h 591"/>
              <a:gd name="T6" fmla="*/ 265 w 734"/>
              <a:gd name="T7" fmla="*/ 122 h 591"/>
              <a:gd name="T8" fmla="*/ 166 w 734"/>
              <a:gd name="T9" fmla="*/ 235 h 591"/>
              <a:gd name="T10" fmla="*/ 166 w 734"/>
              <a:gd name="T11" fmla="*/ 288 h 591"/>
              <a:gd name="T12" fmla="*/ 287 w 734"/>
              <a:gd name="T13" fmla="*/ 288 h 591"/>
              <a:gd name="T14" fmla="*/ 287 w 734"/>
              <a:gd name="T15" fmla="*/ 591 h 591"/>
              <a:gd name="T16" fmla="*/ 0 w 734"/>
              <a:gd name="T17" fmla="*/ 591 h 591"/>
              <a:gd name="T18" fmla="*/ 446 w 734"/>
              <a:gd name="T19" fmla="*/ 591 h 591"/>
              <a:gd name="T20" fmla="*/ 446 w 734"/>
              <a:gd name="T21" fmla="*/ 311 h 591"/>
              <a:gd name="T22" fmla="*/ 711 w 734"/>
              <a:gd name="T23" fmla="*/ 0 h 591"/>
              <a:gd name="T24" fmla="*/ 711 w 734"/>
              <a:gd name="T25" fmla="*/ 122 h 591"/>
              <a:gd name="T26" fmla="*/ 651 w 734"/>
              <a:gd name="T27" fmla="*/ 167 h 591"/>
              <a:gd name="T28" fmla="*/ 635 w 734"/>
              <a:gd name="T29" fmla="*/ 182 h 591"/>
              <a:gd name="T30" fmla="*/ 613 w 734"/>
              <a:gd name="T31" fmla="*/ 235 h 591"/>
              <a:gd name="T32" fmla="*/ 613 w 734"/>
              <a:gd name="T33" fmla="*/ 288 h 591"/>
              <a:gd name="T34" fmla="*/ 734 w 734"/>
              <a:gd name="T35" fmla="*/ 288 h 591"/>
              <a:gd name="T36" fmla="*/ 734 w 734"/>
              <a:gd name="T37" fmla="*/ 591 h 591"/>
              <a:gd name="T38" fmla="*/ 446 w 734"/>
              <a:gd name="T39" fmla="*/ 591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34" h="591">
                <a:moveTo>
                  <a:pt x="0" y="591"/>
                </a:moveTo>
                <a:cubicBezTo>
                  <a:pt x="0" y="311"/>
                  <a:pt x="0" y="311"/>
                  <a:pt x="0" y="311"/>
                </a:cubicBezTo>
                <a:cubicBezTo>
                  <a:pt x="30" y="134"/>
                  <a:pt x="118" y="31"/>
                  <a:pt x="265" y="0"/>
                </a:cubicBezTo>
                <a:cubicBezTo>
                  <a:pt x="265" y="122"/>
                  <a:pt x="265" y="122"/>
                  <a:pt x="265" y="122"/>
                </a:cubicBezTo>
                <a:cubicBezTo>
                  <a:pt x="209" y="147"/>
                  <a:pt x="176" y="185"/>
                  <a:pt x="166" y="235"/>
                </a:cubicBezTo>
                <a:cubicBezTo>
                  <a:pt x="166" y="288"/>
                  <a:pt x="166" y="288"/>
                  <a:pt x="166" y="288"/>
                </a:cubicBezTo>
                <a:cubicBezTo>
                  <a:pt x="287" y="288"/>
                  <a:pt x="287" y="288"/>
                  <a:pt x="287" y="288"/>
                </a:cubicBezTo>
                <a:cubicBezTo>
                  <a:pt x="287" y="591"/>
                  <a:pt x="287" y="591"/>
                  <a:pt x="287" y="591"/>
                </a:cubicBezTo>
                <a:lnTo>
                  <a:pt x="0" y="591"/>
                </a:lnTo>
                <a:close/>
                <a:moveTo>
                  <a:pt x="446" y="591"/>
                </a:moveTo>
                <a:cubicBezTo>
                  <a:pt x="446" y="311"/>
                  <a:pt x="446" y="311"/>
                  <a:pt x="446" y="311"/>
                </a:cubicBezTo>
                <a:cubicBezTo>
                  <a:pt x="461" y="144"/>
                  <a:pt x="550" y="41"/>
                  <a:pt x="711" y="0"/>
                </a:cubicBezTo>
                <a:cubicBezTo>
                  <a:pt x="711" y="122"/>
                  <a:pt x="711" y="122"/>
                  <a:pt x="711" y="122"/>
                </a:cubicBezTo>
                <a:cubicBezTo>
                  <a:pt x="686" y="137"/>
                  <a:pt x="666" y="152"/>
                  <a:pt x="651" y="167"/>
                </a:cubicBezTo>
                <a:cubicBezTo>
                  <a:pt x="651" y="172"/>
                  <a:pt x="645" y="177"/>
                  <a:pt x="635" y="182"/>
                </a:cubicBezTo>
                <a:cubicBezTo>
                  <a:pt x="620" y="207"/>
                  <a:pt x="613" y="225"/>
                  <a:pt x="613" y="235"/>
                </a:cubicBezTo>
                <a:cubicBezTo>
                  <a:pt x="613" y="288"/>
                  <a:pt x="613" y="288"/>
                  <a:pt x="613" y="288"/>
                </a:cubicBezTo>
                <a:cubicBezTo>
                  <a:pt x="734" y="288"/>
                  <a:pt x="734" y="288"/>
                  <a:pt x="734" y="288"/>
                </a:cubicBezTo>
                <a:cubicBezTo>
                  <a:pt x="734" y="591"/>
                  <a:pt x="734" y="591"/>
                  <a:pt x="734" y="591"/>
                </a:cubicBezTo>
                <a:lnTo>
                  <a:pt x="446" y="5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E8E1185-9E8F-BBE1-B508-057AEB858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" y="-93044"/>
            <a:ext cx="9138696" cy="247519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 p14:presetBounceEnd="6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3" grpId="0" animBg="1"/>
          <p:bldP spid="1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3" grpId="0" animBg="1"/>
          <p:bldP spid="17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98412" y="1202956"/>
            <a:ext cx="3054427" cy="2483400"/>
            <a:chOff x="2978950" y="3218956"/>
            <a:chExt cx="2119559" cy="172330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78950" y="3218956"/>
              <a:ext cx="2119559" cy="144067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3250692" y="4771402"/>
              <a:ext cx="1498889" cy="1708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3-3-10 Web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页面的视觉导向性</a:t>
              </a:r>
            </a:p>
          </p:txBody>
        </p:sp>
      </p:grp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4426414" y="658178"/>
            <a:ext cx="3815999" cy="39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 页面布局原则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进行网页设计，设计之前就该确定页面风格，布局大致要有一个定位。页面布局大致可分为“国”字型、拐角型、“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”字型、“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”字型、综合框架型、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Flash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型、变化型。进行网页设计首先需要考虑用户在浏览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页面时的视觉导向性，如图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3-3-10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从视觉流向上看，用户首先看到的是页面“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”部分的左面，通常那里是标识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应用的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；然后是陈列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应用主要功能的“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Menu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”；接下来用户将看到处于页面左侧的“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Sidebar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”，通常这里也是用于页面导航的，和“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Menu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”的选择相呼应，这里的内容可以通过类似树状结构的方式进行更为详细的展示；再接下来是处于页面中心位置的内容部分，最后用户的视线应落在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页面的底部。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24838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4537837" y="770956"/>
            <a:ext cx="3672000" cy="38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③ 页面布局分割。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以上面图示的布局方式为例，按照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页面设计时所遵循的方法，并结合黄金分割比例的方法进行设计：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．首先，将页面按照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3×3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的方式进行分割，如表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．在高度方向上，对上部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1/3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区域按照黄金分割的方法分出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Head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Menu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的区域；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．在宽度方向上，对中部左边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1/3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区域按照黄金分割的方法分出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Sidebar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的区域，剩下的空间留给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区域；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．在高度方向上，对下部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1/3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区域按照黄金分割的方法分出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Foot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的区域。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26412" y="1490956"/>
            <a:ext cx="3175120" cy="1758221"/>
            <a:chOff x="260206" y="1994956"/>
            <a:chExt cx="3175120" cy="1758221"/>
          </a:xfrm>
        </p:grpSpPr>
        <p:sp>
          <p:nvSpPr>
            <p:cNvPr id="16" name="矩形 15"/>
            <p:cNvSpPr/>
            <p:nvPr/>
          </p:nvSpPr>
          <p:spPr>
            <a:xfrm>
              <a:off x="919461" y="3506956"/>
              <a:ext cx="185661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表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3-3-2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页面布局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3X3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分割图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206" y="1994956"/>
              <a:ext cx="3175120" cy="1407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557798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885756" y="671601"/>
            <a:ext cx="5888864" cy="58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④ 页面布局结构。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页面的布局中，各个区域大小的定义方式是不同的，如图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3-3-11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482413" y="1418956"/>
            <a:ext cx="4292207" cy="3557282"/>
            <a:chOff x="1206542" y="1418956"/>
            <a:chExt cx="4292207" cy="3557282"/>
          </a:xfrm>
        </p:grpSpPr>
        <p:sp>
          <p:nvSpPr>
            <p:cNvPr id="16" name="矩形 15"/>
            <p:cNvSpPr/>
            <p:nvPr/>
          </p:nvSpPr>
          <p:spPr>
            <a:xfrm>
              <a:off x="2424341" y="4730017"/>
              <a:ext cx="166220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3-3-11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页面布局结构图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6542" y="1418956"/>
              <a:ext cx="4292207" cy="3167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160697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3" name="菱形 2"/>
          <p:cNvSpPr/>
          <p:nvPr/>
        </p:nvSpPr>
        <p:spPr>
          <a:xfrm>
            <a:off x="917264" y="1194203"/>
            <a:ext cx="2998543" cy="2998543"/>
          </a:xfrm>
          <a:prstGeom prst="diamond">
            <a:avLst/>
          </a:prstGeom>
          <a:blipFill dpi="0" rotWithShape="1">
            <a:blip r:embed="rId2" cstate="print"/>
            <a:srcRect/>
            <a:stretch>
              <a:fillRect t="176" b="1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菱形 112"/>
          <p:cNvSpPr/>
          <p:nvPr/>
        </p:nvSpPr>
        <p:spPr>
          <a:xfrm>
            <a:off x="754412" y="1683457"/>
            <a:ext cx="638034" cy="638034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Freeform 24"/>
          <p:cNvSpPr>
            <a:spLocks noEditPoints="1"/>
          </p:cNvSpPr>
          <p:nvPr/>
        </p:nvSpPr>
        <p:spPr bwMode="auto">
          <a:xfrm>
            <a:off x="961903" y="1897177"/>
            <a:ext cx="223052" cy="210595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9" name="Rectangle 24"/>
          <p:cNvSpPr>
            <a:spLocks noChangeArrowheads="1"/>
          </p:cNvSpPr>
          <p:nvPr/>
        </p:nvSpPr>
        <p:spPr bwMode="auto">
          <a:xfrm>
            <a:off x="4682674" y="1102986"/>
            <a:ext cx="3865222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）任务样稿的展示与讲解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Rectangle 24"/>
          <p:cNvSpPr>
            <a:spLocks noChangeArrowheads="1"/>
          </p:cNvSpPr>
          <p:nvPr/>
        </p:nvSpPr>
        <p:spPr bwMode="auto">
          <a:xfrm>
            <a:off x="4682677" y="1565082"/>
            <a:ext cx="3671954" cy="297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以本校网站的主页和各处、系、专业为主要设计对象。按照之前所学的知识、技能完成从方案、设计到制作的全过程。绘制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界面设计项目“学校网站”纸上原型图。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0000"/>
              </a:lnSpc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）任务解析。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需求分析：了解任务目标、需求，绘制原型图，尺寸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1024×768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像素。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实训任务：完成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界面方案设计的任务。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备注：分组进行分析（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人一组）。</a:t>
            </a:r>
          </a:p>
        </p:txBody>
      </p:sp>
      <p:sp>
        <p:nvSpPr>
          <p:cNvPr id="121" name="菱形 120"/>
          <p:cNvSpPr/>
          <p:nvPr/>
        </p:nvSpPr>
        <p:spPr>
          <a:xfrm>
            <a:off x="3533606" y="1788754"/>
            <a:ext cx="638034" cy="638034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Freeform 26"/>
          <p:cNvSpPr>
            <a:spLocks noEditPoints="1"/>
          </p:cNvSpPr>
          <p:nvPr/>
        </p:nvSpPr>
        <p:spPr bwMode="auto">
          <a:xfrm>
            <a:off x="3742945" y="1997578"/>
            <a:ext cx="219356" cy="220386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菱形 122"/>
          <p:cNvSpPr/>
          <p:nvPr/>
        </p:nvSpPr>
        <p:spPr>
          <a:xfrm>
            <a:off x="1073429" y="2570956"/>
            <a:ext cx="1809408" cy="1809408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Freeform 21"/>
          <p:cNvSpPr>
            <a:spLocks noEditPoints="1"/>
          </p:cNvSpPr>
          <p:nvPr/>
        </p:nvSpPr>
        <p:spPr bwMode="auto">
          <a:xfrm>
            <a:off x="1857982" y="3352839"/>
            <a:ext cx="240302" cy="245642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4" name="Freeform 9"/>
          <p:cNvSpPr/>
          <p:nvPr/>
        </p:nvSpPr>
        <p:spPr bwMode="auto">
          <a:xfrm>
            <a:off x="1210327" y="3774536"/>
            <a:ext cx="174784" cy="350198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5" name="Freeform 7"/>
          <p:cNvSpPr/>
          <p:nvPr/>
        </p:nvSpPr>
        <p:spPr bwMode="auto">
          <a:xfrm>
            <a:off x="1642560" y="2357041"/>
            <a:ext cx="179115" cy="35758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41803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1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3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4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" grpId="0" animBg="1"/>
          <p:bldP spid="113" grpId="0" animBg="1"/>
          <p:bldP spid="115" grpId="0" animBg="1"/>
          <p:bldP spid="119" grpId="0"/>
          <p:bldP spid="120" grpId="0"/>
          <p:bldP spid="121" grpId="0" animBg="1"/>
          <p:bldP spid="116" grpId="0" animBg="1"/>
          <p:bldP spid="123" grpId="0" animBg="1"/>
          <p:bldP spid="114" grpId="0" animBg="1"/>
          <p:bldP spid="124" grpId="0" animBg="1"/>
          <p:bldP spid="124" grpId="1" animBg="1"/>
          <p:bldP spid="125" grpId="0" animBg="1"/>
          <p:bldP spid="12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1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" grpId="0" animBg="1"/>
          <p:bldP spid="113" grpId="0" animBg="1"/>
          <p:bldP spid="115" grpId="0" animBg="1"/>
          <p:bldP spid="119" grpId="0"/>
          <p:bldP spid="120" grpId="0"/>
          <p:bldP spid="121" grpId="0" animBg="1"/>
          <p:bldP spid="116" grpId="0" animBg="1"/>
          <p:bldP spid="123" grpId="0" animBg="1"/>
          <p:bldP spid="114" grpId="0" animBg="1"/>
          <p:bldP spid="124" grpId="0" animBg="1"/>
          <p:bldP spid="124" grpId="1" animBg="1"/>
          <p:bldP spid="125" grpId="0" animBg="1"/>
          <p:bldP spid="125" grpId="1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4858413" y="432464"/>
            <a:ext cx="3671999" cy="252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）任务实施。</a:t>
            </a:r>
          </a:p>
          <a:p>
            <a:pPr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手工绘制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界面原型图，如图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在设计任何一个网页之前，都应该先有一个构思的过程，对网站的完整功能和内容作一个全面的分析。如果有条件，应该制作出线框图，这个过程专业上称为“原型设计”，如在具体制作页面之前，就可以先设计一个网页原型线框图。网页原型设计也是分步骤实现的，即先把一个页面分为若干个大部分，然后分别逐步细化。设计完成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73490" y="704888"/>
            <a:ext cx="2933740" cy="2082069"/>
            <a:chOff x="463550" y="704887"/>
            <a:chExt cx="2933740" cy="2082069"/>
          </a:xfrm>
        </p:grpSpPr>
        <p:sp>
          <p:nvSpPr>
            <p:cNvPr id="16" name="矩形 15"/>
            <p:cNvSpPr/>
            <p:nvPr/>
          </p:nvSpPr>
          <p:spPr>
            <a:xfrm>
              <a:off x="1060259" y="2540735"/>
              <a:ext cx="173724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3-3-12 Web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界面原型图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550" y="704887"/>
              <a:ext cx="2933740" cy="179406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70412" y="2854410"/>
            <a:ext cx="2936819" cy="2201925"/>
            <a:chOff x="460471" y="2854409"/>
            <a:chExt cx="2936819" cy="220192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471" y="2854409"/>
              <a:ext cx="2936819" cy="1955704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1240259" y="4810113"/>
              <a:ext cx="137724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3-3-13 Web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界面</a:t>
              </a:r>
            </a:p>
          </p:txBody>
        </p:sp>
      </p:grpSp>
      <p:sp>
        <p:nvSpPr>
          <p:cNvPr id="15" name="矩形 14"/>
          <p:cNvSpPr/>
          <p:nvPr/>
        </p:nvSpPr>
        <p:spPr>
          <a:xfrm>
            <a:off x="4858413" y="2946084"/>
            <a:ext cx="3599999" cy="1928872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8" name="直接连接符 17"/>
          <p:cNvCxnSpPr>
            <a:cxnSpLocks/>
          </p:cNvCxnSpPr>
          <p:nvPr/>
        </p:nvCxnSpPr>
        <p:spPr>
          <a:xfrm>
            <a:off x="4944234" y="3295482"/>
            <a:ext cx="3442178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4944232" y="3017974"/>
            <a:ext cx="2551167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提示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4944232" y="3429791"/>
            <a:ext cx="3442178" cy="127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如何把想法呈现给客户？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       如果是为客户设计的网页，那么使用原型线框图与客户交流沟通是最合适的方式，这样既可以清晰地表明设计思路，又不用花费大量的绘制时间，因为原型设计阶段，往往要经过反复修改，如果每次都使用完成以后的设计图交流，则反复修改需要大量的时间和工作量，而且在设计的开始阶段，往往交流沟通的中心并不是涉及的细节，而是功能、结构等策略性的问题，因此使用这种线框图示非常合适的。</a:t>
            </a:r>
          </a:p>
        </p:txBody>
      </p:sp>
    </p:spTree>
    <p:extLst>
      <p:ext uri="{BB962C8B-B14F-4D97-AF65-F5344CB8AC3E}">
        <p14:creationId xmlns:p14="http://schemas.microsoft.com/office/powerpoint/2010/main" val="398831725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5" grpId="0" animBg="1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5" grpId="0" animBg="1"/>
          <p:bldP spid="19" grpId="0"/>
          <p:bldP spid="20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1259958" y="718011"/>
            <a:ext cx="2879958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）作品赏析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258413" y="1058957"/>
            <a:ext cx="2961943" cy="1870313"/>
            <a:chOff x="463549" y="1418956"/>
            <a:chExt cx="2961943" cy="187031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549" y="1418956"/>
              <a:ext cx="2961943" cy="1599152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1399548" y="3043048"/>
              <a:ext cx="130067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游戏网站界面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364355" y="1054224"/>
            <a:ext cx="3467310" cy="1845904"/>
            <a:chOff x="3222149" y="1414224"/>
            <a:chExt cx="3467310" cy="184590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2149" y="1414224"/>
              <a:ext cx="3467310" cy="1599683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4391304" y="3013907"/>
              <a:ext cx="155690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电子商务网站界面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304333" y="3090181"/>
            <a:ext cx="2076762" cy="1828518"/>
            <a:chOff x="99884" y="3091582"/>
            <a:chExt cx="2237438" cy="1969988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884" y="3091582"/>
              <a:ext cx="2237438" cy="1678905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738033" y="4796299"/>
              <a:ext cx="1473840" cy="265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000" dirty="0"/>
                <a:t>Website Sketch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500159" y="3074958"/>
            <a:ext cx="2095595" cy="1842649"/>
            <a:chOff x="2420206" y="3076358"/>
            <a:chExt cx="2257727" cy="1985212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0206" y="3076358"/>
              <a:ext cx="2257727" cy="1694130"/>
            </a:xfrm>
            <a:prstGeom prst="rect">
              <a:avLst/>
            </a:prstGeom>
          </p:spPr>
        </p:pic>
        <p:sp>
          <p:nvSpPr>
            <p:cNvPr id="31" name="矩形 30"/>
            <p:cNvSpPr/>
            <p:nvPr/>
          </p:nvSpPr>
          <p:spPr>
            <a:xfrm>
              <a:off x="2787047" y="4796299"/>
              <a:ext cx="1817580" cy="265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000" dirty="0"/>
                <a:t>Personal Website Sketch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714816" y="3074957"/>
            <a:ext cx="2095596" cy="1838359"/>
            <a:chOff x="4510367" y="3076357"/>
            <a:chExt cx="2095596" cy="1838359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10367" y="3076357"/>
              <a:ext cx="2095595" cy="1572470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4626807" y="4668495"/>
              <a:ext cx="197915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000" dirty="0"/>
                <a:t>Portfolio Website Redesign Sketch</a:t>
              </a:r>
              <a:endParaRPr lang="zh-CN" alt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7905945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1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拓展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54412" y="2415602"/>
            <a:ext cx="1710366" cy="2083136"/>
            <a:chOff x="3421063" y="1130300"/>
            <a:chExt cx="2600325" cy="3167063"/>
          </a:xfrm>
        </p:grpSpPr>
        <p:grpSp>
          <p:nvGrpSpPr>
            <p:cNvPr id="7" name="组合 6"/>
            <p:cNvGrpSpPr/>
            <p:nvPr/>
          </p:nvGrpSpPr>
          <p:grpSpPr>
            <a:xfrm>
              <a:off x="4578350" y="1130300"/>
              <a:ext cx="1219200" cy="2293938"/>
              <a:chOff x="4578350" y="1130300"/>
              <a:chExt cx="1219200" cy="2293938"/>
            </a:xfrm>
          </p:grpSpPr>
          <p:sp>
            <p:nvSpPr>
              <p:cNvPr id="24" name="Freeform 12"/>
              <p:cNvSpPr>
                <a:spLocks noEditPoints="1"/>
              </p:cNvSpPr>
              <p:nvPr/>
            </p:nvSpPr>
            <p:spPr bwMode="auto">
              <a:xfrm>
                <a:off x="4578350" y="1130300"/>
                <a:ext cx="1219200" cy="2293938"/>
              </a:xfrm>
              <a:custGeom>
                <a:avLst/>
                <a:gdLst>
                  <a:gd name="T0" fmla="*/ 768 w 768"/>
                  <a:gd name="T1" fmla="*/ 0 h 1445"/>
                  <a:gd name="T2" fmla="*/ 0 w 768"/>
                  <a:gd name="T3" fmla="*/ 0 h 1445"/>
                  <a:gd name="T4" fmla="*/ 0 w 768"/>
                  <a:gd name="T5" fmla="*/ 892 h 1445"/>
                  <a:gd name="T6" fmla="*/ 283 w 768"/>
                  <a:gd name="T7" fmla="*/ 892 h 1445"/>
                  <a:gd name="T8" fmla="*/ 117 w 768"/>
                  <a:gd name="T9" fmla="*/ 1421 h 1445"/>
                  <a:gd name="T10" fmla="*/ 117 w 768"/>
                  <a:gd name="T11" fmla="*/ 1421 h 1445"/>
                  <a:gd name="T12" fmla="*/ 128 w 768"/>
                  <a:gd name="T13" fmla="*/ 1442 h 1445"/>
                  <a:gd name="T14" fmla="*/ 150 w 768"/>
                  <a:gd name="T15" fmla="*/ 1431 h 1445"/>
                  <a:gd name="T16" fmla="*/ 150 w 768"/>
                  <a:gd name="T17" fmla="*/ 1431 h 1445"/>
                  <a:gd name="T18" fmla="*/ 222 w 768"/>
                  <a:gd name="T19" fmla="*/ 1201 h 1445"/>
                  <a:gd name="T20" fmla="*/ 367 w 768"/>
                  <a:gd name="T21" fmla="*/ 1201 h 1445"/>
                  <a:gd name="T22" fmla="*/ 367 w 768"/>
                  <a:gd name="T23" fmla="*/ 1323 h 1445"/>
                  <a:gd name="T24" fmla="*/ 384 w 768"/>
                  <a:gd name="T25" fmla="*/ 1340 h 1445"/>
                  <a:gd name="T26" fmla="*/ 402 w 768"/>
                  <a:gd name="T27" fmla="*/ 1323 h 1445"/>
                  <a:gd name="T28" fmla="*/ 402 w 768"/>
                  <a:gd name="T29" fmla="*/ 1201 h 1445"/>
                  <a:gd name="T30" fmla="*/ 546 w 768"/>
                  <a:gd name="T31" fmla="*/ 1201 h 1445"/>
                  <a:gd name="T32" fmla="*/ 618 w 768"/>
                  <a:gd name="T33" fmla="*/ 1431 h 1445"/>
                  <a:gd name="T34" fmla="*/ 618 w 768"/>
                  <a:gd name="T35" fmla="*/ 1431 h 1445"/>
                  <a:gd name="T36" fmla="*/ 640 w 768"/>
                  <a:gd name="T37" fmla="*/ 1442 h 1445"/>
                  <a:gd name="T38" fmla="*/ 652 w 768"/>
                  <a:gd name="T39" fmla="*/ 1421 h 1445"/>
                  <a:gd name="T40" fmla="*/ 652 w 768"/>
                  <a:gd name="T41" fmla="*/ 1421 h 1445"/>
                  <a:gd name="T42" fmla="*/ 486 w 768"/>
                  <a:gd name="T43" fmla="*/ 892 h 1445"/>
                  <a:gd name="T44" fmla="*/ 768 w 768"/>
                  <a:gd name="T45" fmla="*/ 892 h 1445"/>
                  <a:gd name="T46" fmla="*/ 768 w 768"/>
                  <a:gd name="T47" fmla="*/ 0 h 1445"/>
                  <a:gd name="T48" fmla="*/ 233 w 768"/>
                  <a:gd name="T49" fmla="*/ 1167 h 1445"/>
                  <a:gd name="T50" fmla="*/ 319 w 768"/>
                  <a:gd name="T51" fmla="*/ 892 h 1445"/>
                  <a:gd name="T52" fmla="*/ 367 w 768"/>
                  <a:gd name="T53" fmla="*/ 892 h 1445"/>
                  <a:gd name="T54" fmla="*/ 367 w 768"/>
                  <a:gd name="T55" fmla="*/ 1167 h 1445"/>
                  <a:gd name="T56" fmla="*/ 233 w 768"/>
                  <a:gd name="T57" fmla="*/ 1167 h 1445"/>
                  <a:gd name="T58" fmla="*/ 536 w 768"/>
                  <a:gd name="T59" fmla="*/ 1167 h 1445"/>
                  <a:gd name="T60" fmla="*/ 402 w 768"/>
                  <a:gd name="T61" fmla="*/ 1167 h 1445"/>
                  <a:gd name="T62" fmla="*/ 402 w 768"/>
                  <a:gd name="T63" fmla="*/ 892 h 1445"/>
                  <a:gd name="T64" fmla="*/ 449 w 768"/>
                  <a:gd name="T65" fmla="*/ 892 h 1445"/>
                  <a:gd name="T66" fmla="*/ 536 w 768"/>
                  <a:gd name="T67" fmla="*/ 1167 h 1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68" h="1445">
                    <a:moveTo>
                      <a:pt x="76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92"/>
                      <a:pt x="0" y="892"/>
                      <a:pt x="0" y="892"/>
                    </a:cubicBezTo>
                    <a:cubicBezTo>
                      <a:pt x="283" y="892"/>
                      <a:pt x="283" y="892"/>
                      <a:pt x="283" y="892"/>
                    </a:cubicBezTo>
                    <a:cubicBezTo>
                      <a:pt x="117" y="1421"/>
                      <a:pt x="117" y="1421"/>
                      <a:pt x="117" y="1421"/>
                    </a:cubicBezTo>
                    <a:cubicBezTo>
                      <a:pt x="117" y="1421"/>
                      <a:pt x="117" y="1421"/>
                      <a:pt x="117" y="1421"/>
                    </a:cubicBezTo>
                    <a:cubicBezTo>
                      <a:pt x="114" y="1430"/>
                      <a:pt x="119" y="1440"/>
                      <a:pt x="128" y="1442"/>
                    </a:cubicBezTo>
                    <a:cubicBezTo>
                      <a:pt x="138" y="1445"/>
                      <a:pt x="147" y="1440"/>
                      <a:pt x="150" y="1431"/>
                    </a:cubicBezTo>
                    <a:cubicBezTo>
                      <a:pt x="150" y="1431"/>
                      <a:pt x="150" y="1431"/>
                      <a:pt x="150" y="1431"/>
                    </a:cubicBezTo>
                    <a:cubicBezTo>
                      <a:pt x="222" y="1201"/>
                      <a:pt x="222" y="1201"/>
                      <a:pt x="222" y="1201"/>
                    </a:cubicBezTo>
                    <a:cubicBezTo>
                      <a:pt x="367" y="1201"/>
                      <a:pt x="367" y="1201"/>
                      <a:pt x="367" y="1201"/>
                    </a:cubicBezTo>
                    <a:cubicBezTo>
                      <a:pt x="367" y="1323"/>
                      <a:pt x="367" y="1323"/>
                      <a:pt x="367" y="1323"/>
                    </a:cubicBezTo>
                    <a:cubicBezTo>
                      <a:pt x="367" y="1332"/>
                      <a:pt x="375" y="1340"/>
                      <a:pt x="384" y="1340"/>
                    </a:cubicBezTo>
                    <a:cubicBezTo>
                      <a:pt x="394" y="1340"/>
                      <a:pt x="402" y="1332"/>
                      <a:pt x="402" y="1323"/>
                    </a:cubicBezTo>
                    <a:cubicBezTo>
                      <a:pt x="402" y="1201"/>
                      <a:pt x="402" y="1201"/>
                      <a:pt x="402" y="1201"/>
                    </a:cubicBezTo>
                    <a:cubicBezTo>
                      <a:pt x="546" y="1201"/>
                      <a:pt x="546" y="1201"/>
                      <a:pt x="546" y="1201"/>
                    </a:cubicBezTo>
                    <a:cubicBezTo>
                      <a:pt x="618" y="1431"/>
                      <a:pt x="618" y="1431"/>
                      <a:pt x="618" y="1431"/>
                    </a:cubicBezTo>
                    <a:cubicBezTo>
                      <a:pt x="618" y="1431"/>
                      <a:pt x="618" y="1431"/>
                      <a:pt x="618" y="1431"/>
                    </a:cubicBezTo>
                    <a:cubicBezTo>
                      <a:pt x="621" y="1440"/>
                      <a:pt x="631" y="1445"/>
                      <a:pt x="640" y="1442"/>
                    </a:cubicBezTo>
                    <a:cubicBezTo>
                      <a:pt x="649" y="1440"/>
                      <a:pt x="654" y="1430"/>
                      <a:pt x="652" y="1421"/>
                    </a:cubicBezTo>
                    <a:cubicBezTo>
                      <a:pt x="652" y="1421"/>
                      <a:pt x="652" y="1421"/>
                      <a:pt x="652" y="1421"/>
                    </a:cubicBezTo>
                    <a:cubicBezTo>
                      <a:pt x="486" y="892"/>
                      <a:pt x="486" y="892"/>
                      <a:pt x="486" y="892"/>
                    </a:cubicBezTo>
                    <a:cubicBezTo>
                      <a:pt x="768" y="892"/>
                      <a:pt x="768" y="892"/>
                      <a:pt x="768" y="892"/>
                    </a:cubicBezTo>
                    <a:lnTo>
                      <a:pt x="768" y="0"/>
                    </a:lnTo>
                    <a:close/>
                    <a:moveTo>
                      <a:pt x="233" y="1167"/>
                    </a:moveTo>
                    <a:cubicBezTo>
                      <a:pt x="319" y="892"/>
                      <a:pt x="319" y="892"/>
                      <a:pt x="319" y="892"/>
                    </a:cubicBezTo>
                    <a:cubicBezTo>
                      <a:pt x="367" y="892"/>
                      <a:pt x="367" y="892"/>
                      <a:pt x="367" y="892"/>
                    </a:cubicBezTo>
                    <a:cubicBezTo>
                      <a:pt x="367" y="1167"/>
                      <a:pt x="367" y="1167"/>
                      <a:pt x="367" y="1167"/>
                    </a:cubicBezTo>
                    <a:lnTo>
                      <a:pt x="233" y="1167"/>
                    </a:lnTo>
                    <a:close/>
                    <a:moveTo>
                      <a:pt x="536" y="1167"/>
                    </a:moveTo>
                    <a:cubicBezTo>
                      <a:pt x="402" y="1167"/>
                      <a:pt x="402" y="1167"/>
                      <a:pt x="402" y="1167"/>
                    </a:cubicBezTo>
                    <a:cubicBezTo>
                      <a:pt x="402" y="892"/>
                      <a:pt x="402" y="892"/>
                      <a:pt x="402" y="892"/>
                    </a:cubicBezTo>
                    <a:cubicBezTo>
                      <a:pt x="449" y="892"/>
                      <a:pt x="449" y="892"/>
                      <a:pt x="449" y="892"/>
                    </a:cubicBezTo>
                    <a:lnTo>
                      <a:pt x="536" y="116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Rectangle 13"/>
              <p:cNvSpPr>
                <a:spLocks noChangeArrowheads="1"/>
              </p:cNvSpPr>
              <p:nvPr/>
            </p:nvSpPr>
            <p:spPr bwMode="auto">
              <a:xfrm>
                <a:off x="4638675" y="1200150"/>
                <a:ext cx="1098550" cy="12763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Rectangle 14"/>
              <p:cNvSpPr>
                <a:spLocks noChangeArrowheads="1"/>
              </p:cNvSpPr>
              <p:nvPr/>
            </p:nvSpPr>
            <p:spPr bwMode="auto">
              <a:xfrm>
                <a:off x="4686300" y="1244600"/>
                <a:ext cx="1004888" cy="8731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Rectangle 15"/>
              <p:cNvSpPr>
                <a:spLocks noChangeArrowheads="1"/>
              </p:cNvSpPr>
              <p:nvPr/>
            </p:nvSpPr>
            <p:spPr bwMode="auto">
              <a:xfrm>
                <a:off x="4686300" y="1371600"/>
                <a:ext cx="1004888" cy="31115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Rectangle 16"/>
              <p:cNvSpPr>
                <a:spLocks noChangeArrowheads="1"/>
              </p:cNvSpPr>
              <p:nvPr/>
            </p:nvSpPr>
            <p:spPr bwMode="auto">
              <a:xfrm>
                <a:off x="4686300" y="1714500"/>
                <a:ext cx="641350" cy="7191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Rectangle 17"/>
              <p:cNvSpPr>
                <a:spLocks noChangeArrowheads="1"/>
              </p:cNvSpPr>
              <p:nvPr/>
            </p:nvSpPr>
            <p:spPr bwMode="auto">
              <a:xfrm>
                <a:off x="5370513" y="1714500"/>
                <a:ext cx="320675" cy="71913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8" name="Rectangle 18"/>
            <p:cNvSpPr>
              <a:spLocks noChangeArrowheads="1"/>
            </p:cNvSpPr>
            <p:nvPr/>
          </p:nvSpPr>
          <p:spPr bwMode="auto">
            <a:xfrm>
              <a:off x="3711575" y="3378200"/>
              <a:ext cx="2019300" cy="3206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3638550" y="1317625"/>
              <a:ext cx="1285875" cy="2233613"/>
              <a:chOff x="3638550" y="1317625"/>
              <a:chExt cx="1285875" cy="2233613"/>
            </a:xfrm>
            <a:solidFill>
              <a:schemeClr val="accent2"/>
            </a:solidFill>
          </p:grpSpPr>
          <p:sp>
            <p:nvSpPr>
              <p:cNvPr id="22" name="Oval 19"/>
              <p:cNvSpPr>
                <a:spLocks noChangeArrowheads="1"/>
              </p:cNvSpPr>
              <p:nvPr/>
            </p:nvSpPr>
            <p:spPr bwMode="auto">
              <a:xfrm>
                <a:off x="3890963" y="1317625"/>
                <a:ext cx="342900" cy="3413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20"/>
              <p:cNvSpPr/>
              <p:nvPr/>
            </p:nvSpPr>
            <p:spPr bwMode="auto">
              <a:xfrm>
                <a:off x="3638550" y="1698625"/>
                <a:ext cx="1285875" cy="1852613"/>
              </a:xfrm>
              <a:custGeom>
                <a:avLst/>
                <a:gdLst>
                  <a:gd name="T0" fmla="*/ 764 w 810"/>
                  <a:gd name="T1" fmla="*/ 0 h 1167"/>
                  <a:gd name="T2" fmla="*/ 403 w 810"/>
                  <a:gd name="T3" fmla="*/ 0 h 1167"/>
                  <a:gd name="T4" fmla="*/ 392 w 810"/>
                  <a:gd name="T5" fmla="*/ 0 h 1167"/>
                  <a:gd name="T6" fmla="*/ 345 w 810"/>
                  <a:gd name="T7" fmla="*/ 0 h 1167"/>
                  <a:gd name="T8" fmla="*/ 309 w 810"/>
                  <a:gd name="T9" fmla="*/ 173 h 1167"/>
                  <a:gd name="T10" fmla="*/ 278 w 810"/>
                  <a:gd name="T11" fmla="*/ 77 h 1167"/>
                  <a:gd name="T12" fmla="*/ 295 w 810"/>
                  <a:gd name="T13" fmla="*/ 54 h 1167"/>
                  <a:gd name="T14" fmla="*/ 267 w 810"/>
                  <a:gd name="T15" fmla="*/ 23 h 1167"/>
                  <a:gd name="T16" fmla="*/ 237 w 810"/>
                  <a:gd name="T17" fmla="*/ 52 h 1167"/>
                  <a:gd name="T18" fmla="*/ 255 w 810"/>
                  <a:gd name="T19" fmla="*/ 77 h 1167"/>
                  <a:gd name="T20" fmla="*/ 229 w 810"/>
                  <a:gd name="T21" fmla="*/ 173 h 1167"/>
                  <a:gd name="T22" fmla="*/ 188 w 810"/>
                  <a:gd name="T23" fmla="*/ 0 h 1167"/>
                  <a:gd name="T24" fmla="*/ 132 w 810"/>
                  <a:gd name="T25" fmla="*/ 0 h 1167"/>
                  <a:gd name="T26" fmla="*/ 96 w 810"/>
                  <a:gd name="T27" fmla="*/ 0 h 1167"/>
                  <a:gd name="T28" fmla="*/ 0 w 810"/>
                  <a:gd name="T29" fmla="*/ 107 h 1167"/>
                  <a:gd name="T30" fmla="*/ 0 w 810"/>
                  <a:gd name="T31" fmla="*/ 107 h 1167"/>
                  <a:gd name="T32" fmla="*/ 0 w 810"/>
                  <a:gd name="T33" fmla="*/ 548 h 1167"/>
                  <a:gd name="T34" fmla="*/ 0 w 810"/>
                  <a:gd name="T35" fmla="*/ 548 h 1167"/>
                  <a:gd name="T36" fmla="*/ 0 w 810"/>
                  <a:gd name="T37" fmla="*/ 548 h 1167"/>
                  <a:gd name="T38" fmla="*/ 46 w 810"/>
                  <a:gd name="T39" fmla="*/ 594 h 1167"/>
                  <a:gd name="T40" fmla="*/ 93 w 810"/>
                  <a:gd name="T41" fmla="*/ 548 h 1167"/>
                  <a:gd name="T42" fmla="*/ 93 w 810"/>
                  <a:gd name="T43" fmla="*/ 548 h 1167"/>
                  <a:gd name="T44" fmla="*/ 93 w 810"/>
                  <a:gd name="T45" fmla="*/ 183 h 1167"/>
                  <a:gd name="T46" fmla="*/ 132 w 810"/>
                  <a:gd name="T47" fmla="*/ 183 h 1167"/>
                  <a:gd name="T48" fmla="*/ 132 w 810"/>
                  <a:gd name="T49" fmla="*/ 567 h 1167"/>
                  <a:gd name="T50" fmla="*/ 132 w 810"/>
                  <a:gd name="T51" fmla="*/ 1111 h 1167"/>
                  <a:gd name="T52" fmla="*/ 189 w 810"/>
                  <a:gd name="T53" fmla="*/ 1167 h 1167"/>
                  <a:gd name="T54" fmla="*/ 245 w 810"/>
                  <a:gd name="T55" fmla="*/ 1111 h 1167"/>
                  <a:gd name="T56" fmla="*/ 245 w 810"/>
                  <a:gd name="T57" fmla="*/ 567 h 1167"/>
                  <a:gd name="T58" fmla="*/ 289 w 810"/>
                  <a:gd name="T59" fmla="*/ 567 h 1167"/>
                  <a:gd name="T60" fmla="*/ 289 w 810"/>
                  <a:gd name="T61" fmla="*/ 1111 h 1167"/>
                  <a:gd name="T62" fmla="*/ 346 w 810"/>
                  <a:gd name="T63" fmla="*/ 1167 h 1167"/>
                  <a:gd name="T64" fmla="*/ 403 w 810"/>
                  <a:gd name="T65" fmla="*/ 1111 h 1167"/>
                  <a:gd name="T66" fmla="*/ 403 w 810"/>
                  <a:gd name="T67" fmla="*/ 627 h 1167"/>
                  <a:gd name="T68" fmla="*/ 403 w 810"/>
                  <a:gd name="T69" fmla="*/ 567 h 1167"/>
                  <a:gd name="T70" fmla="*/ 403 w 810"/>
                  <a:gd name="T71" fmla="*/ 183 h 1167"/>
                  <a:gd name="T72" fmla="*/ 403 w 810"/>
                  <a:gd name="T73" fmla="*/ 93 h 1167"/>
                  <a:gd name="T74" fmla="*/ 764 w 810"/>
                  <a:gd name="T75" fmla="*/ 93 h 1167"/>
                  <a:gd name="T76" fmla="*/ 810 w 810"/>
                  <a:gd name="T77" fmla="*/ 47 h 1167"/>
                  <a:gd name="T78" fmla="*/ 764 w 810"/>
                  <a:gd name="T79" fmla="*/ 0 h 1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10" h="1167">
                    <a:moveTo>
                      <a:pt x="764" y="0"/>
                    </a:moveTo>
                    <a:cubicBezTo>
                      <a:pt x="403" y="0"/>
                      <a:pt x="403" y="0"/>
                      <a:pt x="403" y="0"/>
                    </a:cubicBezTo>
                    <a:cubicBezTo>
                      <a:pt x="392" y="0"/>
                      <a:pt x="392" y="0"/>
                      <a:pt x="392" y="0"/>
                    </a:cubicBezTo>
                    <a:cubicBezTo>
                      <a:pt x="345" y="0"/>
                      <a:pt x="345" y="0"/>
                      <a:pt x="345" y="0"/>
                    </a:cubicBezTo>
                    <a:cubicBezTo>
                      <a:pt x="333" y="137"/>
                      <a:pt x="309" y="173"/>
                      <a:pt x="309" y="173"/>
                    </a:cubicBezTo>
                    <a:cubicBezTo>
                      <a:pt x="278" y="77"/>
                      <a:pt x="278" y="77"/>
                      <a:pt x="278" y="77"/>
                    </a:cubicBezTo>
                    <a:cubicBezTo>
                      <a:pt x="295" y="54"/>
                      <a:pt x="295" y="54"/>
                      <a:pt x="295" y="54"/>
                    </a:cubicBezTo>
                    <a:cubicBezTo>
                      <a:pt x="267" y="23"/>
                      <a:pt x="267" y="23"/>
                      <a:pt x="267" y="23"/>
                    </a:cubicBezTo>
                    <a:cubicBezTo>
                      <a:pt x="237" y="52"/>
                      <a:pt x="237" y="52"/>
                      <a:pt x="237" y="52"/>
                    </a:cubicBezTo>
                    <a:cubicBezTo>
                      <a:pt x="255" y="77"/>
                      <a:pt x="255" y="77"/>
                      <a:pt x="255" y="77"/>
                    </a:cubicBezTo>
                    <a:cubicBezTo>
                      <a:pt x="229" y="173"/>
                      <a:pt x="229" y="173"/>
                      <a:pt x="229" y="173"/>
                    </a:cubicBezTo>
                    <a:cubicBezTo>
                      <a:pt x="205" y="147"/>
                      <a:pt x="192" y="44"/>
                      <a:pt x="188" y="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50" y="0"/>
                      <a:pt x="0" y="29"/>
                      <a:pt x="0" y="107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548"/>
                      <a:pt x="0" y="548"/>
                      <a:pt x="0" y="548"/>
                    </a:cubicBezTo>
                    <a:cubicBezTo>
                      <a:pt x="0" y="548"/>
                      <a:pt x="0" y="548"/>
                      <a:pt x="0" y="548"/>
                    </a:cubicBezTo>
                    <a:cubicBezTo>
                      <a:pt x="0" y="548"/>
                      <a:pt x="0" y="548"/>
                      <a:pt x="0" y="548"/>
                    </a:cubicBezTo>
                    <a:cubicBezTo>
                      <a:pt x="0" y="573"/>
                      <a:pt x="21" y="594"/>
                      <a:pt x="46" y="594"/>
                    </a:cubicBezTo>
                    <a:cubicBezTo>
                      <a:pt x="72" y="594"/>
                      <a:pt x="93" y="573"/>
                      <a:pt x="93" y="548"/>
                    </a:cubicBezTo>
                    <a:cubicBezTo>
                      <a:pt x="93" y="548"/>
                      <a:pt x="93" y="548"/>
                      <a:pt x="93" y="548"/>
                    </a:cubicBezTo>
                    <a:cubicBezTo>
                      <a:pt x="93" y="183"/>
                      <a:pt x="93" y="183"/>
                      <a:pt x="93" y="183"/>
                    </a:cubicBezTo>
                    <a:cubicBezTo>
                      <a:pt x="132" y="183"/>
                      <a:pt x="132" y="183"/>
                      <a:pt x="132" y="183"/>
                    </a:cubicBezTo>
                    <a:cubicBezTo>
                      <a:pt x="132" y="567"/>
                      <a:pt x="132" y="567"/>
                      <a:pt x="132" y="567"/>
                    </a:cubicBezTo>
                    <a:cubicBezTo>
                      <a:pt x="132" y="1111"/>
                      <a:pt x="132" y="1111"/>
                      <a:pt x="132" y="1111"/>
                    </a:cubicBezTo>
                    <a:cubicBezTo>
                      <a:pt x="132" y="1142"/>
                      <a:pt x="157" y="1167"/>
                      <a:pt x="189" y="1167"/>
                    </a:cubicBezTo>
                    <a:cubicBezTo>
                      <a:pt x="220" y="1167"/>
                      <a:pt x="245" y="1142"/>
                      <a:pt x="245" y="1111"/>
                    </a:cubicBezTo>
                    <a:cubicBezTo>
                      <a:pt x="245" y="567"/>
                      <a:pt x="245" y="567"/>
                      <a:pt x="245" y="567"/>
                    </a:cubicBezTo>
                    <a:cubicBezTo>
                      <a:pt x="289" y="567"/>
                      <a:pt x="289" y="567"/>
                      <a:pt x="289" y="567"/>
                    </a:cubicBezTo>
                    <a:cubicBezTo>
                      <a:pt x="289" y="1111"/>
                      <a:pt x="289" y="1111"/>
                      <a:pt x="289" y="1111"/>
                    </a:cubicBezTo>
                    <a:cubicBezTo>
                      <a:pt x="289" y="1142"/>
                      <a:pt x="315" y="1167"/>
                      <a:pt x="346" y="1167"/>
                    </a:cubicBezTo>
                    <a:cubicBezTo>
                      <a:pt x="377" y="1167"/>
                      <a:pt x="403" y="1142"/>
                      <a:pt x="403" y="1111"/>
                    </a:cubicBezTo>
                    <a:cubicBezTo>
                      <a:pt x="403" y="627"/>
                      <a:pt x="403" y="627"/>
                      <a:pt x="403" y="627"/>
                    </a:cubicBezTo>
                    <a:cubicBezTo>
                      <a:pt x="403" y="567"/>
                      <a:pt x="403" y="567"/>
                      <a:pt x="403" y="567"/>
                    </a:cubicBezTo>
                    <a:cubicBezTo>
                      <a:pt x="403" y="183"/>
                      <a:pt x="403" y="183"/>
                      <a:pt x="403" y="183"/>
                    </a:cubicBezTo>
                    <a:cubicBezTo>
                      <a:pt x="403" y="93"/>
                      <a:pt x="403" y="93"/>
                      <a:pt x="403" y="93"/>
                    </a:cubicBezTo>
                    <a:cubicBezTo>
                      <a:pt x="764" y="93"/>
                      <a:pt x="764" y="93"/>
                      <a:pt x="764" y="93"/>
                    </a:cubicBezTo>
                    <a:cubicBezTo>
                      <a:pt x="789" y="93"/>
                      <a:pt x="810" y="72"/>
                      <a:pt x="810" y="47"/>
                    </a:cubicBezTo>
                    <a:cubicBezTo>
                      <a:pt x="810" y="21"/>
                      <a:pt x="789" y="0"/>
                      <a:pt x="76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3421063" y="3573463"/>
              <a:ext cx="568325" cy="723900"/>
              <a:chOff x="3421063" y="3573463"/>
              <a:chExt cx="568325" cy="723900"/>
            </a:xfrm>
            <a:solidFill>
              <a:schemeClr val="accent1"/>
            </a:solidFill>
          </p:grpSpPr>
          <p:sp>
            <p:nvSpPr>
              <p:cNvPr id="20" name="Oval 21"/>
              <p:cNvSpPr>
                <a:spLocks noChangeArrowheads="1"/>
              </p:cNvSpPr>
              <p:nvPr/>
            </p:nvSpPr>
            <p:spPr bwMode="auto">
              <a:xfrm>
                <a:off x="3568700" y="3573463"/>
                <a:ext cx="277813" cy="276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421063" y="3875088"/>
                <a:ext cx="568325" cy="422275"/>
              </a:xfrm>
              <a:custGeom>
                <a:avLst/>
                <a:gdLst>
                  <a:gd name="T0" fmla="*/ 180 w 358"/>
                  <a:gd name="T1" fmla="*/ 0 h 266"/>
                  <a:gd name="T2" fmla="*/ 0 w 358"/>
                  <a:gd name="T3" fmla="*/ 86 h 266"/>
                  <a:gd name="T4" fmla="*/ 0 w 358"/>
                  <a:gd name="T5" fmla="*/ 232 h 266"/>
                  <a:gd name="T6" fmla="*/ 0 w 358"/>
                  <a:gd name="T7" fmla="*/ 266 h 266"/>
                  <a:gd name="T8" fmla="*/ 30 w 358"/>
                  <a:gd name="T9" fmla="*/ 266 h 266"/>
                  <a:gd name="T10" fmla="*/ 330 w 358"/>
                  <a:gd name="T11" fmla="*/ 266 h 266"/>
                  <a:gd name="T12" fmla="*/ 358 w 358"/>
                  <a:gd name="T13" fmla="*/ 266 h 266"/>
                  <a:gd name="T14" fmla="*/ 358 w 358"/>
                  <a:gd name="T15" fmla="*/ 236 h 266"/>
                  <a:gd name="T16" fmla="*/ 358 w 358"/>
                  <a:gd name="T17" fmla="*/ 82 h 266"/>
                  <a:gd name="T18" fmla="*/ 180 w 358"/>
                  <a:gd name="T19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8" h="266">
                    <a:moveTo>
                      <a:pt x="180" y="0"/>
                    </a:moveTo>
                    <a:cubicBezTo>
                      <a:pt x="102" y="0"/>
                      <a:pt x="34" y="35"/>
                      <a:pt x="0" y="86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30" y="266"/>
                      <a:pt x="30" y="266"/>
                      <a:pt x="30" y="266"/>
                    </a:cubicBezTo>
                    <a:cubicBezTo>
                      <a:pt x="330" y="266"/>
                      <a:pt x="330" y="266"/>
                      <a:pt x="330" y="266"/>
                    </a:cubicBezTo>
                    <a:cubicBezTo>
                      <a:pt x="358" y="266"/>
                      <a:pt x="358" y="266"/>
                      <a:pt x="358" y="266"/>
                    </a:cubicBezTo>
                    <a:cubicBezTo>
                      <a:pt x="358" y="236"/>
                      <a:pt x="358" y="236"/>
                      <a:pt x="358" y="236"/>
                    </a:cubicBezTo>
                    <a:cubicBezTo>
                      <a:pt x="358" y="82"/>
                      <a:pt x="358" y="82"/>
                      <a:pt x="358" y="82"/>
                    </a:cubicBezTo>
                    <a:cubicBezTo>
                      <a:pt x="323" y="33"/>
                      <a:pt x="257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4098925" y="3573463"/>
              <a:ext cx="566738" cy="723900"/>
              <a:chOff x="4098925" y="3573463"/>
              <a:chExt cx="566738" cy="723900"/>
            </a:xfrm>
            <a:solidFill>
              <a:schemeClr val="accent1"/>
            </a:solidFill>
          </p:grpSpPr>
          <p:sp>
            <p:nvSpPr>
              <p:cNvPr id="18" name="Oval 23"/>
              <p:cNvSpPr>
                <a:spLocks noChangeArrowheads="1"/>
              </p:cNvSpPr>
              <p:nvPr/>
            </p:nvSpPr>
            <p:spPr bwMode="auto">
              <a:xfrm>
                <a:off x="4246563" y="3573463"/>
                <a:ext cx="276225" cy="276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24"/>
              <p:cNvSpPr/>
              <p:nvPr/>
            </p:nvSpPr>
            <p:spPr bwMode="auto">
              <a:xfrm>
                <a:off x="4098925" y="3875088"/>
                <a:ext cx="566738" cy="422275"/>
              </a:xfrm>
              <a:custGeom>
                <a:avLst/>
                <a:gdLst>
                  <a:gd name="T0" fmla="*/ 180 w 357"/>
                  <a:gd name="T1" fmla="*/ 0 h 266"/>
                  <a:gd name="T2" fmla="*/ 0 w 357"/>
                  <a:gd name="T3" fmla="*/ 86 h 266"/>
                  <a:gd name="T4" fmla="*/ 0 w 357"/>
                  <a:gd name="T5" fmla="*/ 232 h 266"/>
                  <a:gd name="T6" fmla="*/ 0 w 357"/>
                  <a:gd name="T7" fmla="*/ 266 h 266"/>
                  <a:gd name="T8" fmla="*/ 30 w 357"/>
                  <a:gd name="T9" fmla="*/ 266 h 266"/>
                  <a:gd name="T10" fmla="*/ 330 w 357"/>
                  <a:gd name="T11" fmla="*/ 266 h 266"/>
                  <a:gd name="T12" fmla="*/ 357 w 357"/>
                  <a:gd name="T13" fmla="*/ 266 h 266"/>
                  <a:gd name="T14" fmla="*/ 357 w 357"/>
                  <a:gd name="T15" fmla="*/ 236 h 266"/>
                  <a:gd name="T16" fmla="*/ 357 w 357"/>
                  <a:gd name="T17" fmla="*/ 82 h 266"/>
                  <a:gd name="T18" fmla="*/ 180 w 357"/>
                  <a:gd name="T19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7" h="266">
                    <a:moveTo>
                      <a:pt x="180" y="0"/>
                    </a:moveTo>
                    <a:cubicBezTo>
                      <a:pt x="102" y="0"/>
                      <a:pt x="34" y="35"/>
                      <a:pt x="0" y="86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30" y="266"/>
                      <a:pt x="30" y="266"/>
                      <a:pt x="30" y="266"/>
                    </a:cubicBezTo>
                    <a:cubicBezTo>
                      <a:pt x="330" y="266"/>
                      <a:pt x="330" y="266"/>
                      <a:pt x="330" y="266"/>
                    </a:cubicBezTo>
                    <a:cubicBezTo>
                      <a:pt x="357" y="266"/>
                      <a:pt x="357" y="266"/>
                      <a:pt x="357" y="266"/>
                    </a:cubicBezTo>
                    <a:cubicBezTo>
                      <a:pt x="357" y="236"/>
                      <a:pt x="357" y="236"/>
                      <a:pt x="357" y="236"/>
                    </a:cubicBezTo>
                    <a:cubicBezTo>
                      <a:pt x="357" y="82"/>
                      <a:pt x="357" y="82"/>
                      <a:pt x="357" y="82"/>
                    </a:cubicBezTo>
                    <a:cubicBezTo>
                      <a:pt x="323" y="33"/>
                      <a:pt x="256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4776788" y="3573463"/>
              <a:ext cx="566738" cy="723900"/>
              <a:chOff x="4776788" y="3573463"/>
              <a:chExt cx="566738" cy="723900"/>
            </a:xfrm>
            <a:solidFill>
              <a:schemeClr val="accent1"/>
            </a:solidFill>
          </p:grpSpPr>
          <p:sp>
            <p:nvSpPr>
              <p:cNvPr id="16" name="Oval 25"/>
              <p:cNvSpPr>
                <a:spLocks noChangeArrowheads="1"/>
              </p:cNvSpPr>
              <p:nvPr/>
            </p:nvSpPr>
            <p:spPr bwMode="auto">
              <a:xfrm>
                <a:off x="4922838" y="3573463"/>
                <a:ext cx="277813" cy="276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26"/>
              <p:cNvSpPr/>
              <p:nvPr/>
            </p:nvSpPr>
            <p:spPr bwMode="auto">
              <a:xfrm>
                <a:off x="4776788" y="3875088"/>
                <a:ext cx="566738" cy="422275"/>
              </a:xfrm>
              <a:custGeom>
                <a:avLst/>
                <a:gdLst>
                  <a:gd name="T0" fmla="*/ 180 w 357"/>
                  <a:gd name="T1" fmla="*/ 0 h 266"/>
                  <a:gd name="T2" fmla="*/ 0 w 357"/>
                  <a:gd name="T3" fmla="*/ 86 h 266"/>
                  <a:gd name="T4" fmla="*/ 0 w 357"/>
                  <a:gd name="T5" fmla="*/ 232 h 266"/>
                  <a:gd name="T6" fmla="*/ 0 w 357"/>
                  <a:gd name="T7" fmla="*/ 266 h 266"/>
                  <a:gd name="T8" fmla="*/ 30 w 357"/>
                  <a:gd name="T9" fmla="*/ 266 h 266"/>
                  <a:gd name="T10" fmla="*/ 330 w 357"/>
                  <a:gd name="T11" fmla="*/ 266 h 266"/>
                  <a:gd name="T12" fmla="*/ 357 w 357"/>
                  <a:gd name="T13" fmla="*/ 266 h 266"/>
                  <a:gd name="T14" fmla="*/ 357 w 357"/>
                  <a:gd name="T15" fmla="*/ 236 h 266"/>
                  <a:gd name="T16" fmla="*/ 357 w 357"/>
                  <a:gd name="T17" fmla="*/ 82 h 266"/>
                  <a:gd name="T18" fmla="*/ 180 w 357"/>
                  <a:gd name="T19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7" h="266">
                    <a:moveTo>
                      <a:pt x="180" y="0"/>
                    </a:moveTo>
                    <a:cubicBezTo>
                      <a:pt x="101" y="0"/>
                      <a:pt x="33" y="35"/>
                      <a:pt x="0" y="86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30" y="266"/>
                      <a:pt x="30" y="266"/>
                      <a:pt x="30" y="266"/>
                    </a:cubicBezTo>
                    <a:cubicBezTo>
                      <a:pt x="330" y="266"/>
                      <a:pt x="330" y="266"/>
                      <a:pt x="330" y="266"/>
                    </a:cubicBezTo>
                    <a:cubicBezTo>
                      <a:pt x="357" y="266"/>
                      <a:pt x="357" y="266"/>
                      <a:pt x="357" y="266"/>
                    </a:cubicBezTo>
                    <a:cubicBezTo>
                      <a:pt x="357" y="236"/>
                      <a:pt x="357" y="236"/>
                      <a:pt x="357" y="236"/>
                    </a:cubicBezTo>
                    <a:cubicBezTo>
                      <a:pt x="357" y="82"/>
                      <a:pt x="357" y="82"/>
                      <a:pt x="357" y="82"/>
                    </a:cubicBezTo>
                    <a:cubicBezTo>
                      <a:pt x="322" y="33"/>
                      <a:pt x="256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5453063" y="3573463"/>
              <a:ext cx="568325" cy="723900"/>
              <a:chOff x="5453063" y="3573463"/>
              <a:chExt cx="568325" cy="723900"/>
            </a:xfrm>
            <a:solidFill>
              <a:schemeClr val="accent1"/>
            </a:solidFill>
          </p:grpSpPr>
          <p:sp>
            <p:nvSpPr>
              <p:cNvPr id="14" name="Oval 27"/>
              <p:cNvSpPr>
                <a:spLocks noChangeArrowheads="1"/>
              </p:cNvSpPr>
              <p:nvPr/>
            </p:nvSpPr>
            <p:spPr bwMode="auto">
              <a:xfrm>
                <a:off x="5600700" y="3573463"/>
                <a:ext cx="277813" cy="276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28"/>
              <p:cNvSpPr/>
              <p:nvPr/>
            </p:nvSpPr>
            <p:spPr bwMode="auto">
              <a:xfrm>
                <a:off x="5453063" y="3875088"/>
                <a:ext cx="568325" cy="422275"/>
              </a:xfrm>
              <a:custGeom>
                <a:avLst/>
                <a:gdLst>
                  <a:gd name="T0" fmla="*/ 180 w 358"/>
                  <a:gd name="T1" fmla="*/ 0 h 266"/>
                  <a:gd name="T2" fmla="*/ 0 w 358"/>
                  <a:gd name="T3" fmla="*/ 86 h 266"/>
                  <a:gd name="T4" fmla="*/ 0 w 358"/>
                  <a:gd name="T5" fmla="*/ 232 h 266"/>
                  <a:gd name="T6" fmla="*/ 0 w 358"/>
                  <a:gd name="T7" fmla="*/ 266 h 266"/>
                  <a:gd name="T8" fmla="*/ 30 w 358"/>
                  <a:gd name="T9" fmla="*/ 266 h 266"/>
                  <a:gd name="T10" fmla="*/ 330 w 358"/>
                  <a:gd name="T11" fmla="*/ 266 h 266"/>
                  <a:gd name="T12" fmla="*/ 358 w 358"/>
                  <a:gd name="T13" fmla="*/ 266 h 266"/>
                  <a:gd name="T14" fmla="*/ 358 w 358"/>
                  <a:gd name="T15" fmla="*/ 236 h 266"/>
                  <a:gd name="T16" fmla="*/ 358 w 358"/>
                  <a:gd name="T17" fmla="*/ 82 h 266"/>
                  <a:gd name="T18" fmla="*/ 180 w 358"/>
                  <a:gd name="T19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8" h="266">
                    <a:moveTo>
                      <a:pt x="180" y="0"/>
                    </a:moveTo>
                    <a:cubicBezTo>
                      <a:pt x="102" y="0"/>
                      <a:pt x="34" y="35"/>
                      <a:pt x="0" y="86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30" y="266"/>
                      <a:pt x="30" y="266"/>
                      <a:pt x="30" y="266"/>
                    </a:cubicBezTo>
                    <a:cubicBezTo>
                      <a:pt x="330" y="266"/>
                      <a:pt x="330" y="266"/>
                      <a:pt x="330" y="266"/>
                    </a:cubicBezTo>
                    <a:cubicBezTo>
                      <a:pt x="358" y="266"/>
                      <a:pt x="358" y="266"/>
                      <a:pt x="358" y="266"/>
                    </a:cubicBezTo>
                    <a:cubicBezTo>
                      <a:pt x="358" y="236"/>
                      <a:pt x="358" y="236"/>
                      <a:pt x="358" y="236"/>
                    </a:cubicBezTo>
                    <a:cubicBezTo>
                      <a:pt x="358" y="82"/>
                      <a:pt x="358" y="82"/>
                      <a:pt x="358" y="82"/>
                    </a:cubicBezTo>
                    <a:cubicBezTo>
                      <a:pt x="323" y="33"/>
                      <a:pt x="257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cxnSp>
        <p:nvCxnSpPr>
          <p:cNvPr id="37" name="直接连接符 36"/>
          <p:cNvCxnSpPr/>
          <p:nvPr/>
        </p:nvCxnSpPr>
        <p:spPr>
          <a:xfrm flipH="1">
            <a:off x="3257131" y="2287801"/>
            <a:ext cx="1" cy="285411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22"/>
          <p:cNvSpPr>
            <a:spLocks noEditPoints="1"/>
          </p:cNvSpPr>
          <p:nvPr/>
        </p:nvSpPr>
        <p:spPr bwMode="auto">
          <a:xfrm>
            <a:off x="4066412" y="399476"/>
            <a:ext cx="262998" cy="253652"/>
          </a:xfrm>
          <a:custGeom>
            <a:avLst/>
            <a:gdLst>
              <a:gd name="T0" fmla="*/ 59 w 98"/>
              <a:gd name="T1" fmla="*/ 0 h 94"/>
              <a:gd name="T2" fmla="*/ 70 w 98"/>
              <a:gd name="T3" fmla="*/ 11 h 94"/>
              <a:gd name="T4" fmla="*/ 79 w 98"/>
              <a:gd name="T5" fmla="*/ 14 h 94"/>
              <a:gd name="T6" fmla="*/ 98 w 98"/>
              <a:gd name="T7" fmla="*/ 34 h 94"/>
              <a:gd name="T8" fmla="*/ 92 w 98"/>
              <a:gd name="T9" fmla="*/ 89 h 94"/>
              <a:gd name="T10" fmla="*/ 19 w 98"/>
              <a:gd name="T11" fmla="*/ 94 h 94"/>
              <a:gd name="T12" fmla="*/ 5 w 98"/>
              <a:gd name="T13" fmla="*/ 88 h 94"/>
              <a:gd name="T14" fmla="*/ 0 w 98"/>
              <a:gd name="T15" fmla="*/ 34 h 94"/>
              <a:gd name="T16" fmla="*/ 19 w 98"/>
              <a:gd name="T17" fmla="*/ 14 h 94"/>
              <a:gd name="T18" fmla="*/ 27 w 98"/>
              <a:gd name="T19" fmla="*/ 11 h 94"/>
              <a:gd name="T20" fmla="*/ 38 w 98"/>
              <a:gd name="T21" fmla="*/ 0 h 94"/>
              <a:gd name="T22" fmla="*/ 69 w 98"/>
              <a:gd name="T23" fmla="*/ 22 h 94"/>
              <a:gd name="T24" fmla="*/ 68 w 98"/>
              <a:gd name="T25" fmla="*/ 22 h 94"/>
              <a:gd name="T26" fmla="*/ 29 w 98"/>
              <a:gd name="T27" fmla="*/ 22 h 94"/>
              <a:gd name="T28" fmla="*/ 11 w 98"/>
              <a:gd name="T29" fmla="*/ 25 h 94"/>
              <a:gd name="T30" fmla="*/ 7 w 98"/>
              <a:gd name="T31" fmla="*/ 34 h 94"/>
              <a:gd name="T32" fmla="*/ 18 w 98"/>
              <a:gd name="T33" fmla="*/ 52 h 94"/>
              <a:gd name="T34" fmla="*/ 20 w 98"/>
              <a:gd name="T35" fmla="*/ 43 h 94"/>
              <a:gd name="T36" fmla="*/ 37 w 98"/>
              <a:gd name="T37" fmla="*/ 43 h 94"/>
              <a:gd name="T38" fmla="*/ 39 w 98"/>
              <a:gd name="T39" fmla="*/ 45 h 94"/>
              <a:gd name="T40" fmla="*/ 59 w 98"/>
              <a:gd name="T41" fmla="*/ 52 h 94"/>
              <a:gd name="T42" fmla="*/ 61 w 98"/>
              <a:gd name="T43" fmla="*/ 43 h 94"/>
              <a:gd name="T44" fmla="*/ 77 w 98"/>
              <a:gd name="T45" fmla="*/ 43 h 94"/>
              <a:gd name="T46" fmla="*/ 80 w 98"/>
              <a:gd name="T47" fmla="*/ 45 h 94"/>
              <a:gd name="T48" fmla="*/ 91 w 98"/>
              <a:gd name="T49" fmla="*/ 52 h 94"/>
              <a:gd name="T50" fmla="*/ 87 w 98"/>
              <a:gd name="T51" fmla="*/ 25 h 94"/>
              <a:gd name="T52" fmla="*/ 69 w 98"/>
              <a:gd name="T53" fmla="*/ 22 h 94"/>
              <a:gd name="T54" fmla="*/ 32 w 98"/>
              <a:gd name="T55" fmla="*/ 14 h 94"/>
              <a:gd name="T56" fmla="*/ 66 w 98"/>
              <a:gd name="T57" fmla="*/ 11 h 94"/>
              <a:gd name="T58" fmla="*/ 59 w 98"/>
              <a:gd name="T59" fmla="*/ 4 h 94"/>
              <a:gd name="T60" fmla="*/ 34 w 98"/>
              <a:gd name="T61" fmla="*/ 6 h 94"/>
              <a:gd name="T62" fmla="*/ 32 w 98"/>
              <a:gd name="T63" fmla="*/ 14 h 94"/>
              <a:gd name="T64" fmla="*/ 7 w 98"/>
              <a:gd name="T65" fmla="*/ 57 h 94"/>
              <a:gd name="T66" fmla="*/ 11 w 98"/>
              <a:gd name="T67" fmla="*/ 83 h 94"/>
              <a:gd name="T68" fmla="*/ 19 w 98"/>
              <a:gd name="T69" fmla="*/ 87 h 94"/>
              <a:gd name="T70" fmla="*/ 87 w 98"/>
              <a:gd name="T71" fmla="*/ 83 h 94"/>
              <a:gd name="T72" fmla="*/ 91 w 98"/>
              <a:gd name="T73" fmla="*/ 57 h 94"/>
              <a:gd name="T74" fmla="*/ 80 w 98"/>
              <a:gd name="T75" fmla="*/ 63 h 94"/>
              <a:gd name="T76" fmla="*/ 77 w 98"/>
              <a:gd name="T77" fmla="*/ 66 h 94"/>
              <a:gd name="T78" fmla="*/ 59 w 98"/>
              <a:gd name="T79" fmla="*/ 63 h 94"/>
              <a:gd name="T80" fmla="*/ 59 w 98"/>
              <a:gd name="T81" fmla="*/ 57 h 94"/>
              <a:gd name="T82" fmla="*/ 39 w 98"/>
              <a:gd name="T83" fmla="*/ 63 h 94"/>
              <a:gd name="T84" fmla="*/ 36 w 98"/>
              <a:gd name="T85" fmla="*/ 66 h 94"/>
              <a:gd name="T86" fmla="*/ 18 w 98"/>
              <a:gd name="T87" fmla="*/ 63 h 94"/>
              <a:gd name="T88" fmla="*/ 18 w 98"/>
              <a:gd name="T89" fmla="*/ 57 h 94"/>
              <a:gd name="T90" fmla="*/ 34 w 98"/>
              <a:gd name="T91" fmla="*/ 48 h 94"/>
              <a:gd name="T92" fmla="*/ 23 w 98"/>
              <a:gd name="T93" fmla="*/ 48 h 94"/>
              <a:gd name="T94" fmla="*/ 23 w 98"/>
              <a:gd name="T95" fmla="*/ 54 h 94"/>
              <a:gd name="T96" fmla="*/ 23 w 98"/>
              <a:gd name="T97" fmla="*/ 61 h 94"/>
              <a:gd name="T98" fmla="*/ 34 w 98"/>
              <a:gd name="T99" fmla="*/ 54 h 94"/>
              <a:gd name="T100" fmla="*/ 34 w 98"/>
              <a:gd name="T101" fmla="*/ 54 h 94"/>
              <a:gd name="T102" fmla="*/ 75 w 98"/>
              <a:gd name="T103" fmla="*/ 48 h 94"/>
              <a:gd name="T104" fmla="*/ 64 w 98"/>
              <a:gd name="T105" fmla="*/ 48 h 94"/>
              <a:gd name="T106" fmla="*/ 64 w 98"/>
              <a:gd name="T107" fmla="*/ 54 h 94"/>
              <a:gd name="T108" fmla="*/ 64 w 98"/>
              <a:gd name="T109" fmla="*/ 61 h 94"/>
              <a:gd name="T110" fmla="*/ 75 w 98"/>
              <a:gd name="T111" fmla="*/ 54 h 94"/>
              <a:gd name="T112" fmla="*/ 75 w 98"/>
              <a:gd name="T113" fmla="*/ 5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8" h="94">
                <a:moveTo>
                  <a:pt x="38" y="0"/>
                </a:moveTo>
                <a:cubicBezTo>
                  <a:pt x="59" y="0"/>
                  <a:pt x="59" y="0"/>
                  <a:pt x="59" y="0"/>
                </a:cubicBezTo>
                <a:cubicBezTo>
                  <a:pt x="62" y="0"/>
                  <a:pt x="65" y="1"/>
                  <a:pt x="67" y="3"/>
                </a:cubicBezTo>
                <a:cubicBezTo>
                  <a:pt x="69" y="5"/>
                  <a:pt x="70" y="8"/>
                  <a:pt x="70" y="11"/>
                </a:cubicBezTo>
                <a:cubicBezTo>
                  <a:pt x="70" y="14"/>
                  <a:pt x="70" y="14"/>
                  <a:pt x="70" y="14"/>
                </a:cubicBezTo>
                <a:cubicBezTo>
                  <a:pt x="79" y="14"/>
                  <a:pt x="79" y="14"/>
                  <a:pt x="79" y="14"/>
                </a:cubicBezTo>
                <a:cubicBezTo>
                  <a:pt x="84" y="14"/>
                  <a:pt x="89" y="16"/>
                  <a:pt x="92" y="20"/>
                </a:cubicBezTo>
                <a:cubicBezTo>
                  <a:pt x="96" y="24"/>
                  <a:pt x="98" y="28"/>
                  <a:pt x="98" y="34"/>
                </a:cubicBezTo>
                <a:cubicBezTo>
                  <a:pt x="98" y="75"/>
                  <a:pt x="98" y="75"/>
                  <a:pt x="98" y="75"/>
                </a:cubicBezTo>
                <a:cubicBezTo>
                  <a:pt x="98" y="80"/>
                  <a:pt x="96" y="85"/>
                  <a:pt x="92" y="89"/>
                </a:cubicBezTo>
                <a:cubicBezTo>
                  <a:pt x="89" y="92"/>
                  <a:pt x="84" y="94"/>
                  <a:pt x="79" y="94"/>
                </a:cubicBezTo>
                <a:cubicBezTo>
                  <a:pt x="19" y="94"/>
                  <a:pt x="19" y="94"/>
                  <a:pt x="19" y="94"/>
                </a:cubicBezTo>
                <a:cubicBezTo>
                  <a:pt x="14" y="94"/>
                  <a:pt x="9" y="92"/>
                  <a:pt x="5" y="89"/>
                </a:cubicBezTo>
                <a:cubicBezTo>
                  <a:pt x="5" y="88"/>
                  <a:pt x="5" y="88"/>
                  <a:pt x="5" y="88"/>
                </a:cubicBezTo>
                <a:cubicBezTo>
                  <a:pt x="2" y="85"/>
                  <a:pt x="0" y="80"/>
                  <a:pt x="0" y="75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28"/>
                  <a:pt x="2" y="24"/>
                  <a:pt x="5" y="20"/>
                </a:cubicBezTo>
                <a:cubicBezTo>
                  <a:pt x="9" y="16"/>
                  <a:pt x="14" y="14"/>
                  <a:pt x="19" y="14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1"/>
                  <a:pt x="27" y="11"/>
                  <a:pt x="27" y="11"/>
                </a:cubicBezTo>
                <a:cubicBezTo>
                  <a:pt x="27" y="8"/>
                  <a:pt x="29" y="5"/>
                  <a:pt x="31" y="3"/>
                </a:cubicBezTo>
                <a:cubicBezTo>
                  <a:pt x="33" y="1"/>
                  <a:pt x="35" y="0"/>
                  <a:pt x="38" y="0"/>
                </a:cubicBezTo>
                <a:close/>
                <a:moveTo>
                  <a:pt x="69" y="22"/>
                </a:moveTo>
                <a:cubicBezTo>
                  <a:pt x="69" y="22"/>
                  <a:pt x="69" y="22"/>
                  <a:pt x="69" y="22"/>
                </a:cubicBezTo>
                <a:cubicBezTo>
                  <a:pt x="68" y="22"/>
                  <a:pt x="68" y="22"/>
                  <a:pt x="68" y="22"/>
                </a:cubicBezTo>
                <a:cubicBezTo>
                  <a:pt x="68" y="22"/>
                  <a:pt x="68" y="22"/>
                  <a:pt x="68" y="22"/>
                </a:cubicBezTo>
                <a:cubicBezTo>
                  <a:pt x="30" y="22"/>
                  <a:pt x="30" y="22"/>
                  <a:pt x="30" y="22"/>
                </a:cubicBezTo>
                <a:cubicBezTo>
                  <a:pt x="29" y="22"/>
                  <a:pt x="29" y="22"/>
                  <a:pt x="29" y="22"/>
                </a:cubicBezTo>
                <a:cubicBezTo>
                  <a:pt x="19" y="22"/>
                  <a:pt x="19" y="22"/>
                  <a:pt x="19" y="22"/>
                </a:cubicBezTo>
                <a:cubicBezTo>
                  <a:pt x="16" y="22"/>
                  <a:pt x="13" y="23"/>
                  <a:pt x="11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9" y="28"/>
                  <a:pt x="7" y="31"/>
                  <a:pt x="7" y="34"/>
                </a:cubicBezTo>
                <a:cubicBezTo>
                  <a:pt x="7" y="52"/>
                  <a:pt x="7" y="52"/>
                  <a:pt x="7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45"/>
                  <a:pt x="18" y="45"/>
                  <a:pt x="18" y="45"/>
                </a:cubicBezTo>
                <a:cubicBezTo>
                  <a:pt x="18" y="44"/>
                  <a:pt x="19" y="43"/>
                  <a:pt x="20" y="43"/>
                </a:cubicBezTo>
                <a:cubicBezTo>
                  <a:pt x="20" y="43"/>
                  <a:pt x="20" y="43"/>
                  <a:pt x="20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8" y="43"/>
                  <a:pt x="39" y="44"/>
                  <a:pt x="39" y="45"/>
                </a:cubicBezTo>
                <a:cubicBezTo>
                  <a:pt x="39" y="45"/>
                  <a:pt x="39" y="45"/>
                  <a:pt x="39" y="45"/>
                </a:cubicBezTo>
                <a:cubicBezTo>
                  <a:pt x="39" y="52"/>
                  <a:pt x="39" y="52"/>
                  <a:pt x="39" y="52"/>
                </a:cubicBezTo>
                <a:cubicBezTo>
                  <a:pt x="59" y="52"/>
                  <a:pt x="59" y="52"/>
                  <a:pt x="59" y="52"/>
                </a:cubicBezTo>
                <a:cubicBezTo>
                  <a:pt x="59" y="45"/>
                  <a:pt x="59" y="45"/>
                  <a:pt x="59" y="45"/>
                </a:cubicBezTo>
                <a:cubicBezTo>
                  <a:pt x="59" y="44"/>
                  <a:pt x="60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77" y="43"/>
                  <a:pt x="77" y="43"/>
                  <a:pt x="77" y="43"/>
                </a:cubicBezTo>
                <a:cubicBezTo>
                  <a:pt x="79" y="43"/>
                  <a:pt x="80" y="44"/>
                  <a:pt x="80" y="45"/>
                </a:cubicBezTo>
                <a:cubicBezTo>
                  <a:pt x="80" y="45"/>
                  <a:pt x="80" y="45"/>
                  <a:pt x="80" y="45"/>
                </a:cubicBezTo>
                <a:cubicBezTo>
                  <a:pt x="80" y="52"/>
                  <a:pt x="80" y="52"/>
                  <a:pt x="80" y="52"/>
                </a:cubicBezTo>
                <a:cubicBezTo>
                  <a:pt x="91" y="52"/>
                  <a:pt x="91" y="52"/>
                  <a:pt x="91" y="52"/>
                </a:cubicBezTo>
                <a:cubicBezTo>
                  <a:pt x="91" y="34"/>
                  <a:pt x="91" y="34"/>
                  <a:pt x="91" y="34"/>
                </a:cubicBezTo>
                <a:cubicBezTo>
                  <a:pt x="91" y="31"/>
                  <a:pt x="89" y="28"/>
                  <a:pt x="87" y="25"/>
                </a:cubicBezTo>
                <a:cubicBezTo>
                  <a:pt x="85" y="23"/>
                  <a:pt x="82" y="22"/>
                  <a:pt x="79" y="22"/>
                </a:cubicBezTo>
                <a:cubicBezTo>
                  <a:pt x="69" y="22"/>
                  <a:pt x="69" y="22"/>
                  <a:pt x="69" y="22"/>
                </a:cubicBezTo>
                <a:close/>
                <a:moveTo>
                  <a:pt x="32" y="14"/>
                </a:moveTo>
                <a:cubicBezTo>
                  <a:pt x="32" y="14"/>
                  <a:pt x="32" y="14"/>
                  <a:pt x="32" y="14"/>
                </a:cubicBezTo>
                <a:cubicBezTo>
                  <a:pt x="66" y="14"/>
                  <a:pt x="66" y="14"/>
                  <a:pt x="66" y="14"/>
                </a:cubicBezTo>
                <a:cubicBezTo>
                  <a:pt x="66" y="11"/>
                  <a:pt x="66" y="11"/>
                  <a:pt x="66" y="11"/>
                </a:cubicBezTo>
                <a:cubicBezTo>
                  <a:pt x="66" y="9"/>
                  <a:pt x="65" y="7"/>
                  <a:pt x="64" y="6"/>
                </a:cubicBezTo>
                <a:cubicBezTo>
                  <a:pt x="63" y="5"/>
                  <a:pt x="61" y="4"/>
                  <a:pt x="59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7" y="4"/>
                  <a:pt x="35" y="5"/>
                  <a:pt x="34" y="6"/>
                </a:cubicBezTo>
                <a:cubicBezTo>
                  <a:pt x="33" y="7"/>
                  <a:pt x="32" y="9"/>
                  <a:pt x="32" y="11"/>
                </a:cubicBezTo>
                <a:cubicBezTo>
                  <a:pt x="32" y="14"/>
                  <a:pt x="32" y="14"/>
                  <a:pt x="32" y="14"/>
                </a:cubicBezTo>
                <a:close/>
                <a:moveTo>
                  <a:pt x="7" y="57"/>
                </a:moveTo>
                <a:cubicBezTo>
                  <a:pt x="7" y="57"/>
                  <a:pt x="7" y="57"/>
                  <a:pt x="7" y="57"/>
                </a:cubicBezTo>
                <a:cubicBezTo>
                  <a:pt x="7" y="75"/>
                  <a:pt x="7" y="75"/>
                  <a:pt x="7" y="75"/>
                </a:cubicBezTo>
                <a:cubicBezTo>
                  <a:pt x="7" y="78"/>
                  <a:pt x="8" y="81"/>
                  <a:pt x="11" y="83"/>
                </a:cubicBezTo>
                <a:cubicBezTo>
                  <a:pt x="11" y="83"/>
                  <a:pt x="11" y="83"/>
                  <a:pt x="11" y="83"/>
                </a:cubicBezTo>
                <a:cubicBezTo>
                  <a:pt x="13" y="85"/>
                  <a:pt x="16" y="87"/>
                  <a:pt x="19" y="87"/>
                </a:cubicBezTo>
                <a:cubicBezTo>
                  <a:pt x="79" y="87"/>
                  <a:pt x="79" y="87"/>
                  <a:pt x="79" y="87"/>
                </a:cubicBezTo>
                <a:cubicBezTo>
                  <a:pt x="82" y="87"/>
                  <a:pt x="85" y="85"/>
                  <a:pt x="87" y="83"/>
                </a:cubicBezTo>
                <a:cubicBezTo>
                  <a:pt x="89" y="81"/>
                  <a:pt x="91" y="78"/>
                  <a:pt x="91" y="75"/>
                </a:cubicBezTo>
                <a:cubicBezTo>
                  <a:pt x="91" y="57"/>
                  <a:pt x="91" y="57"/>
                  <a:pt x="91" y="57"/>
                </a:cubicBezTo>
                <a:cubicBezTo>
                  <a:pt x="80" y="57"/>
                  <a:pt x="80" y="57"/>
                  <a:pt x="80" y="57"/>
                </a:cubicBezTo>
                <a:cubicBezTo>
                  <a:pt x="80" y="63"/>
                  <a:pt x="80" y="63"/>
                  <a:pt x="80" y="63"/>
                </a:cubicBezTo>
                <a:cubicBezTo>
                  <a:pt x="80" y="65"/>
                  <a:pt x="79" y="66"/>
                  <a:pt x="77" y="66"/>
                </a:cubicBezTo>
                <a:cubicBezTo>
                  <a:pt x="77" y="66"/>
                  <a:pt x="77" y="66"/>
                  <a:pt x="77" y="66"/>
                </a:cubicBezTo>
                <a:cubicBezTo>
                  <a:pt x="61" y="66"/>
                  <a:pt x="61" y="66"/>
                  <a:pt x="61" y="66"/>
                </a:cubicBezTo>
                <a:cubicBezTo>
                  <a:pt x="60" y="66"/>
                  <a:pt x="59" y="65"/>
                  <a:pt x="59" y="63"/>
                </a:cubicBezTo>
                <a:cubicBezTo>
                  <a:pt x="59" y="63"/>
                  <a:pt x="59" y="63"/>
                  <a:pt x="59" y="63"/>
                </a:cubicBezTo>
                <a:cubicBezTo>
                  <a:pt x="59" y="57"/>
                  <a:pt x="59" y="57"/>
                  <a:pt x="5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63"/>
                  <a:pt x="39" y="63"/>
                  <a:pt x="39" y="63"/>
                </a:cubicBezTo>
                <a:cubicBezTo>
                  <a:pt x="39" y="65"/>
                  <a:pt x="38" y="66"/>
                  <a:pt x="37" y="66"/>
                </a:cubicBezTo>
                <a:cubicBezTo>
                  <a:pt x="36" y="66"/>
                  <a:pt x="36" y="66"/>
                  <a:pt x="36" y="66"/>
                </a:cubicBezTo>
                <a:cubicBezTo>
                  <a:pt x="20" y="66"/>
                  <a:pt x="20" y="66"/>
                  <a:pt x="20" y="66"/>
                </a:cubicBezTo>
                <a:cubicBezTo>
                  <a:pt x="19" y="66"/>
                  <a:pt x="18" y="65"/>
                  <a:pt x="18" y="63"/>
                </a:cubicBezTo>
                <a:cubicBezTo>
                  <a:pt x="18" y="63"/>
                  <a:pt x="18" y="63"/>
                  <a:pt x="18" y="63"/>
                </a:cubicBezTo>
                <a:cubicBezTo>
                  <a:pt x="18" y="57"/>
                  <a:pt x="18" y="57"/>
                  <a:pt x="18" y="57"/>
                </a:cubicBezTo>
                <a:cubicBezTo>
                  <a:pt x="7" y="57"/>
                  <a:pt x="7" y="57"/>
                  <a:pt x="7" y="57"/>
                </a:cubicBezTo>
                <a:close/>
                <a:moveTo>
                  <a:pt x="34" y="48"/>
                </a:moveTo>
                <a:cubicBezTo>
                  <a:pt x="34" y="48"/>
                  <a:pt x="34" y="48"/>
                  <a:pt x="34" y="48"/>
                </a:cubicBezTo>
                <a:cubicBezTo>
                  <a:pt x="23" y="48"/>
                  <a:pt x="23" y="48"/>
                  <a:pt x="23" y="48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61"/>
                  <a:pt x="23" y="61"/>
                  <a:pt x="23" y="61"/>
                </a:cubicBezTo>
                <a:cubicBezTo>
                  <a:pt x="34" y="61"/>
                  <a:pt x="34" y="61"/>
                  <a:pt x="34" y="61"/>
                </a:cubicBezTo>
                <a:cubicBezTo>
                  <a:pt x="34" y="54"/>
                  <a:pt x="34" y="54"/>
                  <a:pt x="34" y="54"/>
                </a:cubicBezTo>
                <a:cubicBezTo>
                  <a:pt x="34" y="54"/>
                  <a:pt x="34" y="54"/>
                  <a:pt x="34" y="54"/>
                </a:cubicBezTo>
                <a:cubicBezTo>
                  <a:pt x="34" y="54"/>
                  <a:pt x="34" y="54"/>
                  <a:pt x="34" y="54"/>
                </a:cubicBezTo>
                <a:cubicBezTo>
                  <a:pt x="34" y="48"/>
                  <a:pt x="34" y="48"/>
                  <a:pt x="34" y="48"/>
                </a:cubicBezTo>
                <a:close/>
                <a:moveTo>
                  <a:pt x="75" y="48"/>
                </a:moveTo>
                <a:cubicBezTo>
                  <a:pt x="75" y="48"/>
                  <a:pt x="75" y="48"/>
                  <a:pt x="75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54"/>
                  <a:pt x="64" y="54"/>
                  <a:pt x="64" y="54"/>
                </a:cubicBezTo>
                <a:cubicBezTo>
                  <a:pt x="64" y="54"/>
                  <a:pt x="64" y="54"/>
                  <a:pt x="64" y="54"/>
                </a:cubicBezTo>
                <a:cubicBezTo>
                  <a:pt x="64" y="54"/>
                  <a:pt x="64" y="54"/>
                  <a:pt x="64" y="54"/>
                </a:cubicBezTo>
                <a:cubicBezTo>
                  <a:pt x="64" y="61"/>
                  <a:pt x="64" y="61"/>
                  <a:pt x="64" y="61"/>
                </a:cubicBezTo>
                <a:cubicBezTo>
                  <a:pt x="75" y="61"/>
                  <a:pt x="75" y="61"/>
                  <a:pt x="75" y="61"/>
                </a:cubicBezTo>
                <a:cubicBezTo>
                  <a:pt x="75" y="54"/>
                  <a:pt x="75" y="54"/>
                  <a:pt x="75" y="54"/>
                </a:cubicBezTo>
                <a:cubicBezTo>
                  <a:pt x="75" y="54"/>
                  <a:pt x="75" y="54"/>
                  <a:pt x="75" y="54"/>
                </a:cubicBezTo>
                <a:cubicBezTo>
                  <a:pt x="75" y="54"/>
                  <a:pt x="75" y="54"/>
                  <a:pt x="75" y="54"/>
                </a:cubicBezTo>
                <a:cubicBezTo>
                  <a:pt x="75" y="48"/>
                  <a:pt x="75" y="48"/>
                  <a:pt x="75" y="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2" name="菱形 1"/>
          <p:cNvSpPr/>
          <p:nvPr/>
        </p:nvSpPr>
        <p:spPr>
          <a:xfrm>
            <a:off x="2924799" y="1623145"/>
            <a:ext cx="664665" cy="66466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01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4" name="Freeform 7"/>
          <p:cNvSpPr/>
          <p:nvPr/>
        </p:nvSpPr>
        <p:spPr bwMode="auto">
          <a:xfrm>
            <a:off x="2977034" y="2135992"/>
            <a:ext cx="106887" cy="213392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" name="Freeform 7"/>
          <p:cNvSpPr/>
          <p:nvPr/>
        </p:nvSpPr>
        <p:spPr bwMode="auto">
          <a:xfrm>
            <a:off x="3457017" y="1781946"/>
            <a:ext cx="86920" cy="17353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7"/>
          <p:cNvSpPr/>
          <p:nvPr/>
        </p:nvSpPr>
        <p:spPr bwMode="auto">
          <a:xfrm>
            <a:off x="2877066" y="1570667"/>
            <a:ext cx="167709" cy="334816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7"/>
          <p:cNvSpPr/>
          <p:nvPr/>
        </p:nvSpPr>
        <p:spPr bwMode="auto">
          <a:xfrm>
            <a:off x="3543942" y="2069774"/>
            <a:ext cx="173225" cy="345828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7"/>
          <p:cNvSpPr/>
          <p:nvPr/>
        </p:nvSpPr>
        <p:spPr bwMode="auto">
          <a:xfrm flipH="1">
            <a:off x="2716182" y="1570666"/>
            <a:ext cx="160883" cy="334818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3994412" y="834175"/>
            <a:ext cx="4278326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）尝试完成“森英家具网站”界面设计方案的内容。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Rectangle 24"/>
          <p:cNvSpPr>
            <a:spLocks noChangeArrowheads="1"/>
          </p:cNvSpPr>
          <p:nvPr/>
        </p:nvSpPr>
        <p:spPr bwMode="auto">
          <a:xfrm>
            <a:off x="4059542" y="1202956"/>
            <a:ext cx="4326869" cy="356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客户简介：北京森鹰家具有限公司（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Beijing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Senying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Furniture Company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，多年来专业致力于木制家具的开发制造。在雄厚的设计和制造能力的基础上，推出了“澳洲森林田园生活”系列家具，“经典、内敛、自然、环保”是木制系列产品的风格和特点。自然纯朴的设计、天然环保的材料、完善精致的工艺，使您在一天繁忙的工作之余，离开喧闹的街市，拥有独属自我的生活。“澳洲森林田园生活”系列家具，面料选用澳大利亚出产的维多利亚瑞格楠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一种生长在澳大利亚温带广茂原始森林的硬木，是澳大利亚特有的动物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考拉的栖息所，在世界上被广泛应用于制作家具、建筑装饰和地板，是最适合用于木制加工的木材之一。自然清晰的纹理、坚硬的材质、高度的稳定性是该木材的主要特点。本系列家具还选用松木、桦木类杂木。</a:t>
            </a:r>
          </a:p>
        </p:txBody>
      </p:sp>
    </p:spTree>
    <p:extLst>
      <p:ext uri="{BB962C8B-B14F-4D97-AF65-F5344CB8AC3E}">
        <p14:creationId xmlns:p14="http://schemas.microsoft.com/office/powerpoint/2010/main" val="204049447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 p14:presetBounceEnd="60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35" presetClass="emph" presetSubtype="0" repeatCount="3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1" dur="1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5" presetClass="emph" presetSubtype="0" repeatCount="300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7" dur="1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35" presetClass="emph" presetSubtype="0" repeatCount="3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3" dur="1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35" presetClass="emph" presetSubtype="0" repeatCount="300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9" dur="1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35" presetClass="emph" presetSubtype="0" repeatCount="3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5" dur="1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35" presetClass="emph" presetSubtype="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0" dur="1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1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8" grpId="0" animBg="1"/>
          <p:bldP spid="2" grpId="0" animBg="1"/>
          <p:bldP spid="2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39" grpId="0"/>
          <p:bldP spid="4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35" presetClass="emph" presetSubtype="0" repeatCount="3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1" dur="1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5" presetClass="emph" presetSubtype="0" repeatCount="300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7" dur="1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35" presetClass="emph" presetSubtype="0" repeatCount="3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3" dur="1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35" presetClass="emph" presetSubtype="0" repeatCount="300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9" dur="1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35" presetClass="emph" presetSubtype="0" repeatCount="3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5" dur="1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35" presetClass="emph" presetSubtype="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0" dur="1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1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8" grpId="0" animBg="1"/>
          <p:bldP spid="2" grpId="0" animBg="1"/>
          <p:bldP spid="2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39" grpId="0"/>
          <p:bldP spid="49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34412" y="-21044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04128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1" y="173651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拓展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87657" y="2394558"/>
            <a:ext cx="1710366" cy="2083136"/>
            <a:chOff x="3421063" y="1130300"/>
            <a:chExt cx="2600325" cy="3167063"/>
          </a:xfrm>
        </p:grpSpPr>
        <p:grpSp>
          <p:nvGrpSpPr>
            <p:cNvPr id="7" name="组合 6"/>
            <p:cNvGrpSpPr/>
            <p:nvPr/>
          </p:nvGrpSpPr>
          <p:grpSpPr>
            <a:xfrm>
              <a:off x="4578350" y="1130300"/>
              <a:ext cx="1219200" cy="2293938"/>
              <a:chOff x="4578350" y="1130300"/>
              <a:chExt cx="1219200" cy="2293938"/>
            </a:xfrm>
          </p:grpSpPr>
          <p:sp>
            <p:nvSpPr>
              <p:cNvPr id="24" name="Freeform 12"/>
              <p:cNvSpPr>
                <a:spLocks noEditPoints="1"/>
              </p:cNvSpPr>
              <p:nvPr/>
            </p:nvSpPr>
            <p:spPr bwMode="auto">
              <a:xfrm>
                <a:off x="4578350" y="1130300"/>
                <a:ext cx="1219200" cy="2293938"/>
              </a:xfrm>
              <a:custGeom>
                <a:avLst/>
                <a:gdLst>
                  <a:gd name="T0" fmla="*/ 768 w 768"/>
                  <a:gd name="T1" fmla="*/ 0 h 1445"/>
                  <a:gd name="T2" fmla="*/ 0 w 768"/>
                  <a:gd name="T3" fmla="*/ 0 h 1445"/>
                  <a:gd name="T4" fmla="*/ 0 w 768"/>
                  <a:gd name="T5" fmla="*/ 892 h 1445"/>
                  <a:gd name="T6" fmla="*/ 283 w 768"/>
                  <a:gd name="T7" fmla="*/ 892 h 1445"/>
                  <a:gd name="T8" fmla="*/ 117 w 768"/>
                  <a:gd name="T9" fmla="*/ 1421 h 1445"/>
                  <a:gd name="T10" fmla="*/ 117 w 768"/>
                  <a:gd name="T11" fmla="*/ 1421 h 1445"/>
                  <a:gd name="T12" fmla="*/ 128 w 768"/>
                  <a:gd name="T13" fmla="*/ 1442 h 1445"/>
                  <a:gd name="T14" fmla="*/ 150 w 768"/>
                  <a:gd name="T15" fmla="*/ 1431 h 1445"/>
                  <a:gd name="T16" fmla="*/ 150 w 768"/>
                  <a:gd name="T17" fmla="*/ 1431 h 1445"/>
                  <a:gd name="T18" fmla="*/ 222 w 768"/>
                  <a:gd name="T19" fmla="*/ 1201 h 1445"/>
                  <a:gd name="T20" fmla="*/ 367 w 768"/>
                  <a:gd name="T21" fmla="*/ 1201 h 1445"/>
                  <a:gd name="T22" fmla="*/ 367 w 768"/>
                  <a:gd name="T23" fmla="*/ 1323 h 1445"/>
                  <a:gd name="T24" fmla="*/ 384 w 768"/>
                  <a:gd name="T25" fmla="*/ 1340 h 1445"/>
                  <a:gd name="T26" fmla="*/ 402 w 768"/>
                  <a:gd name="T27" fmla="*/ 1323 h 1445"/>
                  <a:gd name="T28" fmla="*/ 402 w 768"/>
                  <a:gd name="T29" fmla="*/ 1201 h 1445"/>
                  <a:gd name="T30" fmla="*/ 546 w 768"/>
                  <a:gd name="T31" fmla="*/ 1201 h 1445"/>
                  <a:gd name="T32" fmla="*/ 618 w 768"/>
                  <a:gd name="T33" fmla="*/ 1431 h 1445"/>
                  <a:gd name="T34" fmla="*/ 618 w 768"/>
                  <a:gd name="T35" fmla="*/ 1431 h 1445"/>
                  <a:gd name="T36" fmla="*/ 640 w 768"/>
                  <a:gd name="T37" fmla="*/ 1442 h 1445"/>
                  <a:gd name="T38" fmla="*/ 652 w 768"/>
                  <a:gd name="T39" fmla="*/ 1421 h 1445"/>
                  <a:gd name="T40" fmla="*/ 652 w 768"/>
                  <a:gd name="T41" fmla="*/ 1421 h 1445"/>
                  <a:gd name="T42" fmla="*/ 486 w 768"/>
                  <a:gd name="T43" fmla="*/ 892 h 1445"/>
                  <a:gd name="T44" fmla="*/ 768 w 768"/>
                  <a:gd name="T45" fmla="*/ 892 h 1445"/>
                  <a:gd name="T46" fmla="*/ 768 w 768"/>
                  <a:gd name="T47" fmla="*/ 0 h 1445"/>
                  <a:gd name="T48" fmla="*/ 233 w 768"/>
                  <a:gd name="T49" fmla="*/ 1167 h 1445"/>
                  <a:gd name="T50" fmla="*/ 319 w 768"/>
                  <a:gd name="T51" fmla="*/ 892 h 1445"/>
                  <a:gd name="T52" fmla="*/ 367 w 768"/>
                  <a:gd name="T53" fmla="*/ 892 h 1445"/>
                  <a:gd name="T54" fmla="*/ 367 w 768"/>
                  <a:gd name="T55" fmla="*/ 1167 h 1445"/>
                  <a:gd name="T56" fmla="*/ 233 w 768"/>
                  <a:gd name="T57" fmla="*/ 1167 h 1445"/>
                  <a:gd name="T58" fmla="*/ 536 w 768"/>
                  <a:gd name="T59" fmla="*/ 1167 h 1445"/>
                  <a:gd name="T60" fmla="*/ 402 w 768"/>
                  <a:gd name="T61" fmla="*/ 1167 h 1445"/>
                  <a:gd name="T62" fmla="*/ 402 w 768"/>
                  <a:gd name="T63" fmla="*/ 892 h 1445"/>
                  <a:gd name="T64" fmla="*/ 449 w 768"/>
                  <a:gd name="T65" fmla="*/ 892 h 1445"/>
                  <a:gd name="T66" fmla="*/ 536 w 768"/>
                  <a:gd name="T67" fmla="*/ 1167 h 1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68" h="1445">
                    <a:moveTo>
                      <a:pt x="76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92"/>
                      <a:pt x="0" y="892"/>
                      <a:pt x="0" y="892"/>
                    </a:cubicBezTo>
                    <a:cubicBezTo>
                      <a:pt x="283" y="892"/>
                      <a:pt x="283" y="892"/>
                      <a:pt x="283" y="892"/>
                    </a:cubicBezTo>
                    <a:cubicBezTo>
                      <a:pt x="117" y="1421"/>
                      <a:pt x="117" y="1421"/>
                      <a:pt x="117" y="1421"/>
                    </a:cubicBezTo>
                    <a:cubicBezTo>
                      <a:pt x="117" y="1421"/>
                      <a:pt x="117" y="1421"/>
                      <a:pt x="117" y="1421"/>
                    </a:cubicBezTo>
                    <a:cubicBezTo>
                      <a:pt x="114" y="1430"/>
                      <a:pt x="119" y="1440"/>
                      <a:pt x="128" y="1442"/>
                    </a:cubicBezTo>
                    <a:cubicBezTo>
                      <a:pt x="138" y="1445"/>
                      <a:pt x="147" y="1440"/>
                      <a:pt x="150" y="1431"/>
                    </a:cubicBezTo>
                    <a:cubicBezTo>
                      <a:pt x="150" y="1431"/>
                      <a:pt x="150" y="1431"/>
                      <a:pt x="150" y="1431"/>
                    </a:cubicBezTo>
                    <a:cubicBezTo>
                      <a:pt x="222" y="1201"/>
                      <a:pt x="222" y="1201"/>
                      <a:pt x="222" y="1201"/>
                    </a:cubicBezTo>
                    <a:cubicBezTo>
                      <a:pt x="367" y="1201"/>
                      <a:pt x="367" y="1201"/>
                      <a:pt x="367" y="1201"/>
                    </a:cubicBezTo>
                    <a:cubicBezTo>
                      <a:pt x="367" y="1323"/>
                      <a:pt x="367" y="1323"/>
                      <a:pt x="367" y="1323"/>
                    </a:cubicBezTo>
                    <a:cubicBezTo>
                      <a:pt x="367" y="1332"/>
                      <a:pt x="375" y="1340"/>
                      <a:pt x="384" y="1340"/>
                    </a:cubicBezTo>
                    <a:cubicBezTo>
                      <a:pt x="394" y="1340"/>
                      <a:pt x="402" y="1332"/>
                      <a:pt x="402" y="1323"/>
                    </a:cubicBezTo>
                    <a:cubicBezTo>
                      <a:pt x="402" y="1201"/>
                      <a:pt x="402" y="1201"/>
                      <a:pt x="402" y="1201"/>
                    </a:cubicBezTo>
                    <a:cubicBezTo>
                      <a:pt x="546" y="1201"/>
                      <a:pt x="546" y="1201"/>
                      <a:pt x="546" y="1201"/>
                    </a:cubicBezTo>
                    <a:cubicBezTo>
                      <a:pt x="618" y="1431"/>
                      <a:pt x="618" y="1431"/>
                      <a:pt x="618" y="1431"/>
                    </a:cubicBezTo>
                    <a:cubicBezTo>
                      <a:pt x="618" y="1431"/>
                      <a:pt x="618" y="1431"/>
                      <a:pt x="618" y="1431"/>
                    </a:cubicBezTo>
                    <a:cubicBezTo>
                      <a:pt x="621" y="1440"/>
                      <a:pt x="631" y="1445"/>
                      <a:pt x="640" y="1442"/>
                    </a:cubicBezTo>
                    <a:cubicBezTo>
                      <a:pt x="649" y="1440"/>
                      <a:pt x="654" y="1430"/>
                      <a:pt x="652" y="1421"/>
                    </a:cubicBezTo>
                    <a:cubicBezTo>
                      <a:pt x="652" y="1421"/>
                      <a:pt x="652" y="1421"/>
                      <a:pt x="652" y="1421"/>
                    </a:cubicBezTo>
                    <a:cubicBezTo>
                      <a:pt x="486" y="892"/>
                      <a:pt x="486" y="892"/>
                      <a:pt x="486" y="892"/>
                    </a:cubicBezTo>
                    <a:cubicBezTo>
                      <a:pt x="768" y="892"/>
                      <a:pt x="768" y="892"/>
                      <a:pt x="768" y="892"/>
                    </a:cubicBezTo>
                    <a:lnTo>
                      <a:pt x="768" y="0"/>
                    </a:lnTo>
                    <a:close/>
                    <a:moveTo>
                      <a:pt x="233" y="1167"/>
                    </a:moveTo>
                    <a:cubicBezTo>
                      <a:pt x="319" y="892"/>
                      <a:pt x="319" y="892"/>
                      <a:pt x="319" y="892"/>
                    </a:cubicBezTo>
                    <a:cubicBezTo>
                      <a:pt x="367" y="892"/>
                      <a:pt x="367" y="892"/>
                      <a:pt x="367" y="892"/>
                    </a:cubicBezTo>
                    <a:cubicBezTo>
                      <a:pt x="367" y="1167"/>
                      <a:pt x="367" y="1167"/>
                      <a:pt x="367" y="1167"/>
                    </a:cubicBezTo>
                    <a:lnTo>
                      <a:pt x="233" y="1167"/>
                    </a:lnTo>
                    <a:close/>
                    <a:moveTo>
                      <a:pt x="536" y="1167"/>
                    </a:moveTo>
                    <a:cubicBezTo>
                      <a:pt x="402" y="1167"/>
                      <a:pt x="402" y="1167"/>
                      <a:pt x="402" y="1167"/>
                    </a:cubicBezTo>
                    <a:cubicBezTo>
                      <a:pt x="402" y="892"/>
                      <a:pt x="402" y="892"/>
                      <a:pt x="402" y="892"/>
                    </a:cubicBezTo>
                    <a:cubicBezTo>
                      <a:pt x="449" y="892"/>
                      <a:pt x="449" y="892"/>
                      <a:pt x="449" y="892"/>
                    </a:cubicBezTo>
                    <a:lnTo>
                      <a:pt x="536" y="116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Rectangle 13"/>
              <p:cNvSpPr>
                <a:spLocks noChangeArrowheads="1"/>
              </p:cNvSpPr>
              <p:nvPr/>
            </p:nvSpPr>
            <p:spPr bwMode="auto">
              <a:xfrm>
                <a:off x="4638675" y="1200150"/>
                <a:ext cx="1098550" cy="12763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Rectangle 14"/>
              <p:cNvSpPr>
                <a:spLocks noChangeArrowheads="1"/>
              </p:cNvSpPr>
              <p:nvPr/>
            </p:nvSpPr>
            <p:spPr bwMode="auto">
              <a:xfrm>
                <a:off x="4686300" y="1244600"/>
                <a:ext cx="1004888" cy="8731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Rectangle 15"/>
              <p:cNvSpPr>
                <a:spLocks noChangeArrowheads="1"/>
              </p:cNvSpPr>
              <p:nvPr/>
            </p:nvSpPr>
            <p:spPr bwMode="auto">
              <a:xfrm>
                <a:off x="4686300" y="1371600"/>
                <a:ext cx="1004888" cy="31115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Rectangle 16"/>
              <p:cNvSpPr>
                <a:spLocks noChangeArrowheads="1"/>
              </p:cNvSpPr>
              <p:nvPr/>
            </p:nvSpPr>
            <p:spPr bwMode="auto">
              <a:xfrm>
                <a:off x="4686300" y="1714500"/>
                <a:ext cx="641350" cy="7191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Rectangle 17"/>
              <p:cNvSpPr>
                <a:spLocks noChangeArrowheads="1"/>
              </p:cNvSpPr>
              <p:nvPr/>
            </p:nvSpPr>
            <p:spPr bwMode="auto">
              <a:xfrm>
                <a:off x="5370513" y="1714500"/>
                <a:ext cx="320675" cy="71913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8" name="Rectangle 18"/>
            <p:cNvSpPr>
              <a:spLocks noChangeArrowheads="1"/>
            </p:cNvSpPr>
            <p:nvPr/>
          </p:nvSpPr>
          <p:spPr bwMode="auto">
            <a:xfrm>
              <a:off x="3711575" y="3378200"/>
              <a:ext cx="2019300" cy="3206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3638550" y="1317625"/>
              <a:ext cx="1285875" cy="2233613"/>
              <a:chOff x="3638550" y="1317625"/>
              <a:chExt cx="1285875" cy="2233613"/>
            </a:xfrm>
            <a:solidFill>
              <a:schemeClr val="accent2"/>
            </a:solidFill>
          </p:grpSpPr>
          <p:sp>
            <p:nvSpPr>
              <p:cNvPr id="22" name="Oval 19"/>
              <p:cNvSpPr>
                <a:spLocks noChangeArrowheads="1"/>
              </p:cNvSpPr>
              <p:nvPr/>
            </p:nvSpPr>
            <p:spPr bwMode="auto">
              <a:xfrm>
                <a:off x="3890963" y="1317625"/>
                <a:ext cx="342900" cy="3413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20"/>
              <p:cNvSpPr/>
              <p:nvPr/>
            </p:nvSpPr>
            <p:spPr bwMode="auto">
              <a:xfrm>
                <a:off x="3638550" y="1698625"/>
                <a:ext cx="1285875" cy="1852613"/>
              </a:xfrm>
              <a:custGeom>
                <a:avLst/>
                <a:gdLst>
                  <a:gd name="T0" fmla="*/ 764 w 810"/>
                  <a:gd name="T1" fmla="*/ 0 h 1167"/>
                  <a:gd name="T2" fmla="*/ 403 w 810"/>
                  <a:gd name="T3" fmla="*/ 0 h 1167"/>
                  <a:gd name="T4" fmla="*/ 392 w 810"/>
                  <a:gd name="T5" fmla="*/ 0 h 1167"/>
                  <a:gd name="T6" fmla="*/ 345 w 810"/>
                  <a:gd name="T7" fmla="*/ 0 h 1167"/>
                  <a:gd name="T8" fmla="*/ 309 w 810"/>
                  <a:gd name="T9" fmla="*/ 173 h 1167"/>
                  <a:gd name="T10" fmla="*/ 278 w 810"/>
                  <a:gd name="T11" fmla="*/ 77 h 1167"/>
                  <a:gd name="T12" fmla="*/ 295 w 810"/>
                  <a:gd name="T13" fmla="*/ 54 h 1167"/>
                  <a:gd name="T14" fmla="*/ 267 w 810"/>
                  <a:gd name="T15" fmla="*/ 23 h 1167"/>
                  <a:gd name="T16" fmla="*/ 237 w 810"/>
                  <a:gd name="T17" fmla="*/ 52 h 1167"/>
                  <a:gd name="T18" fmla="*/ 255 w 810"/>
                  <a:gd name="T19" fmla="*/ 77 h 1167"/>
                  <a:gd name="T20" fmla="*/ 229 w 810"/>
                  <a:gd name="T21" fmla="*/ 173 h 1167"/>
                  <a:gd name="T22" fmla="*/ 188 w 810"/>
                  <a:gd name="T23" fmla="*/ 0 h 1167"/>
                  <a:gd name="T24" fmla="*/ 132 w 810"/>
                  <a:gd name="T25" fmla="*/ 0 h 1167"/>
                  <a:gd name="T26" fmla="*/ 96 w 810"/>
                  <a:gd name="T27" fmla="*/ 0 h 1167"/>
                  <a:gd name="T28" fmla="*/ 0 w 810"/>
                  <a:gd name="T29" fmla="*/ 107 h 1167"/>
                  <a:gd name="T30" fmla="*/ 0 w 810"/>
                  <a:gd name="T31" fmla="*/ 107 h 1167"/>
                  <a:gd name="T32" fmla="*/ 0 w 810"/>
                  <a:gd name="T33" fmla="*/ 548 h 1167"/>
                  <a:gd name="T34" fmla="*/ 0 w 810"/>
                  <a:gd name="T35" fmla="*/ 548 h 1167"/>
                  <a:gd name="T36" fmla="*/ 0 w 810"/>
                  <a:gd name="T37" fmla="*/ 548 h 1167"/>
                  <a:gd name="T38" fmla="*/ 46 w 810"/>
                  <a:gd name="T39" fmla="*/ 594 h 1167"/>
                  <a:gd name="T40" fmla="*/ 93 w 810"/>
                  <a:gd name="T41" fmla="*/ 548 h 1167"/>
                  <a:gd name="T42" fmla="*/ 93 w 810"/>
                  <a:gd name="T43" fmla="*/ 548 h 1167"/>
                  <a:gd name="T44" fmla="*/ 93 w 810"/>
                  <a:gd name="T45" fmla="*/ 183 h 1167"/>
                  <a:gd name="T46" fmla="*/ 132 w 810"/>
                  <a:gd name="T47" fmla="*/ 183 h 1167"/>
                  <a:gd name="T48" fmla="*/ 132 w 810"/>
                  <a:gd name="T49" fmla="*/ 567 h 1167"/>
                  <a:gd name="T50" fmla="*/ 132 w 810"/>
                  <a:gd name="T51" fmla="*/ 1111 h 1167"/>
                  <a:gd name="T52" fmla="*/ 189 w 810"/>
                  <a:gd name="T53" fmla="*/ 1167 h 1167"/>
                  <a:gd name="T54" fmla="*/ 245 w 810"/>
                  <a:gd name="T55" fmla="*/ 1111 h 1167"/>
                  <a:gd name="T56" fmla="*/ 245 w 810"/>
                  <a:gd name="T57" fmla="*/ 567 h 1167"/>
                  <a:gd name="T58" fmla="*/ 289 w 810"/>
                  <a:gd name="T59" fmla="*/ 567 h 1167"/>
                  <a:gd name="T60" fmla="*/ 289 w 810"/>
                  <a:gd name="T61" fmla="*/ 1111 h 1167"/>
                  <a:gd name="T62" fmla="*/ 346 w 810"/>
                  <a:gd name="T63" fmla="*/ 1167 h 1167"/>
                  <a:gd name="T64" fmla="*/ 403 w 810"/>
                  <a:gd name="T65" fmla="*/ 1111 h 1167"/>
                  <a:gd name="T66" fmla="*/ 403 w 810"/>
                  <a:gd name="T67" fmla="*/ 627 h 1167"/>
                  <a:gd name="T68" fmla="*/ 403 w 810"/>
                  <a:gd name="T69" fmla="*/ 567 h 1167"/>
                  <a:gd name="T70" fmla="*/ 403 w 810"/>
                  <a:gd name="T71" fmla="*/ 183 h 1167"/>
                  <a:gd name="T72" fmla="*/ 403 w 810"/>
                  <a:gd name="T73" fmla="*/ 93 h 1167"/>
                  <a:gd name="T74" fmla="*/ 764 w 810"/>
                  <a:gd name="T75" fmla="*/ 93 h 1167"/>
                  <a:gd name="T76" fmla="*/ 810 w 810"/>
                  <a:gd name="T77" fmla="*/ 47 h 1167"/>
                  <a:gd name="T78" fmla="*/ 764 w 810"/>
                  <a:gd name="T79" fmla="*/ 0 h 1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10" h="1167">
                    <a:moveTo>
                      <a:pt x="764" y="0"/>
                    </a:moveTo>
                    <a:cubicBezTo>
                      <a:pt x="403" y="0"/>
                      <a:pt x="403" y="0"/>
                      <a:pt x="403" y="0"/>
                    </a:cubicBezTo>
                    <a:cubicBezTo>
                      <a:pt x="392" y="0"/>
                      <a:pt x="392" y="0"/>
                      <a:pt x="392" y="0"/>
                    </a:cubicBezTo>
                    <a:cubicBezTo>
                      <a:pt x="345" y="0"/>
                      <a:pt x="345" y="0"/>
                      <a:pt x="345" y="0"/>
                    </a:cubicBezTo>
                    <a:cubicBezTo>
                      <a:pt x="333" y="137"/>
                      <a:pt x="309" y="173"/>
                      <a:pt x="309" y="173"/>
                    </a:cubicBezTo>
                    <a:cubicBezTo>
                      <a:pt x="278" y="77"/>
                      <a:pt x="278" y="77"/>
                      <a:pt x="278" y="77"/>
                    </a:cubicBezTo>
                    <a:cubicBezTo>
                      <a:pt x="295" y="54"/>
                      <a:pt x="295" y="54"/>
                      <a:pt x="295" y="54"/>
                    </a:cubicBezTo>
                    <a:cubicBezTo>
                      <a:pt x="267" y="23"/>
                      <a:pt x="267" y="23"/>
                      <a:pt x="267" y="23"/>
                    </a:cubicBezTo>
                    <a:cubicBezTo>
                      <a:pt x="237" y="52"/>
                      <a:pt x="237" y="52"/>
                      <a:pt x="237" y="52"/>
                    </a:cubicBezTo>
                    <a:cubicBezTo>
                      <a:pt x="255" y="77"/>
                      <a:pt x="255" y="77"/>
                      <a:pt x="255" y="77"/>
                    </a:cubicBezTo>
                    <a:cubicBezTo>
                      <a:pt x="229" y="173"/>
                      <a:pt x="229" y="173"/>
                      <a:pt x="229" y="173"/>
                    </a:cubicBezTo>
                    <a:cubicBezTo>
                      <a:pt x="205" y="147"/>
                      <a:pt x="192" y="44"/>
                      <a:pt x="188" y="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50" y="0"/>
                      <a:pt x="0" y="29"/>
                      <a:pt x="0" y="107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548"/>
                      <a:pt x="0" y="548"/>
                      <a:pt x="0" y="548"/>
                    </a:cubicBezTo>
                    <a:cubicBezTo>
                      <a:pt x="0" y="548"/>
                      <a:pt x="0" y="548"/>
                      <a:pt x="0" y="548"/>
                    </a:cubicBezTo>
                    <a:cubicBezTo>
                      <a:pt x="0" y="548"/>
                      <a:pt x="0" y="548"/>
                      <a:pt x="0" y="548"/>
                    </a:cubicBezTo>
                    <a:cubicBezTo>
                      <a:pt x="0" y="573"/>
                      <a:pt x="21" y="594"/>
                      <a:pt x="46" y="594"/>
                    </a:cubicBezTo>
                    <a:cubicBezTo>
                      <a:pt x="72" y="594"/>
                      <a:pt x="93" y="573"/>
                      <a:pt x="93" y="548"/>
                    </a:cubicBezTo>
                    <a:cubicBezTo>
                      <a:pt x="93" y="548"/>
                      <a:pt x="93" y="548"/>
                      <a:pt x="93" y="548"/>
                    </a:cubicBezTo>
                    <a:cubicBezTo>
                      <a:pt x="93" y="183"/>
                      <a:pt x="93" y="183"/>
                      <a:pt x="93" y="183"/>
                    </a:cubicBezTo>
                    <a:cubicBezTo>
                      <a:pt x="132" y="183"/>
                      <a:pt x="132" y="183"/>
                      <a:pt x="132" y="183"/>
                    </a:cubicBezTo>
                    <a:cubicBezTo>
                      <a:pt x="132" y="567"/>
                      <a:pt x="132" y="567"/>
                      <a:pt x="132" y="567"/>
                    </a:cubicBezTo>
                    <a:cubicBezTo>
                      <a:pt x="132" y="1111"/>
                      <a:pt x="132" y="1111"/>
                      <a:pt x="132" y="1111"/>
                    </a:cubicBezTo>
                    <a:cubicBezTo>
                      <a:pt x="132" y="1142"/>
                      <a:pt x="157" y="1167"/>
                      <a:pt x="189" y="1167"/>
                    </a:cubicBezTo>
                    <a:cubicBezTo>
                      <a:pt x="220" y="1167"/>
                      <a:pt x="245" y="1142"/>
                      <a:pt x="245" y="1111"/>
                    </a:cubicBezTo>
                    <a:cubicBezTo>
                      <a:pt x="245" y="567"/>
                      <a:pt x="245" y="567"/>
                      <a:pt x="245" y="567"/>
                    </a:cubicBezTo>
                    <a:cubicBezTo>
                      <a:pt x="289" y="567"/>
                      <a:pt x="289" y="567"/>
                      <a:pt x="289" y="567"/>
                    </a:cubicBezTo>
                    <a:cubicBezTo>
                      <a:pt x="289" y="1111"/>
                      <a:pt x="289" y="1111"/>
                      <a:pt x="289" y="1111"/>
                    </a:cubicBezTo>
                    <a:cubicBezTo>
                      <a:pt x="289" y="1142"/>
                      <a:pt x="315" y="1167"/>
                      <a:pt x="346" y="1167"/>
                    </a:cubicBezTo>
                    <a:cubicBezTo>
                      <a:pt x="377" y="1167"/>
                      <a:pt x="403" y="1142"/>
                      <a:pt x="403" y="1111"/>
                    </a:cubicBezTo>
                    <a:cubicBezTo>
                      <a:pt x="403" y="627"/>
                      <a:pt x="403" y="627"/>
                      <a:pt x="403" y="627"/>
                    </a:cubicBezTo>
                    <a:cubicBezTo>
                      <a:pt x="403" y="567"/>
                      <a:pt x="403" y="567"/>
                      <a:pt x="403" y="567"/>
                    </a:cubicBezTo>
                    <a:cubicBezTo>
                      <a:pt x="403" y="183"/>
                      <a:pt x="403" y="183"/>
                      <a:pt x="403" y="183"/>
                    </a:cubicBezTo>
                    <a:cubicBezTo>
                      <a:pt x="403" y="93"/>
                      <a:pt x="403" y="93"/>
                      <a:pt x="403" y="93"/>
                    </a:cubicBezTo>
                    <a:cubicBezTo>
                      <a:pt x="764" y="93"/>
                      <a:pt x="764" y="93"/>
                      <a:pt x="764" y="93"/>
                    </a:cubicBezTo>
                    <a:cubicBezTo>
                      <a:pt x="789" y="93"/>
                      <a:pt x="810" y="72"/>
                      <a:pt x="810" y="47"/>
                    </a:cubicBezTo>
                    <a:cubicBezTo>
                      <a:pt x="810" y="21"/>
                      <a:pt x="789" y="0"/>
                      <a:pt x="76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3421063" y="3573463"/>
              <a:ext cx="568325" cy="723900"/>
              <a:chOff x="3421063" y="3573463"/>
              <a:chExt cx="568325" cy="723900"/>
            </a:xfrm>
            <a:solidFill>
              <a:schemeClr val="accent1"/>
            </a:solidFill>
          </p:grpSpPr>
          <p:sp>
            <p:nvSpPr>
              <p:cNvPr id="20" name="Oval 21"/>
              <p:cNvSpPr>
                <a:spLocks noChangeArrowheads="1"/>
              </p:cNvSpPr>
              <p:nvPr/>
            </p:nvSpPr>
            <p:spPr bwMode="auto">
              <a:xfrm>
                <a:off x="3568700" y="3573463"/>
                <a:ext cx="277813" cy="276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421063" y="3875088"/>
                <a:ext cx="568325" cy="422275"/>
              </a:xfrm>
              <a:custGeom>
                <a:avLst/>
                <a:gdLst>
                  <a:gd name="T0" fmla="*/ 180 w 358"/>
                  <a:gd name="T1" fmla="*/ 0 h 266"/>
                  <a:gd name="T2" fmla="*/ 0 w 358"/>
                  <a:gd name="T3" fmla="*/ 86 h 266"/>
                  <a:gd name="T4" fmla="*/ 0 w 358"/>
                  <a:gd name="T5" fmla="*/ 232 h 266"/>
                  <a:gd name="T6" fmla="*/ 0 w 358"/>
                  <a:gd name="T7" fmla="*/ 266 h 266"/>
                  <a:gd name="T8" fmla="*/ 30 w 358"/>
                  <a:gd name="T9" fmla="*/ 266 h 266"/>
                  <a:gd name="T10" fmla="*/ 330 w 358"/>
                  <a:gd name="T11" fmla="*/ 266 h 266"/>
                  <a:gd name="T12" fmla="*/ 358 w 358"/>
                  <a:gd name="T13" fmla="*/ 266 h 266"/>
                  <a:gd name="T14" fmla="*/ 358 w 358"/>
                  <a:gd name="T15" fmla="*/ 236 h 266"/>
                  <a:gd name="T16" fmla="*/ 358 w 358"/>
                  <a:gd name="T17" fmla="*/ 82 h 266"/>
                  <a:gd name="T18" fmla="*/ 180 w 358"/>
                  <a:gd name="T19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8" h="266">
                    <a:moveTo>
                      <a:pt x="180" y="0"/>
                    </a:moveTo>
                    <a:cubicBezTo>
                      <a:pt x="102" y="0"/>
                      <a:pt x="34" y="35"/>
                      <a:pt x="0" y="86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30" y="266"/>
                      <a:pt x="30" y="266"/>
                      <a:pt x="30" y="266"/>
                    </a:cubicBezTo>
                    <a:cubicBezTo>
                      <a:pt x="330" y="266"/>
                      <a:pt x="330" y="266"/>
                      <a:pt x="330" y="266"/>
                    </a:cubicBezTo>
                    <a:cubicBezTo>
                      <a:pt x="358" y="266"/>
                      <a:pt x="358" y="266"/>
                      <a:pt x="358" y="266"/>
                    </a:cubicBezTo>
                    <a:cubicBezTo>
                      <a:pt x="358" y="236"/>
                      <a:pt x="358" y="236"/>
                      <a:pt x="358" y="236"/>
                    </a:cubicBezTo>
                    <a:cubicBezTo>
                      <a:pt x="358" y="82"/>
                      <a:pt x="358" y="82"/>
                      <a:pt x="358" y="82"/>
                    </a:cubicBezTo>
                    <a:cubicBezTo>
                      <a:pt x="323" y="33"/>
                      <a:pt x="257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4098925" y="3573463"/>
              <a:ext cx="566738" cy="723900"/>
              <a:chOff x="4098925" y="3573463"/>
              <a:chExt cx="566738" cy="723900"/>
            </a:xfrm>
            <a:solidFill>
              <a:schemeClr val="accent1"/>
            </a:solidFill>
          </p:grpSpPr>
          <p:sp>
            <p:nvSpPr>
              <p:cNvPr id="18" name="Oval 23"/>
              <p:cNvSpPr>
                <a:spLocks noChangeArrowheads="1"/>
              </p:cNvSpPr>
              <p:nvPr/>
            </p:nvSpPr>
            <p:spPr bwMode="auto">
              <a:xfrm>
                <a:off x="4246563" y="3573463"/>
                <a:ext cx="276225" cy="276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24"/>
              <p:cNvSpPr/>
              <p:nvPr/>
            </p:nvSpPr>
            <p:spPr bwMode="auto">
              <a:xfrm>
                <a:off x="4098925" y="3875088"/>
                <a:ext cx="566738" cy="422275"/>
              </a:xfrm>
              <a:custGeom>
                <a:avLst/>
                <a:gdLst>
                  <a:gd name="T0" fmla="*/ 180 w 357"/>
                  <a:gd name="T1" fmla="*/ 0 h 266"/>
                  <a:gd name="T2" fmla="*/ 0 w 357"/>
                  <a:gd name="T3" fmla="*/ 86 h 266"/>
                  <a:gd name="T4" fmla="*/ 0 w 357"/>
                  <a:gd name="T5" fmla="*/ 232 h 266"/>
                  <a:gd name="T6" fmla="*/ 0 w 357"/>
                  <a:gd name="T7" fmla="*/ 266 h 266"/>
                  <a:gd name="T8" fmla="*/ 30 w 357"/>
                  <a:gd name="T9" fmla="*/ 266 h 266"/>
                  <a:gd name="T10" fmla="*/ 330 w 357"/>
                  <a:gd name="T11" fmla="*/ 266 h 266"/>
                  <a:gd name="T12" fmla="*/ 357 w 357"/>
                  <a:gd name="T13" fmla="*/ 266 h 266"/>
                  <a:gd name="T14" fmla="*/ 357 w 357"/>
                  <a:gd name="T15" fmla="*/ 236 h 266"/>
                  <a:gd name="T16" fmla="*/ 357 w 357"/>
                  <a:gd name="T17" fmla="*/ 82 h 266"/>
                  <a:gd name="T18" fmla="*/ 180 w 357"/>
                  <a:gd name="T19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7" h="266">
                    <a:moveTo>
                      <a:pt x="180" y="0"/>
                    </a:moveTo>
                    <a:cubicBezTo>
                      <a:pt x="102" y="0"/>
                      <a:pt x="34" y="35"/>
                      <a:pt x="0" y="86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30" y="266"/>
                      <a:pt x="30" y="266"/>
                      <a:pt x="30" y="266"/>
                    </a:cubicBezTo>
                    <a:cubicBezTo>
                      <a:pt x="330" y="266"/>
                      <a:pt x="330" y="266"/>
                      <a:pt x="330" y="266"/>
                    </a:cubicBezTo>
                    <a:cubicBezTo>
                      <a:pt x="357" y="266"/>
                      <a:pt x="357" y="266"/>
                      <a:pt x="357" y="266"/>
                    </a:cubicBezTo>
                    <a:cubicBezTo>
                      <a:pt x="357" y="236"/>
                      <a:pt x="357" y="236"/>
                      <a:pt x="357" y="236"/>
                    </a:cubicBezTo>
                    <a:cubicBezTo>
                      <a:pt x="357" y="82"/>
                      <a:pt x="357" y="82"/>
                      <a:pt x="357" y="82"/>
                    </a:cubicBezTo>
                    <a:cubicBezTo>
                      <a:pt x="323" y="33"/>
                      <a:pt x="256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4776788" y="3573463"/>
              <a:ext cx="566738" cy="723900"/>
              <a:chOff x="4776788" y="3573463"/>
              <a:chExt cx="566738" cy="723900"/>
            </a:xfrm>
            <a:solidFill>
              <a:schemeClr val="accent1"/>
            </a:solidFill>
          </p:grpSpPr>
          <p:sp>
            <p:nvSpPr>
              <p:cNvPr id="16" name="Oval 25"/>
              <p:cNvSpPr>
                <a:spLocks noChangeArrowheads="1"/>
              </p:cNvSpPr>
              <p:nvPr/>
            </p:nvSpPr>
            <p:spPr bwMode="auto">
              <a:xfrm>
                <a:off x="4922838" y="3573463"/>
                <a:ext cx="277813" cy="276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26"/>
              <p:cNvSpPr/>
              <p:nvPr/>
            </p:nvSpPr>
            <p:spPr bwMode="auto">
              <a:xfrm>
                <a:off x="4776788" y="3875088"/>
                <a:ext cx="566738" cy="422275"/>
              </a:xfrm>
              <a:custGeom>
                <a:avLst/>
                <a:gdLst>
                  <a:gd name="T0" fmla="*/ 180 w 357"/>
                  <a:gd name="T1" fmla="*/ 0 h 266"/>
                  <a:gd name="T2" fmla="*/ 0 w 357"/>
                  <a:gd name="T3" fmla="*/ 86 h 266"/>
                  <a:gd name="T4" fmla="*/ 0 w 357"/>
                  <a:gd name="T5" fmla="*/ 232 h 266"/>
                  <a:gd name="T6" fmla="*/ 0 w 357"/>
                  <a:gd name="T7" fmla="*/ 266 h 266"/>
                  <a:gd name="T8" fmla="*/ 30 w 357"/>
                  <a:gd name="T9" fmla="*/ 266 h 266"/>
                  <a:gd name="T10" fmla="*/ 330 w 357"/>
                  <a:gd name="T11" fmla="*/ 266 h 266"/>
                  <a:gd name="T12" fmla="*/ 357 w 357"/>
                  <a:gd name="T13" fmla="*/ 266 h 266"/>
                  <a:gd name="T14" fmla="*/ 357 w 357"/>
                  <a:gd name="T15" fmla="*/ 236 h 266"/>
                  <a:gd name="T16" fmla="*/ 357 w 357"/>
                  <a:gd name="T17" fmla="*/ 82 h 266"/>
                  <a:gd name="T18" fmla="*/ 180 w 357"/>
                  <a:gd name="T19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7" h="266">
                    <a:moveTo>
                      <a:pt x="180" y="0"/>
                    </a:moveTo>
                    <a:cubicBezTo>
                      <a:pt x="101" y="0"/>
                      <a:pt x="33" y="35"/>
                      <a:pt x="0" y="86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30" y="266"/>
                      <a:pt x="30" y="266"/>
                      <a:pt x="30" y="266"/>
                    </a:cubicBezTo>
                    <a:cubicBezTo>
                      <a:pt x="330" y="266"/>
                      <a:pt x="330" y="266"/>
                      <a:pt x="330" y="266"/>
                    </a:cubicBezTo>
                    <a:cubicBezTo>
                      <a:pt x="357" y="266"/>
                      <a:pt x="357" y="266"/>
                      <a:pt x="357" y="266"/>
                    </a:cubicBezTo>
                    <a:cubicBezTo>
                      <a:pt x="357" y="236"/>
                      <a:pt x="357" y="236"/>
                      <a:pt x="357" y="236"/>
                    </a:cubicBezTo>
                    <a:cubicBezTo>
                      <a:pt x="357" y="82"/>
                      <a:pt x="357" y="82"/>
                      <a:pt x="357" y="82"/>
                    </a:cubicBezTo>
                    <a:cubicBezTo>
                      <a:pt x="322" y="33"/>
                      <a:pt x="256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5453063" y="3573463"/>
              <a:ext cx="568325" cy="723900"/>
              <a:chOff x="5453063" y="3573463"/>
              <a:chExt cx="568325" cy="723900"/>
            </a:xfrm>
            <a:solidFill>
              <a:schemeClr val="accent1"/>
            </a:solidFill>
          </p:grpSpPr>
          <p:sp>
            <p:nvSpPr>
              <p:cNvPr id="14" name="Oval 27"/>
              <p:cNvSpPr>
                <a:spLocks noChangeArrowheads="1"/>
              </p:cNvSpPr>
              <p:nvPr/>
            </p:nvSpPr>
            <p:spPr bwMode="auto">
              <a:xfrm>
                <a:off x="5600700" y="3573463"/>
                <a:ext cx="277813" cy="276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28"/>
              <p:cNvSpPr/>
              <p:nvPr/>
            </p:nvSpPr>
            <p:spPr bwMode="auto">
              <a:xfrm>
                <a:off x="5453063" y="3875088"/>
                <a:ext cx="568325" cy="422275"/>
              </a:xfrm>
              <a:custGeom>
                <a:avLst/>
                <a:gdLst>
                  <a:gd name="T0" fmla="*/ 180 w 358"/>
                  <a:gd name="T1" fmla="*/ 0 h 266"/>
                  <a:gd name="T2" fmla="*/ 0 w 358"/>
                  <a:gd name="T3" fmla="*/ 86 h 266"/>
                  <a:gd name="T4" fmla="*/ 0 w 358"/>
                  <a:gd name="T5" fmla="*/ 232 h 266"/>
                  <a:gd name="T6" fmla="*/ 0 w 358"/>
                  <a:gd name="T7" fmla="*/ 266 h 266"/>
                  <a:gd name="T8" fmla="*/ 30 w 358"/>
                  <a:gd name="T9" fmla="*/ 266 h 266"/>
                  <a:gd name="T10" fmla="*/ 330 w 358"/>
                  <a:gd name="T11" fmla="*/ 266 h 266"/>
                  <a:gd name="T12" fmla="*/ 358 w 358"/>
                  <a:gd name="T13" fmla="*/ 266 h 266"/>
                  <a:gd name="T14" fmla="*/ 358 w 358"/>
                  <a:gd name="T15" fmla="*/ 236 h 266"/>
                  <a:gd name="T16" fmla="*/ 358 w 358"/>
                  <a:gd name="T17" fmla="*/ 82 h 266"/>
                  <a:gd name="T18" fmla="*/ 180 w 358"/>
                  <a:gd name="T19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8" h="266">
                    <a:moveTo>
                      <a:pt x="180" y="0"/>
                    </a:moveTo>
                    <a:cubicBezTo>
                      <a:pt x="102" y="0"/>
                      <a:pt x="34" y="35"/>
                      <a:pt x="0" y="86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30" y="266"/>
                      <a:pt x="30" y="266"/>
                      <a:pt x="30" y="266"/>
                    </a:cubicBezTo>
                    <a:cubicBezTo>
                      <a:pt x="330" y="266"/>
                      <a:pt x="330" y="266"/>
                      <a:pt x="330" y="266"/>
                    </a:cubicBezTo>
                    <a:cubicBezTo>
                      <a:pt x="358" y="266"/>
                      <a:pt x="358" y="266"/>
                      <a:pt x="358" y="266"/>
                    </a:cubicBezTo>
                    <a:cubicBezTo>
                      <a:pt x="358" y="236"/>
                      <a:pt x="358" y="236"/>
                      <a:pt x="358" y="236"/>
                    </a:cubicBezTo>
                    <a:cubicBezTo>
                      <a:pt x="358" y="82"/>
                      <a:pt x="358" y="82"/>
                      <a:pt x="358" y="82"/>
                    </a:cubicBezTo>
                    <a:cubicBezTo>
                      <a:pt x="323" y="33"/>
                      <a:pt x="257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cxnSp>
        <p:nvCxnSpPr>
          <p:cNvPr id="37" name="直接连接符 36"/>
          <p:cNvCxnSpPr/>
          <p:nvPr/>
        </p:nvCxnSpPr>
        <p:spPr>
          <a:xfrm flipH="1">
            <a:off x="3390376" y="2266757"/>
            <a:ext cx="1" cy="285411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22"/>
          <p:cNvSpPr>
            <a:spLocks noEditPoints="1"/>
          </p:cNvSpPr>
          <p:nvPr/>
        </p:nvSpPr>
        <p:spPr bwMode="auto">
          <a:xfrm>
            <a:off x="4359280" y="1021497"/>
            <a:ext cx="262998" cy="253652"/>
          </a:xfrm>
          <a:custGeom>
            <a:avLst/>
            <a:gdLst>
              <a:gd name="T0" fmla="*/ 59 w 98"/>
              <a:gd name="T1" fmla="*/ 0 h 94"/>
              <a:gd name="T2" fmla="*/ 70 w 98"/>
              <a:gd name="T3" fmla="*/ 11 h 94"/>
              <a:gd name="T4" fmla="*/ 79 w 98"/>
              <a:gd name="T5" fmla="*/ 14 h 94"/>
              <a:gd name="T6" fmla="*/ 98 w 98"/>
              <a:gd name="T7" fmla="*/ 34 h 94"/>
              <a:gd name="T8" fmla="*/ 92 w 98"/>
              <a:gd name="T9" fmla="*/ 89 h 94"/>
              <a:gd name="T10" fmla="*/ 19 w 98"/>
              <a:gd name="T11" fmla="*/ 94 h 94"/>
              <a:gd name="T12" fmla="*/ 5 w 98"/>
              <a:gd name="T13" fmla="*/ 88 h 94"/>
              <a:gd name="T14" fmla="*/ 0 w 98"/>
              <a:gd name="T15" fmla="*/ 34 h 94"/>
              <a:gd name="T16" fmla="*/ 19 w 98"/>
              <a:gd name="T17" fmla="*/ 14 h 94"/>
              <a:gd name="T18" fmla="*/ 27 w 98"/>
              <a:gd name="T19" fmla="*/ 11 h 94"/>
              <a:gd name="T20" fmla="*/ 38 w 98"/>
              <a:gd name="T21" fmla="*/ 0 h 94"/>
              <a:gd name="T22" fmla="*/ 69 w 98"/>
              <a:gd name="T23" fmla="*/ 22 h 94"/>
              <a:gd name="T24" fmla="*/ 68 w 98"/>
              <a:gd name="T25" fmla="*/ 22 h 94"/>
              <a:gd name="T26" fmla="*/ 29 w 98"/>
              <a:gd name="T27" fmla="*/ 22 h 94"/>
              <a:gd name="T28" fmla="*/ 11 w 98"/>
              <a:gd name="T29" fmla="*/ 25 h 94"/>
              <a:gd name="T30" fmla="*/ 7 w 98"/>
              <a:gd name="T31" fmla="*/ 34 h 94"/>
              <a:gd name="T32" fmla="*/ 18 w 98"/>
              <a:gd name="T33" fmla="*/ 52 h 94"/>
              <a:gd name="T34" fmla="*/ 20 w 98"/>
              <a:gd name="T35" fmla="*/ 43 h 94"/>
              <a:gd name="T36" fmla="*/ 37 w 98"/>
              <a:gd name="T37" fmla="*/ 43 h 94"/>
              <a:gd name="T38" fmla="*/ 39 w 98"/>
              <a:gd name="T39" fmla="*/ 45 h 94"/>
              <a:gd name="T40" fmla="*/ 59 w 98"/>
              <a:gd name="T41" fmla="*/ 52 h 94"/>
              <a:gd name="T42" fmla="*/ 61 w 98"/>
              <a:gd name="T43" fmla="*/ 43 h 94"/>
              <a:gd name="T44" fmla="*/ 77 w 98"/>
              <a:gd name="T45" fmla="*/ 43 h 94"/>
              <a:gd name="T46" fmla="*/ 80 w 98"/>
              <a:gd name="T47" fmla="*/ 45 h 94"/>
              <a:gd name="T48" fmla="*/ 91 w 98"/>
              <a:gd name="T49" fmla="*/ 52 h 94"/>
              <a:gd name="T50" fmla="*/ 87 w 98"/>
              <a:gd name="T51" fmla="*/ 25 h 94"/>
              <a:gd name="T52" fmla="*/ 69 w 98"/>
              <a:gd name="T53" fmla="*/ 22 h 94"/>
              <a:gd name="T54" fmla="*/ 32 w 98"/>
              <a:gd name="T55" fmla="*/ 14 h 94"/>
              <a:gd name="T56" fmla="*/ 66 w 98"/>
              <a:gd name="T57" fmla="*/ 11 h 94"/>
              <a:gd name="T58" fmla="*/ 59 w 98"/>
              <a:gd name="T59" fmla="*/ 4 h 94"/>
              <a:gd name="T60" fmla="*/ 34 w 98"/>
              <a:gd name="T61" fmla="*/ 6 h 94"/>
              <a:gd name="T62" fmla="*/ 32 w 98"/>
              <a:gd name="T63" fmla="*/ 14 h 94"/>
              <a:gd name="T64" fmla="*/ 7 w 98"/>
              <a:gd name="T65" fmla="*/ 57 h 94"/>
              <a:gd name="T66" fmla="*/ 11 w 98"/>
              <a:gd name="T67" fmla="*/ 83 h 94"/>
              <a:gd name="T68" fmla="*/ 19 w 98"/>
              <a:gd name="T69" fmla="*/ 87 h 94"/>
              <a:gd name="T70" fmla="*/ 87 w 98"/>
              <a:gd name="T71" fmla="*/ 83 h 94"/>
              <a:gd name="T72" fmla="*/ 91 w 98"/>
              <a:gd name="T73" fmla="*/ 57 h 94"/>
              <a:gd name="T74" fmla="*/ 80 w 98"/>
              <a:gd name="T75" fmla="*/ 63 h 94"/>
              <a:gd name="T76" fmla="*/ 77 w 98"/>
              <a:gd name="T77" fmla="*/ 66 h 94"/>
              <a:gd name="T78" fmla="*/ 59 w 98"/>
              <a:gd name="T79" fmla="*/ 63 h 94"/>
              <a:gd name="T80" fmla="*/ 59 w 98"/>
              <a:gd name="T81" fmla="*/ 57 h 94"/>
              <a:gd name="T82" fmla="*/ 39 w 98"/>
              <a:gd name="T83" fmla="*/ 63 h 94"/>
              <a:gd name="T84" fmla="*/ 36 w 98"/>
              <a:gd name="T85" fmla="*/ 66 h 94"/>
              <a:gd name="T86" fmla="*/ 18 w 98"/>
              <a:gd name="T87" fmla="*/ 63 h 94"/>
              <a:gd name="T88" fmla="*/ 18 w 98"/>
              <a:gd name="T89" fmla="*/ 57 h 94"/>
              <a:gd name="T90" fmla="*/ 34 w 98"/>
              <a:gd name="T91" fmla="*/ 48 h 94"/>
              <a:gd name="T92" fmla="*/ 23 w 98"/>
              <a:gd name="T93" fmla="*/ 48 h 94"/>
              <a:gd name="T94" fmla="*/ 23 w 98"/>
              <a:gd name="T95" fmla="*/ 54 h 94"/>
              <a:gd name="T96" fmla="*/ 23 w 98"/>
              <a:gd name="T97" fmla="*/ 61 h 94"/>
              <a:gd name="T98" fmla="*/ 34 w 98"/>
              <a:gd name="T99" fmla="*/ 54 h 94"/>
              <a:gd name="T100" fmla="*/ 34 w 98"/>
              <a:gd name="T101" fmla="*/ 54 h 94"/>
              <a:gd name="T102" fmla="*/ 75 w 98"/>
              <a:gd name="T103" fmla="*/ 48 h 94"/>
              <a:gd name="T104" fmla="*/ 64 w 98"/>
              <a:gd name="T105" fmla="*/ 48 h 94"/>
              <a:gd name="T106" fmla="*/ 64 w 98"/>
              <a:gd name="T107" fmla="*/ 54 h 94"/>
              <a:gd name="T108" fmla="*/ 64 w 98"/>
              <a:gd name="T109" fmla="*/ 61 h 94"/>
              <a:gd name="T110" fmla="*/ 75 w 98"/>
              <a:gd name="T111" fmla="*/ 54 h 94"/>
              <a:gd name="T112" fmla="*/ 75 w 98"/>
              <a:gd name="T113" fmla="*/ 5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8" h="94">
                <a:moveTo>
                  <a:pt x="38" y="0"/>
                </a:moveTo>
                <a:cubicBezTo>
                  <a:pt x="59" y="0"/>
                  <a:pt x="59" y="0"/>
                  <a:pt x="59" y="0"/>
                </a:cubicBezTo>
                <a:cubicBezTo>
                  <a:pt x="62" y="0"/>
                  <a:pt x="65" y="1"/>
                  <a:pt x="67" y="3"/>
                </a:cubicBezTo>
                <a:cubicBezTo>
                  <a:pt x="69" y="5"/>
                  <a:pt x="70" y="8"/>
                  <a:pt x="70" y="11"/>
                </a:cubicBezTo>
                <a:cubicBezTo>
                  <a:pt x="70" y="14"/>
                  <a:pt x="70" y="14"/>
                  <a:pt x="70" y="14"/>
                </a:cubicBezTo>
                <a:cubicBezTo>
                  <a:pt x="79" y="14"/>
                  <a:pt x="79" y="14"/>
                  <a:pt x="79" y="14"/>
                </a:cubicBezTo>
                <a:cubicBezTo>
                  <a:pt x="84" y="14"/>
                  <a:pt x="89" y="16"/>
                  <a:pt x="92" y="20"/>
                </a:cubicBezTo>
                <a:cubicBezTo>
                  <a:pt x="96" y="24"/>
                  <a:pt x="98" y="28"/>
                  <a:pt x="98" y="34"/>
                </a:cubicBezTo>
                <a:cubicBezTo>
                  <a:pt x="98" y="75"/>
                  <a:pt x="98" y="75"/>
                  <a:pt x="98" y="75"/>
                </a:cubicBezTo>
                <a:cubicBezTo>
                  <a:pt x="98" y="80"/>
                  <a:pt x="96" y="85"/>
                  <a:pt x="92" y="89"/>
                </a:cubicBezTo>
                <a:cubicBezTo>
                  <a:pt x="89" y="92"/>
                  <a:pt x="84" y="94"/>
                  <a:pt x="79" y="94"/>
                </a:cubicBezTo>
                <a:cubicBezTo>
                  <a:pt x="19" y="94"/>
                  <a:pt x="19" y="94"/>
                  <a:pt x="19" y="94"/>
                </a:cubicBezTo>
                <a:cubicBezTo>
                  <a:pt x="14" y="94"/>
                  <a:pt x="9" y="92"/>
                  <a:pt x="5" y="89"/>
                </a:cubicBezTo>
                <a:cubicBezTo>
                  <a:pt x="5" y="88"/>
                  <a:pt x="5" y="88"/>
                  <a:pt x="5" y="88"/>
                </a:cubicBezTo>
                <a:cubicBezTo>
                  <a:pt x="2" y="85"/>
                  <a:pt x="0" y="80"/>
                  <a:pt x="0" y="75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28"/>
                  <a:pt x="2" y="24"/>
                  <a:pt x="5" y="20"/>
                </a:cubicBezTo>
                <a:cubicBezTo>
                  <a:pt x="9" y="16"/>
                  <a:pt x="14" y="14"/>
                  <a:pt x="19" y="14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1"/>
                  <a:pt x="27" y="11"/>
                  <a:pt x="27" y="11"/>
                </a:cubicBezTo>
                <a:cubicBezTo>
                  <a:pt x="27" y="8"/>
                  <a:pt x="29" y="5"/>
                  <a:pt x="31" y="3"/>
                </a:cubicBezTo>
                <a:cubicBezTo>
                  <a:pt x="33" y="1"/>
                  <a:pt x="35" y="0"/>
                  <a:pt x="38" y="0"/>
                </a:cubicBezTo>
                <a:close/>
                <a:moveTo>
                  <a:pt x="69" y="22"/>
                </a:moveTo>
                <a:cubicBezTo>
                  <a:pt x="69" y="22"/>
                  <a:pt x="69" y="22"/>
                  <a:pt x="69" y="22"/>
                </a:cubicBezTo>
                <a:cubicBezTo>
                  <a:pt x="68" y="22"/>
                  <a:pt x="68" y="22"/>
                  <a:pt x="68" y="22"/>
                </a:cubicBezTo>
                <a:cubicBezTo>
                  <a:pt x="68" y="22"/>
                  <a:pt x="68" y="22"/>
                  <a:pt x="68" y="22"/>
                </a:cubicBezTo>
                <a:cubicBezTo>
                  <a:pt x="30" y="22"/>
                  <a:pt x="30" y="22"/>
                  <a:pt x="30" y="22"/>
                </a:cubicBezTo>
                <a:cubicBezTo>
                  <a:pt x="29" y="22"/>
                  <a:pt x="29" y="22"/>
                  <a:pt x="29" y="22"/>
                </a:cubicBezTo>
                <a:cubicBezTo>
                  <a:pt x="19" y="22"/>
                  <a:pt x="19" y="22"/>
                  <a:pt x="19" y="22"/>
                </a:cubicBezTo>
                <a:cubicBezTo>
                  <a:pt x="16" y="22"/>
                  <a:pt x="13" y="23"/>
                  <a:pt x="11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9" y="28"/>
                  <a:pt x="7" y="31"/>
                  <a:pt x="7" y="34"/>
                </a:cubicBezTo>
                <a:cubicBezTo>
                  <a:pt x="7" y="52"/>
                  <a:pt x="7" y="52"/>
                  <a:pt x="7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45"/>
                  <a:pt x="18" y="45"/>
                  <a:pt x="18" y="45"/>
                </a:cubicBezTo>
                <a:cubicBezTo>
                  <a:pt x="18" y="44"/>
                  <a:pt x="19" y="43"/>
                  <a:pt x="20" y="43"/>
                </a:cubicBezTo>
                <a:cubicBezTo>
                  <a:pt x="20" y="43"/>
                  <a:pt x="20" y="43"/>
                  <a:pt x="20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8" y="43"/>
                  <a:pt x="39" y="44"/>
                  <a:pt x="39" y="45"/>
                </a:cubicBezTo>
                <a:cubicBezTo>
                  <a:pt x="39" y="45"/>
                  <a:pt x="39" y="45"/>
                  <a:pt x="39" y="45"/>
                </a:cubicBezTo>
                <a:cubicBezTo>
                  <a:pt x="39" y="52"/>
                  <a:pt x="39" y="52"/>
                  <a:pt x="39" y="52"/>
                </a:cubicBezTo>
                <a:cubicBezTo>
                  <a:pt x="59" y="52"/>
                  <a:pt x="59" y="52"/>
                  <a:pt x="59" y="52"/>
                </a:cubicBezTo>
                <a:cubicBezTo>
                  <a:pt x="59" y="45"/>
                  <a:pt x="59" y="45"/>
                  <a:pt x="59" y="45"/>
                </a:cubicBezTo>
                <a:cubicBezTo>
                  <a:pt x="59" y="44"/>
                  <a:pt x="60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77" y="43"/>
                  <a:pt x="77" y="43"/>
                  <a:pt x="77" y="43"/>
                </a:cubicBezTo>
                <a:cubicBezTo>
                  <a:pt x="79" y="43"/>
                  <a:pt x="80" y="44"/>
                  <a:pt x="80" y="45"/>
                </a:cubicBezTo>
                <a:cubicBezTo>
                  <a:pt x="80" y="45"/>
                  <a:pt x="80" y="45"/>
                  <a:pt x="80" y="45"/>
                </a:cubicBezTo>
                <a:cubicBezTo>
                  <a:pt x="80" y="52"/>
                  <a:pt x="80" y="52"/>
                  <a:pt x="80" y="52"/>
                </a:cubicBezTo>
                <a:cubicBezTo>
                  <a:pt x="91" y="52"/>
                  <a:pt x="91" y="52"/>
                  <a:pt x="91" y="52"/>
                </a:cubicBezTo>
                <a:cubicBezTo>
                  <a:pt x="91" y="34"/>
                  <a:pt x="91" y="34"/>
                  <a:pt x="91" y="34"/>
                </a:cubicBezTo>
                <a:cubicBezTo>
                  <a:pt x="91" y="31"/>
                  <a:pt x="89" y="28"/>
                  <a:pt x="87" y="25"/>
                </a:cubicBezTo>
                <a:cubicBezTo>
                  <a:pt x="85" y="23"/>
                  <a:pt x="82" y="22"/>
                  <a:pt x="79" y="22"/>
                </a:cubicBezTo>
                <a:cubicBezTo>
                  <a:pt x="69" y="22"/>
                  <a:pt x="69" y="22"/>
                  <a:pt x="69" y="22"/>
                </a:cubicBezTo>
                <a:close/>
                <a:moveTo>
                  <a:pt x="32" y="14"/>
                </a:moveTo>
                <a:cubicBezTo>
                  <a:pt x="32" y="14"/>
                  <a:pt x="32" y="14"/>
                  <a:pt x="32" y="14"/>
                </a:cubicBezTo>
                <a:cubicBezTo>
                  <a:pt x="66" y="14"/>
                  <a:pt x="66" y="14"/>
                  <a:pt x="66" y="14"/>
                </a:cubicBezTo>
                <a:cubicBezTo>
                  <a:pt x="66" y="11"/>
                  <a:pt x="66" y="11"/>
                  <a:pt x="66" y="11"/>
                </a:cubicBezTo>
                <a:cubicBezTo>
                  <a:pt x="66" y="9"/>
                  <a:pt x="65" y="7"/>
                  <a:pt x="64" y="6"/>
                </a:cubicBezTo>
                <a:cubicBezTo>
                  <a:pt x="63" y="5"/>
                  <a:pt x="61" y="4"/>
                  <a:pt x="59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7" y="4"/>
                  <a:pt x="35" y="5"/>
                  <a:pt x="34" y="6"/>
                </a:cubicBezTo>
                <a:cubicBezTo>
                  <a:pt x="33" y="7"/>
                  <a:pt x="32" y="9"/>
                  <a:pt x="32" y="11"/>
                </a:cubicBezTo>
                <a:cubicBezTo>
                  <a:pt x="32" y="14"/>
                  <a:pt x="32" y="14"/>
                  <a:pt x="32" y="14"/>
                </a:cubicBezTo>
                <a:close/>
                <a:moveTo>
                  <a:pt x="7" y="57"/>
                </a:moveTo>
                <a:cubicBezTo>
                  <a:pt x="7" y="57"/>
                  <a:pt x="7" y="57"/>
                  <a:pt x="7" y="57"/>
                </a:cubicBezTo>
                <a:cubicBezTo>
                  <a:pt x="7" y="75"/>
                  <a:pt x="7" y="75"/>
                  <a:pt x="7" y="75"/>
                </a:cubicBezTo>
                <a:cubicBezTo>
                  <a:pt x="7" y="78"/>
                  <a:pt x="8" y="81"/>
                  <a:pt x="11" y="83"/>
                </a:cubicBezTo>
                <a:cubicBezTo>
                  <a:pt x="11" y="83"/>
                  <a:pt x="11" y="83"/>
                  <a:pt x="11" y="83"/>
                </a:cubicBezTo>
                <a:cubicBezTo>
                  <a:pt x="13" y="85"/>
                  <a:pt x="16" y="87"/>
                  <a:pt x="19" y="87"/>
                </a:cubicBezTo>
                <a:cubicBezTo>
                  <a:pt x="79" y="87"/>
                  <a:pt x="79" y="87"/>
                  <a:pt x="79" y="87"/>
                </a:cubicBezTo>
                <a:cubicBezTo>
                  <a:pt x="82" y="87"/>
                  <a:pt x="85" y="85"/>
                  <a:pt x="87" y="83"/>
                </a:cubicBezTo>
                <a:cubicBezTo>
                  <a:pt x="89" y="81"/>
                  <a:pt x="91" y="78"/>
                  <a:pt x="91" y="75"/>
                </a:cubicBezTo>
                <a:cubicBezTo>
                  <a:pt x="91" y="57"/>
                  <a:pt x="91" y="57"/>
                  <a:pt x="91" y="57"/>
                </a:cubicBezTo>
                <a:cubicBezTo>
                  <a:pt x="80" y="57"/>
                  <a:pt x="80" y="57"/>
                  <a:pt x="80" y="57"/>
                </a:cubicBezTo>
                <a:cubicBezTo>
                  <a:pt x="80" y="63"/>
                  <a:pt x="80" y="63"/>
                  <a:pt x="80" y="63"/>
                </a:cubicBezTo>
                <a:cubicBezTo>
                  <a:pt x="80" y="65"/>
                  <a:pt x="79" y="66"/>
                  <a:pt x="77" y="66"/>
                </a:cubicBezTo>
                <a:cubicBezTo>
                  <a:pt x="77" y="66"/>
                  <a:pt x="77" y="66"/>
                  <a:pt x="77" y="66"/>
                </a:cubicBezTo>
                <a:cubicBezTo>
                  <a:pt x="61" y="66"/>
                  <a:pt x="61" y="66"/>
                  <a:pt x="61" y="66"/>
                </a:cubicBezTo>
                <a:cubicBezTo>
                  <a:pt x="60" y="66"/>
                  <a:pt x="59" y="65"/>
                  <a:pt x="59" y="63"/>
                </a:cubicBezTo>
                <a:cubicBezTo>
                  <a:pt x="59" y="63"/>
                  <a:pt x="59" y="63"/>
                  <a:pt x="59" y="63"/>
                </a:cubicBezTo>
                <a:cubicBezTo>
                  <a:pt x="59" y="57"/>
                  <a:pt x="59" y="57"/>
                  <a:pt x="5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63"/>
                  <a:pt x="39" y="63"/>
                  <a:pt x="39" y="63"/>
                </a:cubicBezTo>
                <a:cubicBezTo>
                  <a:pt x="39" y="65"/>
                  <a:pt x="38" y="66"/>
                  <a:pt x="37" y="66"/>
                </a:cubicBezTo>
                <a:cubicBezTo>
                  <a:pt x="36" y="66"/>
                  <a:pt x="36" y="66"/>
                  <a:pt x="36" y="66"/>
                </a:cubicBezTo>
                <a:cubicBezTo>
                  <a:pt x="20" y="66"/>
                  <a:pt x="20" y="66"/>
                  <a:pt x="20" y="66"/>
                </a:cubicBezTo>
                <a:cubicBezTo>
                  <a:pt x="19" y="66"/>
                  <a:pt x="18" y="65"/>
                  <a:pt x="18" y="63"/>
                </a:cubicBezTo>
                <a:cubicBezTo>
                  <a:pt x="18" y="63"/>
                  <a:pt x="18" y="63"/>
                  <a:pt x="18" y="63"/>
                </a:cubicBezTo>
                <a:cubicBezTo>
                  <a:pt x="18" y="57"/>
                  <a:pt x="18" y="57"/>
                  <a:pt x="18" y="57"/>
                </a:cubicBezTo>
                <a:cubicBezTo>
                  <a:pt x="7" y="57"/>
                  <a:pt x="7" y="57"/>
                  <a:pt x="7" y="57"/>
                </a:cubicBezTo>
                <a:close/>
                <a:moveTo>
                  <a:pt x="34" y="48"/>
                </a:moveTo>
                <a:cubicBezTo>
                  <a:pt x="34" y="48"/>
                  <a:pt x="34" y="48"/>
                  <a:pt x="34" y="48"/>
                </a:cubicBezTo>
                <a:cubicBezTo>
                  <a:pt x="23" y="48"/>
                  <a:pt x="23" y="48"/>
                  <a:pt x="23" y="48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61"/>
                  <a:pt x="23" y="61"/>
                  <a:pt x="23" y="61"/>
                </a:cubicBezTo>
                <a:cubicBezTo>
                  <a:pt x="34" y="61"/>
                  <a:pt x="34" y="61"/>
                  <a:pt x="34" y="61"/>
                </a:cubicBezTo>
                <a:cubicBezTo>
                  <a:pt x="34" y="54"/>
                  <a:pt x="34" y="54"/>
                  <a:pt x="34" y="54"/>
                </a:cubicBezTo>
                <a:cubicBezTo>
                  <a:pt x="34" y="54"/>
                  <a:pt x="34" y="54"/>
                  <a:pt x="34" y="54"/>
                </a:cubicBezTo>
                <a:cubicBezTo>
                  <a:pt x="34" y="54"/>
                  <a:pt x="34" y="54"/>
                  <a:pt x="34" y="54"/>
                </a:cubicBezTo>
                <a:cubicBezTo>
                  <a:pt x="34" y="48"/>
                  <a:pt x="34" y="48"/>
                  <a:pt x="34" y="48"/>
                </a:cubicBezTo>
                <a:close/>
                <a:moveTo>
                  <a:pt x="75" y="48"/>
                </a:moveTo>
                <a:cubicBezTo>
                  <a:pt x="75" y="48"/>
                  <a:pt x="75" y="48"/>
                  <a:pt x="75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54"/>
                  <a:pt x="64" y="54"/>
                  <a:pt x="64" y="54"/>
                </a:cubicBezTo>
                <a:cubicBezTo>
                  <a:pt x="64" y="54"/>
                  <a:pt x="64" y="54"/>
                  <a:pt x="64" y="54"/>
                </a:cubicBezTo>
                <a:cubicBezTo>
                  <a:pt x="64" y="54"/>
                  <a:pt x="64" y="54"/>
                  <a:pt x="64" y="54"/>
                </a:cubicBezTo>
                <a:cubicBezTo>
                  <a:pt x="64" y="61"/>
                  <a:pt x="64" y="61"/>
                  <a:pt x="64" y="61"/>
                </a:cubicBezTo>
                <a:cubicBezTo>
                  <a:pt x="75" y="61"/>
                  <a:pt x="75" y="61"/>
                  <a:pt x="75" y="61"/>
                </a:cubicBezTo>
                <a:cubicBezTo>
                  <a:pt x="75" y="54"/>
                  <a:pt x="75" y="54"/>
                  <a:pt x="75" y="54"/>
                </a:cubicBezTo>
                <a:cubicBezTo>
                  <a:pt x="75" y="54"/>
                  <a:pt x="75" y="54"/>
                  <a:pt x="75" y="54"/>
                </a:cubicBezTo>
                <a:cubicBezTo>
                  <a:pt x="75" y="54"/>
                  <a:pt x="75" y="54"/>
                  <a:pt x="75" y="54"/>
                </a:cubicBezTo>
                <a:cubicBezTo>
                  <a:pt x="75" y="48"/>
                  <a:pt x="75" y="48"/>
                  <a:pt x="75" y="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2" name="菱形 1"/>
          <p:cNvSpPr/>
          <p:nvPr/>
        </p:nvSpPr>
        <p:spPr>
          <a:xfrm>
            <a:off x="3058044" y="1602101"/>
            <a:ext cx="664665" cy="66466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01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4" name="Freeform 7"/>
          <p:cNvSpPr/>
          <p:nvPr/>
        </p:nvSpPr>
        <p:spPr bwMode="auto">
          <a:xfrm>
            <a:off x="3110279" y="2114948"/>
            <a:ext cx="106887" cy="213392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" name="Freeform 7"/>
          <p:cNvSpPr/>
          <p:nvPr/>
        </p:nvSpPr>
        <p:spPr bwMode="auto">
          <a:xfrm>
            <a:off x="3590262" y="1760902"/>
            <a:ext cx="86920" cy="17353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7"/>
          <p:cNvSpPr/>
          <p:nvPr/>
        </p:nvSpPr>
        <p:spPr bwMode="auto">
          <a:xfrm>
            <a:off x="3010311" y="1549623"/>
            <a:ext cx="167709" cy="334816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7"/>
          <p:cNvSpPr/>
          <p:nvPr/>
        </p:nvSpPr>
        <p:spPr bwMode="auto">
          <a:xfrm>
            <a:off x="3677187" y="2048730"/>
            <a:ext cx="173225" cy="345828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7"/>
          <p:cNvSpPr/>
          <p:nvPr/>
        </p:nvSpPr>
        <p:spPr bwMode="auto">
          <a:xfrm flipH="1">
            <a:off x="2849427" y="1549622"/>
            <a:ext cx="160883" cy="334818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4286872" y="1456857"/>
            <a:ext cx="3779980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）尝试完成“森英家具网站”界面设计方案的内容。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Rectangle 24"/>
          <p:cNvSpPr>
            <a:spLocks noChangeArrowheads="1"/>
          </p:cNvSpPr>
          <p:nvPr/>
        </p:nvSpPr>
        <p:spPr bwMode="auto">
          <a:xfrm>
            <a:off x="4352003" y="1825638"/>
            <a:ext cx="3822869" cy="190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要求：北京森鹰家具有限公司下面有两个品牌：澳洲森林和汉铭居。其中，两部分都包括首页、关于我们（公司概况、品牌文化、行业资质）、产品展示（客厅系列、卧室系列、餐厅系列、书房系列、单品系列）、新闻中心（行业动态、公司新闻）、服务承诺（营销网络、售后服务）、家具常识、联系我们。尺寸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1024×768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像素。</a:t>
            </a:r>
          </a:p>
        </p:txBody>
      </p:sp>
    </p:spTree>
    <p:extLst>
      <p:ext uri="{BB962C8B-B14F-4D97-AF65-F5344CB8AC3E}">
        <p14:creationId xmlns:p14="http://schemas.microsoft.com/office/powerpoint/2010/main" val="74679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直接连接符 25"/>
          <p:cNvCxnSpPr>
            <a:endCxn id="53" idx="0"/>
          </p:cNvCxnSpPr>
          <p:nvPr/>
        </p:nvCxnSpPr>
        <p:spPr>
          <a:xfrm>
            <a:off x="5075725" y="6"/>
            <a:ext cx="0" cy="144885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1092663" y="2176379"/>
            <a:ext cx="2758075" cy="68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20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）尝试完成“森英家具网站”界面的设计纸上原型图的内容。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Freeform 25"/>
          <p:cNvSpPr>
            <a:spLocks noEditPoints="1"/>
          </p:cNvSpPr>
          <p:nvPr/>
        </p:nvSpPr>
        <p:spPr bwMode="auto">
          <a:xfrm>
            <a:off x="1091716" y="1602239"/>
            <a:ext cx="262998" cy="264332"/>
          </a:xfrm>
          <a:custGeom>
            <a:avLst/>
            <a:gdLst>
              <a:gd name="T0" fmla="*/ 62 w 98"/>
              <a:gd name="T1" fmla="*/ 39 h 98"/>
              <a:gd name="T2" fmla="*/ 51 w 98"/>
              <a:gd name="T3" fmla="*/ 43 h 98"/>
              <a:gd name="T4" fmla="*/ 58 w 98"/>
              <a:gd name="T5" fmla="*/ 41 h 98"/>
              <a:gd name="T6" fmla="*/ 56 w 98"/>
              <a:gd name="T7" fmla="*/ 44 h 98"/>
              <a:gd name="T8" fmla="*/ 40 w 98"/>
              <a:gd name="T9" fmla="*/ 50 h 98"/>
              <a:gd name="T10" fmla="*/ 40 w 98"/>
              <a:gd name="T11" fmla="*/ 37 h 98"/>
              <a:gd name="T12" fmla="*/ 39 w 98"/>
              <a:gd name="T13" fmla="*/ 42 h 98"/>
              <a:gd name="T14" fmla="*/ 41 w 98"/>
              <a:gd name="T15" fmla="*/ 44 h 98"/>
              <a:gd name="T16" fmla="*/ 94 w 98"/>
              <a:gd name="T17" fmla="*/ 0 h 98"/>
              <a:gd name="T18" fmla="*/ 3 w 98"/>
              <a:gd name="T19" fmla="*/ 98 h 98"/>
              <a:gd name="T20" fmla="*/ 91 w 98"/>
              <a:gd name="T21" fmla="*/ 91 h 98"/>
              <a:gd name="T22" fmla="*/ 91 w 98"/>
              <a:gd name="T23" fmla="*/ 91 h 98"/>
              <a:gd name="T24" fmla="*/ 15 w 98"/>
              <a:gd name="T25" fmla="*/ 7 h 98"/>
              <a:gd name="T26" fmla="*/ 35 w 98"/>
              <a:gd name="T27" fmla="*/ 7 h 98"/>
              <a:gd name="T28" fmla="*/ 55 w 98"/>
              <a:gd name="T29" fmla="*/ 7 h 98"/>
              <a:gd name="T30" fmla="*/ 76 w 98"/>
              <a:gd name="T31" fmla="*/ 7 h 98"/>
              <a:gd name="T32" fmla="*/ 91 w 98"/>
              <a:gd name="T33" fmla="*/ 7 h 98"/>
              <a:gd name="T34" fmla="*/ 80 w 98"/>
              <a:gd name="T35" fmla="*/ 48 h 98"/>
              <a:gd name="T36" fmla="*/ 71 w 98"/>
              <a:gd name="T37" fmla="*/ 39 h 98"/>
              <a:gd name="T38" fmla="*/ 75 w 98"/>
              <a:gd name="T39" fmla="*/ 41 h 98"/>
              <a:gd name="T40" fmla="*/ 74 w 98"/>
              <a:gd name="T41" fmla="*/ 44 h 98"/>
              <a:gd name="T42" fmla="*/ 75 w 98"/>
              <a:gd name="T43" fmla="*/ 67 h 98"/>
              <a:gd name="T44" fmla="*/ 80 w 98"/>
              <a:gd name="T45" fmla="*/ 56 h 98"/>
              <a:gd name="T46" fmla="*/ 71 w 98"/>
              <a:gd name="T47" fmla="*/ 65 h 98"/>
              <a:gd name="T48" fmla="*/ 77 w 98"/>
              <a:gd name="T49" fmla="*/ 60 h 98"/>
              <a:gd name="T50" fmla="*/ 74 w 98"/>
              <a:gd name="T51" fmla="*/ 59 h 98"/>
              <a:gd name="T52" fmla="*/ 45 w 98"/>
              <a:gd name="T53" fmla="*/ 82 h 98"/>
              <a:gd name="T54" fmla="*/ 36 w 98"/>
              <a:gd name="T55" fmla="*/ 73 h 98"/>
              <a:gd name="T56" fmla="*/ 39 w 98"/>
              <a:gd name="T57" fmla="*/ 76 h 98"/>
              <a:gd name="T58" fmla="*/ 41 w 98"/>
              <a:gd name="T59" fmla="*/ 79 h 98"/>
              <a:gd name="T60" fmla="*/ 39 w 98"/>
              <a:gd name="T61" fmla="*/ 76 h 98"/>
              <a:gd name="T62" fmla="*/ 27 w 98"/>
              <a:gd name="T63" fmla="*/ 65 h 98"/>
              <a:gd name="T64" fmla="*/ 18 w 98"/>
              <a:gd name="T65" fmla="*/ 56 h 98"/>
              <a:gd name="T66" fmla="*/ 21 w 98"/>
              <a:gd name="T67" fmla="*/ 59 h 98"/>
              <a:gd name="T68" fmla="*/ 24 w 98"/>
              <a:gd name="T69" fmla="*/ 62 h 98"/>
              <a:gd name="T70" fmla="*/ 21 w 98"/>
              <a:gd name="T71" fmla="*/ 59 h 98"/>
              <a:gd name="T72" fmla="*/ 27 w 98"/>
              <a:gd name="T73" fmla="*/ 82 h 98"/>
              <a:gd name="T74" fmla="*/ 18 w 98"/>
              <a:gd name="T75" fmla="*/ 73 h 98"/>
              <a:gd name="T76" fmla="*/ 21 w 98"/>
              <a:gd name="T77" fmla="*/ 76 h 98"/>
              <a:gd name="T78" fmla="*/ 24 w 98"/>
              <a:gd name="T79" fmla="*/ 79 h 98"/>
              <a:gd name="T80" fmla="*/ 21 w 98"/>
              <a:gd name="T81" fmla="*/ 76 h 98"/>
              <a:gd name="T82" fmla="*/ 62 w 98"/>
              <a:gd name="T83" fmla="*/ 65 h 98"/>
              <a:gd name="T84" fmla="*/ 53 w 98"/>
              <a:gd name="T85" fmla="*/ 56 h 98"/>
              <a:gd name="T86" fmla="*/ 56 w 98"/>
              <a:gd name="T87" fmla="*/ 59 h 98"/>
              <a:gd name="T88" fmla="*/ 59 w 98"/>
              <a:gd name="T89" fmla="*/ 62 h 98"/>
              <a:gd name="T90" fmla="*/ 53 w 98"/>
              <a:gd name="T91" fmla="*/ 82 h 98"/>
              <a:gd name="T92" fmla="*/ 64 w 98"/>
              <a:gd name="T93" fmla="*/ 77 h 98"/>
              <a:gd name="T94" fmla="*/ 53 w 98"/>
              <a:gd name="T95" fmla="*/ 73 h 98"/>
              <a:gd name="T96" fmla="*/ 56 w 98"/>
              <a:gd name="T97" fmla="*/ 76 h 98"/>
              <a:gd name="T98" fmla="*/ 58 w 98"/>
              <a:gd name="T99" fmla="*/ 79 h 98"/>
              <a:gd name="T100" fmla="*/ 36 w 98"/>
              <a:gd name="T101" fmla="*/ 65 h 98"/>
              <a:gd name="T102" fmla="*/ 45 w 98"/>
              <a:gd name="T103" fmla="*/ 56 h 98"/>
              <a:gd name="T104" fmla="*/ 36 w 98"/>
              <a:gd name="T105" fmla="*/ 65 h 98"/>
              <a:gd name="T106" fmla="*/ 41 w 98"/>
              <a:gd name="T107" fmla="*/ 59 h 98"/>
              <a:gd name="T108" fmla="*/ 40 w 98"/>
              <a:gd name="T109" fmla="*/ 62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8" h="98">
                <a:moveTo>
                  <a:pt x="53" y="48"/>
                </a:moveTo>
                <a:cubicBezTo>
                  <a:pt x="54" y="49"/>
                  <a:pt x="56" y="50"/>
                  <a:pt x="58" y="50"/>
                </a:cubicBezTo>
                <a:cubicBezTo>
                  <a:pt x="59" y="50"/>
                  <a:pt x="61" y="49"/>
                  <a:pt x="62" y="48"/>
                </a:cubicBezTo>
                <a:cubicBezTo>
                  <a:pt x="63" y="46"/>
                  <a:pt x="64" y="45"/>
                  <a:pt x="64" y="43"/>
                </a:cubicBezTo>
                <a:cubicBezTo>
                  <a:pt x="64" y="41"/>
                  <a:pt x="63" y="40"/>
                  <a:pt x="62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1" y="37"/>
                  <a:pt x="59" y="37"/>
                  <a:pt x="58" y="37"/>
                </a:cubicBezTo>
                <a:cubicBezTo>
                  <a:pt x="56" y="37"/>
                  <a:pt x="54" y="37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2" y="40"/>
                  <a:pt x="51" y="41"/>
                  <a:pt x="51" y="43"/>
                </a:cubicBezTo>
                <a:cubicBezTo>
                  <a:pt x="51" y="45"/>
                  <a:pt x="52" y="46"/>
                  <a:pt x="53" y="48"/>
                </a:cubicBezTo>
                <a:cubicBezTo>
                  <a:pt x="53" y="48"/>
                  <a:pt x="53" y="48"/>
                  <a:pt x="53" y="48"/>
                </a:cubicBezTo>
                <a:close/>
                <a:moveTo>
                  <a:pt x="56" y="42"/>
                </a:moveTo>
                <a:cubicBezTo>
                  <a:pt x="56" y="42"/>
                  <a:pt x="56" y="42"/>
                  <a:pt x="56" y="42"/>
                </a:cubicBezTo>
                <a:cubicBezTo>
                  <a:pt x="57" y="41"/>
                  <a:pt x="57" y="41"/>
                  <a:pt x="58" y="41"/>
                </a:cubicBezTo>
                <a:cubicBezTo>
                  <a:pt x="58" y="41"/>
                  <a:pt x="59" y="41"/>
                  <a:pt x="59" y="42"/>
                </a:cubicBezTo>
                <a:cubicBezTo>
                  <a:pt x="59" y="42"/>
                  <a:pt x="59" y="43"/>
                  <a:pt x="59" y="43"/>
                </a:cubicBezTo>
                <a:cubicBezTo>
                  <a:pt x="59" y="44"/>
                  <a:pt x="59" y="44"/>
                  <a:pt x="59" y="44"/>
                </a:cubicBezTo>
                <a:cubicBezTo>
                  <a:pt x="59" y="45"/>
                  <a:pt x="58" y="45"/>
                  <a:pt x="58" y="45"/>
                </a:cubicBezTo>
                <a:cubicBezTo>
                  <a:pt x="57" y="45"/>
                  <a:pt x="57" y="45"/>
                  <a:pt x="56" y="44"/>
                </a:cubicBezTo>
                <a:cubicBezTo>
                  <a:pt x="56" y="44"/>
                  <a:pt x="56" y="44"/>
                  <a:pt x="56" y="43"/>
                </a:cubicBezTo>
                <a:cubicBezTo>
                  <a:pt x="56" y="43"/>
                  <a:pt x="56" y="42"/>
                  <a:pt x="56" y="42"/>
                </a:cubicBezTo>
                <a:close/>
                <a:moveTo>
                  <a:pt x="36" y="48"/>
                </a:moveTo>
                <a:cubicBezTo>
                  <a:pt x="36" y="48"/>
                  <a:pt x="36" y="48"/>
                  <a:pt x="36" y="48"/>
                </a:cubicBezTo>
                <a:cubicBezTo>
                  <a:pt x="37" y="49"/>
                  <a:pt x="38" y="50"/>
                  <a:pt x="40" y="50"/>
                </a:cubicBezTo>
                <a:cubicBezTo>
                  <a:pt x="42" y="50"/>
                  <a:pt x="43" y="49"/>
                  <a:pt x="45" y="48"/>
                </a:cubicBezTo>
                <a:cubicBezTo>
                  <a:pt x="46" y="46"/>
                  <a:pt x="47" y="45"/>
                  <a:pt x="47" y="43"/>
                </a:cubicBezTo>
                <a:cubicBezTo>
                  <a:pt x="47" y="41"/>
                  <a:pt x="46" y="40"/>
                  <a:pt x="45" y="39"/>
                </a:cubicBezTo>
                <a:cubicBezTo>
                  <a:pt x="45" y="39"/>
                  <a:pt x="45" y="39"/>
                  <a:pt x="45" y="39"/>
                </a:cubicBezTo>
                <a:cubicBezTo>
                  <a:pt x="43" y="37"/>
                  <a:pt x="42" y="37"/>
                  <a:pt x="40" y="37"/>
                </a:cubicBezTo>
                <a:cubicBezTo>
                  <a:pt x="38" y="37"/>
                  <a:pt x="37" y="37"/>
                  <a:pt x="36" y="39"/>
                </a:cubicBezTo>
                <a:cubicBezTo>
                  <a:pt x="34" y="40"/>
                  <a:pt x="34" y="41"/>
                  <a:pt x="34" y="43"/>
                </a:cubicBezTo>
                <a:cubicBezTo>
                  <a:pt x="34" y="45"/>
                  <a:pt x="34" y="46"/>
                  <a:pt x="36" y="48"/>
                </a:cubicBezTo>
                <a:close/>
                <a:moveTo>
                  <a:pt x="39" y="42"/>
                </a:moveTo>
                <a:cubicBezTo>
                  <a:pt x="39" y="42"/>
                  <a:pt x="39" y="42"/>
                  <a:pt x="39" y="42"/>
                </a:cubicBezTo>
                <a:cubicBezTo>
                  <a:pt x="39" y="41"/>
                  <a:pt x="40" y="41"/>
                  <a:pt x="40" y="41"/>
                </a:cubicBezTo>
                <a:cubicBezTo>
                  <a:pt x="41" y="41"/>
                  <a:pt x="41" y="41"/>
                  <a:pt x="41" y="42"/>
                </a:cubicBezTo>
                <a:cubicBezTo>
                  <a:pt x="41" y="42"/>
                  <a:pt x="41" y="42"/>
                  <a:pt x="41" y="42"/>
                </a:cubicBezTo>
                <a:cubicBezTo>
                  <a:pt x="42" y="42"/>
                  <a:pt x="42" y="43"/>
                  <a:pt x="42" y="43"/>
                </a:cubicBezTo>
                <a:cubicBezTo>
                  <a:pt x="42" y="44"/>
                  <a:pt x="42" y="44"/>
                  <a:pt x="41" y="44"/>
                </a:cubicBezTo>
                <a:cubicBezTo>
                  <a:pt x="41" y="45"/>
                  <a:pt x="41" y="45"/>
                  <a:pt x="40" y="45"/>
                </a:cubicBezTo>
                <a:cubicBezTo>
                  <a:pt x="40" y="45"/>
                  <a:pt x="39" y="45"/>
                  <a:pt x="39" y="44"/>
                </a:cubicBezTo>
                <a:cubicBezTo>
                  <a:pt x="38" y="44"/>
                  <a:pt x="38" y="44"/>
                  <a:pt x="38" y="43"/>
                </a:cubicBezTo>
                <a:cubicBezTo>
                  <a:pt x="38" y="43"/>
                  <a:pt x="38" y="42"/>
                  <a:pt x="39" y="42"/>
                </a:cubicBezTo>
                <a:close/>
                <a:moveTo>
                  <a:pt x="94" y="0"/>
                </a:moveTo>
                <a:cubicBezTo>
                  <a:pt x="94" y="0"/>
                  <a:pt x="94" y="0"/>
                  <a:pt x="94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4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97"/>
                  <a:pt x="1" y="98"/>
                  <a:pt x="3" y="98"/>
                </a:cubicBezTo>
                <a:cubicBezTo>
                  <a:pt x="94" y="98"/>
                  <a:pt x="94" y="98"/>
                  <a:pt x="94" y="98"/>
                </a:cubicBezTo>
                <a:cubicBezTo>
                  <a:pt x="96" y="98"/>
                  <a:pt x="98" y="97"/>
                  <a:pt x="98" y="94"/>
                </a:cubicBezTo>
                <a:cubicBezTo>
                  <a:pt x="98" y="4"/>
                  <a:pt x="98" y="4"/>
                  <a:pt x="98" y="4"/>
                </a:cubicBezTo>
                <a:cubicBezTo>
                  <a:pt x="98" y="1"/>
                  <a:pt x="96" y="0"/>
                  <a:pt x="94" y="0"/>
                </a:cubicBezTo>
                <a:close/>
                <a:moveTo>
                  <a:pt x="91" y="91"/>
                </a:moveTo>
                <a:cubicBezTo>
                  <a:pt x="91" y="91"/>
                  <a:pt x="91" y="91"/>
                  <a:pt x="91" y="91"/>
                </a:cubicBezTo>
                <a:cubicBezTo>
                  <a:pt x="7" y="91"/>
                  <a:pt x="7" y="91"/>
                  <a:pt x="7" y="91"/>
                </a:cubicBezTo>
                <a:cubicBezTo>
                  <a:pt x="7" y="29"/>
                  <a:pt x="7" y="29"/>
                  <a:pt x="7" y="29"/>
                </a:cubicBezTo>
                <a:cubicBezTo>
                  <a:pt x="91" y="29"/>
                  <a:pt x="91" y="29"/>
                  <a:pt x="91" y="29"/>
                </a:cubicBezTo>
                <a:cubicBezTo>
                  <a:pt x="91" y="91"/>
                  <a:pt x="91" y="91"/>
                  <a:pt x="91" y="91"/>
                </a:cubicBezTo>
                <a:close/>
                <a:moveTo>
                  <a:pt x="91" y="25"/>
                </a:moveTo>
                <a:cubicBezTo>
                  <a:pt x="91" y="25"/>
                  <a:pt x="91" y="25"/>
                  <a:pt x="91" y="25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7"/>
                  <a:pt x="7" y="7"/>
                  <a:pt x="7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5"/>
                  <a:pt x="16" y="17"/>
                  <a:pt x="18" y="17"/>
                </a:cubicBezTo>
                <a:cubicBezTo>
                  <a:pt x="20" y="17"/>
                  <a:pt x="22" y="15"/>
                  <a:pt x="22" y="13"/>
                </a:cubicBezTo>
                <a:cubicBezTo>
                  <a:pt x="22" y="7"/>
                  <a:pt x="22" y="7"/>
                  <a:pt x="22" y="7"/>
                </a:cubicBezTo>
                <a:cubicBezTo>
                  <a:pt x="35" y="7"/>
                  <a:pt x="35" y="7"/>
                  <a:pt x="35" y="7"/>
                </a:cubicBezTo>
                <a:cubicBezTo>
                  <a:pt x="35" y="13"/>
                  <a:pt x="35" y="13"/>
                  <a:pt x="35" y="13"/>
                </a:cubicBezTo>
                <a:cubicBezTo>
                  <a:pt x="35" y="15"/>
                  <a:pt x="37" y="17"/>
                  <a:pt x="39" y="17"/>
                </a:cubicBezTo>
                <a:cubicBezTo>
                  <a:pt x="41" y="17"/>
                  <a:pt x="42" y="15"/>
                  <a:pt x="42" y="13"/>
                </a:cubicBezTo>
                <a:cubicBezTo>
                  <a:pt x="42" y="7"/>
                  <a:pt x="42" y="7"/>
                  <a:pt x="42" y="7"/>
                </a:cubicBezTo>
                <a:cubicBezTo>
                  <a:pt x="55" y="7"/>
                  <a:pt x="55" y="7"/>
                  <a:pt x="55" y="7"/>
                </a:cubicBezTo>
                <a:cubicBezTo>
                  <a:pt x="55" y="13"/>
                  <a:pt x="55" y="13"/>
                  <a:pt x="55" y="13"/>
                </a:cubicBezTo>
                <a:cubicBezTo>
                  <a:pt x="55" y="15"/>
                  <a:pt x="57" y="17"/>
                  <a:pt x="59" y="17"/>
                </a:cubicBezTo>
                <a:cubicBezTo>
                  <a:pt x="61" y="17"/>
                  <a:pt x="63" y="15"/>
                  <a:pt x="63" y="13"/>
                </a:cubicBezTo>
                <a:cubicBezTo>
                  <a:pt x="63" y="7"/>
                  <a:pt x="63" y="7"/>
                  <a:pt x="63" y="7"/>
                </a:cubicBezTo>
                <a:cubicBezTo>
                  <a:pt x="76" y="7"/>
                  <a:pt x="76" y="7"/>
                  <a:pt x="76" y="7"/>
                </a:cubicBezTo>
                <a:cubicBezTo>
                  <a:pt x="76" y="13"/>
                  <a:pt x="76" y="13"/>
                  <a:pt x="76" y="13"/>
                </a:cubicBezTo>
                <a:cubicBezTo>
                  <a:pt x="76" y="15"/>
                  <a:pt x="77" y="17"/>
                  <a:pt x="79" y="17"/>
                </a:cubicBezTo>
                <a:cubicBezTo>
                  <a:pt x="81" y="17"/>
                  <a:pt x="83" y="15"/>
                  <a:pt x="83" y="13"/>
                </a:cubicBezTo>
                <a:cubicBezTo>
                  <a:pt x="83" y="7"/>
                  <a:pt x="83" y="7"/>
                  <a:pt x="83" y="7"/>
                </a:cubicBezTo>
                <a:cubicBezTo>
                  <a:pt x="91" y="7"/>
                  <a:pt x="91" y="7"/>
                  <a:pt x="91" y="7"/>
                </a:cubicBezTo>
                <a:cubicBezTo>
                  <a:pt x="91" y="25"/>
                  <a:pt x="91" y="25"/>
                  <a:pt x="91" y="25"/>
                </a:cubicBezTo>
                <a:close/>
                <a:moveTo>
                  <a:pt x="71" y="48"/>
                </a:moveTo>
                <a:cubicBezTo>
                  <a:pt x="71" y="48"/>
                  <a:pt x="71" y="48"/>
                  <a:pt x="71" y="48"/>
                </a:cubicBezTo>
                <a:cubicBezTo>
                  <a:pt x="72" y="49"/>
                  <a:pt x="73" y="50"/>
                  <a:pt x="75" y="50"/>
                </a:cubicBezTo>
                <a:cubicBezTo>
                  <a:pt x="77" y="50"/>
                  <a:pt x="78" y="49"/>
                  <a:pt x="80" y="48"/>
                </a:cubicBezTo>
                <a:cubicBezTo>
                  <a:pt x="81" y="46"/>
                  <a:pt x="82" y="45"/>
                  <a:pt x="82" y="43"/>
                </a:cubicBezTo>
                <a:cubicBezTo>
                  <a:pt x="82" y="41"/>
                  <a:pt x="81" y="40"/>
                  <a:pt x="80" y="39"/>
                </a:cubicBezTo>
                <a:cubicBezTo>
                  <a:pt x="80" y="39"/>
                  <a:pt x="80" y="39"/>
                  <a:pt x="80" y="39"/>
                </a:cubicBezTo>
                <a:cubicBezTo>
                  <a:pt x="78" y="37"/>
                  <a:pt x="77" y="37"/>
                  <a:pt x="75" y="37"/>
                </a:cubicBezTo>
                <a:cubicBezTo>
                  <a:pt x="73" y="37"/>
                  <a:pt x="72" y="37"/>
                  <a:pt x="71" y="39"/>
                </a:cubicBezTo>
                <a:cubicBezTo>
                  <a:pt x="69" y="40"/>
                  <a:pt x="69" y="41"/>
                  <a:pt x="69" y="43"/>
                </a:cubicBezTo>
                <a:cubicBezTo>
                  <a:pt x="69" y="45"/>
                  <a:pt x="69" y="46"/>
                  <a:pt x="71" y="48"/>
                </a:cubicBezTo>
                <a:close/>
                <a:moveTo>
                  <a:pt x="74" y="42"/>
                </a:moveTo>
                <a:cubicBezTo>
                  <a:pt x="74" y="42"/>
                  <a:pt x="74" y="42"/>
                  <a:pt x="74" y="42"/>
                </a:cubicBezTo>
                <a:cubicBezTo>
                  <a:pt x="74" y="41"/>
                  <a:pt x="75" y="41"/>
                  <a:pt x="75" y="41"/>
                </a:cubicBezTo>
                <a:cubicBezTo>
                  <a:pt x="76" y="41"/>
                  <a:pt x="76" y="41"/>
                  <a:pt x="76" y="42"/>
                </a:cubicBezTo>
                <a:cubicBezTo>
                  <a:pt x="77" y="42"/>
                  <a:pt x="77" y="43"/>
                  <a:pt x="77" y="43"/>
                </a:cubicBezTo>
                <a:cubicBezTo>
                  <a:pt x="77" y="44"/>
                  <a:pt x="77" y="44"/>
                  <a:pt x="76" y="44"/>
                </a:cubicBezTo>
                <a:cubicBezTo>
                  <a:pt x="76" y="45"/>
                  <a:pt x="76" y="45"/>
                  <a:pt x="75" y="45"/>
                </a:cubicBezTo>
                <a:cubicBezTo>
                  <a:pt x="75" y="45"/>
                  <a:pt x="74" y="45"/>
                  <a:pt x="74" y="44"/>
                </a:cubicBezTo>
                <a:cubicBezTo>
                  <a:pt x="73" y="44"/>
                  <a:pt x="73" y="44"/>
                  <a:pt x="73" y="43"/>
                </a:cubicBezTo>
                <a:cubicBezTo>
                  <a:pt x="73" y="43"/>
                  <a:pt x="73" y="42"/>
                  <a:pt x="74" y="42"/>
                </a:cubicBezTo>
                <a:close/>
                <a:moveTo>
                  <a:pt x="71" y="65"/>
                </a:moveTo>
                <a:cubicBezTo>
                  <a:pt x="71" y="65"/>
                  <a:pt x="71" y="65"/>
                  <a:pt x="71" y="65"/>
                </a:cubicBezTo>
                <a:cubicBezTo>
                  <a:pt x="72" y="66"/>
                  <a:pt x="73" y="67"/>
                  <a:pt x="75" y="67"/>
                </a:cubicBezTo>
                <a:cubicBezTo>
                  <a:pt x="77" y="67"/>
                  <a:pt x="78" y="66"/>
                  <a:pt x="80" y="65"/>
                </a:cubicBezTo>
                <a:cubicBezTo>
                  <a:pt x="80" y="65"/>
                  <a:pt x="80" y="65"/>
                  <a:pt x="80" y="65"/>
                </a:cubicBezTo>
                <a:cubicBezTo>
                  <a:pt x="81" y="64"/>
                  <a:pt x="82" y="62"/>
                  <a:pt x="82" y="60"/>
                </a:cubicBezTo>
                <a:cubicBezTo>
                  <a:pt x="82" y="59"/>
                  <a:pt x="81" y="57"/>
                  <a:pt x="80" y="56"/>
                </a:cubicBezTo>
                <a:cubicBezTo>
                  <a:pt x="80" y="56"/>
                  <a:pt x="80" y="56"/>
                  <a:pt x="80" y="56"/>
                </a:cubicBezTo>
                <a:cubicBezTo>
                  <a:pt x="78" y="54"/>
                  <a:pt x="77" y="54"/>
                  <a:pt x="75" y="54"/>
                </a:cubicBezTo>
                <a:cubicBezTo>
                  <a:pt x="73" y="54"/>
                  <a:pt x="72" y="54"/>
                  <a:pt x="71" y="56"/>
                </a:cubicBezTo>
                <a:cubicBezTo>
                  <a:pt x="69" y="57"/>
                  <a:pt x="69" y="59"/>
                  <a:pt x="69" y="60"/>
                </a:cubicBezTo>
                <a:cubicBezTo>
                  <a:pt x="69" y="62"/>
                  <a:pt x="69" y="64"/>
                  <a:pt x="71" y="65"/>
                </a:cubicBezTo>
                <a:cubicBezTo>
                  <a:pt x="71" y="65"/>
                  <a:pt x="71" y="65"/>
                  <a:pt x="71" y="65"/>
                </a:cubicBezTo>
                <a:close/>
                <a:moveTo>
                  <a:pt x="74" y="59"/>
                </a:moveTo>
                <a:cubicBezTo>
                  <a:pt x="74" y="59"/>
                  <a:pt x="74" y="59"/>
                  <a:pt x="74" y="59"/>
                </a:cubicBezTo>
                <a:cubicBezTo>
                  <a:pt x="74" y="59"/>
                  <a:pt x="75" y="58"/>
                  <a:pt x="75" y="58"/>
                </a:cubicBezTo>
                <a:cubicBezTo>
                  <a:pt x="76" y="58"/>
                  <a:pt x="76" y="59"/>
                  <a:pt x="76" y="59"/>
                </a:cubicBezTo>
                <a:cubicBezTo>
                  <a:pt x="77" y="59"/>
                  <a:pt x="77" y="60"/>
                  <a:pt x="77" y="60"/>
                </a:cubicBezTo>
                <a:cubicBezTo>
                  <a:pt x="77" y="61"/>
                  <a:pt x="77" y="61"/>
                  <a:pt x="76" y="62"/>
                </a:cubicBezTo>
                <a:cubicBezTo>
                  <a:pt x="76" y="62"/>
                  <a:pt x="76" y="62"/>
                  <a:pt x="75" y="62"/>
                </a:cubicBezTo>
                <a:cubicBezTo>
                  <a:pt x="75" y="62"/>
                  <a:pt x="74" y="62"/>
                  <a:pt x="74" y="62"/>
                </a:cubicBezTo>
                <a:cubicBezTo>
                  <a:pt x="73" y="61"/>
                  <a:pt x="73" y="61"/>
                  <a:pt x="73" y="60"/>
                </a:cubicBezTo>
                <a:cubicBezTo>
                  <a:pt x="73" y="60"/>
                  <a:pt x="73" y="59"/>
                  <a:pt x="74" y="59"/>
                </a:cubicBezTo>
                <a:close/>
                <a:moveTo>
                  <a:pt x="36" y="82"/>
                </a:moveTo>
                <a:cubicBezTo>
                  <a:pt x="36" y="82"/>
                  <a:pt x="36" y="82"/>
                  <a:pt x="36" y="82"/>
                </a:cubicBezTo>
                <a:cubicBezTo>
                  <a:pt x="37" y="83"/>
                  <a:pt x="38" y="84"/>
                  <a:pt x="40" y="84"/>
                </a:cubicBezTo>
                <a:cubicBezTo>
                  <a:pt x="42" y="84"/>
                  <a:pt x="43" y="83"/>
                  <a:pt x="45" y="82"/>
                </a:cubicBezTo>
                <a:cubicBezTo>
                  <a:pt x="45" y="82"/>
                  <a:pt x="45" y="82"/>
                  <a:pt x="45" y="82"/>
                </a:cubicBezTo>
                <a:cubicBezTo>
                  <a:pt x="46" y="81"/>
                  <a:pt x="47" y="79"/>
                  <a:pt x="47" y="77"/>
                </a:cubicBezTo>
                <a:cubicBezTo>
                  <a:pt x="47" y="76"/>
                  <a:pt x="46" y="74"/>
                  <a:pt x="45" y="73"/>
                </a:cubicBezTo>
                <a:cubicBezTo>
                  <a:pt x="45" y="73"/>
                  <a:pt x="45" y="73"/>
                  <a:pt x="45" y="73"/>
                </a:cubicBezTo>
                <a:cubicBezTo>
                  <a:pt x="43" y="72"/>
                  <a:pt x="42" y="71"/>
                  <a:pt x="40" y="71"/>
                </a:cubicBezTo>
                <a:cubicBezTo>
                  <a:pt x="38" y="71"/>
                  <a:pt x="37" y="72"/>
                  <a:pt x="36" y="73"/>
                </a:cubicBezTo>
                <a:cubicBezTo>
                  <a:pt x="36" y="73"/>
                  <a:pt x="36" y="73"/>
                  <a:pt x="36" y="73"/>
                </a:cubicBezTo>
                <a:cubicBezTo>
                  <a:pt x="34" y="74"/>
                  <a:pt x="34" y="76"/>
                  <a:pt x="34" y="77"/>
                </a:cubicBezTo>
                <a:cubicBezTo>
                  <a:pt x="34" y="79"/>
                  <a:pt x="34" y="81"/>
                  <a:pt x="36" y="82"/>
                </a:cubicBezTo>
                <a:close/>
                <a:moveTo>
                  <a:pt x="39" y="76"/>
                </a:moveTo>
                <a:cubicBezTo>
                  <a:pt x="39" y="76"/>
                  <a:pt x="39" y="76"/>
                  <a:pt x="39" y="76"/>
                </a:cubicBezTo>
                <a:cubicBezTo>
                  <a:pt x="39" y="76"/>
                  <a:pt x="40" y="75"/>
                  <a:pt x="40" y="75"/>
                </a:cubicBezTo>
                <a:cubicBezTo>
                  <a:pt x="41" y="75"/>
                  <a:pt x="41" y="76"/>
                  <a:pt x="41" y="76"/>
                </a:cubicBezTo>
                <a:cubicBezTo>
                  <a:pt x="41" y="76"/>
                  <a:pt x="41" y="76"/>
                  <a:pt x="41" y="76"/>
                </a:cubicBezTo>
                <a:cubicBezTo>
                  <a:pt x="42" y="76"/>
                  <a:pt x="42" y="77"/>
                  <a:pt x="42" y="77"/>
                </a:cubicBezTo>
                <a:cubicBezTo>
                  <a:pt x="42" y="78"/>
                  <a:pt x="42" y="78"/>
                  <a:pt x="41" y="79"/>
                </a:cubicBezTo>
                <a:cubicBezTo>
                  <a:pt x="41" y="79"/>
                  <a:pt x="41" y="79"/>
                  <a:pt x="41" y="79"/>
                </a:cubicBezTo>
                <a:cubicBezTo>
                  <a:pt x="41" y="79"/>
                  <a:pt x="41" y="79"/>
                  <a:pt x="40" y="79"/>
                </a:cubicBezTo>
                <a:cubicBezTo>
                  <a:pt x="40" y="79"/>
                  <a:pt x="39" y="79"/>
                  <a:pt x="39" y="79"/>
                </a:cubicBezTo>
                <a:cubicBezTo>
                  <a:pt x="38" y="78"/>
                  <a:pt x="38" y="78"/>
                  <a:pt x="38" y="77"/>
                </a:cubicBezTo>
                <a:cubicBezTo>
                  <a:pt x="38" y="77"/>
                  <a:pt x="38" y="76"/>
                  <a:pt x="39" y="76"/>
                </a:cubicBezTo>
                <a:close/>
                <a:moveTo>
                  <a:pt x="18" y="65"/>
                </a:moveTo>
                <a:cubicBezTo>
                  <a:pt x="18" y="65"/>
                  <a:pt x="18" y="65"/>
                  <a:pt x="18" y="65"/>
                </a:cubicBezTo>
                <a:cubicBezTo>
                  <a:pt x="19" y="66"/>
                  <a:pt x="21" y="67"/>
                  <a:pt x="23" y="67"/>
                </a:cubicBezTo>
                <a:cubicBezTo>
                  <a:pt x="24" y="67"/>
                  <a:pt x="26" y="66"/>
                  <a:pt x="27" y="65"/>
                </a:cubicBezTo>
                <a:cubicBezTo>
                  <a:pt x="27" y="65"/>
                  <a:pt x="27" y="65"/>
                  <a:pt x="27" y="65"/>
                </a:cubicBezTo>
                <a:cubicBezTo>
                  <a:pt x="28" y="64"/>
                  <a:pt x="29" y="62"/>
                  <a:pt x="29" y="60"/>
                </a:cubicBezTo>
                <a:cubicBezTo>
                  <a:pt x="29" y="59"/>
                  <a:pt x="28" y="57"/>
                  <a:pt x="27" y="56"/>
                </a:cubicBezTo>
                <a:cubicBezTo>
                  <a:pt x="27" y="56"/>
                  <a:pt x="27" y="56"/>
                  <a:pt x="27" y="56"/>
                </a:cubicBezTo>
                <a:cubicBezTo>
                  <a:pt x="26" y="54"/>
                  <a:pt x="24" y="54"/>
                  <a:pt x="23" y="54"/>
                </a:cubicBezTo>
                <a:cubicBezTo>
                  <a:pt x="21" y="54"/>
                  <a:pt x="19" y="54"/>
                  <a:pt x="18" y="56"/>
                </a:cubicBezTo>
                <a:cubicBezTo>
                  <a:pt x="17" y="57"/>
                  <a:pt x="16" y="59"/>
                  <a:pt x="16" y="60"/>
                </a:cubicBezTo>
                <a:cubicBezTo>
                  <a:pt x="16" y="62"/>
                  <a:pt x="17" y="64"/>
                  <a:pt x="18" y="65"/>
                </a:cubicBezTo>
                <a:cubicBezTo>
                  <a:pt x="18" y="65"/>
                  <a:pt x="18" y="65"/>
                  <a:pt x="18" y="65"/>
                </a:cubicBezTo>
                <a:close/>
                <a:moveTo>
                  <a:pt x="21" y="59"/>
                </a:moveTo>
                <a:cubicBezTo>
                  <a:pt x="21" y="59"/>
                  <a:pt x="21" y="59"/>
                  <a:pt x="21" y="59"/>
                </a:cubicBezTo>
                <a:cubicBezTo>
                  <a:pt x="21" y="59"/>
                  <a:pt x="21" y="59"/>
                  <a:pt x="21" y="59"/>
                </a:cubicBezTo>
                <a:cubicBezTo>
                  <a:pt x="22" y="59"/>
                  <a:pt x="22" y="58"/>
                  <a:pt x="23" y="58"/>
                </a:cubicBezTo>
                <a:cubicBezTo>
                  <a:pt x="23" y="58"/>
                  <a:pt x="24" y="59"/>
                  <a:pt x="24" y="59"/>
                </a:cubicBezTo>
                <a:cubicBezTo>
                  <a:pt x="24" y="59"/>
                  <a:pt x="25" y="60"/>
                  <a:pt x="25" y="60"/>
                </a:cubicBezTo>
                <a:cubicBezTo>
                  <a:pt x="25" y="61"/>
                  <a:pt x="24" y="61"/>
                  <a:pt x="24" y="62"/>
                </a:cubicBezTo>
                <a:cubicBezTo>
                  <a:pt x="24" y="62"/>
                  <a:pt x="23" y="62"/>
                  <a:pt x="23" y="62"/>
                </a:cubicBezTo>
                <a:cubicBezTo>
                  <a:pt x="22" y="62"/>
                  <a:pt x="22" y="62"/>
                  <a:pt x="21" y="62"/>
                </a:cubicBezTo>
                <a:cubicBezTo>
                  <a:pt x="21" y="62"/>
                  <a:pt x="21" y="62"/>
                  <a:pt x="21" y="62"/>
                </a:cubicBezTo>
                <a:cubicBezTo>
                  <a:pt x="21" y="61"/>
                  <a:pt x="21" y="61"/>
                  <a:pt x="21" y="60"/>
                </a:cubicBezTo>
                <a:cubicBezTo>
                  <a:pt x="21" y="60"/>
                  <a:pt x="21" y="59"/>
                  <a:pt x="21" y="59"/>
                </a:cubicBezTo>
                <a:close/>
                <a:moveTo>
                  <a:pt x="18" y="82"/>
                </a:moveTo>
                <a:cubicBezTo>
                  <a:pt x="18" y="82"/>
                  <a:pt x="18" y="82"/>
                  <a:pt x="18" y="82"/>
                </a:cubicBezTo>
                <a:cubicBezTo>
                  <a:pt x="19" y="83"/>
                  <a:pt x="21" y="84"/>
                  <a:pt x="23" y="84"/>
                </a:cubicBezTo>
                <a:cubicBezTo>
                  <a:pt x="24" y="84"/>
                  <a:pt x="26" y="83"/>
                  <a:pt x="27" y="82"/>
                </a:cubicBezTo>
                <a:cubicBezTo>
                  <a:pt x="27" y="82"/>
                  <a:pt x="27" y="82"/>
                  <a:pt x="27" y="82"/>
                </a:cubicBezTo>
                <a:cubicBezTo>
                  <a:pt x="28" y="81"/>
                  <a:pt x="29" y="79"/>
                  <a:pt x="29" y="77"/>
                </a:cubicBezTo>
                <a:cubicBezTo>
                  <a:pt x="29" y="76"/>
                  <a:pt x="28" y="74"/>
                  <a:pt x="27" y="73"/>
                </a:cubicBezTo>
                <a:cubicBezTo>
                  <a:pt x="27" y="73"/>
                  <a:pt x="27" y="73"/>
                  <a:pt x="27" y="73"/>
                </a:cubicBezTo>
                <a:cubicBezTo>
                  <a:pt x="26" y="72"/>
                  <a:pt x="24" y="71"/>
                  <a:pt x="23" y="71"/>
                </a:cubicBezTo>
                <a:cubicBezTo>
                  <a:pt x="21" y="71"/>
                  <a:pt x="19" y="72"/>
                  <a:pt x="18" y="73"/>
                </a:cubicBezTo>
                <a:cubicBezTo>
                  <a:pt x="18" y="73"/>
                  <a:pt x="18" y="73"/>
                  <a:pt x="18" y="73"/>
                </a:cubicBezTo>
                <a:cubicBezTo>
                  <a:pt x="17" y="74"/>
                  <a:pt x="16" y="76"/>
                  <a:pt x="16" y="77"/>
                </a:cubicBezTo>
                <a:cubicBezTo>
                  <a:pt x="16" y="79"/>
                  <a:pt x="17" y="81"/>
                  <a:pt x="18" y="82"/>
                </a:cubicBezTo>
                <a:close/>
                <a:moveTo>
                  <a:pt x="21" y="76"/>
                </a:moveTo>
                <a:cubicBezTo>
                  <a:pt x="21" y="76"/>
                  <a:pt x="21" y="76"/>
                  <a:pt x="21" y="76"/>
                </a:cubicBezTo>
                <a:cubicBezTo>
                  <a:pt x="21" y="76"/>
                  <a:pt x="21" y="76"/>
                  <a:pt x="21" y="76"/>
                </a:cubicBezTo>
                <a:cubicBezTo>
                  <a:pt x="22" y="76"/>
                  <a:pt x="22" y="75"/>
                  <a:pt x="23" y="75"/>
                </a:cubicBezTo>
                <a:cubicBezTo>
                  <a:pt x="23" y="75"/>
                  <a:pt x="24" y="76"/>
                  <a:pt x="24" y="76"/>
                </a:cubicBezTo>
                <a:cubicBezTo>
                  <a:pt x="24" y="76"/>
                  <a:pt x="25" y="77"/>
                  <a:pt x="25" y="77"/>
                </a:cubicBezTo>
                <a:cubicBezTo>
                  <a:pt x="25" y="78"/>
                  <a:pt x="24" y="78"/>
                  <a:pt x="24" y="79"/>
                </a:cubicBezTo>
                <a:cubicBezTo>
                  <a:pt x="24" y="79"/>
                  <a:pt x="23" y="79"/>
                  <a:pt x="23" y="79"/>
                </a:cubicBezTo>
                <a:cubicBezTo>
                  <a:pt x="22" y="79"/>
                  <a:pt x="22" y="79"/>
                  <a:pt x="21" y="79"/>
                </a:cubicBezTo>
                <a:cubicBezTo>
                  <a:pt x="21" y="79"/>
                  <a:pt x="21" y="79"/>
                  <a:pt x="21" y="79"/>
                </a:cubicBezTo>
                <a:cubicBezTo>
                  <a:pt x="21" y="78"/>
                  <a:pt x="21" y="78"/>
                  <a:pt x="21" y="77"/>
                </a:cubicBezTo>
                <a:cubicBezTo>
                  <a:pt x="21" y="77"/>
                  <a:pt x="21" y="76"/>
                  <a:pt x="21" y="76"/>
                </a:cubicBezTo>
                <a:close/>
                <a:moveTo>
                  <a:pt x="53" y="65"/>
                </a:moveTo>
                <a:cubicBezTo>
                  <a:pt x="53" y="65"/>
                  <a:pt x="53" y="65"/>
                  <a:pt x="53" y="65"/>
                </a:cubicBezTo>
                <a:cubicBezTo>
                  <a:pt x="54" y="66"/>
                  <a:pt x="56" y="67"/>
                  <a:pt x="58" y="67"/>
                </a:cubicBezTo>
                <a:cubicBezTo>
                  <a:pt x="59" y="67"/>
                  <a:pt x="61" y="66"/>
                  <a:pt x="62" y="65"/>
                </a:cubicBezTo>
                <a:cubicBezTo>
                  <a:pt x="62" y="65"/>
                  <a:pt x="62" y="65"/>
                  <a:pt x="62" y="65"/>
                </a:cubicBezTo>
                <a:cubicBezTo>
                  <a:pt x="63" y="64"/>
                  <a:pt x="64" y="62"/>
                  <a:pt x="64" y="60"/>
                </a:cubicBezTo>
                <a:cubicBezTo>
                  <a:pt x="64" y="59"/>
                  <a:pt x="63" y="57"/>
                  <a:pt x="62" y="56"/>
                </a:cubicBezTo>
                <a:cubicBezTo>
                  <a:pt x="62" y="56"/>
                  <a:pt x="62" y="56"/>
                  <a:pt x="62" y="56"/>
                </a:cubicBezTo>
                <a:cubicBezTo>
                  <a:pt x="61" y="54"/>
                  <a:pt x="59" y="54"/>
                  <a:pt x="58" y="54"/>
                </a:cubicBezTo>
                <a:cubicBezTo>
                  <a:pt x="56" y="54"/>
                  <a:pt x="54" y="54"/>
                  <a:pt x="53" y="56"/>
                </a:cubicBezTo>
                <a:cubicBezTo>
                  <a:pt x="53" y="56"/>
                  <a:pt x="53" y="56"/>
                  <a:pt x="53" y="56"/>
                </a:cubicBezTo>
                <a:cubicBezTo>
                  <a:pt x="52" y="57"/>
                  <a:pt x="51" y="59"/>
                  <a:pt x="51" y="60"/>
                </a:cubicBezTo>
                <a:cubicBezTo>
                  <a:pt x="51" y="62"/>
                  <a:pt x="52" y="64"/>
                  <a:pt x="53" y="65"/>
                </a:cubicBezTo>
                <a:cubicBezTo>
                  <a:pt x="53" y="65"/>
                  <a:pt x="53" y="65"/>
                  <a:pt x="53" y="65"/>
                </a:cubicBezTo>
                <a:close/>
                <a:moveTo>
                  <a:pt x="56" y="59"/>
                </a:moveTo>
                <a:cubicBezTo>
                  <a:pt x="56" y="59"/>
                  <a:pt x="56" y="59"/>
                  <a:pt x="56" y="59"/>
                </a:cubicBezTo>
                <a:cubicBezTo>
                  <a:pt x="57" y="59"/>
                  <a:pt x="57" y="58"/>
                  <a:pt x="58" y="58"/>
                </a:cubicBezTo>
                <a:cubicBezTo>
                  <a:pt x="58" y="58"/>
                  <a:pt x="59" y="59"/>
                  <a:pt x="59" y="59"/>
                </a:cubicBezTo>
                <a:cubicBezTo>
                  <a:pt x="59" y="59"/>
                  <a:pt x="59" y="60"/>
                  <a:pt x="59" y="60"/>
                </a:cubicBezTo>
                <a:cubicBezTo>
                  <a:pt x="59" y="61"/>
                  <a:pt x="59" y="61"/>
                  <a:pt x="59" y="62"/>
                </a:cubicBezTo>
                <a:cubicBezTo>
                  <a:pt x="59" y="62"/>
                  <a:pt x="58" y="62"/>
                  <a:pt x="58" y="62"/>
                </a:cubicBezTo>
                <a:cubicBezTo>
                  <a:pt x="57" y="62"/>
                  <a:pt x="57" y="62"/>
                  <a:pt x="56" y="62"/>
                </a:cubicBezTo>
                <a:cubicBezTo>
                  <a:pt x="56" y="61"/>
                  <a:pt x="56" y="61"/>
                  <a:pt x="56" y="60"/>
                </a:cubicBezTo>
                <a:cubicBezTo>
                  <a:pt x="56" y="60"/>
                  <a:pt x="56" y="59"/>
                  <a:pt x="56" y="59"/>
                </a:cubicBezTo>
                <a:close/>
                <a:moveTo>
                  <a:pt x="53" y="82"/>
                </a:moveTo>
                <a:cubicBezTo>
                  <a:pt x="53" y="82"/>
                  <a:pt x="53" y="82"/>
                  <a:pt x="53" y="82"/>
                </a:cubicBezTo>
                <a:cubicBezTo>
                  <a:pt x="54" y="83"/>
                  <a:pt x="56" y="84"/>
                  <a:pt x="58" y="84"/>
                </a:cubicBezTo>
                <a:cubicBezTo>
                  <a:pt x="59" y="84"/>
                  <a:pt x="61" y="83"/>
                  <a:pt x="62" y="82"/>
                </a:cubicBezTo>
                <a:cubicBezTo>
                  <a:pt x="62" y="82"/>
                  <a:pt x="62" y="82"/>
                  <a:pt x="62" y="82"/>
                </a:cubicBezTo>
                <a:cubicBezTo>
                  <a:pt x="63" y="81"/>
                  <a:pt x="64" y="79"/>
                  <a:pt x="64" y="77"/>
                </a:cubicBezTo>
                <a:cubicBezTo>
                  <a:pt x="64" y="76"/>
                  <a:pt x="63" y="74"/>
                  <a:pt x="62" y="73"/>
                </a:cubicBezTo>
                <a:cubicBezTo>
                  <a:pt x="62" y="73"/>
                  <a:pt x="62" y="73"/>
                  <a:pt x="62" y="73"/>
                </a:cubicBezTo>
                <a:cubicBezTo>
                  <a:pt x="61" y="72"/>
                  <a:pt x="59" y="71"/>
                  <a:pt x="58" y="71"/>
                </a:cubicBezTo>
                <a:cubicBezTo>
                  <a:pt x="56" y="71"/>
                  <a:pt x="54" y="72"/>
                  <a:pt x="53" y="73"/>
                </a:cubicBezTo>
                <a:cubicBezTo>
                  <a:pt x="53" y="73"/>
                  <a:pt x="53" y="73"/>
                  <a:pt x="53" y="73"/>
                </a:cubicBezTo>
                <a:cubicBezTo>
                  <a:pt x="52" y="74"/>
                  <a:pt x="51" y="76"/>
                  <a:pt x="51" y="77"/>
                </a:cubicBezTo>
                <a:cubicBezTo>
                  <a:pt x="51" y="79"/>
                  <a:pt x="52" y="81"/>
                  <a:pt x="53" y="82"/>
                </a:cubicBezTo>
                <a:cubicBezTo>
                  <a:pt x="53" y="82"/>
                  <a:pt x="53" y="82"/>
                  <a:pt x="53" y="82"/>
                </a:cubicBezTo>
                <a:close/>
                <a:moveTo>
                  <a:pt x="56" y="76"/>
                </a:moveTo>
                <a:cubicBezTo>
                  <a:pt x="56" y="76"/>
                  <a:pt x="56" y="76"/>
                  <a:pt x="56" y="76"/>
                </a:cubicBezTo>
                <a:cubicBezTo>
                  <a:pt x="57" y="76"/>
                  <a:pt x="57" y="75"/>
                  <a:pt x="58" y="75"/>
                </a:cubicBezTo>
                <a:cubicBezTo>
                  <a:pt x="58" y="75"/>
                  <a:pt x="59" y="76"/>
                  <a:pt x="59" y="76"/>
                </a:cubicBezTo>
                <a:cubicBezTo>
                  <a:pt x="59" y="76"/>
                  <a:pt x="59" y="77"/>
                  <a:pt x="59" y="77"/>
                </a:cubicBezTo>
                <a:cubicBezTo>
                  <a:pt x="59" y="78"/>
                  <a:pt x="59" y="78"/>
                  <a:pt x="59" y="79"/>
                </a:cubicBezTo>
                <a:cubicBezTo>
                  <a:pt x="59" y="79"/>
                  <a:pt x="58" y="79"/>
                  <a:pt x="58" y="79"/>
                </a:cubicBezTo>
                <a:cubicBezTo>
                  <a:pt x="57" y="79"/>
                  <a:pt x="57" y="79"/>
                  <a:pt x="56" y="79"/>
                </a:cubicBezTo>
                <a:cubicBezTo>
                  <a:pt x="56" y="78"/>
                  <a:pt x="56" y="78"/>
                  <a:pt x="56" y="77"/>
                </a:cubicBezTo>
                <a:cubicBezTo>
                  <a:pt x="56" y="77"/>
                  <a:pt x="56" y="76"/>
                  <a:pt x="56" y="76"/>
                </a:cubicBezTo>
                <a:close/>
                <a:moveTo>
                  <a:pt x="36" y="65"/>
                </a:moveTo>
                <a:cubicBezTo>
                  <a:pt x="36" y="65"/>
                  <a:pt x="36" y="65"/>
                  <a:pt x="36" y="65"/>
                </a:cubicBezTo>
                <a:cubicBezTo>
                  <a:pt x="37" y="66"/>
                  <a:pt x="38" y="67"/>
                  <a:pt x="40" y="67"/>
                </a:cubicBezTo>
                <a:cubicBezTo>
                  <a:pt x="42" y="67"/>
                  <a:pt x="43" y="66"/>
                  <a:pt x="45" y="65"/>
                </a:cubicBezTo>
                <a:cubicBezTo>
                  <a:pt x="45" y="65"/>
                  <a:pt x="45" y="65"/>
                  <a:pt x="45" y="65"/>
                </a:cubicBezTo>
                <a:cubicBezTo>
                  <a:pt x="46" y="64"/>
                  <a:pt x="47" y="62"/>
                  <a:pt x="47" y="60"/>
                </a:cubicBezTo>
                <a:cubicBezTo>
                  <a:pt x="47" y="59"/>
                  <a:pt x="46" y="57"/>
                  <a:pt x="45" y="56"/>
                </a:cubicBezTo>
                <a:cubicBezTo>
                  <a:pt x="45" y="56"/>
                  <a:pt x="45" y="56"/>
                  <a:pt x="45" y="56"/>
                </a:cubicBezTo>
                <a:cubicBezTo>
                  <a:pt x="43" y="54"/>
                  <a:pt x="42" y="54"/>
                  <a:pt x="40" y="54"/>
                </a:cubicBezTo>
                <a:cubicBezTo>
                  <a:pt x="38" y="54"/>
                  <a:pt x="37" y="54"/>
                  <a:pt x="36" y="56"/>
                </a:cubicBezTo>
                <a:cubicBezTo>
                  <a:pt x="34" y="57"/>
                  <a:pt x="34" y="59"/>
                  <a:pt x="34" y="60"/>
                </a:cubicBezTo>
                <a:cubicBezTo>
                  <a:pt x="34" y="62"/>
                  <a:pt x="34" y="64"/>
                  <a:pt x="36" y="65"/>
                </a:cubicBezTo>
                <a:cubicBezTo>
                  <a:pt x="36" y="65"/>
                  <a:pt x="36" y="65"/>
                  <a:pt x="36" y="65"/>
                </a:cubicBezTo>
                <a:close/>
                <a:moveTo>
                  <a:pt x="39" y="59"/>
                </a:moveTo>
                <a:cubicBezTo>
                  <a:pt x="39" y="59"/>
                  <a:pt x="39" y="59"/>
                  <a:pt x="39" y="59"/>
                </a:cubicBezTo>
                <a:cubicBezTo>
                  <a:pt x="39" y="59"/>
                  <a:pt x="40" y="58"/>
                  <a:pt x="40" y="58"/>
                </a:cubicBezTo>
                <a:cubicBezTo>
                  <a:pt x="41" y="58"/>
                  <a:pt x="41" y="59"/>
                  <a:pt x="41" y="59"/>
                </a:cubicBezTo>
                <a:cubicBezTo>
                  <a:pt x="41" y="59"/>
                  <a:pt x="41" y="59"/>
                  <a:pt x="41" y="59"/>
                </a:cubicBezTo>
                <a:cubicBezTo>
                  <a:pt x="42" y="59"/>
                  <a:pt x="42" y="60"/>
                  <a:pt x="42" y="60"/>
                </a:cubicBezTo>
                <a:cubicBezTo>
                  <a:pt x="42" y="61"/>
                  <a:pt x="42" y="61"/>
                  <a:pt x="41" y="62"/>
                </a:cubicBezTo>
                <a:cubicBezTo>
                  <a:pt x="41" y="62"/>
                  <a:pt x="41" y="62"/>
                  <a:pt x="41" y="62"/>
                </a:cubicBezTo>
                <a:cubicBezTo>
                  <a:pt x="41" y="62"/>
                  <a:pt x="41" y="62"/>
                  <a:pt x="40" y="62"/>
                </a:cubicBezTo>
                <a:cubicBezTo>
                  <a:pt x="40" y="62"/>
                  <a:pt x="39" y="62"/>
                  <a:pt x="39" y="62"/>
                </a:cubicBezTo>
                <a:cubicBezTo>
                  <a:pt x="38" y="61"/>
                  <a:pt x="38" y="61"/>
                  <a:pt x="38" y="60"/>
                </a:cubicBezTo>
                <a:cubicBezTo>
                  <a:pt x="38" y="60"/>
                  <a:pt x="38" y="59"/>
                  <a:pt x="39" y="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53" name="菱形 52"/>
          <p:cNvSpPr/>
          <p:nvPr/>
        </p:nvSpPr>
        <p:spPr>
          <a:xfrm>
            <a:off x="4743396" y="1448852"/>
            <a:ext cx="664665" cy="66466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02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4" name="Freeform 7"/>
          <p:cNvSpPr/>
          <p:nvPr/>
        </p:nvSpPr>
        <p:spPr bwMode="auto">
          <a:xfrm>
            <a:off x="4795631" y="1961698"/>
            <a:ext cx="106887" cy="213392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5" name="Freeform 7"/>
          <p:cNvSpPr/>
          <p:nvPr/>
        </p:nvSpPr>
        <p:spPr bwMode="auto">
          <a:xfrm>
            <a:off x="5275614" y="1607652"/>
            <a:ext cx="86920" cy="17353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6" name="Freeform 7"/>
          <p:cNvSpPr/>
          <p:nvPr/>
        </p:nvSpPr>
        <p:spPr bwMode="auto">
          <a:xfrm>
            <a:off x="4695663" y="1396374"/>
            <a:ext cx="167709" cy="334816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7" name="Freeform 7"/>
          <p:cNvSpPr/>
          <p:nvPr/>
        </p:nvSpPr>
        <p:spPr bwMode="auto">
          <a:xfrm>
            <a:off x="5362539" y="1895480"/>
            <a:ext cx="173225" cy="345828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8" name="Freeform 7"/>
          <p:cNvSpPr/>
          <p:nvPr/>
        </p:nvSpPr>
        <p:spPr bwMode="auto">
          <a:xfrm flipH="1">
            <a:off x="4534779" y="1396374"/>
            <a:ext cx="160883" cy="334818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6499903" y="2426956"/>
            <a:ext cx="1742509" cy="2081474"/>
            <a:chOff x="5986461" y="1572906"/>
            <a:chExt cx="2089151" cy="2495550"/>
          </a:xfrm>
        </p:grpSpPr>
        <p:sp>
          <p:nvSpPr>
            <p:cNvPr id="24" name="Freeform 5"/>
            <p:cNvSpPr/>
            <p:nvPr/>
          </p:nvSpPr>
          <p:spPr bwMode="auto">
            <a:xfrm>
              <a:off x="5986461" y="2230131"/>
              <a:ext cx="1062038" cy="1838325"/>
            </a:xfrm>
            <a:custGeom>
              <a:avLst/>
              <a:gdLst>
                <a:gd name="T0" fmla="*/ 117 w 1069"/>
                <a:gd name="T1" fmla="*/ 0 h 1851"/>
                <a:gd name="T2" fmla="*/ 234 w 1069"/>
                <a:gd name="T3" fmla="*/ 117 h 1851"/>
                <a:gd name="T4" fmla="*/ 234 w 1069"/>
                <a:gd name="T5" fmla="*/ 902 h 1851"/>
                <a:gd name="T6" fmla="*/ 952 w 1069"/>
                <a:gd name="T7" fmla="*/ 902 h 1851"/>
                <a:gd name="T8" fmla="*/ 1069 w 1069"/>
                <a:gd name="T9" fmla="*/ 1019 h 1851"/>
                <a:gd name="T10" fmla="*/ 952 w 1069"/>
                <a:gd name="T11" fmla="*/ 1135 h 1851"/>
                <a:gd name="T12" fmla="*/ 563 w 1069"/>
                <a:gd name="T13" fmla="*/ 1135 h 1851"/>
                <a:gd name="T14" fmla="*/ 563 w 1069"/>
                <a:gd name="T15" fmla="*/ 1746 h 1851"/>
                <a:gd name="T16" fmla="*/ 835 w 1069"/>
                <a:gd name="T17" fmla="*/ 1746 h 1851"/>
                <a:gd name="T18" fmla="*/ 835 w 1069"/>
                <a:gd name="T19" fmla="*/ 1746 h 1851"/>
                <a:gd name="T20" fmla="*/ 835 w 1069"/>
                <a:gd name="T21" fmla="*/ 1746 h 1851"/>
                <a:gd name="T22" fmla="*/ 889 w 1069"/>
                <a:gd name="T23" fmla="*/ 1797 h 1851"/>
                <a:gd name="T24" fmla="*/ 835 w 1069"/>
                <a:gd name="T25" fmla="*/ 1851 h 1851"/>
                <a:gd name="T26" fmla="*/ 835 w 1069"/>
                <a:gd name="T27" fmla="*/ 1851 h 1851"/>
                <a:gd name="T28" fmla="*/ 835 w 1069"/>
                <a:gd name="T29" fmla="*/ 1851 h 1851"/>
                <a:gd name="T30" fmla="*/ 266 w 1069"/>
                <a:gd name="T31" fmla="*/ 1851 h 1851"/>
                <a:gd name="T32" fmla="*/ 266 w 1069"/>
                <a:gd name="T33" fmla="*/ 1851 h 1851"/>
                <a:gd name="T34" fmla="*/ 215 w 1069"/>
                <a:gd name="T35" fmla="*/ 1797 h 1851"/>
                <a:gd name="T36" fmla="*/ 266 w 1069"/>
                <a:gd name="T37" fmla="*/ 1746 h 1851"/>
                <a:gd name="T38" fmla="*/ 266 w 1069"/>
                <a:gd name="T39" fmla="*/ 1746 h 1851"/>
                <a:gd name="T40" fmla="*/ 500 w 1069"/>
                <a:gd name="T41" fmla="*/ 1746 h 1851"/>
                <a:gd name="T42" fmla="*/ 500 w 1069"/>
                <a:gd name="T43" fmla="*/ 1135 h 1851"/>
                <a:gd name="T44" fmla="*/ 110 w 1069"/>
                <a:gd name="T45" fmla="*/ 1135 h 1851"/>
                <a:gd name="T46" fmla="*/ 110 w 1069"/>
                <a:gd name="T47" fmla="*/ 1135 h 1851"/>
                <a:gd name="T48" fmla="*/ 0 w 1069"/>
                <a:gd name="T49" fmla="*/ 1019 h 1851"/>
                <a:gd name="T50" fmla="*/ 0 w 1069"/>
                <a:gd name="T51" fmla="*/ 117 h 1851"/>
                <a:gd name="T52" fmla="*/ 117 w 1069"/>
                <a:gd name="T53" fmla="*/ 0 h 1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69" h="1851">
                  <a:moveTo>
                    <a:pt x="117" y="0"/>
                  </a:moveTo>
                  <a:cubicBezTo>
                    <a:pt x="180" y="0"/>
                    <a:pt x="234" y="52"/>
                    <a:pt x="234" y="117"/>
                  </a:cubicBezTo>
                  <a:cubicBezTo>
                    <a:pt x="234" y="902"/>
                    <a:pt x="234" y="902"/>
                    <a:pt x="234" y="902"/>
                  </a:cubicBezTo>
                  <a:cubicBezTo>
                    <a:pt x="952" y="902"/>
                    <a:pt x="952" y="902"/>
                    <a:pt x="952" y="902"/>
                  </a:cubicBezTo>
                  <a:cubicBezTo>
                    <a:pt x="1015" y="902"/>
                    <a:pt x="1069" y="954"/>
                    <a:pt x="1069" y="1019"/>
                  </a:cubicBezTo>
                  <a:cubicBezTo>
                    <a:pt x="1069" y="1082"/>
                    <a:pt x="1015" y="1135"/>
                    <a:pt x="952" y="1135"/>
                  </a:cubicBezTo>
                  <a:cubicBezTo>
                    <a:pt x="563" y="1135"/>
                    <a:pt x="563" y="1135"/>
                    <a:pt x="563" y="1135"/>
                  </a:cubicBezTo>
                  <a:cubicBezTo>
                    <a:pt x="563" y="1746"/>
                    <a:pt x="563" y="1746"/>
                    <a:pt x="563" y="1746"/>
                  </a:cubicBezTo>
                  <a:cubicBezTo>
                    <a:pt x="835" y="1746"/>
                    <a:pt x="835" y="1746"/>
                    <a:pt x="835" y="1746"/>
                  </a:cubicBezTo>
                  <a:cubicBezTo>
                    <a:pt x="835" y="1746"/>
                    <a:pt x="835" y="1746"/>
                    <a:pt x="835" y="1746"/>
                  </a:cubicBezTo>
                  <a:cubicBezTo>
                    <a:pt x="835" y="1746"/>
                    <a:pt x="835" y="1746"/>
                    <a:pt x="835" y="1746"/>
                  </a:cubicBezTo>
                  <a:cubicBezTo>
                    <a:pt x="866" y="1746"/>
                    <a:pt x="889" y="1769"/>
                    <a:pt x="889" y="1797"/>
                  </a:cubicBezTo>
                  <a:cubicBezTo>
                    <a:pt x="889" y="1828"/>
                    <a:pt x="866" y="1851"/>
                    <a:pt x="835" y="1851"/>
                  </a:cubicBezTo>
                  <a:cubicBezTo>
                    <a:pt x="835" y="1851"/>
                    <a:pt x="835" y="1851"/>
                    <a:pt x="835" y="1851"/>
                  </a:cubicBezTo>
                  <a:cubicBezTo>
                    <a:pt x="835" y="1851"/>
                    <a:pt x="835" y="1851"/>
                    <a:pt x="835" y="1851"/>
                  </a:cubicBezTo>
                  <a:cubicBezTo>
                    <a:pt x="266" y="1851"/>
                    <a:pt x="266" y="1851"/>
                    <a:pt x="266" y="1851"/>
                  </a:cubicBezTo>
                  <a:cubicBezTo>
                    <a:pt x="266" y="1851"/>
                    <a:pt x="266" y="1851"/>
                    <a:pt x="266" y="1851"/>
                  </a:cubicBezTo>
                  <a:cubicBezTo>
                    <a:pt x="238" y="1851"/>
                    <a:pt x="215" y="1828"/>
                    <a:pt x="215" y="1797"/>
                  </a:cubicBezTo>
                  <a:cubicBezTo>
                    <a:pt x="215" y="1769"/>
                    <a:pt x="238" y="1746"/>
                    <a:pt x="266" y="1746"/>
                  </a:cubicBezTo>
                  <a:cubicBezTo>
                    <a:pt x="266" y="1746"/>
                    <a:pt x="266" y="1746"/>
                    <a:pt x="266" y="1746"/>
                  </a:cubicBezTo>
                  <a:cubicBezTo>
                    <a:pt x="500" y="1746"/>
                    <a:pt x="500" y="1746"/>
                    <a:pt x="500" y="1746"/>
                  </a:cubicBezTo>
                  <a:cubicBezTo>
                    <a:pt x="500" y="1135"/>
                    <a:pt x="500" y="1135"/>
                    <a:pt x="500" y="1135"/>
                  </a:cubicBezTo>
                  <a:cubicBezTo>
                    <a:pt x="110" y="1135"/>
                    <a:pt x="110" y="1135"/>
                    <a:pt x="110" y="1135"/>
                  </a:cubicBezTo>
                  <a:cubicBezTo>
                    <a:pt x="110" y="1135"/>
                    <a:pt x="110" y="1135"/>
                    <a:pt x="110" y="1135"/>
                  </a:cubicBezTo>
                  <a:cubicBezTo>
                    <a:pt x="49" y="1131"/>
                    <a:pt x="0" y="1082"/>
                    <a:pt x="0" y="1019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52"/>
                    <a:pt x="52" y="0"/>
                    <a:pt x="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Oval 6"/>
            <p:cNvSpPr>
              <a:spLocks noChangeArrowheads="1"/>
            </p:cNvSpPr>
            <p:nvPr/>
          </p:nvSpPr>
          <p:spPr bwMode="auto">
            <a:xfrm>
              <a:off x="6332536" y="1572906"/>
              <a:ext cx="412750" cy="412750"/>
            </a:xfrm>
            <a:prstGeom prst="ellipse">
              <a:avLst/>
            </a:prstGeom>
            <a:solidFill>
              <a:srgbClr val="A7B7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7"/>
            <p:cNvSpPr/>
            <p:nvPr/>
          </p:nvSpPr>
          <p:spPr bwMode="auto">
            <a:xfrm>
              <a:off x="6318249" y="2060268"/>
              <a:ext cx="998538" cy="1774825"/>
            </a:xfrm>
            <a:custGeom>
              <a:avLst/>
              <a:gdLst>
                <a:gd name="T0" fmla="*/ 208 w 1004"/>
                <a:gd name="T1" fmla="*/ 0 h 1787"/>
                <a:gd name="T2" fmla="*/ 345 w 1004"/>
                <a:gd name="T3" fmla="*/ 54 h 1787"/>
                <a:gd name="T4" fmla="*/ 345 w 1004"/>
                <a:gd name="T5" fmla="*/ 54 h 1787"/>
                <a:gd name="T6" fmla="*/ 345 w 1004"/>
                <a:gd name="T7" fmla="*/ 54 h 1787"/>
                <a:gd name="T8" fmla="*/ 363 w 1004"/>
                <a:gd name="T9" fmla="*/ 72 h 1787"/>
                <a:gd name="T10" fmla="*/ 617 w 1004"/>
                <a:gd name="T11" fmla="*/ 333 h 1787"/>
                <a:gd name="T12" fmla="*/ 937 w 1004"/>
                <a:gd name="T13" fmla="*/ 333 h 1787"/>
                <a:gd name="T14" fmla="*/ 1004 w 1004"/>
                <a:gd name="T15" fmla="*/ 400 h 1787"/>
                <a:gd name="T16" fmla="*/ 937 w 1004"/>
                <a:gd name="T17" fmla="*/ 467 h 1787"/>
                <a:gd name="T18" fmla="*/ 577 w 1004"/>
                <a:gd name="T19" fmla="*/ 467 h 1787"/>
                <a:gd name="T20" fmla="*/ 412 w 1004"/>
                <a:gd name="T21" fmla="*/ 303 h 1787"/>
                <a:gd name="T22" fmla="*/ 412 w 1004"/>
                <a:gd name="T23" fmla="*/ 782 h 1787"/>
                <a:gd name="T24" fmla="*/ 937 w 1004"/>
                <a:gd name="T25" fmla="*/ 782 h 1787"/>
                <a:gd name="T26" fmla="*/ 937 w 1004"/>
                <a:gd name="T27" fmla="*/ 782 h 1787"/>
                <a:gd name="T28" fmla="*/ 1002 w 1004"/>
                <a:gd name="T29" fmla="*/ 847 h 1787"/>
                <a:gd name="T30" fmla="*/ 1002 w 1004"/>
                <a:gd name="T31" fmla="*/ 849 h 1787"/>
                <a:gd name="T32" fmla="*/ 1002 w 1004"/>
                <a:gd name="T33" fmla="*/ 849 h 1787"/>
                <a:gd name="T34" fmla="*/ 1002 w 1004"/>
                <a:gd name="T35" fmla="*/ 1677 h 1787"/>
                <a:gd name="T36" fmla="*/ 890 w 1004"/>
                <a:gd name="T37" fmla="*/ 1787 h 1787"/>
                <a:gd name="T38" fmla="*/ 779 w 1004"/>
                <a:gd name="T39" fmla="*/ 1677 h 1787"/>
                <a:gd name="T40" fmla="*/ 779 w 1004"/>
                <a:gd name="T41" fmla="*/ 1024 h 1787"/>
                <a:gd name="T42" fmla="*/ 208 w 1004"/>
                <a:gd name="T43" fmla="*/ 1024 h 1787"/>
                <a:gd name="T44" fmla="*/ 0 w 1004"/>
                <a:gd name="T45" fmla="*/ 817 h 1787"/>
                <a:gd name="T46" fmla="*/ 0 w 1004"/>
                <a:gd name="T47" fmla="*/ 207 h 1787"/>
                <a:gd name="T48" fmla="*/ 208 w 1004"/>
                <a:gd name="T49" fmla="*/ 0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04" h="1787">
                  <a:moveTo>
                    <a:pt x="208" y="0"/>
                  </a:moveTo>
                  <a:cubicBezTo>
                    <a:pt x="259" y="0"/>
                    <a:pt x="309" y="21"/>
                    <a:pt x="345" y="54"/>
                  </a:cubicBezTo>
                  <a:cubicBezTo>
                    <a:pt x="345" y="54"/>
                    <a:pt x="345" y="54"/>
                    <a:pt x="345" y="54"/>
                  </a:cubicBezTo>
                  <a:cubicBezTo>
                    <a:pt x="345" y="54"/>
                    <a:pt x="345" y="54"/>
                    <a:pt x="345" y="54"/>
                  </a:cubicBezTo>
                  <a:cubicBezTo>
                    <a:pt x="352" y="59"/>
                    <a:pt x="358" y="65"/>
                    <a:pt x="363" y="72"/>
                  </a:cubicBezTo>
                  <a:cubicBezTo>
                    <a:pt x="617" y="333"/>
                    <a:pt x="617" y="333"/>
                    <a:pt x="617" y="333"/>
                  </a:cubicBezTo>
                  <a:cubicBezTo>
                    <a:pt x="937" y="333"/>
                    <a:pt x="937" y="333"/>
                    <a:pt x="937" y="333"/>
                  </a:cubicBezTo>
                  <a:cubicBezTo>
                    <a:pt x="973" y="333"/>
                    <a:pt x="1004" y="362"/>
                    <a:pt x="1004" y="400"/>
                  </a:cubicBezTo>
                  <a:cubicBezTo>
                    <a:pt x="1004" y="438"/>
                    <a:pt x="973" y="467"/>
                    <a:pt x="937" y="467"/>
                  </a:cubicBezTo>
                  <a:cubicBezTo>
                    <a:pt x="577" y="467"/>
                    <a:pt x="577" y="467"/>
                    <a:pt x="577" y="467"/>
                  </a:cubicBezTo>
                  <a:cubicBezTo>
                    <a:pt x="412" y="303"/>
                    <a:pt x="412" y="303"/>
                    <a:pt x="412" y="303"/>
                  </a:cubicBezTo>
                  <a:cubicBezTo>
                    <a:pt x="412" y="782"/>
                    <a:pt x="412" y="782"/>
                    <a:pt x="412" y="782"/>
                  </a:cubicBezTo>
                  <a:cubicBezTo>
                    <a:pt x="937" y="782"/>
                    <a:pt x="937" y="782"/>
                    <a:pt x="937" y="782"/>
                  </a:cubicBezTo>
                  <a:cubicBezTo>
                    <a:pt x="937" y="782"/>
                    <a:pt x="937" y="782"/>
                    <a:pt x="937" y="782"/>
                  </a:cubicBezTo>
                  <a:cubicBezTo>
                    <a:pt x="973" y="782"/>
                    <a:pt x="1002" y="811"/>
                    <a:pt x="1002" y="847"/>
                  </a:cubicBezTo>
                  <a:cubicBezTo>
                    <a:pt x="1002" y="849"/>
                    <a:pt x="1002" y="849"/>
                    <a:pt x="1002" y="849"/>
                  </a:cubicBezTo>
                  <a:cubicBezTo>
                    <a:pt x="1002" y="849"/>
                    <a:pt x="1002" y="849"/>
                    <a:pt x="1002" y="849"/>
                  </a:cubicBezTo>
                  <a:cubicBezTo>
                    <a:pt x="1002" y="1677"/>
                    <a:pt x="1002" y="1677"/>
                    <a:pt x="1002" y="1677"/>
                  </a:cubicBezTo>
                  <a:cubicBezTo>
                    <a:pt x="1002" y="1738"/>
                    <a:pt x="953" y="1787"/>
                    <a:pt x="890" y="1787"/>
                  </a:cubicBezTo>
                  <a:cubicBezTo>
                    <a:pt x="829" y="1787"/>
                    <a:pt x="779" y="1738"/>
                    <a:pt x="779" y="1677"/>
                  </a:cubicBezTo>
                  <a:cubicBezTo>
                    <a:pt x="779" y="1024"/>
                    <a:pt x="779" y="1024"/>
                    <a:pt x="779" y="1024"/>
                  </a:cubicBezTo>
                  <a:cubicBezTo>
                    <a:pt x="208" y="1024"/>
                    <a:pt x="208" y="1024"/>
                    <a:pt x="208" y="1024"/>
                  </a:cubicBezTo>
                  <a:cubicBezTo>
                    <a:pt x="93" y="1024"/>
                    <a:pt x="0" y="932"/>
                    <a:pt x="0" y="817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92"/>
                    <a:pt x="93" y="0"/>
                    <a:pt x="208" y="0"/>
                  </a:cubicBezTo>
                  <a:close/>
                </a:path>
              </a:pathLst>
            </a:custGeom>
            <a:solidFill>
              <a:srgbClr val="A7B7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8"/>
            <p:cNvSpPr/>
            <p:nvPr/>
          </p:nvSpPr>
          <p:spPr bwMode="auto">
            <a:xfrm>
              <a:off x="7048499" y="2596843"/>
              <a:ext cx="1027113" cy="1471612"/>
            </a:xfrm>
            <a:custGeom>
              <a:avLst/>
              <a:gdLst>
                <a:gd name="T0" fmla="*/ 953 w 1032"/>
                <a:gd name="T1" fmla="*/ 0 h 1481"/>
                <a:gd name="T2" fmla="*/ 911 w 1032"/>
                <a:gd name="T3" fmla="*/ 0 h 1481"/>
                <a:gd name="T4" fmla="*/ 79 w 1032"/>
                <a:gd name="T5" fmla="*/ 0 h 1481"/>
                <a:gd name="T6" fmla="*/ 0 w 1032"/>
                <a:gd name="T7" fmla="*/ 79 h 1481"/>
                <a:gd name="T8" fmla="*/ 79 w 1032"/>
                <a:gd name="T9" fmla="*/ 158 h 1481"/>
                <a:gd name="T10" fmla="*/ 595 w 1032"/>
                <a:gd name="T11" fmla="*/ 158 h 1481"/>
                <a:gd name="T12" fmla="*/ 595 w 1032"/>
                <a:gd name="T13" fmla="*/ 1360 h 1481"/>
                <a:gd name="T14" fmla="*/ 308 w 1032"/>
                <a:gd name="T15" fmla="*/ 1360 h 1481"/>
                <a:gd name="T16" fmla="*/ 247 w 1032"/>
                <a:gd name="T17" fmla="*/ 1420 h 1481"/>
                <a:gd name="T18" fmla="*/ 308 w 1032"/>
                <a:gd name="T19" fmla="*/ 1481 h 1481"/>
                <a:gd name="T20" fmla="*/ 957 w 1032"/>
                <a:gd name="T21" fmla="*/ 1481 h 1481"/>
                <a:gd name="T22" fmla="*/ 1018 w 1032"/>
                <a:gd name="T23" fmla="*/ 1420 h 1481"/>
                <a:gd name="T24" fmla="*/ 957 w 1032"/>
                <a:gd name="T25" fmla="*/ 1360 h 1481"/>
                <a:gd name="T26" fmla="*/ 845 w 1032"/>
                <a:gd name="T27" fmla="*/ 1360 h 1481"/>
                <a:gd name="T28" fmla="*/ 845 w 1032"/>
                <a:gd name="T29" fmla="*/ 158 h 1481"/>
                <a:gd name="T30" fmla="*/ 953 w 1032"/>
                <a:gd name="T31" fmla="*/ 158 h 1481"/>
                <a:gd name="T32" fmla="*/ 1032 w 1032"/>
                <a:gd name="T33" fmla="*/ 79 h 1481"/>
                <a:gd name="T34" fmla="*/ 953 w 1032"/>
                <a:gd name="T35" fmla="*/ 0 h 1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2" h="1481">
                  <a:moveTo>
                    <a:pt x="953" y="0"/>
                  </a:moveTo>
                  <a:cubicBezTo>
                    <a:pt x="938" y="0"/>
                    <a:pt x="925" y="0"/>
                    <a:pt x="911" y="0"/>
                  </a:cubicBezTo>
                  <a:cubicBezTo>
                    <a:pt x="435" y="0"/>
                    <a:pt x="79" y="0"/>
                    <a:pt x="79" y="0"/>
                  </a:cubicBezTo>
                  <a:cubicBezTo>
                    <a:pt x="35" y="0"/>
                    <a:pt x="0" y="35"/>
                    <a:pt x="0" y="79"/>
                  </a:cubicBezTo>
                  <a:cubicBezTo>
                    <a:pt x="0" y="123"/>
                    <a:pt x="35" y="158"/>
                    <a:pt x="79" y="158"/>
                  </a:cubicBezTo>
                  <a:cubicBezTo>
                    <a:pt x="595" y="158"/>
                    <a:pt x="595" y="158"/>
                    <a:pt x="595" y="158"/>
                  </a:cubicBezTo>
                  <a:cubicBezTo>
                    <a:pt x="595" y="1360"/>
                    <a:pt x="595" y="1360"/>
                    <a:pt x="595" y="1360"/>
                  </a:cubicBezTo>
                  <a:cubicBezTo>
                    <a:pt x="483" y="1360"/>
                    <a:pt x="308" y="1360"/>
                    <a:pt x="308" y="1360"/>
                  </a:cubicBezTo>
                  <a:cubicBezTo>
                    <a:pt x="275" y="1360"/>
                    <a:pt x="247" y="1388"/>
                    <a:pt x="247" y="1420"/>
                  </a:cubicBezTo>
                  <a:cubicBezTo>
                    <a:pt x="247" y="1453"/>
                    <a:pt x="275" y="1481"/>
                    <a:pt x="308" y="1481"/>
                  </a:cubicBezTo>
                  <a:cubicBezTo>
                    <a:pt x="420" y="1481"/>
                    <a:pt x="957" y="1481"/>
                    <a:pt x="957" y="1481"/>
                  </a:cubicBezTo>
                  <a:cubicBezTo>
                    <a:pt x="992" y="1481"/>
                    <a:pt x="1018" y="1453"/>
                    <a:pt x="1018" y="1420"/>
                  </a:cubicBezTo>
                  <a:cubicBezTo>
                    <a:pt x="1018" y="1388"/>
                    <a:pt x="992" y="1360"/>
                    <a:pt x="957" y="1360"/>
                  </a:cubicBezTo>
                  <a:cubicBezTo>
                    <a:pt x="845" y="1360"/>
                    <a:pt x="845" y="1360"/>
                    <a:pt x="845" y="1360"/>
                  </a:cubicBezTo>
                  <a:cubicBezTo>
                    <a:pt x="845" y="158"/>
                    <a:pt x="845" y="158"/>
                    <a:pt x="845" y="158"/>
                  </a:cubicBezTo>
                  <a:cubicBezTo>
                    <a:pt x="953" y="158"/>
                    <a:pt x="953" y="158"/>
                    <a:pt x="953" y="158"/>
                  </a:cubicBezTo>
                  <a:cubicBezTo>
                    <a:pt x="997" y="158"/>
                    <a:pt x="1032" y="123"/>
                    <a:pt x="1032" y="79"/>
                  </a:cubicBezTo>
                  <a:cubicBezTo>
                    <a:pt x="1032" y="35"/>
                    <a:pt x="997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9"/>
            <p:cNvSpPr/>
            <p:nvPr/>
          </p:nvSpPr>
          <p:spPr bwMode="auto">
            <a:xfrm>
              <a:off x="7359649" y="2045981"/>
              <a:ext cx="652463" cy="520700"/>
            </a:xfrm>
            <a:custGeom>
              <a:avLst/>
              <a:gdLst>
                <a:gd name="T0" fmla="*/ 624 w 657"/>
                <a:gd name="T1" fmla="*/ 6 h 525"/>
                <a:gd name="T2" fmla="*/ 576 w 657"/>
                <a:gd name="T3" fmla="*/ 32 h 525"/>
                <a:gd name="T4" fmla="*/ 576 w 657"/>
                <a:gd name="T5" fmla="*/ 32 h 525"/>
                <a:gd name="T6" fmla="*/ 576 w 657"/>
                <a:gd name="T7" fmla="*/ 33 h 525"/>
                <a:gd name="T8" fmla="*/ 576 w 657"/>
                <a:gd name="T9" fmla="*/ 34 h 525"/>
                <a:gd name="T10" fmla="*/ 575 w 657"/>
                <a:gd name="T11" fmla="*/ 35 h 525"/>
                <a:gd name="T12" fmla="*/ 468 w 657"/>
                <a:gd name="T13" fmla="*/ 447 h 525"/>
                <a:gd name="T14" fmla="*/ 39 w 657"/>
                <a:gd name="T15" fmla="*/ 447 h 525"/>
                <a:gd name="T16" fmla="*/ 39 w 657"/>
                <a:gd name="T17" fmla="*/ 447 h 525"/>
                <a:gd name="T18" fmla="*/ 0 w 657"/>
                <a:gd name="T19" fmla="*/ 486 h 525"/>
                <a:gd name="T20" fmla="*/ 39 w 657"/>
                <a:gd name="T21" fmla="*/ 525 h 525"/>
                <a:gd name="T22" fmla="*/ 39 w 657"/>
                <a:gd name="T23" fmla="*/ 525 h 525"/>
                <a:gd name="T24" fmla="*/ 498 w 657"/>
                <a:gd name="T25" fmla="*/ 525 h 525"/>
                <a:gd name="T26" fmla="*/ 536 w 657"/>
                <a:gd name="T27" fmla="*/ 496 h 525"/>
                <a:gd name="T28" fmla="*/ 536 w 657"/>
                <a:gd name="T29" fmla="*/ 496 h 525"/>
                <a:gd name="T30" fmla="*/ 652 w 657"/>
                <a:gd name="T31" fmla="*/ 52 h 525"/>
                <a:gd name="T32" fmla="*/ 652 w 657"/>
                <a:gd name="T33" fmla="*/ 52 h 525"/>
                <a:gd name="T34" fmla="*/ 624 w 657"/>
                <a:gd name="T35" fmla="*/ 6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7" h="525">
                  <a:moveTo>
                    <a:pt x="624" y="6"/>
                  </a:moveTo>
                  <a:cubicBezTo>
                    <a:pt x="603" y="0"/>
                    <a:pt x="582" y="12"/>
                    <a:pt x="576" y="32"/>
                  </a:cubicBezTo>
                  <a:cubicBezTo>
                    <a:pt x="576" y="32"/>
                    <a:pt x="576" y="32"/>
                    <a:pt x="576" y="32"/>
                  </a:cubicBezTo>
                  <a:cubicBezTo>
                    <a:pt x="576" y="33"/>
                    <a:pt x="576" y="33"/>
                    <a:pt x="576" y="33"/>
                  </a:cubicBezTo>
                  <a:cubicBezTo>
                    <a:pt x="576" y="33"/>
                    <a:pt x="576" y="34"/>
                    <a:pt x="576" y="34"/>
                  </a:cubicBezTo>
                  <a:cubicBezTo>
                    <a:pt x="576" y="34"/>
                    <a:pt x="576" y="34"/>
                    <a:pt x="575" y="35"/>
                  </a:cubicBezTo>
                  <a:cubicBezTo>
                    <a:pt x="468" y="447"/>
                    <a:pt x="468" y="447"/>
                    <a:pt x="468" y="447"/>
                  </a:cubicBezTo>
                  <a:cubicBezTo>
                    <a:pt x="39" y="447"/>
                    <a:pt x="39" y="447"/>
                    <a:pt x="39" y="447"/>
                  </a:cubicBezTo>
                  <a:cubicBezTo>
                    <a:pt x="39" y="447"/>
                    <a:pt x="39" y="447"/>
                    <a:pt x="39" y="447"/>
                  </a:cubicBezTo>
                  <a:cubicBezTo>
                    <a:pt x="18" y="447"/>
                    <a:pt x="0" y="464"/>
                    <a:pt x="0" y="486"/>
                  </a:cubicBezTo>
                  <a:cubicBezTo>
                    <a:pt x="0" y="508"/>
                    <a:pt x="18" y="525"/>
                    <a:pt x="39" y="525"/>
                  </a:cubicBezTo>
                  <a:cubicBezTo>
                    <a:pt x="39" y="525"/>
                    <a:pt x="39" y="525"/>
                    <a:pt x="39" y="525"/>
                  </a:cubicBezTo>
                  <a:cubicBezTo>
                    <a:pt x="498" y="525"/>
                    <a:pt x="498" y="525"/>
                    <a:pt x="498" y="525"/>
                  </a:cubicBezTo>
                  <a:cubicBezTo>
                    <a:pt x="516" y="525"/>
                    <a:pt x="532" y="513"/>
                    <a:pt x="536" y="496"/>
                  </a:cubicBezTo>
                  <a:cubicBezTo>
                    <a:pt x="536" y="496"/>
                    <a:pt x="536" y="496"/>
                    <a:pt x="536" y="496"/>
                  </a:cubicBezTo>
                  <a:cubicBezTo>
                    <a:pt x="652" y="52"/>
                    <a:pt x="652" y="52"/>
                    <a:pt x="652" y="52"/>
                  </a:cubicBezTo>
                  <a:cubicBezTo>
                    <a:pt x="652" y="52"/>
                    <a:pt x="652" y="52"/>
                    <a:pt x="652" y="52"/>
                  </a:cubicBezTo>
                  <a:cubicBezTo>
                    <a:pt x="657" y="32"/>
                    <a:pt x="644" y="11"/>
                    <a:pt x="624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0"/>
            <p:cNvSpPr>
              <a:spLocks noEditPoints="1"/>
            </p:cNvSpPr>
            <p:nvPr/>
          </p:nvSpPr>
          <p:spPr bwMode="auto">
            <a:xfrm>
              <a:off x="7385049" y="1947556"/>
              <a:ext cx="350838" cy="354012"/>
            </a:xfrm>
            <a:custGeom>
              <a:avLst/>
              <a:gdLst>
                <a:gd name="T0" fmla="*/ 328 w 353"/>
                <a:gd name="T1" fmla="*/ 185 h 355"/>
                <a:gd name="T2" fmla="*/ 327 w 353"/>
                <a:gd name="T3" fmla="*/ 168 h 355"/>
                <a:gd name="T4" fmla="*/ 352 w 353"/>
                <a:gd name="T5" fmla="*/ 150 h 355"/>
                <a:gd name="T6" fmla="*/ 342 w 353"/>
                <a:gd name="T7" fmla="*/ 110 h 355"/>
                <a:gd name="T8" fmla="*/ 310 w 353"/>
                <a:gd name="T9" fmla="*/ 109 h 355"/>
                <a:gd name="T10" fmla="*/ 302 w 353"/>
                <a:gd name="T11" fmla="*/ 95 h 355"/>
                <a:gd name="T12" fmla="*/ 316 w 353"/>
                <a:gd name="T13" fmla="*/ 65 h 355"/>
                <a:gd name="T14" fmla="*/ 285 w 353"/>
                <a:gd name="T15" fmla="*/ 36 h 355"/>
                <a:gd name="T16" fmla="*/ 257 w 353"/>
                <a:gd name="T17" fmla="*/ 50 h 355"/>
                <a:gd name="T18" fmla="*/ 243 w 353"/>
                <a:gd name="T19" fmla="*/ 42 h 355"/>
                <a:gd name="T20" fmla="*/ 241 w 353"/>
                <a:gd name="T21" fmla="*/ 11 h 355"/>
                <a:gd name="T22" fmla="*/ 220 w 353"/>
                <a:gd name="T23" fmla="*/ 5 h 355"/>
                <a:gd name="T24" fmla="*/ 200 w 353"/>
                <a:gd name="T25" fmla="*/ 0 h 355"/>
                <a:gd name="T26" fmla="*/ 184 w 353"/>
                <a:gd name="T27" fmla="*/ 27 h 355"/>
                <a:gd name="T28" fmla="*/ 167 w 353"/>
                <a:gd name="T29" fmla="*/ 27 h 355"/>
                <a:gd name="T30" fmla="*/ 149 w 353"/>
                <a:gd name="T31" fmla="*/ 1 h 355"/>
                <a:gd name="T32" fmla="*/ 109 w 353"/>
                <a:gd name="T33" fmla="*/ 12 h 355"/>
                <a:gd name="T34" fmla="*/ 107 w 353"/>
                <a:gd name="T35" fmla="*/ 43 h 355"/>
                <a:gd name="T36" fmla="*/ 93 w 353"/>
                <a:gd name="T37" fmla="*/ 52 h 355"/>
                <a:gd name="T38" fmla="*/ 65 w 353"/>
                <a:gd name="T39" fmla="*/ 38 h 355"/>
                <a:gd name="T40" fmla="*/ 36 w 353"/>
                <a:gd name="T41" fmla="*/ 68 h 355"/>
                <a:gd name="T42" fmla="*/ 49 w 353"/>
                <a:gd name="T43" fmla="*/ 96 h 355"/>
                <a:gd name="T44" fmla="*/ 41 w 353"/>
                <a:gd name="T45" fmla="*/ 111 h 355"/>
                <a:gd name="T46" fmla="*/ 10 w 353"/>
                <a:gd name="T47" fmla="*/ 113 h 355"/>
                <a:gd name="T48" fmla="*/ 5 w 353"/>
                <a:gd name="T49" fmla="*/ 133 h 355"/>
                <a:gd name="T50" fmla="*/ 0 w 353"/>
                <a:gd name="T51" fmla="*/ 154 h 355"/>
                <a:gd name="T52" fmla="*/ 26 w 353"/>
                <a:gd name="T53" fmla="*/ 171 h 355"/>
                <a:gd name="T54" fmla="*/ 26 w 353"/>
                <a:gd name="T55" fmla="*/ 187 h 355"/>
                <a:gd name="T56" fmla="*/ 0 w 353"/>
                <a:gd name="T57" fmla="*/ 206 h 355"/>
                <a:gd name="T58" fmla="*/ 11 w 353"/>
                <a:gd name="T59" fmla="*/ 246 h 355"/>
                <a:gd name="T60" fmla="*/ 43 w 353"/>
                <a:gd name="T61" fmla="*/ 247 h 355"/>
                <a:gd name="T62" fmla="*/ 52 w 353"/>
                <a:gd name="T63" fmla="*/ 261 h 355"/>
                <a:gd name="T64" fmla="*/ 38 w 353"/>
                <a:gd name="T65" fmla="*/ 290 h 355"/>
                <a:gd name="T66" fmla="*/ 68 w 353"/>
                <a:gd name="T67" fmla="*/ 320 h 355"/>
                <a:gd name="T68" fmla="*/ 96 w 353"/>
                <a:gd name="T69" fmla="*/ 305 h 355"/>
                <a:gd name="T70" fmla="*/ 110 w 353"/>
                <a:gd name="T71" fmla="*/ 314 h 355"/>
                <a:gd name="T72" fmla="*/ 112 w 353"/>
                <a:gd name="T73" fmla="*/ 344 h 355"/>
                <a:gd name="T74" fmla="*/ 132 w 353"/>
                <a:gd name="T75" fmla="*/ 350 h 355"/>
                <a:gd name="T76" fmla="*/ 153 w 353"/>
                <a:gd name="T77" fmla="*/ 355 h 355"/>
                <a:gd name="T78" fmla="*/ 170 w 353"/>
                <a:gd name="T79" fmla="*/ 329 h 355"/>
                <a:gd name="T80" fmla="*/ 186 w 353"/>
                <a:gd name="T81" fmla="*/ 329 h 355"/>
                <a:gd name="T82" fmla="*/ 204 w 353"/>
                <a:gd name="T83" fmla="*/ 355 h 355"/>
                <a:gd name="T84" fmla="*/ 244 w 353"/>
                <a:gd name="T85" fmla="*/ 344 h 355"/>
                <a:gd name="T86" fmla="*/ 246 w 353"/>
                <a:gd name="T87" fmla="*/ 312 h 355"/>
                <a:gd name="T88" fmla="*/ 260 w 353"/>
                <a:gd name="T89" fmla="*/ 304 h 355"/>
                <a:gd name="T90" fmla="*/ 288 w 353"/>
                <a:gd name="T91" fmla="*/ 318 h 355"/>
                <a:gd name="T92" fmla="*/ 318 w 353"/>
                <a:gd name="T93" fmla="*/ 288 h 355"/>
                <a:gd name="T94" fmla="*/ 303 w 353"/>
                <a:gd name="T95" fmla="*/ 260 h 355"/>
                <a:gd name="T96" fmla="*/ 311 w 353"/>
                <a:gd name="T97" fmla="*/ 245 h 355"/>
                <a:gd name="T98" fmla="*/ 342 w 353"/>
                <a:gd name="T99" fmla="*/ 243 h 355"/>
                <a:gd name="T100" fmla="*/ 348 w 353"/>
                <a:gd name="T101" fmla="*/ 222 h 355"/>
                <a:gd name="T102" fmla="*/ 353 w 353"/>
                <a:gd name="T103" fmla="*/ 202 h 355"/>
                <a:gd name="T104" fmla="*/ 328 w 353"/>
                <a:gd name="T105" fmla="*/ 185 h 355"/>
                <a:gd name="T106" fmla="*/ 328 w 353"/>
                <a:gd name="T107" fmla="*/ 185 h 355"/>
                <a:gd name="T108" fmla="*/ 152 w 353"/>
                <a:gd name="T109" fmla="*/ 272 h 355"/>
                <a:gd name="T110" fmla="*/ 83 w 353"/>
                <a:gd name="T111" fmla="*/ 154 h 355"/>
                <a:gd name="T112" fmla="*/ 200 w 353"/>
                <a:gd name="T113" fmla="*/ 84 h 355"/>
                <a:gd name="T114" fmla="*/ 270 w 353"/>
                <a:gd name="T115" fmla="*/ 202 h 355"/>
                <a:gd name="T116" fmla="*/ 152 w 353"/>
                <a:gd name="T117" fmla="*/ 272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53" h="355">
                  <a:moveTo>
                    <a:pt x="328" y="185"/>
                  </a:moveTo>
                  <a:cubicBezTo>
                    <a:pt x="328" y="179"/>
                    <a:pt x="328" y="174"/>
                    <a:pt x="327" y="168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42" y="110"/>
                    <a:pt x="342" y="110"/>
                    <a:pt x="342" y="110"/>
                  </a:cubicBezTo>
                  <a:cubicBezTo>
                    <a:pt x="310" y="109"/>
                    <a:pt x="310" y="109"/>
                    <a:pt x="310" y="109"/>
                  </a:cubicBezTo>
                  <a:cubicBezTo>
                    <a:pt x="308" y="103"/>
                    <a:pt x="305" y="98"/>
                    <a:pt x="302" y="95"/>
                  </a:cubicBezTo>
                  <a:cubicBezTo>
                    <a:pt x="316" y="65"/>
                    <a:pt x="316" y="65"/>
                    <a:pt x="316" y="65"/>
                  </a:cubicBezTo>
                  <a:cubicBezTo>
                    <a:pt x="285" y="36"/>
                    <a:pt x="285" y="36"/>
                    <a:pt x="285" y="36"/>
                  </a:cubicBezTo>
                  <a:cubicBezTo>
                    <a:pt x="257" y="50"/>
                    <a:pt x="257" y="50"/>
                    <a:pt x="257" y="50"/>
                  </a:cubicBezTo>
                  <a:cubicBezTo>
                    <a:pt x="253" y="48"/>
                    <a:pt x="248" y="45"/>
                    <a:pt x="243" y="42"/>
                  </a:cubicBezTo>
                  <a:cubicBezTo>
                    <a:pt x="241" y="11"/>
                    <a:pt x="241" y="11"/>
                    <a:pt x="241" y="11"/>
                  </a:cubicBezTo>
                  <a:cubicBezTo>
                    <a:pt x="220" y="5"/>
                    <a:pt x="220" y="5"/>
                    <a:pt x="220" y="5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84" y="27"/>
                    <a:pt x="184" y="27"/>
                    <a:pt x="184" y="27"/>
                  </a:cubicBezTo>
                  <a:cubicBezTo>
                    <a:pt x="178" y="27"/>
                    <a:pt x="172" y="27"/>
                    <a:pt x="167" y="27"/>
                  </a:cubicBezTo>
                  <a:cubicBezTo>
                    <a:pt x="149" y="1"/>
                    <a:pt x="149" y="1"/>
                    <a:pt x="149" y="1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02" y="46"/>
                    <a:pt x="97" y="49"/>
                    <a:pt x="93" y="52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36" y="68"/>
                    <a:pt x="36" y="68"/>
                    <a:pt x="36" y="68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7" y="101"/>
                    <a:pt x="44" y="106"/>
                    <a:pt x="41" y="111"/>
                  </a:cubicBezTo>
                  <a:cubicBezTo>
                    <a:pt x="10" y="113"/>
                    <a:pt x="10" y="113"/>
                    <a:pt x="10" y="113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26" y="171"/>
                    <a:pt x="26" y="171"/>
                    <a:pt x="26" y="171"/>
                  </a:cubicBezTo>
                  <a:cubicBezTo>
                    <a:pt x="26" y="177"/>
                    <a:pt x="26" y="182"/>
                    <a:pt x="26" y="187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11" y="246"/>
                    <a:pt x="11" y="246"/>
                    <a:pt x="11" y="246"/>
                  </a:cubicBezTo>
                  <a:cubicBezTo>
                    <a:pt x="43" y="247"/>
                    <a:pt x="43" y="247"/>
                    <a:pt x="43" y="247"/>
                  </a:cubicBezTo>
                  <a:cubicBezTo>
                    <a:pt x="46" y="253"/>
                    <a:pt x="48" y="257"/>
                    <a:pt x="52" y="261"/>
                  </a:cubicBezTo>
                  <a:cubicBezTo>
                    <a:pt x="38" y="290"/>
                    <a:pt x="38" y="290"/>
                    <a:pt x="38" y="290"/>
                  </a:cubicBezTo>
                  <a:cubicBezTo>
                    <a:pt x="68" y="320"/>
                    <a:pt x="68" y="320"/>
                    <a:pt x="68" y="320"/>
                  </a:cubicBezTo>
                  <a:cubicBezTo>
                    <a:pt x="96" y="305"/>
                    <a:pt x="96" y="305"/>
                    <a:pt x="96" y="305"/>
                  </a:cubicBezTo>
                  <a:cubicBezTo>
                    <a:pt x="100" y="308"/>
                    <a:pt x="104" y="311"/>
                    <a:pt x="110" y="314"/>
                  </a:cubicBezTo>
                  <a:cubicBezTo>
                    <a:pt x="112" y="344"/>
                    <a:pt x="112" y="344"/>
                    <a:pt x="112" y="344"/>
                  </a:cubicBezTo>
                  <a:cubicBezTo>
                    <a:pt x="132" y="350"/>
                    <a:pt x="132" y="350"/>
                    <a:pt x="132" y="350"/>
                  </a:cubicBezTo>
                  <a:cubicBezTo>
                    <a:pt x="153" y="355"/>
                    <a:pt x="153" y="355"/>
                    <a:pt x="153" y="355"/>
                  </a:cubicBezTo>
                  <a:cubicBezTo>
                    <a:pt x="170" y="329"/>
                    <a:pt x="170" y="329"/>
                    <a:pt x="170" y="329"/>
                  </a:cubicBezTo>
                  <a:cubicBezTo>
                    <a:pt x="176" y="329"/>
                    <a:pt x="181" y="329"/>
                    <a:pt x="186" y="329"/>
                  </a:cubicBezTo>
                  <a:cubicBezTo>
                    <a:pt x="204" y="355"/>
                    <a:pt x="204" y="355"/>
                    <a:pt x="204" y="355"/>
                  </a:cubicBezTo>
                  <a:cubicBezTo>
                    <a:pt x="244" y="344"/>
                    <a:pt x="244" y="344"/>
                    <a:pt x="244" y="344"/>
                  </a:cubicBezTo>
                  <a:cubicBezTo>
                    <a:pt x="246" y="312"/>
                    <a:pt x="246" y="312"/>
                    <a:pt x="246" y="312"/>
                  </a:cubicBezTo>
                  <a:cubicBezTo>
                    <a:pt x="250" y="310"/>
                    <a:pt x="256" y="307"/>
                    <a:pt x="260" y="304"/>
                  </a:cubicBezTo>
                  <a:cubicBezTo>
                    <a:pt x="288" y="318"/>
                    <a:pt x="288" y="318"/>
                    <a:pt x="288" y="318"/>
                  </a:cubicBezTo>
                  <a:cubicBezTo>
                    <a:pt x="318" y="288"/>
                    <a:pt x="318" y="288"/>
                    <a:pt x="318" y="288"/>
                  </a:cubicBezTo>
                  <a:cubicBezTo>
                    <a:pt x="303" y="260"/>
                    <a:pt x="303" y="260"/>
                    <a:pt x="303" y="260"/>
                  </a:cubicBezTo>
                  <a:cubicBezTo>
                    <a:pt x="306" y="255"/>
                    <a:pt x="309" y="250"/>
                    <a:pt x="311" y="245"/>
                  </a:cubicBezTo>
                  <a:cubicBezTo>
                    <a:pt x="342" y="243"/>
                    <a:pt x="342" y="243"/>
                    <a:pt x="342" y="243"/>
                  </a:cubicBezTo>
                  <a:cubicBezTo>
                    <a:pt x="348" y="222"/>
                    <a:pt x="348" y="222"/>
                    <a:pt x="348" y="222"/>
                  </a:cubicBezTo>
                  <a:cubicBezTo>
                    <a:pt x="353" y="202"/>
                    <a:pt x="353" y="202"/>
                    <a:pt x="353" y="202"/>
                  </a:cubicBezTo>
                  <a:cubicBezTo>
                    <a:pt x="328" y="185"/>
                    <a:pt x="328" y="185"/>
                    <a:pt x="328" y="185"/>
                  </a:cubicBezTo>
                  <a:cubicBezTo>
                    <a:pt x="328" y="185"/>
                    <a:pt x="328" y="185"/>
                    <a:pt x="328" y="185"/>
                  </a:cubicBezTo>
                  <a:close/>
                  <a:moveTo>
                    <a:pt x="152" y="272"/>
                  </a:moveTo>
                  <a:cubicBezTo>
                    <a:pt x="101" y="258"/>
                    <a:pt x="70" y="206"/>
                    <a:pt x="83" y="154"/>
                  </a:cubicBezTo>
                  <a:cubicBezTo>
                    <a:pt x="97" y="102"/>
                    <a:pt x="149" y="71"/>
                    <a:pt x="200" y="84"/>
                  </a:cubicBezTo>
                  <a:cubicBezTo>
                    <a:pt x="252" y="98"/>
                    <a:pt x="283" y="150"/>
                    <a:pt x="270" y="202"/>
                  </a:cubicBezTo>
                  <a:cubicBezTo>
                    <a:pt x="257" y="254"/>
                    <a:pt x="204" y="285"/>
                    <a:pt x="152" y="272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452343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5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" dur="1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8" dur="1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300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300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3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1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2" dur="1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40" grpId="0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5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" dur="1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8" dur="1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300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300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3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1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2" dur="1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40" grpId="0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13606" y="-7938"/>
            <a:ext cx="2556000" cy="5159376"/>
          </a:xfrm>
          <a:custGeom>
            <a:avLst/>
            <a:gdLst>
              <a:gd name="T0" fmla="*/ 0 w 1624"/>
              <a:gd name="T1" fmla="*/ 0 h 3250"/>
              <a:gd name="T2" fmla="*/ 1624 w 1624"/>
              <a:gd name="T3" fmla="*/ 1625 h 3250"/>
              <a:gd name="T4" fmla="*/ 0 w 1624"/>
              <a:gd name="T5" fmla="*/ 3250 h 3250"/>
              <a:gd name="T6" fmla="*/ 0 w 1624"/>
              <a:gd name="T7" fmla="*/ 0 h 3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24" h="3250">
                <a:moveTo>
                  <a:pt x="0" y="0"/>
                </a:moveTo>
                <a:lnTo>
                  <a:pt x="1624" y="1625"/>
                </a:lnTo>
                <a:lnTo>
                  <a:pt x="0" y="325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/>
            <a:srcRect/>
            <a:stretch>
              <a:fillRect/>
            </a:stretch>
          </a:blipFill>
          <a:ln w="1270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13606" y="2133600"/>
            <a:ext cx="438938" cy="87630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 bwMode="auto">
          <a:xfrm>
            <a:off x="1979367" y="1562844"/>
            <a:ext cx="580472" cy="1158916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2235737" y="2089959"/>
            <a:ext cx="471804" cy="94530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4490734" y="2036013"/>
            <a:ext cx="33990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感谢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各位观看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4270998" y="2675012"/>
            <a:ext cx="2675414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菱形 10"/>
          <p:cNvSpPr/>
          <p:nvPr/>
        </p:nvSpPr>
        <p:spPr>
          <a:xfrm>
            <a:off x="1049254" y="3165533"/>
            <a:ext cx="2034712" cy="2034712"/>
          </a:xfrm>
          <a:prstGeom prst="diamond">
            <a:avLst/>
          </a:prstGeom>
          <a:blipFill>
            <a:blip r:embed="rId3" cstate="print"/>
            <a:srcRect/>
            <a:stretch>
              <a:fillRect r="3"/>
            </a:stretch>
          </a:blip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菱形 11"/>
          <p:cNvSpPr/>
          <p:nvPr/>
        </p:nvSpPr>
        <p:spPr>
          <a:xfrm>
            <a:off x="-4649" y="4227140"/>
            <a:ext cx="2034712" cy="2034712"/>
          </a:xfrm>
          <a:prstGeom prst="diamond">
            <a:avLst/>
          </a:prstGeom>
          <a:solidFill>
            <a:schemeClr val="accent2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菱形 14"/>
          <p:cNvSpPr/>
          <p:nvPr/>
        </p:nvSpPr>
        <p:spPr>
          <a:xfrm>
            <a:off x="2103700" y="4227140"/>
            <a:ext cx="2034712" cy="2034712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124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3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3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grpId="0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6667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6" grpId="0"/>
      <p:bldP spid="19" grpId="0" animBg="1"/>
      <p:bldP spid="11" grpId="0" animBg="1"/>
      <p:bldP spid="12" grpId="0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81035" y="-1"/>
            <a:ext cx="4859790" cy="5141913"/>
          </a:xfrm>
          <a:custGeom>
            <a:avLst/>
            <a:gdLst/>
            <a:ahLst/>
            <a:cxnLst/>
            <a:rect l="l" t="t" r="r" b="b"/>
            <a:pathLst>
              <a:path w="6003587" h="5141913">
                <a:moveTo>
                  <a:pt x="5065968" y="0"/>
                </a:moveTo>
                <a:lnTo>
                  <a:pt x="6003587" y="0"/>
                </a:lnTo>
                <a:lnTo>
                  <a:pt x="6003587" y="1361228"/>
                </a:lnTo>
                <a:lnTo>
                  <a:pt x="2278743" y="5141913"/>
                </a:lnTo>
                <a:lnTo>
                  <a:pt x="0" y="514191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250412" y="253641"/>
            <a:ext cx="12824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项目工作单</a:t>
            </a:r>
            <a:endParaRPr lang="en-US" altLang="zh-CN" sz="2000" b="1" dirty="0">
              <a:solidFill>
                <a:schemeClr val="accent1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9" name="Freeform 9"/>
          <p:cNvSpPr/>
          <p:nvPr/>
        </p:nvSpPr>
        <p:spPr bwMode="auto">
          <a:xfrm>
            <a:off x="8059831" y="407524"/>
            <a:ext cx="434361" cy="87028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8"/>
          <p:cNvSpPr/>
          <p:nvPr/>
        </p:nvSpPr>
        <p:spPr bwMode="auto">
          <a:xfrm>
            <a:off x="8880223" y="2314571"/>
            <a:ext cx="256830" cy="512760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83" y="1277811"/>
            <a:ext cx="7235741" cy="27359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3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3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9" grpId="0" animBg="1"/>
      <p:bldP spid="9" grpId="1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63" y="0"/>
            <a:ext cx="6864457" cy="513427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142207" y="-7645"/>
            <a:ext cx="6856413" cy="5149558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2190419" y="3722957"/>
            <a:ext cx="25100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任务一  设计</a:t>
            </a:r>
            <a:r>
              <a: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Web</a:t>
            </a: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界面</a:t>
            </a:r>
          </a:p>
        </p:txBody>
      </p:sp>
      <p:sp>
        <p:nvSpPr>
          <p:cNvPr id="6" name="Freeform 9"/>
          <p:cNvSpPr/>
          <p:nvPr/>
        </p:nvSpPr>
        <p:spPr bwMode="auto">
          <a:xfrm>
            <a:off x="4844482" y="3816686"/>
            <a:ext cx="68979" cy="138203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2046402" y="3674892"/>
            <a:ext cx="0" cy="42324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/>
          <p:cNvGrpSpPr/>
          <p:nvPr/>
        </p:nvGrpSpPr>
        <p:grpSpPr>
          <a:xfrm>
            <a:off x="1491689" y="3731420"/>
            <a:ext cx="396306" cy="319798"/>
            <a:chOff x="-3743325" y="2247900"/>
            <a:chExt cx="822326" cy="663576"/>
          </a:xfrm>
          <a:solidFill>
            <a:schemeClr val="bg1"/>
          </a:solidFill>
        </p:grpSpPr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-3743325" y="2247900"/>
              <a:ext cx="588963" cy="660400"/>
            </a:xfrm>
            <a:custGeom>
              <a:avLst/>
              <a:gdLst>
                <a:gd name="T0" fmla="*/ 156 w 157"/>
                <a:gd name="T1" fmla="*/ 168 h 176"/>
                <a:gd name="T2" fmla="*/ 100 w 157"/>
                <a:gd name="T3" fmla="*/ 96 h 176"/>
                <a:gd name="T4" fmla="*/ 102 w 157"/>
                <a:gd name="T5" fmla="*/ 94 h 176"/>
                <a:gd name="T6" fmla="*/ 108 w 157"/>
                <a:gd name="T7" fmla="*/ 90 h 176"/>
                <a:gd name="T8" fmla="*/ 114 w 157"/>
                <a:gd name="T9" fmla="*/ 86 h 176"/>
                <a:gd name="T10" fmla="*/ 121 w 157"/>
                <a:gd name="T11" fmla="*/ 77 h 176"/>
                <a:gd name="T12" fmla="*/ 123 w 157"/>
                <a:gd name="T13" fmla="*/ 72 h 176"/>
                <a:gd name="T14" fmla="*/ 124 w 157"/>
                <a:gd name="T15" fmla="*/ 71 h 176"/>
                <a:gd name="T16" fmla="*/ 128 w 157"/>
                <a:gd name="T17" fmla="*/ 50 h 176"/>
                <a:gd name="T18" fmla="*/ 78 w 157"/>
                <a:gd name="T19" fmla="*/ 0 h 176"/>
                <a:gd name="T20" fmla="*/ 78 w 157"/>
                <a:gd name="T21" fmla="*/ 0 h 176"/>
                <a:gd name="T22" fmla="*/ 78 w 157"/>
                <a:gd name="T23" fmla="*/ 0 h 176"/>
                <a:gd name="T24" fmla="*/ 28 w 157"/>
                <a:gd name="T25" fmla="*/ 50 h 176"/>
                <a:gd name="T26" fmla="*/ 56 w 157"/>
                <a:gd name="T27" fmla="*/ 96 h 176"/>
                <a:gd name="T28" fmla="*/ 0 w 157"/>
                <a:gd name="T29" fmla="*/ 168 h 176"/>
                <a:gd name="T30" fmla="*/ 0 w 157"/>
                <a:gd name="T31" fmla="*/ 169 h 176"/>
                <a:gd name="T32" fmla="*/ 0 w 157"/>
                <a:gd name="T33" fmla="*/ 169 h 176"/>
                <a:gd name="T34" fmla="*/ 1 w 157"/>
                <a:gd name="T35" fmla="*/ 172 h 176"/>
                <a:gd name="T36" fmla="*/ 7 w 157"/>
                <a:gd name="T37" fmla="*/ 176 h 176"/>
                <a:gd name="T38" fmla="*/ 13 w 157"/>
                <a:gd name="T39" fmla="*/ 172 h 176"/>
                <a:gd name="T40" fmla="*/ 13 w 157"/>
                <a:gd name="T41" fmla="*/ 170 h 176"/>
                <a:gd name="T42" fmla="*/ 14 w 157"/>
                <a:gd name="T43" fmla="*/ 169 h 176"/>
                <a:gd name="T44" fmla="*/ 13 w 157"/>
                <a:gd name="T45" fmla="*/ 168 h 176"/>
                <a:gd name="T46" fmla="*/ 13 w 157"/>
                <a:gd name="T47" fmla="*/ 165 h 176"/>
                <a:gd name="T48" fmla="*/ 14 w 157"/>
                <a:gd name="T49" fmla="*/ 163 h 176"/>
                <a:gd name="T50" fmla="*/ 14 w 157"/>
                <a:gd name="T51" fmla="*/ 163 h 176"/>
                <a:gd name="T52" fmla="*/ 39 w 157"/>
                <a:gd name="T53" fmla="*/ 119 h 176"/>
                <a:gd name="T54" fmla="*/ 40 w 157"/>
                <a:gd name="T55" fmla="*/ 119 h 176"/>
                <a:gd name="T56" fmla="*/ 40 w 157"/>
                <a:gd name="T57" fmla="*/ 119 h 176"/>
                <a:gd name="T58" fmla="*/ 68 w 157"/>
                <a:gd name="T59" fmla="*/ 107 h 176"/>
                <a:gd name="T60" fmla="*/ 68 w 157"/>
                <a:gd name="T61" fmla="*/ 106 h 176"/>
                <a:gd name="T62" fmla="*/ 73 w 157"/>
                <a:gd name="T63" fmla="*/ 106 h 176"/>
                <a:gd name="T64" fmla="*/ 77 w 157"/>
                <a:gd name="T65" fmla="*/ 106 h 176"/>
                <a:gd name="T66" fmla="*/ 78 w 157"/>
                <a:gd name="T67" fmla="*/ 106 h 176"/>
                <a:gd name="T68" fmla="*/ 85 w 157"/>
                <a:gd name="T69" fmla="*/ 106 h 176"/>
                <a:gd name="T70" fmla="*/ 85 w 157"/>
                <a:gd name="T71" fmla="*/ 106 h 176"/>
                <a:gd name="T72" fmla="*/ 143 w 157"/>
                <a:gd name="T73" fmla="*/ 163 h 176"/>
                <a:gd name="T74" fmla="*/ 143 w 157"/>
                <a:gd name="T75" fmla="*/ 163 h 176"/>
                <a:gd name="T76" fmla="*/ 143 w 157"/>
                <a:gd name="T77" fmla="*/ 165 h 176"/>
                <a:gd name="T78" fmla="*/ 143 w 157"/>
                <a:gd name="T79" fmla="*/ 168 h 176"/>
                <a:gd name="T80" fmla="*/ 143 w 157"/>
                <a:gd name="T81" fmla="*/ 169 h 176"/>
                <a:gd name="T82" fmla="*/ 143 w 157"/>
                <a:gd name="T83" fmla="*/ 170 h 176"/>
                <a:gd name="T84" fmla="*/ 143 w 157"/>
                <a:gd name="T85" fmla="*/ 172 h 176"/>
                <a:gd name="T86" fmla="*/ 150 w 157"/>
                <a:gd name="T87" fmla="*/ 176 h 176"/>
                <a:gd name="T88" fmla="*/ 156 w 157"/>
                <a:gd name="T89" fmla="*/ 172 h 176"/>
                <a:gd name="T90" fmla="*/ 157 w 157"/>
                <a:gd name="T91" fmla="*/ 169 h 176"/>
                <a:gd name="T92" fmla="*/ 157 w 157"/>
                <a:gd name="T93" fmla="*/ 169 h 176"/>
                <a:gd name="T94" fmla="*/ 156 w 157"/>
                <a:gd name="T95" fmla="*/ 168 h 176"/>
                <a:gd name="T96" fmla="*/ 41 w 157"/>
                <a:gd name="T97" fmla="*/ 50 h 176"/>
                <a:gd name="T98" fmla="*/ 78 w 157"/>
                <a:gd name="T99" fmla="*/ 13 h 176"/>
                <a:gd name="T100" fmla="*/ 115 w 157"/>
                <a:gd name="T101" fmla="*/ 50 h 176"/>
                <a:gd name="T102" fmla="*/ 78 w 157"/>
                <a:gd name="T103" fmla="*/ 87 h 176"/>
                <a:gd name="T104" fmla="*/ 41 w 157"/>
                <a:gd name="T105" fmla="*/ 5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7" h="176">
                  <a:moveTo>
                    <a:pt x="156" y="168"/>
                  </a:moveTo>
                  <a:cubicBezTo>
                    <a:pt x="155" y="134"/>
                    <a:pt x="132" y="105"/>
                    <a:pt x="100" y="96"/>
                  </a:cubicBezTo>
                  <a:cubicBezTo>
                    <a:pt x="101" y="95"/>
                    <a:pt x="102" y="94"/>
                    <a:pt x="102" y="94"/>
                  </a:cubicBezTo>
                  <a:cubicBezTo>
                    <a:pt x="104" y="93"/>
                    <a:pt x="108" y="91"/>
                    <a:pt x="108" y="90"/>
                  </a:cubicBezTo>
                  <a:cubicBezTo>
                    <a:pt x="110" y="89"/>
                    <a:pt x="113" y="86"/>
                    <a:pt x="114" y="86"/>
                  </a:cubicBezTo>
                  <a:cubicBezTo>
                    <a:pt x="115" y="84"/>
                    <a:pt x="120" y="78"/>
                    <a:pt x="121" y="77"/>
                  </a:cubicBezTo>
                  <a:cubicBezTo>
                    <a:pt x="122" y="75"/>
                    <a:pt x="123" y="74"/>
                    <a:pt x="123" y="72"/>
                  </a:cubicBezTo>
                  <a:cubicBezTo>
                    <a:pt x="124" y="72"/>
                    <a:pt x="124" y="71"/>
                    <a:pt x="124" y="71"/>
                  </a:cubicBezTo>
                  <a:cubicBezTo>
                    <a:pt x="127" y="65"/>
                    <a:pt x="128" y="58"/>
                    <a:pt x="128" y="50"/>
                  </a:cubicBezTo>
                  <a:cubicBezTo>
                    <a:pt x="128" y="23"/>
                    <a:pt x="106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51" y="0"/>
                    <a:pt x="28" y="23"/>
                    <a:pt x="28" y="50"/>
                  </a:cubicBezTo>
                  <a:cubicBezTo>
                    <a:pt x="28" y="70"/>
                    <a:pt x="40" y="87"/>
                    <a:pt x="56" y="96"/>
                  </a:cubicBezTo>
                  <a:cubicBezTo>
                    <a:pt x="25" y="105"/>
                    <a:pt x="1" y="134"/>
                    <a:pt x="0" y="168"/>
                  </a:cubicBezTo>
                  <a:cubicBezTo>
                    <a:pt x="0" y="168"/>
                    <a:pt x="0" y="169"/>
                    <a:pt x="0" y="16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170"/>
                    <a:pt x="0" y="171"/>
                    <a:pt x="1" y="172"/>
                  </a:cubicBezTo>
                  <a:cubicBezTo>
                    <a:pt x="2" y="174"/>
                    <a:pt x="4" y="176"/>
                    <a:pt x="7" y="176"/>
                  </a:cubicBezTo>
                  <a:cubicBezTo>
                    <a:pt x="10" y="176"/>
                    <a:pt x="12" y="174"/>
                    <a:pt x="13" y="172"/>
                  </a:cubicBezTo>
                  <a:cubicBezTo>
                    <a:pt x="13" y="171"/>
                    <a:pt x="13" y="170"/>
                    <a:pt x="13" y="170"/>
                  </a:cubicBezTo>
                  <a:cubicBezTo>
                    <a:pt x="13" y="169"/>
                    <a:pt x="14" y="169"/>
                    <a:pt x="14" y="169"/>
                  </a:cubicBezTo>
                  <a:cubicBezTo>
                    <a:pt x="14" y="168"/>
                    <a:pt x="13" y="168"/>
                    <a:pt x="13" y="168"/>
                  </a:cubicBezTo>
                  <a:cubicBezTo>
                    <a:pt x="13" y="167"/>
                    <a:pt x="13" y="166"/>
                    <a:pt x="13" y="165"/>
                  </a:cubicBezTo>
                  <a:cubicBezTo>
                    <a:pt x="13" y="164"/>
                    <a:pt x="14" y="164"/>
                    <a:pt x="14" y="163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6" y="145"/>
                    <a:pt x="25" y="130"/>
                    <a:pt x="39" y="119"/>
                  </a:cubicBezTo>
                  <a:cubicBezTo>
                    <a:pt x="39" y="119"/>
                    <a:pt x="39" y="119"/>
                    <a:pt x="40" y="119"/>
                  </a:cubicBezTo>
                  <a:cubicBezTo>
                    <a:pt x="40" y="119"/>
                    <a:pt x="40" y="119"/>
                    <a:pt x="40" y="119"/>
                  </a:cubicBezTo>
                  <a:cubicBezTo>
                    <a:pt x="48" y="113"/>
                    <a:pt x="57" y="108"/>
                    <a:pt x="68" y="107"/>
                  </a:cubicBezTo>
                  <a:cubicBezTo>
                    <a:pt x="68" y="107"/>
                    <a:pt x="68" y="106"/>
                    <a:pt x="68" y="106"/>
                  </a:cubicBezTo>
                  <a:cubicBezTo>
                    <a:pt x="70" y="106"/>
                    <a:pt x="71" y="106"/>
                    <a:pt x="73" y="106"/>
                  </a:cubicBezTo>
                  <a:cubicBezTo>
                    <a:pt x="74" y="106"/>
                    <a:pt x="75" y="106"/>
                    <a:pt x="77" y="106"/>
                  </a:cubicBezTo>
                  <a:cubicBezTo>
                    <a:pt x="77" y="106"/>
                    <a:pt x="78" y="106"/>
                    <a:pt x="78" y="106"/>
                  </a:cubicBezTo>
                  <a:cubicBezTo>
                    <a:pt x="80" y="106"/>
                    <a:pt x="83" y="106"/>
                    <a:pt x="85" y="106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115" y="109"/>
                    <a:pt x="139" y="133"/>
                    <a:pt x="143" y="163"/>
                  </a:cubicBezTo>
                  <a:cubicBezTo>
                    <a:pt x="143" y="163"/>
                    <a:pt x="143" y="163"/>
                    <a:pt x="143" y="163"/>
                  </a:cubicBezTo>
                  <a:cubicBezTo>
                    <a:pt x="143" y="164"/>
                    <a:pt x="143" y="164"/>
                    <a:pt x="143" y="165"/>
                  </a:cubicBezTo>
                  <a:cubicBezTo>
                    <a:pt x="143" y="166"/>
                    <a:pt x="143" y="167"/>
                    <a:pt x="143" y="168"/>
                  </a:cubicBez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3" y="169"/>
                    <a:pt x="143" y="170"/>
                  </a:cubicBezTo>
                  <a:cubicBezTo>
                    <a:pt x="143" y="170"/>
                    <a:pt x="143" y="171"/>
                    <a:pt x="143" y="172"/>
                  </a:cubicBezTo>
                  <a:cubicBezTo>
                    <a:pt x="145" y="174"/>
                    <a:pt x="147" y="176"/>
                    <a:pt x="150" y="176"/>
                  </a:cubicBezTo>
                  <a:cubicBezTo>
                    <a:pt x="152" y="176"/>
                    <a:pt x="155" y="174"/>
                    <a:pt x="156" y="172"/>
                  </a:cubicBezTo>
                  <a:cubicBezTo>
                    <a:pt x="156" y="171"/>
                    <a:pt x="156" y="170"/>
                    <a:pt x="157" y="169"/>
                  </a:cubicBezTo>
                  <a:cubicBezTo>
                    <a:pt x="157" y="169"/>
                    <a:pt x="157" y="169"/>
                    <a:pt x="157" y="169"/>
                  </a:cubicBezTo>
                  <a:cubicBezTo>
                    <a:pt x="157" y="169"/>
                    <a:pt x="157" y="168"/>
                    <a:pt x="156" y="168"/>
                  </a:cubicBezTo>
                  <a:close/>
                  <a:moveTo>
                    <a:pt x="41" y="50"/>
                  </a:moveTo>
                  <a:cubicBezTo>
                    <a:pt x="41" y="30"/>
                    <a:pt x="58" y="13"/>
                    <a:pt x="78" y="13"/>
                  </a:cubicBezTo>
                  <a:cubicBezTo>
                    <a:pt x="99" y="13"/>
                    <a:pt x="115" y="30"/>
                    <a:pt x="115" y="50"/>
                  </a:cubicBezTo>
                  <a:cubicBezTo>
                    <a:pt x="115" y="71"/>
                    <a:pt x="99" y="87"/>
                    <a:pt x="78" y="87"/>
                  </a:cubicBezTo>
                  <a:cubicBezTo>
                    <a:pt x="58" y="87"/>
                    <a:pt x="41" y="71"/>
                    <a:pt x="4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8"/>
            <p:cNvSpPr/>
            <p:nvPr/>
          </p:nvSpPr>
          <p:spPr bwMode="auto">
            <a:xfrm>
              <a:off x="-3236912" y="2255838"/>
              <a:ext cx="315913" cy="655638"/>
            </a:xfrm>
            <a:custGeom>
              <a:avLst/>
              <a:gdLst>
                <a:gd name="T0" fmla="*/ 84 w 84"/>
                <a:gd name="T1" fmla="*/ 168 h 175"/>
                <a:gd name="T2" fmla="*/ 28 w 84"/>
                <a:gd name="T3" fmla="*/ 95 h 175"/>
                <a:gd name="T4" fmla="*/ 56 w 84"/>
                <a:gd name="T5" fmla="*/ 50 h 175"/>
                <a:gd name="T6" fmla="*/ 6 w 84"/>
                <a:gd name="T7" fmla="*/ 0 h 175"/>
                <a:gd name="T8" fmla="*/ 6 w 84"/>
                <a:gd name="T9" fmla="*/ 0 h 175"/>
                <a:gd name="T10" fmla="*/ 0 w 84"/>
                <a:gd name="T11" fmla="*/ 7 h 175"/>
                <a:gd name="T12" fmla="*/ 6 w 84"/>
                <a:gd name="T13" fmla="*/ 13 h 175"/>
                <a:gd name="T14" fmla="*/ 6 w 84"/>
                <a:gd name="T15" fmla="*/ 13 h 175"/>
                <a:gd name="T16" fmla="*/ 7 w 84"/>
                <a:gd name="T17" fmla="*/ 13 h 175"/>
                <a:gd name="T18" fmla="*/ 7 w 84"/>
                <a:gd name="T19" fmla="*/ 13 h 175"/>
                <a:gd name="T20" fmla="*/ 7 w 84"/>
                <a:gd name="T21" fmla="*/ 13 h 175"/>
                <a:gd name="T22" fmla="*/ 43 w 84"/>
                <a:gd name="T23" fmla="*/ 50 h 175"/>
                <a:gd name="T24" fmla="*/ 10 w 84"/>
                <a:gd name="T25" fmla="*/ 89 h 175"/>
                <a:gd name="T26" fmla="*/ 10 w 84"/>
                <a:gd name="T27" fmla="*/ 89 h 175"/>
                <a:gd name="T28" fmla="*/ 6 w 84"/>
                <a:gd name="T29" fmla="*/ 91 h 175"/>
                <a:gd name="T30" fmla="*/ 3 w 84"/>
                <a:gd name="T31" fmla="*/ 97 h 175"/>
                <a:gd name="T32" fmla="*/ 6 w 84"/>
                <a:gd name="T33" fmla="*/ 103 h 175"/>
                <a:gd name="T34" fmla="*/ 12 w 84"/>
                <a:gd name="T35" fmla="*/ 106 h 175"/>
                <a:gd name="T36" fmla="*/ 12 w 84"/>
                <a:gd name="T37" fmla="*/ 106 h 175"/>
                <a:gd name="T38" fmla="*/ 12 w 84"/>
                <a:gd name="T39" fmla="*/ 106 h 175"/>
                <a:gd name="T40" fmla="*/ 16 w 84"/>
                <a:gd name="T41" fmla="*/ 106 h 175"/>
                <a:gd name="T42" fmla="*/ 17 w 84"/>
                <a:gd name="T43" fmla="*/ 106 h 175"/>
                <a:gd name="T44" fmla="*/ 45 w 84"/>
                <a:gd name="T45" fmla="*/ 118 h 175"/>
                <a:gd name="T46" fmla="*/ 45 w 84"/>
                <a:gd name="T47" fmla="*/ 118 h 175"/>
                <a:gd name="T48" fmla="*/ 46 w 84"/>
                <a:gd name="T49" fmla="*/ 119 h 175"/>
                <a:gd name="T50" fmla="*/ 71 w 84"/>
                <a:gd name="T51" fmla="*/ 163 h 175"/>
                <a:gd name="T52" fmla="*/ 71 w 84"/>
                <a:gd name="T53" fmla="*/ 163 h 175"/>
                <a:gd name="T54" fmla="*/ 71 w 84"/>
                <a:gd name="T55" fmla="*/ 165 h 175"/>
                <a:gd name="T56" fmla="*/ 71 w 84"/>
                <a:gd name="T57" fmla="*/ 168 h 175"/>
                <a:gd name="T58" fmla="*/ 71 w 84"/>
                <a:gd name="T59" fmla="*/ 168 h 175"/>
                <a:gd name="T60" fmla="*/ 71 w 84"/>
                <a:gd name="T61" fmla="*/ 169 h 175"/>
                <a:gd name="T62" fmla="*/ 71 w 84"/>
                <a:gd name="T63" fmla="*/ 171 h 175"/>
                <a:gd name="T64" fmla="*/ 78 w 84"/>
                <a:gd name="T65" fmla="*/ 175 h 175"/>
                <a:gd name="T66" fmla="*/ 84 w 84"/>
                <a:gd name="T67" fmla="*/ 171 h 175"/>
                <a:gd name="T68" fmla="*/ 84 w 84"/>
                <a:gd name="T69" fmla="*/ 169 h 175"/>
                <a:gd name="T70" fmla="*/ 84 w 84"/>
                <a:gd name="T71" fmla="*/ 168 h 175"/>
                <a:gd name="T72" fmla="*/ 84 w 84"/>
                <a:gd name="T73" fmla="*/ 168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4" h="175">
                  <a:moveTo>
                    <a:pt x="84" y="168"/>
                  </a:moveTo>
                  <a:cubicBezTo>
                    <a:pt x="83" y="133"/>
                    <a:pt x="60" y="105"/>
                    <a:pt x="28" y="95"/>
                  </a:cubicBezTo>
                  <a:cubicBezTo>
                    <a:pt x="45" y="87"/>
                    <a:pt x="56" y="70"/>
                    <a:pt x="56" y="50"/>
                  </a:cubicBezTo>
                  <a:cubicBezTo>
                    <a:pt x="56" y="22"/>
                    <a:pt x="34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27" y="14"/>
                    <a:pt x="43" y="30"/>
                    <a:pt x="43" y="50"/>
                  </a:cubicBezTo>
                  <a:cubicBezTo>
                    <a:pt x="43" y="69"/>
                    <a:pt x="29" y="86"/>
                    <a:pt x="10" y="89"/>
                  </a:cubicBezTo>
                  <a:cubicBezTo>
                    <a:pt x="10" y="89"/>
                    <a:pt x="10" y="89"/>
                    <a:pt x="10" y="89"/>
                  </a:cubicBezTo>
                  <a:cubicBezTo>
                    <a:pt x="9" y="89"/>
                    <a:pt x="7" y="90"/>
                    <a:pt x="6" y="91"/>
                  </a:cubicBezTo>
                  <a:cubicBezTo>
                    <a:pt x="4" y="93"/>
                    <a:pt x="3" y="95"/>
                    <a:pt x="3" y="97"/>
                  </a:cubicBezTo>
                  <a:cubicBezTo>
                    <a:pt x="3" y="100"/>
                    <a:pt x="4" y="102"/>
                    <a:pt x="6" y="103"/>
                  </a:cubicBezTo>
                  <a:cubicBezTo>
                    <a:pt x="8" y="105"/>
                    <a:pt x="10" y="105"/>
                    <a:pt x="12" y="106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3" y="106"/>
                    <a:pt x="15" y="106"/>
                    <a:pt x="16" y="106"/>
                  </a:cubicBezTo>
                  <a:cubicBezTo>
                    <a:pt x="16" y="106"/>
                    <a:pt x="17" y="106"/>
                    <a:pt x="17" y="106"/>
                  </a:cubicBezTo>
                  <a:cubicBezTo>
                    <a:pt x="27" y="108"/>
                    <a:pt x="37" y="112"/>
                    <a:pt x="45" y="118"/>
                  </a:cubicBezTo>
                  <a:cubicBezTo>
                    <a:pt x="45" y="118"/>
                    <a:pt x="45" y="118"/>
                    <a:pt x="45" y="118"/>
                  </a:cubicBezTo>
                  <a:cubicBezTo>
                    <a:pt x="45" y="118"/>
                    <a:pt x="45" y="119"/>
                    <a:pt x="46" y="119"/>
                  </a:cubicBezTo>
                  <a:cubicBezTo>
                    <a:pt x="59" y="129"/>
                    <a:pt x="69" y="145"/>
                    <a:pt x="71" y="163"/>
                  </a:cubicBezTo>
                  <a:cubicBezTo>
                    <a:pt x="71" y="163"/>
                    <a:pt x="71" y="163"/>
                    <a:pt x="71" y="163"/>
                  </a:cubicBezTo>
                  <a:cubicBezTo>
                    <a:pt x="71" y="163"/>
                    <a:pt x="71" y="164"/>
                    <a:pt x="71" y="165"/>
                  </a:cubicBezTo>
                  <a:cubicBezTo>
                    <a:pt x="71" y="166"/>
                    <a:pt x="71" y="167"/>
                    <a:pt x="71" y="168"/>
                  </a:cubicBezTo>
                  <a:cubicBezTo>
                    <a:pt x="71" y="168"/>
                    <a:pt x="71" y="168"/>
                    <a:pt x="71" y="168"/>
                  </a:cubicBezTo>
                  <a:cubicBezTo>
                    <a:pt x="71" y="169"/>
                    <a:pt x="71" y="169"/>
                    <a:pt x="71" y="169"/>
                  </a:cubicBezTo>
                  <a:cubicBezTo>
                    <a:pt x="71" y="170"/>
                    <a:pt x="71" y="171"/>
                    <a:pt x="71" y="171"/>
                  </a:cubicBezTo>
                  <a:cubicBezTo>
                    <a:pt x="72" y="174"/>
                    <a:pt x="75" y="175"/>
                    <a:pt x="78" y="175"/>
                  </a:cubicBezTo>
                  <a:cubicBezTo>
                    <a:pt x="80" y="175"/>
                    <a:pt x="83" y="174"/>
                    <a:pt x="84" y="171"/>
                  </a:cubicBezTo>
                  <a:cubicBezTo>
                    <a:pt x="84" y="171"/>
                    <a:pt x="84" y="170"/>
                    <a:pt x="84" y="169"/>
                  </a:cubicBezTo>
                  <a:cubicBezTo>
                    <a:pt x="84" y="169"/>
                    <a:pt x="84" y="169"/>
                    <a:pt x="84" y="168"/>
                  </a:cubicBezTo>
                  <a:cubicBezTo>
                    <a:pt x="84" y="168"/>
                    <a:pt x="84" y="168"/>
                    <a:pt x="84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9"/>
            <p:cNvSpPr/>
            <p:nvPr/>
          </p:nvSpPr>
          <p:spPr bwMode="auto">
            <a:xfrm>
              <a:off x="-3190875" y="26527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3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714412" y="1094864"/>
            <a:ext cx="3312116" cy="2952184"/>
          </a:xfrm>
          <a:prstGeom prst="rect">
            <a:avLst/>
          </a:prstGeom>
          <a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项目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970412" y="1418956"/>
            <a:ext cx="3312116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本任务主要进行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界面设计，主要是让学生通过学习，掌握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界面方案设计技巧和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界面原型设计技巧等。</a:t>
            </a: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970412" y="2282956"/>
            <a:ext cx="3312116" cy="162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了解交互设计，学习交互设计对用户的重要性，并进行纸上原型设计。根据客户要求绘制网页设计稿；在网页设计过程中应用所学的色彩和排版知识；学习不同风格网页设计作品的设计。通过项目背景和需求、前期准备、策划及设计和制作测试阶段，学习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界面的设计方法。</a:t>
            </a: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1" presetClass="entr" presetSubtype="1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ldLvl="0" animBg="1"/>
          <p:bldP spid="10" grpId="0" animBg="1"/>
          <p:bldP spid="10" grpId="1" animBg="1"/>
          <p:bldP spid="11" grpId="0" animBg="1"/>
          <p:bldP spid="11" grpId="1" animBg="1"/>
          <p:bldP spid="12" grpId="0"/>
          <p:bldP spid="15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1" presetClass="entr" presetSubtype="1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ldLvl="0" animBg="1"/>
          <p:bldP spid="10" grpId="0" animBg="1"/>
          <p:bldP spid="10" grpId="1" animBg="1"/>
          <p:bldP spid="11" grpId="0" animBg="1"/>
          <p:bldP spid="11" grpId="1" animBg="1"/>
          <p:bldP spid="12" grpId="0"/>
          <p:bldP spid="15" grpId="0"/>
          <p:bldP spid="1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497962" y="194695"/>
            <a:ext cx="28373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活动</a:t>
            </a:r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1  </a:t>
            </a: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设计</a:t>
            </a:r>
            <a:r>
              <a:rPr lang="en-US" altLang="zh-CN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Web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界面方案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6" name="菱形 15"/>
          <p:cNvSpPr/>
          <p:nvPr/>
        </p:nvSpPr>
        <p:spPr>
          <a:xfrm>
            <a:off x="1142206" y="1318492"/>
            <a:ext cx="3224066" cy="3224066"/>
          </a:xfrm>
          <a:prstGeom prst="diamond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9"/>
          <p:cNvSpPr/>
          <p:nvPr/>
        </p:nvSpPr>
        <p:spPr bwMode="auto">
          <a:xfrm>
            <a:off x="3978376" y="2374179"/>
            <a:ext cx="268784" cy="53853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/>
          </a:p>
        </p:txBody>
      </p:sp>
      <p:sp>
        <p:nvSpPr>
          <p:cNvPr id="18" name="Freeform 9"/>
          <p:cNvSpPr/>
          <p:nvPr/>
        </p:nvSpPr>
        <p:spPr bwMode="auto">
          <a:xfrm>
            <a:off x="2295857" y="3939112"/>
            <a:ext cx="268784" cy="53853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29" name="直接连接符 28"/>
          <p:cNvCxnSpPr/>
          <p:nvPr/>
        </p:nvCxnSpPr>
        <p:spPr>
          <a:xfrm>
            <a:off x="3362292" y="1162785"/>
            <a:ext cx="3979132" cy="3979132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3790036" y="1581288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4069831" y="1510708"/>
            <a:ext cx="7562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2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活动描述</a:t>
            </a:r>
          </a:p>
        </p:txBody>
      </p:sp>
      <p:sp>
        <p:nvSpPr>
          <p:cNvPr id="30" name="椭圆 29"/>
          <p:cNvSpPr/>
          <p:nvPr/>
        </p:nvSpPr>
        <p:spPr>
          <a:xfrm>
            <a:off x="4501880" y="2294807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32" name="Rectangle 20"/>
          <p:cNvSpPr>
            <a:spLocks noChangeArrowheads="1"/>
          </p:cNvSpPr>
          <p:nvPr/>
        </p:nvSpPr>
        <p:spPr bwMode="auto">
          <a:xfrm>
            <a:off x="4781670" y="2232684"/>
            <a:ext cx="108835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2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工作环境</a:t>
            </a:r>
          </a:p>
        </p:txBody>
      </p:sp>
      <p:sp>
        <p:nvSpPr>
          <p:cNvPr id="35" name="椭圆 34"/>
          <p:cNvSpPr/>
          <p:nvPr/>
        </p:nvSpPr>
        <p:spPr>
          <a:xfrm>
            <a:off x="5221390" y="3011932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37" name="Rectangle 20"/>
          <p:cNvSpPr>
            <a:spLocks noChangeArrowheads="1"/>
          </p:cNvSpPr>
          <p:nvPr/>
        </p:nvSpPr>
        <p:spPr bwMode="auto">
          <a:xfrm>
            <a:off x="5501185" y="2962740"/>
            <a:ext cx="20244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2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相关知识</a:t>
            </a:r>
          </a:p>
        </p:txBody>
      </p:sp>
      <p:sp>
        <p:nvSpPr>
          <p:cNvPr id="39" name="椭圆 38"/>
          <p:cNvSpPr/>
          <p:nvPr/>
        </p:nvSpPr>
        <p:spPr>
          <a:xfrm>
            <a:off x="5938158" y="3729623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1" name="Rectangle 20"/>
          <p:cNvSpPr>
            <a:spLocks noChangeArrowheads="1"/>
          </p:cNvSpPr>
          <p:nvPr/>
        </p:nvSpPr>
        <p:spPr bwMode="auto">
          <a:xfrm>
            <a:off x="6217952" y="3680432"/>
            <a:ext cx="20244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2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活动实施</a:t>
            </a:r>
          </a:p>
        </p:txBody>
      </p:sp>
      <p:sp>
        <p:nvSpPr>
          <p:cNvPr id="25" name="Freeform 7"/>
          <p:cNvSpPr/>
          <p:nvPr/>
        </p:nvSpPr>
        <p:spPr bwMode="auto">
          <a:xfrm>
            <a:off x="1505620" y="2572938"/>
            <a:ext cx="358230" cy="715174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6622944" y="4420147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6902738" y="4370956"/>
            <a:ext cx="20244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2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活动拓展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3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3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3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5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5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5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/>
      <p:bldP spid="16" grpId="0" animBg="1"/>
      <p:bldP spid="17" grpId="0" animBg="1"/>
      <p:bldP spid="17" grpId="1" animBg="1"/>
      <p:bldP spid="18" grpId="0" animBg="1"/>
      <p:bldP spid="18" grpId="1" animBg="1"/>
      <p:bldP spid="22" grpId="0" animBg="1"/>
      <p:bldP spid="24" grpId="0"/>
      <p:bldP spid="30" grpId="0" animBg="1"/>
      <p:bldP spid="32" grpId="0"/>
      <p:bldP spid="35" grpId="0" animBg="1"/>
      <p:bldP spid="37" grpId="0"/>
      <p:bldP spid="39" grpId="0" animBg="1"/>
      <p:bldP spid="41" grpId="0"/>
      <p:bldP spid="25" grpId="0" animBg="1"/>
      <p:bldP spid="25" grpId="1" animBg="1"/>
      <p:bldP spid="26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1"/>
          <p:cNvSpPr/>
          <p:nvPr/>
        </p:nvSpPr>
        <p:spPr>
          <a:xfrm>
            <a:off x="4402024" y="332208"/>
            <a:ext cx="4738668" cy="4809705"/>
          </a:xfrm>
          <a:custGeom>
            <a:avLst/>
            <a:gdLst/>
            <a:ahLst/>
            <a:cxnLst/>
            <a:rect l="l" t="t" r="r" b="b"/>
            <a:pathLst>
              <a:path w="4738667" h="4809705">
                <a:moveTo>
                  <a:pt x="4738667" y="0"/>
                </a:moveTo>
                <a:lnTo>
                  <a:pt x="4738667" y="1029020"/>
                </a:lnTo>
                <a:lnTo>
                  <a:pt x="1013823" y="4809705"/>
                </a:lnTo>
                <a:lnTo>
                  <a:pt x="0" y="480970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33" name="组合 1032"/>
          <p:cNvGrpSpPr/>
          <p:nvPr/>
        </p:nvGrpSpPr>
        <p:grpSpPr>
          <a:xfrm>
            <a:off x="6471515" y="1567777"/>
            <a:ext cx="2151378" cy="1825267"/>
            <a:chOff x="917575" y="1467648"/>
            <a:chExt cx="2859088" cy="2425700"/>
          </a:xfrm>
        </p:grpSpPr>
        <p:grpSp>
          <p:nvGrpSpPr>
            <p:cNvPr id="1028" name="组合 1027"/>
            <p:cNvGrpSpPr/>
            <p:nvPr/>
          </p:nvGrpSpPr>
          <p:grpSpPr>
            <a:xfrm>
              <a:off x="1563688" y="1586710"/>
              <a:ext cx="1566863" cy="2306638"/>
              <a:chOff x="1563688" y="1971675"/>
              <a:chExt cx="1566863" cy="2306638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4" name="Oval 23"/>
              <p:cNvSpPr>
                <a:spLocks noChangeArrowheads="1"/>
              </p:cNvSpPr>
              <p:nvPr/>
            </p:nvSpPr>
            <p:spPr bwMode="auto">
              <a:xfrm>
                <a:off x="2198688" y="1971675"/>
                <a:ext cx="296863" cy="2968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24"/>
              <p:cNvSpPr>
                <a:spLocks noEditPoints="1"/>
              </p:cNvSpPr>
              <p:nvPr/>
            </p:nvSpPr>
            <p:spPr bwMode="auto">
              <a:xfrm>
                <a:off x="1563688" y="2301875"/>
                <a:ext cx="1566863" cy="1976438"/>
              </a:xfrm>
              <a:custGeom>
                <a:avLst/>
                <a:gdLst>
                  <a:gd name="T0" fmla="*/ 896 w 930"/>
                  <a:gd name="T1" fmla="*/ 538 h 1173"/>
                  <a:gd name="T2" fmla="*/ 674 w 930"/>
                  <a:gd name="T3" fmla="*/ 538 h 1173"/>
                  <a:gd name="T4" fmla="*/ 581 w 930"/>
                  <a:gd name="T5" fmla="*/ 538 h 1173"/>
                  <a:gd name="T6" fmla="*/ 581 w 930"/>
                  <a:gd name="T7" fmla="*/ 147 h 1173"/>
                  <a:gd name="T8" fmla="*/ 622 w 930"/>
                  <a:gd name="T9" fmla="*/ 147 h 1173"/>
                  <a:gd name="T10" fmla="*/ 622 w 930"/>
                  <a:gd name="T11" fmla="*/ 408 h 1173"/>
                  <a:gd name="T12" fmla="*/ 622 w 930"/>
                  <a:gd name="T13" fmla="*/ 408 h 1173"/>
                  <a:gd name="T14" fmla="*/ 657 w 930"/>
                  <a:gd name="T15" fmla="*/ 444 h 1173"/>
                  <a:gd name="T16" fmla="*/ 692 w 930"/>
                  <a:gd name="T17" fmla="*/ 408 h 1173"/>
                  <a:gd name="T18" fmla="*/ 692 w 930"/>
                  <a:gd name="T19" fmla="*/ 408 h 1173"/>
                  <a:gd name="T20" fmla="*/ 692 w 930"/>
                  <a:gd name="T21" fmla="*/ 61 h 1173"/>
                  <a:gd name="T22" fmla="*/ 631 w 930"/>
                  <a:gd name="T23" fmla="*/ 0 h 1173"/>
                  <a:gd name="T24" fmla="*/ 528 w 930"/>
                  <a:gd name="T25" fmla="*/ 0 h 1173"/>
                  <a:gd name="T26" fmla="*/ 499 w 930"/>
                  <a:gd name="T27" fmla="*/ 138 h 1173"/>
                  <a:gd name="T28" fmla="*/ 495 w 930"/>
                  <a:gd name="T29" fmla="*/ 138 h 1173"/>
                  <a:gd name="T30" fmla="*/ 467 w 930"/>
                  <a:gd name="T31" fmla="*/ 60 h 1173"/>
                  <a:gd name="T32" fmla="*/ 484 w 930"/>
                  <a:gd name="T33" fmla="*/ 43 h 1173"/>
                  <a:gd name="T34" fmla="*/ 462 w 930"/>
                  <a:gd name="T35" fmla="*/ 21 h 1173"/>
                  <a:gd name="T36" fmla="*/ 439 w 930"/>
                  <a:gd name="T37" fmla="*/ 43 h 1173"/>
                  <a:gd name="T38" fmla="*/ 457 w 930"/>
                  <a:gd name="T39" fmla="*/ 60 h 1173"/>
                  <a:gd name="T40" fmla="*/ 433 w 930"/>
                  <a:gd name="T41" fmla="*/ 138 h 1173"/>
                  <a:gd name="T42" fmla="*/ 428 w 930"/>
                  <a:gd name="T43" fmla="*/ 138 h 1173"/>
                  <a:gd name="T44" fmla="*/ 392 w 930"/>
                  <a:gd name="T45" fmla="*/ 0 h 1173"/>
                  <a:gd name="T46" fmla="*/ 298 w 930"/>
                  <a:gd name="T47" fmla="*/ 0 h 1173"/>
                  <a:gd name="T48" fmla="*/ 237 w 930"/>
                  <a:gd name="T49" fmla="*/ 61 h 1173"/>
                  <a:gd name="T50" fmla="*/ 237 w 930"/>
                  <a:gd name="T51" fmla="*/ 408 h 1173"/>
                  <a:gd name="T52" fmla="*/ 237 w 930"/>
                  <a:gd name="T53" fmla="*/ 408 h 1173"/>
                  <a:gd name="T54" fmla="*/ 272 w 930"/>
                  <a:gd name="T55" fmla="*/ 444 h 1173"/>
                  <a:gd name="T56" fmla="*/ 308 w 930"/>
                  <a:gd name="T57" fmla="*/ 408 h 1173"/>
                  <a:gd name="T58" fmla="*/ 308 w 930"/>
                  <a:gd name="T59" fmla="*/ 408 h 1173"/>
                  <a:gd name="T60" fmla="*/ 308 w 930"/>
                  <a:gd name="T61" fmla="*/ 147 h 1173"/>
                  <a:gd name="T62" fmla="*/ 348 w 930"/>
                  <a:gd name="T63" fmla="*/ 147 h 1173"/>
                  <a:gd name="T64" fmla="*/ 348 w 930"/>
                  <a:gd name="T65" fmla="*/ 538 h 1173"/>
                  <a:gd name="T66" fmla="*/ 255 w 930"/>
                  <a:gd name="T67" fmla="*/ 538 h 1173"/>
                  <a:gd name="T68" fmla="*/ 34 w 930"/>
                  <a:gd name="T69" fmla="*/ 538 h 1173"/>
                  <a:gd name="T70" fmla="*/ 0 w 930"/>
                  <a:gd name="T71" fmla="*/ 572 h 1173"/>
                  <a:gd name="T72" fmla="*/ 34 w 930"/>
                  <a:gd name="T73" fmla="*/ 606 h 1173"/>
                  <a:gd name="T74" fmla="*/ 255 w 930"/>
                  <a:gd name="T75" fmla="*/ 606 h 1173"/>
                  <a:gd name="T76" fmla="*/ 255 w 930"/>
                  <a:gd name="T77" fmla="*/ 1121 h 1173"/>
                  <a:gd name="T78" fmla="*/ 207 w 930"/>
                  <a:gd name="T79" fmla="*/ 1121 h 1173"/>
                  <a:gd name="T80" fmla="*/ 181 w 930"/>
                  <a:gd name="T81" fmla="*/ 1147 h 1173"/>
                  <a:gd name="T82" fmla="*/ 207 w 930"/>
                  <a:gd name="T83" fmla="*/ 1173 h 1173"/>
                  <a:gd name="T84" fmla="*/ 255 w 930"/>
                  <a:gd name="T85" fmla="*/ 1173 h 1173"/>
                  <a:gd name="T86" fmla="*/ 666 w 930"/>
                  <a:gd name="T87" fmla="*/ 1173 h 1173"/>
                  <a:gd name="T88" fmla="*/ 674 w 930"/>
                  <a:gd name="T89" fmla="*/ 1173 h 1173"/>
                  <a:gd name="T90" fmla="*/ 722 w 930"/>
                  <a:gd name="T91" fmla="*/ 1173 h 1173"/>
                  <a:gd name="T92" fmla="*/ 748 w 930"/>
                  <a:gd name="T93" fmla="*/ 1147 h 1173"/>
                  <a:gd name="T94" fmla="*/ 722 w 930"/>
                  <a:gd name="T95" fmla="*/ 1121 h 1173"/>
                  <a:gd name="T96" fmla="*/ 674 w 930"/>
                  <a:gd name="T97" fmla="*/ 1121 h 1173"/>
                  <a:gd name="T98" fmla="*/ 674 w 930"/>
                  <a:gd name="T99" fmla="*/ 606 h 1173"/>
                  <a:gd name="T100" fmla="*/ 896 w 930"/>
                  <a:gd name="T101" fmla="*/ 606 h 1173"/>
                  <a:gd name="T102" fmla="*/ 930 w 930"/>
                  <a:gd name="T103" fmla="*/ 572 h 1173"/>
                  <a:gd name="T104" fmla="*/ 896 w 930"/>
                  <a:gd name="T105" fmla="*/ 538 h 1173"/>
                  <a:gd name="T106" fmla="*/ 484 w 930"/>
                  <a:gd name="T107" fmla="*/ 538 h 1173"/>
                  <a:gd name="T108" fmla="*/ 445 w 930"/>
                  <a:gd name="T109" fmla="*/ 538 h 1173"/>
                  <a:gd name="T110" fmla="*/ 445 w 930"/>
                  <a:gd name="T111" fmla="*/ 456 h 1173"/>
                  <a:gd name="T112" fmla="*/ 484 w 930"/>
                  <a:gd name="T113" fmla="*/ 456 h 1173"/>
                  <a:gd name="T114" fmla="*/ 484 w 930"/>
                  <a:gd name="T115" fmla="*/ 538 h 1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30" h="1173">
                    <a:moveTo>
                      <a:pt x="896" y="538"/>
                    </a:moveTo>
                    <a:cubicBezTo>
                      <a:pt x="674" y="538"/>
                      <a:pt x="674" y="538"/>
                      <a:pt x="674" y="538"/>
                    </a:cubicBezTo>
                    <a:cubicBezTo>
                      <a:pt x="581" y="538"/>
                      <a:pt x="581" y="538"/>
                      <a:pt x="581" y="538"/>
                    </a:cubicBezTo>
                    <a:cubicBezTo>
                      <a:pt x="581" y="147"/>
                      <a:pt x="581" y="147"/>
                      <a:pt x="581" y="147"/>
                    </a:cubicBezTo>
                    <a:cubicBezTo>
                      <a:pt x="622" y="147"/>
                      <a:pt x="622" y="147"/>
                      <a:pt x="622" y="147"/>
                    </a:cubicBezTo>
                    <a:cubicBezTo>
                      <a:pt x="622" y="408"/>
                      <a:pt x="622" y="408"/>
                      <a:pt x="622" y="408"/>
                    </a:cubicBezTo>
                    <a:cubicBezTo>
                      <a:pt x="622" y="408"/>
                      <a:pt x="622" y="408"/>
                      <a:pt x="622" y="408"/>
                    </a:cubicBezTo>
                    <a:cubicBezTo>
                      <a:pt x="622" y="428"/>
                      <a:pt x="638" y="444"/>
                      <a:pt x="657" y="444"/>
                    </a:cubicBezTo>
                    <a:cubicBezTo>
                      <a:pt x="677" y="444"/>
                      <a:pt x="692" y="428"/>
                      <a:pt x="692" y="408"/>
                    </a:cubicBezTo>
                    <a:cubicBezTo>
                      <a:pt x="692" y="408"/>
                      <a:pt x="692" y="408"/>
                      <a:pt x="692" y="408"/>
                    </a:cubicBezTo>
                    <a:cubicBezTo>
                      <a:pt x="692" y="61"/>
                      <a:pt x="692" y="61"/>
                      <a:pt x="692" y="61"/>
                    </a:cubicBezTo>
                    <a:cubicBezTo>
                      <a:pt x="692" y="27"/>
                      <a:pt x="665" y="0"/>
                      <a:pt x="631" y="0"/>
                    </a:cubicBezTo>
                    <a:cubicBezTo>
                      <a:pt x="528" y="0"/>
                      <a:pt x="528" y="0"/>
                      <a:pt x="528" y="0"/>
                    </a:cubicBezTo>
                    <a:cubicBezTo>
                      <a:pt x="499" y="138"/>
                      <a:pt x="499" y="138"/>
                      <a:pt x="499" y="138"/>
                    </a:cubicBezTo>
                    <a:cubicBezTo>
                      <a:pt x="495" y="138"/>
                      <a:pt x="495" y="138"/>
                      <a:pt x="495" y="138"/>
                    </a:cubicBezTo>
                    <a:cubicBezTo>
                      <a:pt x="467" y="60"/>
                      <a:pt x="467" y="60"/>
                      <a:pt x="467" y="60"/>
                    </a:cubicBezTo>
                    <a:cubicBezTo>
                      <a:pt x="484" y="43"/>
                      <a:pt x="484" y="43"/>
                      <a:pt x="484" y="43"/>
                    </a:cubicBezTo>
                    <a:cubicBezTo>
                      <a:pt x="462" y="21"/>
                      <a:pt x="462" y="21"/>
                      <a:pt x="462" y="21"/>
                    </a:cubicBezTo>
                    <a:cubicBezTo>
                      <a:pt x="439" y="43"/>
                      <a:pt x="439" y="43"/>
                      <a:pt x="439" y="43"/>
                    </a:cubicBezTo>
                    <a:cubicBezTo>
                      <a:pt x="457" y="60"/>
                      <a:pt x="457" y="60"/>
                      <a:pt x="457" y="60"/>
                    </a:cubicBezTo>
                    <a:cubicBezTo>
                      <a:pt x="433" y="138"/>
                      <a:pt x="433" y="138"/>
                      <a:pt x="433" y="138"/>
                    </a:cubicBezTo>
                    <a:cubicBezTo>
                      <a:pt x="428" y="138"/>
                      <a:pt x="428" y="138"/>
                      <a:pt x="428" y="138"/>
                    </a:cubicBezTo>
                    <a:cubicBezTo>
                      <a:pt x="392" y="0"/>
                      <a:pt x="392" y="0"/>
                      <a:pt x="392" y="0"/>
                    </a:cubicBezTo>
                    <a:cubicBezTo>
                      <a:pt x="298" y="0"/>
                      <a:pt x="298" y="0"/>
                      <a:pt x="298" y="0"/>
                    </a:cubicBezTo>
                    <a:cubicBezTo>
                      <a:pt x="264" y="0"/>
                      <a:pt x="237" y="27"/>
                      <a:pt x="237" y="61"/>
                    </a:cubicBezTo>
                    <a:cubicBezTo>
                      <a:pt x="237" y="408"/>
                      <a:pt x="237" y="408"/>
                      <a:pt x="237" y="408"/>
                    </a:cubicBezTo>
                    <a:cubicBezTo>
                      <a:pt x="237" y="408"/>
                      <a:pt x="237" y="408"/>
                      <a:pt x="237" y="408"/>
                    </a:cubicBezTo>
                    <a:cubicBezTo>
                      <a:pt x="237" y="428"/>
                      <a:pt x="253" y="444"/>
                      <a:pt x="272" y="444"/>
                    </a:cubicBezTo>
                    <a:cubicBezTo>
                      <a:pt x="292" y="444"/>
                      <a:pt x="308" y="428"/>
                      <a:pt x="308" y="408"/>
                    </a:cubicBezTo>
                    <a:cubicBezTo>
                      <a:pt x="308" y="408"/>
                      <a:pt x="308" y="408"/>
                      <a:pt x="308" y="408"/>
                    </a:cubicBezTo>
                    <a:cubicBezTo>
                      <a:pt x="308" y="147"/>
                      <a:pt x="308" y="147"/>
                      <a:pt x="308" y="147"/>
                    </a:cubicBezTo>
                    <a:cubicBezTo>
                      <a:pt x="348" y="147"/>
                      <a:pt x="348" y="147"/>
                      <a:pt x="348" y="147"/>
                    </a:cubicBezTo>
                    <a:cubicBezTo>
                      <a:pt x="348" y="538"/>
                      <a:pt x="348" y="538"/>
                      <a:pt x="348" y="538"/>
                    </a:cubicBezTo>
                    <a:cubicBezTo>
                      <a:pt x="255" y="538"/>
                      <a:pt x="255" y="538"/>
                      <a:pt x="255" y="538"/>
                    </a:cubicBezTo>
                    <a:cubicBezTo>
                      <a:pt x="34" y="538"/>
                      <a:pt x="34" y="538"/>
                      <a:pt x="34" y="538"/>
                    </a:cubicBezTo>
                    <a:cubicBezTo>
                      <a:pt x="15" y="538"/>
                      <a:pt x="0" y="553"/>
                      <a:pt x="0" y="572"/>
                    </a:cubicBezTo>
                    <a:cubicBezTo>
                      <a:pt x="0" y="591"/>
                      <a:pt x="15" y="606"/>
                      <a:pt x="34" y="606"/>
                    </a:cubicBezTo>
                    <a:cubicBezTo>
                      <a:pt x="255" y="606"/>
                      <a:pt x="255" y="606"/>
                      <a:pt x="255" y="606"/>
                    </a:cubicBezTo>
                    <a:cubicBezTo>
                      <a:pt x="255" y="1121"/>
                      <a:pt x="255" y="1121"/>
                      <a:pt x="255" y="1121"/>
                    </a:cubicBezTo>
                    <a:cubicBezTo>
                      <a:pt x="207" y="1121"/>
                      <a:pt x="207" y="1121"/>
                      <a:pt x="207" y="1121"/>
                    </a:cubicBezTo>
                    <a:cubicBezTo>
                      <a:pt x="193" y="1121"/>
                      <a:pt x="181" y="1133"/>
                      <a:pt x="181" y="1147"/>
                    </a:cubicBezTo>
                    <a:cubicBezTo>
                      <a:pt x="181" y="1161"/>
                      <a:pt x="193" y="1173"/>
                      <a:pt x="207" y="1173"/>
                    </a:cubicBezTo>
                    <a:cubicBezTo>
                      <a:pt x="255" y="1173"/>
                      <a:pt x="255" y="1173"/>
                      <a:pt x="255" y="1173"/>
                    </a:cubicBezTo>
                    <a:cubicBezTo>
                      <a:pt x="666" y="1173"/>
                      <a:pt x="666" y="1173"/>
                      <a:pt x="666" y="1173"/>
                    </a:cubicBezTo>
                    <a:cubicBezTo>
                      <a:pt x="674" y="1173"/>
                      <a:pt x="674" y="1173"/>
                      <a:pt x="674" y="1173"/>
                    </a:cubicBezTo>
                    <a:cubicBezTo>
                      <a:pt x="722" y="1173"/>
                      <a:pt x="722" y="1173"/>
                      <a:pt x="722" y="1173"/>
                    </a:cubicBezTo>
                    <a:cubicBezTo>
                      <a:pt x="737" y="1173"/>
                      <a:pt x="748" y="1161"/>
                      <a:pt x="748" y="1147"/>
                    </a:cubicBezTo>
                    <a:cubicBezTo>
                      <a:pt x="748" y="1133"/>
                      <a:pt x="737" y="1121"/>
                      <a:pt x="722" y="1121"/>
                    </a:cubicBezTo>
                    <a:cubicBezTo>
                      <a:pt x="674" y="1121"/>
                      <a:pt x="674" y="1121"/>
                      <a:pt x="674" y="1121"/>
                    </a:cubicBezTo>
                    <a:cubicBezTo>
                      <a:pt x="674" y="606"/>
                      <a:pt x="674" y="606"/>
                      <a:pt x="674" y="606"/>
                    </a:cubicBezTo>
                    <a:cubicBezTo>
                      <a:pt x="896" y="606"/>
                      <a:pt x="896" y="606"/>
                      <a:pt x="896" y="606"/>
                    </a:cubicBezTo>
                    <a:cubicBezTo>
                      <a:pt x="915" y="606"/>
                      <a:pt x="930" y="591"/>
                      <a:pt x="930" y="572"/>
                    </a:cubicBezTo>
                    <a:cubicBezTo>
                      <a:pt x="930" y="553"/>
                      <a:pt x="915" y="538"/>
                      <a:pt x="896" y="538"/>
                    </a:cubicBezTo>
                    <a:close/>
                    <a:moveTo>
                      <a:pt x="484" y="538"/>
                    </a:moveTo>
                    <a:cubicBezTo>
                      <a:pt x="445" y="538"/>
                      <a:pt x="445" y="538"/>
                      <a:pt x="445" y="538"/>
                    </a:cubicBezTo>
                    <a:cubicBezTo>
                      <a:pt x="445" y="456"/>
                      <a:pt x="445" y="456"/>
                      <a:pt x="445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lnTo>
                      <a:pt x="484" y="53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30" name="组合 1029"/>
            <p:cNvGrpSpPr/>
            <p:nvPr/>
          </p:nvGrpSpPr>
          <p:grpSpPr>
            <a:xfrm>
              <a:off x="2817813" y="2078835"/>
              <a:ext cx="958850" cy="1814513"/>
              <a:chOff x="2817813" y="2463800"/>
              <a:chExt cx="958850" cy="1814513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6" name="Freeform 25"/>
              <p:cNvSpPr/>
              <p:nvPr/>
            </p:nvSpPr>
            <p:spPr bwMode="auto">
              <a:xfrm>
                <a:off x="3005138" y="2941638"/>
                <a:ext cx="771525" cy="1336675"/>
              </a:xfrm>
              <a:custGeom>
                <a:avLst/>
                <a:gdLst>
                  <a:gd name="T0" fmla="*/ 408 w 458"/>
                  <a:gd name="T1" fmla="*/ 0 h 794"/>
                  <a:gd name="T2" fmla="*/ 358 w 458"/>
                  <a:gd name="T3" fmla="*/ 50 h 794"/>
                  <a:gd name="T4" fmla="*/ 358 w 458"/>
                  <a:gd name="T5" fmla="*/ 387 h 794"/>
                  <a:gd name="T6" fmla="*/ 50 w 458"/>
                  <a:gd name="T7" fmla="*/ 387 h 794"/>
                  <a:gd name="T8" fmla="*/ 0 w 458"/>
                  <a:gd name="T9" fmla="*/ 437 h 794"/>
                  <a:gd name="T10" fmla="*/ 50 w 458"/>
                  <a:gd name="T11" fmla="*/ 487 h 794"/>
                  <a:gd name="T12" fmla="*/ 216 w 458"/>
                  <a:gd name="T13" fmla="*/ 487 h 794"/>
                  <a:gd name="T14" fmla="*/ 216 w 458"/>
                  <a:gd name="T15" fmla="*/ 749 h 794"/>
                  <a:gd name="T16" fmla="*/ 99 w 458"/>
                  <a:gd name="T17" fmla="*/ 749 h 794"/>
                  <a:gd name="T18" fmla="*/ 99 w 458"/>
                  <a:gd name="T19" fmla="*/ 749 h 794"/>
                  <a:gd name="T20" fmla="*/ 99 w 458"/>
                  <a:gd name="T21" fmla="*/ 749 h 794"/>
                  <a:gd name="T22" fmla="*/ 77 w 458"/>
                  <a:gd name="T23" fmla="*/ 771 h 794"/>
                  <a:gd name="T24" fmla="*/ 99 w 458"/>
                  <a:gd name="T25" fmla="*/ 794 h 794"/>
                  <a:gd name="T26" fmla="*/ 99 w 458"/>
                  <a:gd name="T27" fmla="*/ 794 h 794"/>
                  <a:gd name="T28" fmla="*/ 99 w 458"/>
                  <a:gd name="T29" fmla="*/ 794 h 794"/>
                  <a:gd name="T30" fmla="*/ 343 w 458"/>
                  <a:gd name="T31" fmla="*/ 794 h 794"/>
                  <a:gd name="T32" fmla="*/ 343 w 458"/>
                  <a:gd name="T33" fmla="*/ 794 h 794"/>
                  <a:gd name="T34" fmla="*/ 366 w 458"/>
                  <a:gd name="T35" fmla="*/ 771 h 794"/>
                  <a:gd name="T36" fmla="*/ 343 w 458"/>
                  <a:gd name="T37" fmla="*/ 749 h 794"/>
                  <a:gd name="T38" fmla="*/ 343 w 458"/>
                  <a:gd name="T39" fmla="*/ 749 h 794"/>
                  <a:gd name="T40" fmla="*/ 244 w 458"/>
                  <a:gd name="T41" fmla="*/ 749 h 794"/>
                  <a:gd name="T42" fmla="*/ 244 w 458"/>
                  <a:gd name="T43" fmla="*/ 487 h 794"/>
                  <a:gd name="T44" fmla="*/ 410 w 458"/>
                  <a:gd name="T45" fmla="*/ 487 h 794"/>
                  <a:gd name="T46" fmla="*/ 410 w 458"/>
                  <a:gd name="T47" fmla="*/ 487 h 794"/>
                  <a:gd name="T48" fmla="*/ 458 w 458"/>
                  <a:gd name="T49" fmla="*/ 437 h 794"/>
                  <a:gd name="T50" fmla="*/ 458 w 458"/>
                  <a:gd name="T51" fmla="*/ 50 h 794"/>
                  <a:gd name="T52" fmla="*/ 408 w 458"/>
                  <a:gd name="T53" fmla="*/ 0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8" h="794">
                    <a:moveTo>
                      <a:pt x="408" y="0"/>
                    </a:moveTo>
                    <a:cubicBezTo>
                      <a:pt x="380" y="0"/>
                      <a:pt x="358" y="22"/>
                      <a:pt x="358" y="50"/>
                    </a:cubicBezTo>
                    <a:cubicBezTo>
                      <a:pt x="358" y="387"/>
                      <a:pt x="358" y="387"/>
                      <a:pt x="358" y="387"/>
                    </a:cubicBezTo>
                    <a:cubicBezTo>
                      <a:pt x="50" y="387"/>
                      <a:pt x="50" y="387"/>
                      <a:pt x="50" y="387"/>
                    </a:cubicBezTo>
                    <a:cubicBezTo>
                      <a:pt x="22" y="387"/>
                      <a:pt x="0" y="409"/>
                      <a:pt x="0" y="437"/>
                    </a:cubicBezTo>
                    <a:cubicBezTo>
                      <a:pt x="0" y="464"/>
                      <a:pt x="22" y="487"/>
                      <a:pt x="50" y="487"/>
                    </a:cubicBezTo>
                    <a:cubicBezTo>
                      <a:pt x="216" y="487"/>
                      <a:pt x="216" y="487"/>
                      <a:pt x="216" y="487"/>
                    </a:cubicBezTo>
                    <a:cubicBezTo>
                      <a:pt x="216" y="749"/>
                      <a:pt x="216" y="749"/>
                      <a:pt x="216" y="749"/>
                    </a:cubicBezTo>
                    <a:cubicBezTo>
                      <a:pt x="99" y="749"/>
                      <a:pt x="99" y="749"/>
                      <a:pt x="99" y="749"/>
                    </a:cubicBezTo>
                    <a:cubicBezTo>
                      <a:pt x="99" y="749"/>
                      <a:pt x="99" y="749"/>
                      <a:pt x="99" y="749"/>
                    </a:cubicBezTo>
                    <a:cubicBezTo>
                      <a:pt x="99" y="749"/>
                      <a:pt x="99" y="749"/>
                      <a:pt x="99" y="749"/>
                    </a:cubicBezTo>
                    <a:cubicBezTo>
                      <a:pt x="87" y="749"/>
                      <a:pt x="77" y="759"/>
                      <a:pt x="77" y="771"/>
                    </a:cubicBezTo>
                    <a:cubicBezTo>
                      <a:pt x="77" y="784"/>
                      <a:pt x="87" y="794"/>
                      <a:pt x="99" y="794"/>
                    </a:cubicBezTo>
                    <a:cubicBezTo>
                      <a:pt x="99" y="794"/>
                      <a:pt x="99" y="794"/>
                      <a:pt x="99" y="794"/>
                    </a:cubicBezTo>
                    <a:cubicBezTo>
                      <a:pt x="99" y="794"/>
                      <a:pt x="99" y="794"/>
                      <a:pt x="99" y="794"/>
                    </a:cubicBezTo>
                    <a:cubicBezTo>
                      <a:pt x="343" y="794"/>
                      <a:pt x="343" y="794"/>
                      <a:pt x="343" y="794"/>
                    </a:cubicBezTo>
                    <a:cubicBezTo>
                      <a:pt x="343" y="794"/>
                      <a:pt x="343" y="794"/>
                      <a:pt x="343" y="794"/>
                    </a:cubicBezTo>
                    <a:cubicBezTo>
                      <a:pt x="356" y="794"/>
                      <a:pt x="366" y="784"/>
                      <a:pt x="366" y="771"/>
                    </a:cubicBezTo>
                    <a:cubicBezTo>
                      <a:pt x="366" y="759"/>
                      <a:pt x="356" y="749"/>
                      <a:pt x="343" y="749"/>
                    </a:cubicBezTo>
                    <a:cubicBezTo>
                      <a:pt x="343" y="749"/>
                      <a:pt x="343" y="749"/>
                      <a:pt x="343" y="749"/>
                    </a:cubicBezTo>
                    <a:cubicBezTo>
                      <a:pt x="244" y="749"/>
                      <a:pt x="244" y="749"/>
                      <a:pt x="244" y="749"/>
                    </a:cubicBezTo>
                    <a:cubicBezTo>
                      <a:pt x="244" y="487"/>
                      <a:pt x="244" y="487"/>
                      <a:pt x="244" y="487"/>
                    </a:cubicBezTo>
                    <a:cubicBezTo>
                      <a:pt x="410" y="487"/>
                      <a:pt x="410" y="487"/>
                      <a:pt x="410" y="487"/>
                    </a:cubicBezTo>
                    <a:cubicBezTo>
                      <a:pt x="410" y="487"/>
                      <a:pt x="410" y="487"/>
                      <a:pt x="410" y="487"/>
                    </a:cubicBezTo>
                    <a:cubicBezTo>
                      <a:pt x="437" y="485"/>
                      <a:pt x="458" y="464"/>
                      <a:pt x="458" y="437"/>
                    </a:cubicBezTo>
                    <a:cubicBezTo>
                      <a:pt x="458" y="50"/>
                      <a:pt x="458" y="50"/>
                      <a:pt x="458" y="50"/>
                    </a:cubicBezTo>
                    <a:cubicBezTo>
                      <a:pt x="458" y="22"/>
                      <a:pt x="435" y="0"/>
                      <a:pt x="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Oval 26"/>
              <p:cNvSpPr>
                <a:spLocks noChangeArrowheads="1"/>
              </p:cNvSpPr>
              <p:nvPr/>
            </p:nvSpPr>
            <p:spPr bwMode="auto">
              <a:xfrm>
                <a:off x="3259138" y="2463800"/>
                <a:ext cx="300038" cy="30003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27"/>
              <p:cNvSpPr/>
              <p:nvPr/>
            </p:nvSpPr>
            <p:spPr bwMode="auto">
              <a:xfrm>
                <a:off x="2817813" y="2817813"/>
                <a:ext cx="749300" cy="1341438"/>
              </a:xfrm>
              <a:custGeom>
                <a:avLst/>
                <a:gdLst>
                  <a:gd name="T0" fmla="*/ 354 w 445"/>
                  <a:gd name="T1" fmla="*/ 0 h 796"/>
                  <a:gd name="T2" fmla="*/ 292 w 445"/>
                  <a:gd name="T3" fmla="*/ 24 h 796"/>
                  <a:gd name="T4" fmla="*/ 292 w 445"/>
                  <a:gd name="T5" fmla="*/ 24 h 796"/>
                  <a:gd name="T6" fmla="*/ 292 w 445"/>
                  <a:gd name="T7" fmla="*/ 24 h 796"/>
                  <a:gd name="T8" fmla="*/ 284 w 445"/>
                  <a:gd name="T9" fmla="*/ 32 h 796"/>
                  <a:gd name="T10" fmla="*/ 171 w 445"/>
                  <a:gd name="T11" fmla="*/ 148 h 796"/>
                  <a:gd name="T12" fmla="*/ 30 w 445"/>
                  <a:gd name="T13" fmla="*/ 148 h 796"/>
                  <a:gd name="T14" fmla="*/ 0 w 445"/>
                  <a:gd name="T15" fmla="*/ 178 h 796"/>
                  <a:gd name="T16" fmla="*/ 30 w 445"/>
                  <a:gd name="T17" fmla="*/ 208 h 796"/>
                  <a:gd name="T18" fmla="*/ 190 w 445"/>
                  <a:gd name="T19" fmla="*/ 208 h 796"/>
                  <a:gd name="T20" fmla="*/ 262 w 445"/>
                  <a:gd name="T21" fmla="*/ 135 h 796"/>
                  <a:gd name="T22" fmla="*/ 262 w 445"/>
                  <a:gd name="T23" fmla="*/ 348 h 796"/>
                  <a:gd name="T24" fmla="*/ 30 w 445"/>
                  <a:gd name="T25" fmla="*/ 348 h 796"/>
                  <a:gd name="T26" fmla="*/ 30 w 445"/>
                  <a:gd name="T27" fmla="*/ 348 h 796"/>
                  <a:gd name="T28" fmla="*/ 1 w 445"/>
                  <a:gd name="T29" fmla="*/ 377 h 796"/>
                  <a:gd name="T30" fmla="*/ 1 w 445"/>
                  <a:gd name="T31" fmla="*/ 378 h 796"/>
                  <a:gd name="T32" fmla="*/ 1 w 445"/>
                  <a:gd name="T33" fmla="*/ 378 h 796"/>
                  <a:gd name="T34" fmla="*/ 1 w 445"/>
                  <a:gd name="T35" fmla="*/ 747 h 796"/>
                  <a:gd name="T36" fmla="*/ 50 w 445"/>
                  <a:gd name="T37" fmla="*/ 796 h 796"/>
                  <a:gd name="T38" fmla="*/ 99 w 445"/>
                  <a:gd name="T39" fmla="*/ 747 h 796"/>
                  <a:gd name="T40" fmla="*/ 99 w 445"/>
                  <a:gd name="T41" fmla="*/ 456 h 796"/>
                  <a:gd name="T42" fmla="*/ 354 w 445"/>
                  <a:gd name="T43" fmla="*/ 456 h 796"/>
                  <a:gd name="T44" fmla="*/ 445 w 445"/>
                  <a:gd name="T45" fmla="*/ 364 h 796"/>
                  <a:gd name="T46" fmla="*/ 445 w 445"/>
                  <a:gd name="T47" fmla="*/ 92 h 796"/>
                  <a:gd name="T48" fmla="*/ 354 w 445"/>
                  <a:gd name="T4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5" h="796">
                    <a:moveTo>
                      <a:pt x="354" y="0"/>
                    </a:moveTo>
                    <a:cubicBezTo>
                      <a:pt x="330" y="0"/>
                      <a:pt x="309" y="9"/>
                      <a:pt x="292" y="24"/>
                    </a:cubicBezTo>
                    <a:cubicBezTo>
                      <a:pt x="292" y="24"/>
                      <a:pt x="292" y="24"/>
                      <a:pt x="292" y="24"/>
                    </a:cubicBezTo>
                    <a:cubicBezTo>
                      <a:pt x="292" y="24"/>
                      <a:pt x="292" y="24"/>
                      <a:pt x="292" y="24"/>
                    </a:cubicBezTo>
                    <a:cubicBezTo>
                      <a:pt x="289" y="26"/>
                      <a:pt x="287" y="29"/>
                      <a:pt x="284" y="32"/>
                    </a:cubicBezTo>
                    <a:cubicBezTo>
                      <a:pt x="171" y="148"/>
                      <a:pt x="171" y="148"/>
                      <a:pt x="171" y="148"/>
                    </a:cubicBezTo>
                    <a:cubicBezTo>
                      <a:pt x="30" y="148"/>
                      <a:pt x="30" y="148"/>
                      <a:pt x="30" y="148"/>
                    </a:cubicBezTo>
                    <a:cubicBezTo>
                      <a:pt x="13" y="148"/>
                      <a:pt x="0" y="161"/>
                      <a:pt x="0" y="178"/>
                    </a:cubicBezTo>
                    <a:cubicBezTo>
                      <a:pt x="0" y="195"/>
                      <a:pt x="13" y="208"/>
                      <a:pt x="30" y="208"/>
                    </a:cubicBezTo>
                    <a:cubicBezTo>
                      <a:pt x="190" y="208"/>
                      <a:pt x="190" y="208"/>
                      <a:pt x="190" y="208"/>
                    </a:cubicBezTo>
                    <a:cubicBezTo>
                      <a:pt x="262" y="135"/>
                      <a:pt x="262" y="135"/>
                      <a:pt x="262" y="135"/>
                    </a:cubicBezTo>
                    <a:cubicBezTo>
                      <a:pt x="262" y="348"/>
                      <a:pt x="262" y="348"/>
                      <a:pt x="262" y="348"/>
                    </a:cubicBezTo>
                    <a:cubicBezTo>
                      <a:pt x="30" y="348"/>
                      <a:pt x="30" y="348"/>
                      <a:pt x="30" y="348"/>
                    </a:cubicBezTo>
                    <a:cubicBezTo>
                      <a:pt x="30" y="348"/>
                      <a:pt x="30" y="348"/>
                      <a:pt x="30" y="348"/>
                    </a:cubicBezTo>
                    <a:cubicBezTo>
                      <a:pt x="14" y="348"/>
                      <a:pt x="1" y="361"/>
                      <a:pt x="1" y="377"/>
                    </a:cubicBezTo>
                    <a:cubicBezTo>
                      <a:pt x="1" y="378"/>
                      <a:pt x="1" y="378"/>
                      <a:pt x="1" y="378"/>
                    </a:cubicBezTo>
                    <a:cubicBezTo>
                      <a:pt x="1" y="378"/>
                      <a:pt x="1" y="378"/>
                      <a:pt x="1" y="378"/>
                    </a:cubicBezTo>
                    <a:cubicBezTo>
                      <a:pt x="1" y="747"/>
                      <a:pt x="1" y="747"/>
                      <a:pt x="1" y="747"/>
                    </a:cubicBezTo>
                    <a:cubicBezTo>
                      <a:pt x="1" y="774"/>
                      <a:pt x="23" y="796"/>
                      <a:pt x="50" y="796"/>
                    </a:cubicBezTo>
                    <a:cubicBezTo>
                      <a:pt x="77" y="796"/>
                      <a:pt x="99" y="774"/>
                      <a:pt x="99" y="747"/>
                    </a:cubicBezTo>
                    <a:cubicBezTo>
                      <a:pt x="99" y="456"/>
                      <a:pt x="99" y="456"/>
                      <a:pt x="99" y="456"/>
                    </a:cubicBezTo>
                    <a:cubicBezTo>
                      <a:pt x="354" y="456"/>
                      <a:pt x="354" y="456"/>
                      <a:pt x="354" y="456"/>
                    </a:cubicBezTo>
                    <a:cubicBezTo>
                      <a:pt x="404" y="456"/>
                      <a:pt x="445" y="415"/>
                      <a:pt x="445" y="364"/>
                    </a:cubicBezTo>
                    <a:cubicBezTo>
                      <a:pt x="445" y="92"/>
                      <a:pt x="445" y="92"/>
                      <a:pt x="445" y="92"/>
                    </a:cubicBezTo>
                    <a:cubicBezTo>
                      <a:pt x="445" y="41"/>
                      <a:pt x="404" y="0"/>
                      <a:pt x="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29" name="组合 1028"/>
            <p:cNvGrpSpPr/>
            <p:nvPr/>
          </p:nvGrpSpPr>
          <p:grpSpPr>
            <a:xfrm>
              <a:off x="917575" y="2078835"/>
              <a:ext cx="958850" cy="1814513"/>
              <a:chOff x="917575" y="2463800"/>
              <a:chExt cx="958850" cy="1814513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9" name="Freeform 28"/>
              <p:cNvSpPr/>
              <p:nvPr/>
            </p:nvSpPr>
            <p:spPr bwMode="auto">
              <a:xfrm>
                <a:off x="917575" y="2941638"/>
                <a:ext cx="771525" cy="1336675"/>
              </a:xfrm>
              <a:custGeom>
                <a:avLst/>
                <a:gdLst>
                  <a:gd name="T0" fmla="*/ 50 w 458"/>
                  <a:gd name="T1" fmla="*/ 0 h 794"/>
                  <a:gd name="T2" fmla="*/ 100 w 458"/>
                  <a:gd name="T3" fmla="*/ 50 h 794"/>
                  <a:gd name="T4" fmla="*/ 100 w 458"/>
                  <a:gd name="T5" fmla="*/ 387 h 794"/>
                  <a:gd name="T6" fmla="*/ 408 w 458"/>
                  <a:gd name="T7" fmla="*/ 387 h 794"/>
                  <a:gd name="T8" fmla="*/ 458 w 458"/>
                  <a:gd name="T9" fmla="*/ 437 h 794"/>
                  <a:gd name="T10" fmla="*/ 408 w 458"/>
                  <a:gd name="T11" fmla="*/ 487 h 794"/>
                  <a:gd name="T12" fmla="*/ 241 w 458"/>
                  <a:gd name="T13" fmla="*/ 487 h 794"/>
                  <a:gd name="T14" fmla="*/ 241 w 458"/>
                  <a:gd name="T15" fmla="*/ 749 h 794"/>
                  <a:gd name="T16" fmla="*/ 358 w 458"/>
                  <a:gd name="T17" fmla="*/ 749 h 794"/>
                  <a:gd name="T18" fmla="*/ 358 w 458"/>
                  <a:gd name="T19" fmla="*/ 749 h 794"/>
                  <a:gd name="T20" fmla="*/ 358 w 458"/>
                  <a:gd name="T21" fmla="*/ 749 h 794"/>
                  <a:gd name="T22" fmla="*/ 381 w 458"/>
                  <a:gd name="T23" fmla="*/ 771 h 794"/>
                  <a:gd name="T24" fmla="*/ 358 w 458"/>
                  <a:gd name="T25" fmla="*/ 794 h 794"/>
                  <a:gd name="T26" fmla="*/ 358 w 458"/>
                  <a:gd name="T27" fmla="*/ 794 h 794"/>
                  <a:gd name="T28" fmla="*/ 358 w 458"/>
                  <a:gd name="T29" fmla="*/ 794 h 794"/>
                  <a:gd name="T30" fmla="*/ 114 w 458"/>
                  <a:gd name="T31" fmla="*/ 794 h 794"/>
                  <a:gd name="T32" fmla="*/ 114 w 458"/>
                  <a:gd name="T33" fmla="*/ 794 h 794"/>
                  <a:gd name="T34" fmla="*/ 92 w 458"/>
                  <a:gd name="T35" fmla="*/ 771 h 794"/>
                  <a:gd name="T36" fmla="*/ 114 w 458"/>
                  <a:gd name="T37" fmla="*/ 749 h 794"/>
                  <a:gd name="T38" fmla="*/ 114 w 458"/>
                  <a:gd name="T39" fmla="*/ 749 h 794"/>
                  <a:gd name="T40" fmla="*/ 214 w 458"/>
                  <a:gd name="T41" fmla="*/ 749 h 794"/>
                  <a:gd name="T42" fmla="*/ 214 w 458"/>
                  <a:gd name="T43" fmla="*/ 487 h 794"/>
                  <a:gd name="T44" fmla="*/ 47 w 458"/>
                  <a:gd name="T45" fmla="*/ 487 h 794"/>
                  <a:gd name="T46" fmla="*/ 47 w 458"/>
                  <a:gd name="T47" fmla="*/ 487 h 794"/>
                  <a:gd name="T48" fmla="*/ 0 w 458"/>
                  <a:gd name="T49" fmla="*/ 437 h 794"/>
                  <a:gd name="T50" fmla="*/ 0 w 458"/>
                  <a:gd name="T51" fmla="*/ 50 h 794"/>
                  <a:gd name="T52" fmla="*/ 50 w 458"/>
                  <a:gd name="T53" fmla="*/ 0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8" h="794">
                    <a:moveTo>
                      <a:pt x="50" y="0"/>
                    </a:moveTo>
                    <a:cubicBezTo>
                      <a:pt x="77" y="0"/>
                      <a:pt x="100" y="22"/>
                      <a:pt x="100" y="50"/>
                    </a:cubicBezTo>
                    <a:cubicBezTo>
                      <a:pt x="100" y="387"/>
                      <a:pt x="100" y="387"/>
                      <a:pt x="100" y="387"/>
                    </a:cubicBezTo>
                    <a:cubicBezTo>
                      <a:pt x="408" y="387"/>
                      <a:pt x="408" y="387"/>
                      <a:pt x="408" y="387"/>
                    </a:cubicBezTo>
                    <a:cubicBezTo>
                      <a:pt x="435" y="387"/>
                      <a:pt x="458" y="409"/>
                      <a:pt x="458" y="437"/>
                    </a:cubicBezTo>
                    <a:cubicBezTo>
                      <a:pt x="458" y="464"/>
                      <a:pt x="435" y="487"/>
                      <a:pt x="408" y="487"/>
                    </a:cubicBezTo>
                    <a:cubicBezTo>
                      <a:pt x="241" y="487"/>
                      <a:pt x="241" y="487"/>
                      <a:pt x="241" y="487"/>
                    </a:cubicBezTo>
                    <a:cubicBezTo>
                      <a:pt x="241" y="749"/>
                      <a:pt x="241" y="749"/>
                      <a:pt x="241" y="749"/>
                    </a:cubicBezTo>
                    <a:cubicBezTo>
                      <a:pt x="358" y="749"/>
                      <a:pt x="358" y="749"/>
                      <a:pt x="358" y="749"/>
                    </a:cubicBezTo>
                    <a:cubicBezTo>
                      <a:pt x="358" y="749"/>
                      <a:pt x="358" y="749"/>
                      <a:pt x="358" y="749"/>
                    </a:cubicBezTo>
                    <a:cubicBezTo>
                      <a:pt x="358" y="749"/>
                      <a:pt x="358" y="749"/>
                      <a:pt x="358" y="749"/>
                    </a:cubicBezTo>
                    <a:cubicBezTo>
                      <a:pt x="371" y="749"/>
                      <a:pt x="381" y="759"/>
                      <a:pt x="381" y="771"/>
                    </a:cubicBezTo>
                    <a:cubicBezTo>
                      <a:pt x="381" y="784"/>
                      <a:pt x="371" y="794"/>
                      <a:pt x="358" y="794"/>
                    </a:cubicBezTo>
                    <a:cubicBezTo>
                      <a:pt x="358" y="794"/>
                      <a:pt x="358" y="794"/>
                      <a:pt x="358" y="794"/>
                    </a:cubicBezTo>
                    <a:cubicBezTo>
                      <a:pt x="358" y="794"/>
                      <a:pt x="358" y="794"/>
                      <a:pt x="358" y="794"/>
                    </a:cubicBezTo>
                    <a:cubicBezTo>
                      <a:pt x="114" y="794"/>
                      <a:pt x="114" y="794"/>
                      <a:pt x="114" y="794"/>
                    </a:cubicBezTo>
                    <a:cubicBezTo>
                      <a:pt x="114" y="794"/>
                      <a:pt x="114" y="794"/>
                      <a:pt x="114" y="794"/>
                    </a:cubicBezTo>
                    <a:cubicBezTo>
                      <a:pt x="102" y="794"/>
                      <a:pt x="92" y="784"/>
                      <a:pt x="92" y="771"/>
                    </a:cubicBezTo>
                    <a:cubicBezTo>
                      <a:pt x="92" y="759"/>
                      <a:pt x="102" y="749"/>
                      <a:pt x="114" y="749"/>
                    </a:cubicBezTo>
                    <a:cubicBezTo>
                      <a:pt x="114" y="749"/>
                      <a:pt x="114" y="749"/>
                      <a:pt x="114" y="749"/>
                    </a:cubicBezTo>
                    <a:cubicBezTo>
                      <a:pt x="214" y="749"/>
                      <a:pt x="214" y="749"/>
                      <a:pt x="214" y="749"/>
                    </a:cubicBezTo>
                    <a:cubicBezTo>
                      <a:pt x="214" y="487"/>
                      <a:pt x="214" y="487"/>
                      <a:pt x="214" y="487"/>
                    </a:cubicBezTo>
                    <a:cubicBezTo>
                      <a:pt x="47" y="487"/>
                      <a:pt x="47" y="487"/>
                      <a:pt x="47" y="487"/>
                    </a:cubicBezTo>
                    <a:cubicBezTo>
                      <a:pt x="47" y="487"/>
                      <a:pt x="47" y="487"/>
                      <a:pt x="47" y="487"/>
                    </a:cubicBezTo>
                    <a:cubicBezTo>
                      <a:pt x="21" y="485"/>
                      <a:pt x="0" y="464"/>
                      <a:pt x="0" y="437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22"/>
                      <a:pt x="22" y="0"/>
                      <a:pt x="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Oval 29"/>
              <p:cNvSpPr>
                <a:spLocks noChangeArrowheads="1"/>
              </p:cNvSpPr>
              <p:nvPr/>
            </p:nvSpPr>
            <p:spPr bwMode="auto">
              <a:xfrm>
                <a:off x="1133475" y="2463800"/>
                <a:ext cx="300038" cy="30003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30"/>
              <p:cNvSpPr/>
              <p:nvPr/>
            </p:nvSpPr>
            <p:spPr bwMode="auto">
              <a:xfrm>
                <a:off x="1123950" y="2817813"/>
                <a:ext cx="752475" cy="1341438"/>
              </a:xfrm>
              <a:custGeom>
                <a:avLst/>
                <a:gdLst>
                  <a:gd name="T0" fmla="*/ 92 w 446"/>
                  <a:gd name="T1" fmla="*/ 0 h 796"/>
                  <a:gd name="T2" fmla="*/ 153 w 446"/>
                  <a:gd name="T3" fmla="*/ 24 h 796"/>
                  <a:gd name="T4" fmla="*/ 153 w 446"/>
                  <a:gd name="T5" fmla="*/ 24 h 796"/>
                  <a:gd name="T6" fmla="*/ 153 w 446"/>
                  <a:gd name="T7" fmla="*/ 24 h 796"/>
                  <a:gd name="T8" fmla="*/ 161 w 446"/>
                  <a:gd name="T9" fmla="*/ 32 h 796"/>
                  <a:gd name="T10" fmla="*/ 274 w 446"/>
                  <a:gd name="T11" fmla="*/ 148 h 796"/>
                  <a:gd name="T12" fmla="*/ 416 w 446"/>
                  <a:gd name="T13" fmla="*/ 148 h 796"/>
                  <a:gd name="T14" fmla="*/ 446 w 446"/>
                  <a:gd name="T15" fmla="*/ 178 h 796"/>
                  <a:gd name="T16" fmla="*/ 416 w 446"/>
                  <a:gd name="T17" fmla="*/ 208 h 796"/>
                  <a:gd name="T18" fmla="*/ 256 w 446"/>
                  <a:gd name="T19" fmla="*/ 208 h 796"/>
                  <a:gd name="T20" fmla="*/ 183 w 446"/>
                  <a:gd name="T21" fmla="*/ 135 h 796"/>
                  <a:gd name="T22" fmla="*/ 183 w 446"/>
                  <a:gd name="T23" fmla="*/ 348 h 796"/>
                  <a:gd name="T24" fmla="*/ 416 w 446"/>
                  <a:gd name="T25" fmla="*/ 348 h 796"/>
                  <a:gd name="T26" fmla="*/ 416 w 446"/>
                  <a:gd name="T27" fmla="*/ 348 h 796"/>
                  <a:gd name="T28" fmla="*/ 445 w 446"/>
                  <a:gd name="T29" fmla="*/ 377 h 796"/>
                  <a:gd name="T30" fmla="*/ 445 w 446"/>
                  <a:gd name="T31" fmla="*/ 378 h 796"/>
                  <a:gd name="T32" fmla="*/ 445 w 446"/>
                  <a:gd name="T33" fmla="*/ 378 h 796"/>
                  <a:gd name="T34" fmla="*/ 445 w 446"/>
                  <a:gd name="T35" fmla="*/ 747 h 796"/>
                  <a:gd name="T36" fmla="*/ 395 w 446"/>
                  <a:gd name="T37" fmla="*/ 796 h 796"/>
                  <a:gd name="T38" fmla="*/ 346 w 446"/>
                  <a:gd name="T39" fmla="*/ 747 h 796"/>
                  <a:gd name="T40" fmla="*/ 346 w 446"/>
                  <a:gd name="T41" fmla="*/ 456 h 796"/>
                  <a:gd name="T42" fmla="*/ 92 w 446"/>
                  <a:gd name="T43" fmla="*/ 456 h 796"/>
                  <a:gd name="T44" fmla="*/ 0 w 446"/>
                  <a:gd name="T45" fmla="*/ 364 h 796"/>
                  <a:gd name="T46" fmla="*/ 0 w 446"/>
                  <a:gd name="T47" fmla="*/ 92 h 796"/>
                  <a:gd name="T48" fmla="*/ 92 w 446"/>
                  <a:gd name="T4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6" h="796">
                    <a:moveTo>
                      <a:pt x="92" y="0"/>
                    </a:moveTo>
                    <a:cubicBezTo>
                      <a:pt x="115" y="0"/>
                      <a:pt x="137" y="9"/>
                      <a:pt x="153" y="24"/>
                    </a:cubicBezTo>
                    <a:cubicBezTo>
                      <a:pt x="153" y="24"/>
                      <a:pt x="153" y="24"/>
                      <a:pt x="153" y="24"/>
                    </a:cubicBezTo>
                    <a:cubicBezTo>
                      <a:pt x="153" y="24"/>
                      <a:pt x="153" y="24"/>
                      <a:pt x="153" y="24"/>
                    </a:cubicBezTo>
                    <a:cubicBezTo>
                      <a:pt x="156" y="26"/>
                      <a:pt x="159" y="29"/>
                      <a:pt x="161" y="32"/>
                    </a:cubicBezTo>
                    <a:cubicBezTo>
                      <a:pt x="274" y="148"/>
                      <a:pt x="274" y="148"/>
                      <a:pt x="274" y="148"/>
                    </a:cubicBezTo>
                    <a:cubicBezTo>
                      <a:pt x="416" y="148"/>
                      <a:pt x="416" y="148"/>
                      <a:pt x="416" y="148"/>
                    </a:cubicBezTo>
                    <a:cubicBezTo>
                      <a:pt x="432" y="148"/>
                      <a:pt x="446" y="161"/>
                      <a:pt x="446" y="178"/>
                    </a:cubicBezTo>
                    <a:cubicBezTo>
                      <a:pt x="446" y="195"/>
                      <a:pt x="432" y="208"/>
                      <a:pt x="416" y="208"/>
                    </a:cubicBezTo>
                    <a:cubicBezTo>
                      <a:pt x="256" y="208"/>
                      <a:pt x="256" y="208"/>
                      <a:pt x="256" y="208"/>
                    </a:cubicBezTo>
                    <a:cubicBezTo>
                      <a:pt x="183" y="135"/>
                      <a:pt x="183" y="135"/>
                      <a:pt x="183" y="135"/>
                    </a:cubicBezTo>
                    <a:cubicBezTo>
                      <a:pt x="183" y="348"/>
                      <a:pt x="183" y="348"/>
                      <a:pt x="183" y="348"/>
                    </a:cubicBezTo>
                    <a:cubicBezTo>
                      <a:pt x="416" y="348"/>
                      <a:pt x="416" y="348"/>
                      <a:pt x="416" y="348"/>
                    </a:cubicBezTo>
                    <a:cubicBezTo>
                      <a:pt x="416" y="348"/>
                      <a:pt x="416" y="348"/>
                      <a:pt x="416" y="348"/>
                    </a:cubicBezTo>
                    <a:cubicBezTo>
                      <a:pt x="432" y="348"/>
                      <a:pt x="445" y="361"/>
                      <a:pt x="445" y="377"/>
                    </a:cubicBezTo>
                    <a:cubicBezTo>
                      <a:pt x="445" y="378"/>
                      <a:pt x="445" y="378"/>
                      <a:pt x="445" y="378"/>
                    </a:cubicBezTo>
                    <a:cubicBezTo>
                      <a:pt x="445" y="378"/>
                      <a:pt x="445" y="378"/>
                      <a:pt x="445" y="378"/>
                    </a:cubicBezTo>
                    <a:cubicBezTo>
                      <a:pt x="445" y="747"/>
                      <a:pt x="445" y="747"/>
                      <a:pt x="445" y="747"/>
                    </a:cubicBezTo>
                    <a:cubicBezTo>
                      <a:pt x="445" y="774"/>
                      <a:pt x="423" y="796"/>
                      <a:pt x="395" y="796"/>
                    </a:cubicBezTo>
                    <a:cubicBezTo>
                      <a:pt x="368" y="796"/>
                      <a:pt x="346" y="774"/>
                      <a:pt x="346" y="747"/>
                    </a:cubicBezTo>
                    <a:cubicBezTo>
                      <a:pt x="346" y="456"/>
                      <a:pt x="346" y="456"/>
                      <a:pt x="346" y="456"/>
                    </a:cubicBezTo>
                    <a:cubicBezTo>
                      <a:pt x="92" y="456"/>
                      <a:pt x="92" y="456"/>
                      <a:pt x="92" y="456"/>
                    </a:cubicBezTo>
                    <a:cubicBezTo>
                      <a:pt x="41" y="456"/>
                      <a:pt x="0" y="415"/>
                      <a:pt x="0" y="364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41"/>
                      <a:pt x="41" y="0"/>
                      <a:pt x="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024" name="Freeform 31"/>
            <p:cNvSpPr/>
            <p:nvPr/>
          </p:nvSpPr>
          <p:spPr bwMode="auto">
            <a:xfrm>
              <a:off x="952500" y="1467648"/>
              <a:ext cx="544513" cy="536575"/>
            </a:xfrm>
            <a:custGeom>
              <a:avLst/>
              <a:gdLst>
                <a:gd name="T0" fmla="*/ 323 w 323"/>
                <a:gd name="T1" fmla="*/ 130 h 318"/>
                <a:gd name="T2" fmla="*/ 161 w 323"/>
                <a:gd name="T3" fmla="*/ 0 h 318"/>
                <a:gd name="T4" fmla="*/ 0 w 323"/>
                <a:gd name="T5" fmla="*/ 130 h 318"/>
                <a:gd name="T6" fmla="*/ 161 w 323"/>
                <a:gd name="T7" fmla="*/ 261 h 318"/>
                <a:gd name="T8" fmla="*/ 179 w 323"/>
                <a:gd name="T9" fmla="*/ 260 h 318"/>
                <a:gd name="T10" fmla="*/ 244 w 323"/>
                <a:gd name="T11" fmla="*/ 318 h 318"/>
                <a:gd name="T12" fmla="*/ 244 w 323"/>
                <a:gd name="T13" fmla="*/ 242 h 318"/>
                <a:gd name="T14" fmla="*/ 323 w 323"/>
                <a:gd name="T15" fmla="*/ 13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18">
                  <a:moveTo>
                    <a:pt x="323" y="130"/>
                  </a:moveTo>
                  <a:cubicBezTo>
                    <a:pt x="323" y="58"/>
                    <a:pt x="250" y="0"/>
                    <a:pt x="161" y="0"/>
                  </a:cubicBezTo>
                  <a:cubicBezTo>
                    <a:pt x="72" y="0"/>
                    <a:pt x="0" y="58"/>
                    <a:pt x="0" y="130"/>
                  </a:cubicBezTo>
                  <a:cubicBezTo>
                    <a:pt x="0" y="203"/>
                    <a:pt x="72" y="261"/>
                    <a:pt x="161" y="261"/>
                  </a:cubicBezTo>
                  <a:cubicBezTo>
                    <a:pt x="167" y="261"/>
                    <a:pt x="173" y="261"/>
                    <a:pt x="179" y="260"/>
                  </a:cubicBezTo>
                  <a:cubicBezTo>
                    <a:pt x="244" y="318"/>
                    <a:pt x="244" y="318"/>
                    <a:pt x="244" y="318"/>
                  </a:cubicBezTo>
                  <a:cubicBezTo>
                    <a:pt x="244" y="242"/>
                    <a:pt x="244" y="242"/>
                    <a:pt x="244" y="242"/>
                  </a:cubicBezTo>
                  <a:cubicBezTo>
                    <a:pt x="291" y="220"/>
                    <a:pt x="323" y="178"/>
                    <a:pt x="323" y="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5" name="Freeform 32"/>
            <p:cNvSpPr/>
            <p:nvPr/>
          </p:nvSpPr>
          <p:spPr bwMode="auto">
            <a:xfrm>
              <a:off x="3197225" y="1467648"/>
              <a:ext cx="544513" cy="536575"/>
            </a:xfrm>
            <a:custGeom>
              <a:avLst/>
              <a:gdLst>
                <a:gd name="T0" fmla="*/ 0 w 323"/>
                <a:gd name="T1" fmla="*/ 130 h 318"/>
                <a:gd name="T2" fmla="*/ 161 w 323"/>
                <a:gd name="T3" fmla="*/ 0 h 318"/>
                <a:gd name="T4" fmla="*/ 323 w 323"/>
                <a:gd name="T5" fmla="*/ 130 h 318"/>
                <a:gd name="T6" fmla="*/ 161 w 323"/>
                <a:gd name="T7" fmla="*/ 261 h 318"/>
                <a:gd name="T8" fmla="*/ 143 w 323"/>
                <a:gd name="T9" fmla="*/ 260 h 318"/>
                <a:gd name="T10" fmla="*/ 78 w 323"/>
                <a:gd name="T11" fmla="*/ 318 h 318"/>
                <a:gd name="T12" fmla="*/ 78 w 323"/>
                <a:gd name="T13" fmla="*/ 242 h 318"/>
                <a:gd name="T14" fmla="*/ 0 w 323"/>
                <a:gd name="T15" fmla="*/ 13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18">
                  <a:moveTo>
                    <a:pt x="0" y="130"/>
                  </a:moveTo>
                  <a:cubicBezTo>
                    <a:pt x="0" y="58"/>
                    <a:pt x="72" y="0"/>
                    <a:pt x="161" y="0"/>
                  </a:cubicBezTo>
                  <a:cubicBezTo>
                    <a:pt x="250" y="0"/>
                    <a:pt x="323" y="58"/>
                    <a:pt x="323" y="130"/>
                  </a:cubicBezTo>
                  <a:cubicBezTo>
                    <a:pt x="323" y="203"/>
                    <a:pt x="250" y="261"/>
                    <a:pt x="161" y="261"/>
                  </a:cubicBezTo>
                  <a:cubicBezTo>
                    <a:pt x="155" y="261"/>
                    <a:pt x="149" y="261"/>
                    <a:pt x="143" y="260"/>
                  </a:cubicBezTo>
                  <a:cubicBezTo>
                    <a:pt x="78" y="318"/>
                    <a:pt x="78" y="318"/>
                    <a:pt x="78" y="318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31" y="220"/>
                    <a:pt x="0" y="178"/>
                    <a:pt x="0" y="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6" name="Freeform 33"/>
            <p:cNvSpPr>
              <a:spLocks noEditPoints="1"/>
            </p:cNvSpPr>
            <p:nvPr/>
          </p:nvSpPr>
          <p:spPr bwMode="auto">
            <a:xfrm>
              <a:off x="3394075" y="1597823"/>
              <a:ext cx="149225" cy="188913"/>
            </a:xfrm>
            <a:custGeom>
              <a:avLst/>
              <a:gdLst>
                <a:gd name="T0" fmla="*/ 5 w 88"/>
                <a:gd name="T1" fmla="*/ 0 h 112"/>
                <a:gd name="T2" fmla="*/ 84 w 88"/>
                <a:gd name="T3" fmla="*/ 9 h 112"/>
                <a:gd name="T4" fmla="*/ 72 w 88"/>
                <a:gd name="T5" fmla="*/ 41 h 112"/>
                <a:gd name="T6" fmla="*/ 72 w 88"/>
                <a:gd name="T7" fmla="*/ 73 h 112"/>
                <a:gd name="T8" fmla="*/ 88 w 88"/>
                <a:gd name="T9" fmla="*/ 108 h 112"/>
                <a:gd name="T10" fmla="*/ 0 w 88"/>
                <a:gd name="T11" fmla="*/ 108 h 112"/>
                <a:gd name="T12" fmla="*/ 16 w 88"/>
                <a:gd name="T13" fmla="*/ 73 h 112"/>
                <a:gd name="T14" fmla="*/ 16 w 88"/>
                <a:gd name="T15" fmla="*/ 41 h 112"/>
                <a:gd name="T16" fmla="*/ 5 w 88"/>
                <a:gd name="T17" fmla="*/ 9 h 112"/>
                <a:gd name="T18" fmla="*/ 60 w 88"/>
                <a:gd name="T19" fmla="*/ 84 h 112"/>
                <a:gd name="T20" fmla="*/ 14 w 88"/>
                <a:gd name="T21" fmla="*/ 103 h 112"/>
                <a:gd name="T22" fmla="*/ 16 w 88"/>
                <a:gd name="T23" fmla="*/ 89 h 112"/>
                <a:gd name="T24" fmla="*/ 62 w 88"/>
                <a:gd name="T25" fmla="*/ 80 h 112"/>
                <a:gd name="T26" fmla="*/ 68 w 88"/>
                <a:gd name="T27" fmla="*/ 75 h 112"/>
                <a:gd name="T28" fmla="*/ 47 w 88"/>
                <a:gd name="T29" fmla="*/ 59 h 112"/>
                <a:gd name="T30" fmla="*/ 47 w 88"/>
                <a:gd name="T31" fmla="*/ 59 h 112"/>
                <a:gd name="T32" fmla="*/ 46 w 88"/>
                <a:gd name="T33" fmla="*/ 59 h 112"/>
                <a:gd name="T34" fmla="*/ 46 w 88"/>
                <a:gd name="T35" fmla="*/ 57 h 112"/>
                <a:gd name="T36" fmla="*/ 46 w 88"/>
                <a:gd name="T37" fmla="*/ 57 h 112"/>
                <a:gd name="T38" fmla="*/ 46 w 88"/>
                <a:gd name="T39" fmla="*/ 57 h 112"/>
                <a:gd name="T40" fmla="*/ 46 w 88"/>
                <a:gd name="T41" fmla="*/ 56 h 112"/>
                <a:gd name="T42" fmla="*/ 46 w 88"/>
                <a:gd name="T43" fmla="*/ 55 h 112"/>
                <a:gd name="T44" fmla="*/ 47 w 88"/>
                <a:gd name="T45" fmla="*/ 55 h 112"/>
                <a:gd name="T46" fmla="*/ 48 w 88"/>
                <a:gd name="T47" fmla="*/ 55 h 112"/>
                <a:gd name="T48" fmla="*/ 75 w 88"/>
                <a:gd name="T49" fmla="*/ 9 h 112"/>
                <a:gd name="T50" fmla="*/ 21 w 88"/>
                <a:gd name="T51" fmla="*/ 39 h 112"/>
                <a:gd name="T52" fmla="*/ 41 w 88"/>
                <a:gd name="T53" fmla="*/ 55 h 112"/>
                <a:gd name="T54" fmla="*/ 42 w 88"/>
                <a:gd name="T55" fmla="*/ 55 h 112"/>
                <a:gd name="T56" fmla="*/ 42 w 88"/>
                <a:gd name="T57" fmla="*/ 55 h 112"/>
                <a:gd name="T58" fmla="*/ 43 w 88"/>
                <a:gd name="T59" fmla="*/ 57 h 112"/>
                <a:gd name="T60" fmla="*/ 43 w 88"/>
                <a:gd name="T61" fmla="*/ 57 h 112"/>
                <a:gd name="T62" fmla="*/ 43 w 88"/>
                <a:gd name="T63" fmla="*/ 57 h 112"/>
                <a:gd name="T64" fmla="*/ 42 w 88"/>
                <a:gd name="T65" fmla="*/ 58 h 112"/>
                <a:gd name="T66" fmla="*/ 42 w 88"/>
                <a:gd name="T67" fmla="*/ 59 h 112"/>
                <a:gd name="T68" fmla="*/ 42 w 88"/>
                <a:gd name="T69" fmla="*/ 59 h 112"/>
                <a:gd name="T70" fmla="*/ 41 w 88"/>
                <a:gd name="T71" fmla="*/ 59 h 112"/>
                <a:gd name="T72" fmla="*/ 16 w 88"/>
                <a:gd name="T73" fmla="*/ 89 h 112"/>
                <a:gd name="T74" fmla="*/ 30 w 88"/>
                <a:gd name="T75" fmla="*/ 43 h 112"/>
                <a:gd name="T76" fmla="*/ 42 w 88"/>
                <a:gd name="T77" fmla="*/ 50 h 112"/>
                <a:gd name="T78" fmla="*/ 43 w 88"/>
                <a:gd name="T79" fmla="*/ 51 h 112"/>
                <a:gd name="T80" fmla="*/ 45 w 88"/>
                <a:gd name="T81" fmla="*/ 51 h 112"/>
                <a:gd name="T82" fmla="*/ 46 w 88"/>
                <a:gd name="T83" fmla="*/ 50 h 112"/>
                <a:gd name="T84" fmla="*/ 67 w 88"/>
                <a:gd name="T85" fmla="*/ 31 h 112"/>
                <a:gd name="T86" fmla="*/ 55 w 88"/>
                <a:gd name="T87" fmla="*/ 40 h 112"/>
                <a:gd name="T88" fmla="*/ 45 w 88"/>
                <a:gd name="T89" fmla="*/ 46 h 112"/>
                <a:gd name="T90" fmla="*/ 44 w 88"/>
                <a:gd name="T91" fmla="*/ 46 h 112"/>
                <a:gd name="T92" fmla="*/ 33 w 88"/>
                <a:gd name="T93" fmla="*/ 40 h 112"/>
                <a:gd name="T94" fmla="*/ 22 w 88"/>
                <a:gd name="T95" fmla="*/ 31 h 112"/>
                <a:gd name="T96" fmla="*/ 45 w 88"/>
                <a:gd name="T97" fmla="*/ 4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12">
                  <a:moveTo>
                    <a:pt x="5" y="9"/>
                  </a:move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6" y="0"/>
                    <a:pt x="88" y="2"/>
                    <a:pt x="88" y="5"/>
                  </a:cubicBezTo>
                  <a:cubicBezTo>
                    <a:pt x="88" y="7"/>
                    <a:pt x="86" y="9"/>
                    <a:pt x="84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79" y="23"/>
                    <a:pt x="77" y="33"/>
                    <a:pt x="72" y="41"/>
                  </a:cubicBezTo>
                  <a:cubicBezTo>
                    <a:pt x="72" y="41"/>
                    <a:pt x="72" y="41"/>
                    <a:pt x="72" y="41"/>
                  </a:cubicBezTo>
                  <a:cubicBezTo>
                    <a:pt x="67" y="49"/>
                    <a:pt x="62" y="54"/>
                    <a:pt x="55" y="57"/>
                  </a:cubicBezTo>
                  <a:cubicBezTo>
                    <a:pt x="62" y="60"/>
                    <a:pt x="67" y="65"/>
                    <a:pt x="72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6" y="80"/>
                    <a:pt x="79" y="90"/>
                    <a:pt x="80" y="103"/>
                  </a:cubicBezTo>
                  <a:cubicBezTo>
                    <a:pt x="84" y="103"/>
                    <a:pt x="84" y="103"/>
                    <a:pt x="84" y="103"/>
                  </a:cubicBezTo>
                  <a:cubicBezTo>
                    <a:pt x="86" y="103"/>
                    <a:pt x="88" y="105"/>
                    <a:pt x="88" y="108"/>
                  </a:cubicBezTo>
                  <a:cubicBezTo>
                    <a:pt x="88" y="110"/>
                    <a:pt x="86" y="112"/>
                    <a:pt x="84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2" y="112"/>
                    <a:pt x="0" y="110"/>
                    <a:pt x="0" y="108"/>
                  </a:cubicBezTo>
                  <a:cubicBezTo>
                    <a:pt x="0" y="105"/>
                    <a:pt x="2" y="103"/>
                    <a:pt x="5" y="103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9" y="90"/>
                    <a:pt x="12" y="80"/>
                    <a:pt x="16" y="73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1" y="65"/>
                    <a:pt x="27" y="60"/>
                    <a:pt x="33" y="57"/>
                  </a:cubicBezTo>
                  <a:cubicBezTo>
                    <a:pt x="27" y="54"/>
                    <a:pt x="21" y="49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2" y="33"/>
                    <a:pt x="9" y="23"/>
                    <a:pt x="8" y="9"/>
                  </a:cubicBezTo>
                  <a:cubicBezTo>
                    <a:pt x="5" y="9"/>
                    <a:pt x="5" y="9"/>
                    <a:pt x="5" y="9"/>
                  </a:cubicBezTo>
                  <a:close/>
                  <a:moveTo>
                    <a:pt x="74" y="103"/>
                  </a:moveTo>
                  <a:cubicBezTo>
                    <a:pt x="74" y="103"/>
                    <a:pt x="74" y="103"/>
                    <a:pt x="74" y="103"/>
                  </a:cubicBezTo>
                  <a:cubicBezTo>
                    <a:pt x="72" y="94"/>
                    <a:pt x="66" y="88"/>
                    <a:pt x="60" y="84"/>
                  </a:cubicBezTo>
                  <a:cubicBezTo>
                    <a:pt x="55" y="81"/>
                    <a:pt x="50" y="80"/>
                    <a:pt x="44" y="80"/>
                  </a:cubicBezTo>
                  <a:cubicBezTo>
                    <a:pt x="39" y="80"/>
                    <a:pt x="33" y="81"/>
                    <a:pt x="28" y="84"/>
                  </a:cubicBezTo>
                  <a:cubicBezTo>
                    <a:pt x="22" y="88"/>
                    <a:pt x="17" y="94"/>
                    <a:pt x="14" y="103"/>
                  </a:cubicBezTo>
                  <a:cubicBezTo>
                    <a:pt x="74" y="103"/>
                    <a:pt x="74" y="103"/>
                    <a:pt x="74" y="103"/>
                  </a:cubicBezTo>
                  <a:close/>
                  <a:moveTo>
                    <a:pt x="16" y="89"/>
                  </a:moveTo>
                  <a:cubicBezTo>
                    <a:pt x="16" y="89"/>
                    <a:pt x="16" y="89"/>
                    <a:pt x="16" y="89"/>
                  </a:cubicBezTo>
                  <a:cubicBezTo>
                    <a:pt x="18" y="85"/>
                    <a:pt x="22" y="82"/>
                    <a:pt x="26" y="80"/>
                  </a:cubicBezTo>
                  <a:cubicBezTo>
                    <a:pt x="31" y="76"/>
                    <a:pt x="38" y="75"/>
                    <a:pt x="44" y="75"/>
                  </a:cubicBezTo>
                  <a:cubicBezTo>
                    <a:pt x="50" y="75"/>
                    <a:pt x="57" y="76"/>
                    <a:pt x="62" y="80"/>
                  </a:cubicBezTo>
                  <a:cubicBezTo>
                    <a:pt x="66" y="82"/>
                    <a:pt x="70" y="85"/>
                    <a:pt x="73" y="89"/>
                  </a:cubicBezTo>
                  <a:cubicBezTo>
                    <a:pt x="72" y="84"/>
                    <a:pt x="70" y="79"/>
                    <a:pt x="68" y="76"/>
                  </a:cubicBezTo>
                  <a:cubicBezTo>
                    <a:pt x="68" y="75"/>
                    <a:pt x="68" y="75"/>
                    <a:pt x="68" y="75"/>
                  </a:cubicBezTo>
                  <a:cubicBezTo>
                    <a:pt x="62" y="67"/>
                    <a:pt x="55" y="62"/>
                    <a:pt x="48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6" y="58"/>
                    <a:pt x="46" y="58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56"/>
                    <a:pt x="46" y="56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55" y="52"/>
                    <a:pt x="62" y="47"/>
                    <a:pt x="68" y="39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72" y="31"/>
                    <a:pt x="74" y="22"/>
                    <a:pt x="75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22"/>
                    <a:pt x="17" y="31"/>
                    <a:pt x="21" y="38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6" y="47"/>
                    <a:pt x="33" y="52"/>
                    <a:pt x="41" y="55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1" y="55"/>
                    <a:pt x="41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6"/>
                    <a:pt x="42" y="56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33" y="62"/>
                    <a:pt x="26" y="67"/>
                    <a:pt x="21" y="75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19" y="79"/>
                    <a:pt x="17" y="84"/>
                    <a:pt x="16" y="89"/>
                  </a:cubicBezTo>
                  <a:close/>
                  <a:moveTo>
                    <a:pt x="22" y="31"/>
                  </a:moveTo>
                  <a:cubicBezTo>
                    <a:pt x="22" y="31"/>
                    <a:pt x="22" y="31"/>
                    <a:pt x="22" y="31"/>
                  </a:cubicBezTo>
                  <a:cubicBezTo>
                    <a:pt x="24" y="35"/>
                    <a:pt x="26" y="40"/>
                    <a:pt x="30" y="43"/>
                  </a:cubicBezTo>
                  <a:cubicBezTo>
                    <a:pt x="33" y="46"/>
                    <a:pt x="37" y="49"/>
                    <a:pt x="42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51"/>
                    <a:pt x="45" y="51"/>
                    <a:pt x="45" y="51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51" y="49"/>
                    <a:pt x="55" y="46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62" y="40"/>
                    <a:pt x="65" y="35"/>
                    <a:pt x="67" y="31"/>
                  </a:cubicBezTo>
                  <a:cubicBezTo>
                    <a:pt x="67" y="29"/>
                    <a:pt x="66" y="28"/>
                    <a:pt x="65" y="27"/>
                  </a:cubicBezTo>
                  <a:cubicBezTo>
                    <a:pt x="64" y="27"/>
                    <a:pt x="62" y="27"/>
                    <a:pt x="62" y="29"/>
                  </a:cubicBezTo>
                  <a:cubicBezTo>
                    <a:pt x="60" y="33"/>
                    <a:pt x="58" y="37"/>
                    <a:pt x="55" y="40"/>
                  </a:cubicBezTo>
                  <a:cubicBezTo>
                    <a:pt x="52" y="42"/>
                    <a:pt x="49" y="44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39" y="44"/>
                    <a:pt x="36" y="42"/>
                    <a:pt x="33" y="40"/>
                  </a:cubicBezTo>
                  <a:cubicBezTo>
                    <a:pt x="30" y="37"/>
                    <a:pt x="28" y="33"/>
                    <a:pt x="27" y="29"/>
                  </a:cubicBezTo>
                  <a:cubicBezTo>
                    <a:pt x="26" y="27"/>
                    <a:pt x="25" y="27"/>
                    <a:pt x="23" y="27"/>
                  </a:cubicBezTo>
                  <a:cubicBezTo>
                    <a:pt x="22" y="28"/>
                    <a:pt x="21" y="29"/>
                    <a:pt x="22" y="31"/>
                  </a:cubicBezTo>
                  <a:close/>
                  <a:moveTo>
                    <a:pt x="45" y="46"/>
                  </a:moveTo>
                  <a:cubicBezTo>
                    <a:pt x="45" y="46"/>
                    <a:pt x="45" y="46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lose/>
                </a:path>
              </a:pathLst>
            </a:custGeom>
            <a:solidFill>
              <a:srgbClr val="F8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7" name="Freeform 34"/>
            <p:cNvSpPr>
              <a:spLocks noEditPoints="1"/>
            </p:cNvSpPr>
            <p:nvPr/>
          </p:nvSpPr>
          <p:spPr bwMode="auto">
            <a:xfrm>
              <a:off x="1130300" y="1604173"/>
              <a:ext cx="187325" cy="176213"/>
            </a:xfrm>
            <a:custGeom>
              <a:avLst/>
              <a:gdLst>
                <a:gd name="T0" fmla="*/ 5 w 112"/>
                <a:gd name="T1" fmla="*/ 57 h 105"/>
                <a:gd name="T2" fmla="*/ 13 w 112"/>
                <a:gd name="T3" fmla="*/ 9 h 105"/>
                <a:gd name="T4" fmla="*/ 22 w 112"/>
                <a:gd name="T5" fmla="*/ 0 h 105"/>
                <a:gd name="T6" fmla="*/ 97 w 112"/>
                <a:gd name="T7" fmla="*/ 3 h 105"/>
                <a:gd name="T8" fmla="*/ 100 w 112"/>
                <a:gd name="T9" fmla="*/ 9 h 105"/>
                <a:gd name="T10" fmla="*/ 108 w 112"/>
                <a:gd name="T11" fmla="*/ 57 h 105"/>
                <a:gd name="T12" fmla="*/ 112 w 112"/>
                <a:gd name="T13" fmla="*/ 61 h 105"/>
                <a:gd name="T14" fmla="*/ 108 w 112"/>
                <a:gd name="T15" fmla="*/ 105 h 105"/>
                <a:gd name="T16" fmla="*/ 5 w 112"/>
                <a:gd name="T17" fmla="*/ 105 h 105"/>
                <a:gd name="T18" fmla="*/ 0 w 112"/>
                <a:gd name="T19" fmla="*/ 100 h 105"/>
                <a:gd name="T20" fmla="*/ 5 w 112"/>
                <a:gd name="T21" fmla="*/ 57 h 105"/>
                <a:gd name="T22" fmla="*/ 18 w 112"/>
                <a:gd name="T23" fmla="*/ 57 h 105"/>
                <a:gd name="T24" fmla="*/ 34 w 112"/>
                <a:gd name="T25" fmla="*/ 61 h 105"/>
                <a:gd name="T26" fmla="*/ 56 w 112"/>
                <a:gd name="T27" fmla="*/ 79 h 105"/>
                <a:gd name="T28" fmla="*/ 78 w 112"/>
                <a:gd name="T29" fmla="*/ 61 h 105"/>
                <a:gd name="T30" fmla="*/ 83 w 112"/>
                <a:gd name="T31" fmla="*/ 57 h 105"/>
                <a:gd name="T32" fmla="*/ 95 w 112"/>
                <a:gd name="T33" fmla="*/ 9 h 105"/>
                <a:gd name="T34" fmla="*/ 93 w 112"/>
                <a:gd name="T35" fmla="*/ 6 h 105"/>
                <a:gd name="T36" fmla="*/ 22 w 112"/>
                <a:gd name="T37" fmla="*/ 5 h 105"/>
                <a:gd name="T38" fmla="*/ 18 w 112"/>
                <a:gd name="T39" fmla="*/ 9 h 105"/>
                <a:gd name="T40" fmla="*/ 32 w 112"/>
                <a:gd name="T41" fmla="*/ 35 h 105"/>
                <a:gd name="T42" fmla="*/ 49 w 112"/>
                <a:gd name="T43" fmla="*/ 52 h 105"/>
                <a:gd name="T44" fmla="*/ 55 w 112"/>
                <a:gd name="T45" fmla="*/ 52 h 105"/>
                <a:gd name="T46" fmla="*/ 86 w 112"/>
                <a:gd name="T47" fmla="*/ 21 h 105"/>
                <a:gd name="T48" fmla="*/ 80 w 112"/>
                <a:gd name="T49" fmla="*/ 15 h 105"/>
                <a:gd name="T50" fmla="*/ 38 w 112"/>
                <a:gd name="T51" fmla="*/ 29 h 105"/>
                <a:gd name="T52" fmla="*/ 32 w 112"/>
                <a:gd name="T53" fmla="*/ 35 h 105"/>
                <a:gd name="T54" fmla="*/ 27 w 112"/>
                <a:gd name="T55" fmla="*/ 66 h 105"/>
                <a:gd name="T56" fmla="*/ 9 w 112"/>
                <a:gd name="T57" fmla="*/ 96 h 105"/>
                <a:gd name="T58" fmla="*/ 103 w 112"/>
                <a:gd name="T59" fmla="*/ 66 h 105"/>
                <a:gd name="T60" fmla="*/ 76 w 112"/>
                <a:gd name="T61" fmla="*/ 81 h 105"/>
                <a:gd name="T62" fmla="*/ 36 w 112"/>
                <a:gd name="T63" fmla="*/ 8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05">
                  <a:moveTo>
                    <a:pt x="5" y="57"/>
                  </a:moveTo>
                  <a:cubicBezTo>
                    <a:pt x="5" y="57"/>
                    <a:pt x="5" y="57"/>
                    <a:pt x="5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7"/>
                    <a:pt x="14" y="4"/>
                    <a:pt x="15" y="3"/>
                  </a:cubicBezTo>
                  <a:cubicBezTo>
                    <a:pt x="17" y="1"/>
                    <a:pt x="20" y="0"/>
                    <a:pt x="22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3" y="0"/>
                    <a:pt x="95" y="1"/>
                    <a:pt x="97" y="3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99" y="4"/>
                    <a:pt x="100" y="7"/>
                    <a:pt x="100" y="9"/>
                  </a:cubicBezTo>
                  <a:cubicBezTo>
                    <a:pt x="100" y="57"/>
                    <a:pt x="100" y="57"/>
                    <a:pt x="100" y="57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10" y="57"/>
                    <a:pt x="112" y="59"/>
                    <a:pt x="112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2" y="103"/>
                    <a:pt x="110" y="105"/>
                    <a:pt x="108" y="105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2" y="105"/>
                    <a:pt x="0" y="103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59"/>
                    <a:pt x="2" y="57"/>
                    <a:pt x="5" y="57"/>
                  </a:cubicBezTo>
                  <a:close/>
                  <a:moveTo>
                    <a:pt x="18" y="57"/>
                  </a:moveTo>
                  <a:cubicBezTo>
                    <a:pt x="18" y="57"/>
                    <a:pt x="18" y="57"/>
                    <a:pt x="18" y="57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2" y="57"/>
                    <a:pt x="34" y="59"/>
                    <a:pt x="34" y="61"/>
                  </a:cubicBezTo>
                  <a:cubicBezTo>
                    <a:pt x="35" y="66"/>
                    <a:pt x="38" y="71"/>
                    <a:pt x="42" y="74"/>
                  </a:cubicBezTo>
                  <a:cubicBezTo>
                    <a:pt x="46" y="77"/>
                    <a:pt x="51" y="79"/>
                    <a:pt x="56" y="79"/>
                  </a:cubicBezTo>
                  <a:cubicBezTo>
                    <a:pt x="62" y="79"/>
                    <a:pt x="67" y="77"/>
                    <a:pt x="71" y="74"/>
                  </a:cubicBezTo>
                  <a:cubicBezTo>
                    <a:pt x="75" y="71"/>
                    <a:pt x="77" y="66"/>
                    <a:pt x="78" y="61"/>
                  </a:cubicBezTo>
                  <a:cubicBezTo>
                    <a:pt x="79" y="59"/>
                    <a:pt x="81" y="57"/>
                    <a:pt x="83" y="57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95" y="57"/>
                    <a:pt x="95" y="57"/>
                    <a:pt x="95" y="5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5" y="8"/>
                    <a:pt x="94" y="7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2" y="5"/>
                    <a:pt x="91" y="5"/>
                    <a:pt x="90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0" y="5"/>
                    <a:pt x="19" y="6"/>
                  </a:cubicBezTo>
                  <a:cubicBezTo>
                    <a:pt x="18" y="7"/>
                    <a:pt x="18" y="8"/>
                    <a:pt x="18" y="9"/>
                  </a:cubicBezTo>
                  <a:cubicBezTo>
                    <a:pt x="18" y="57"/>
                    <a:pt x="18" y="57"/>
                    <a:pt x="18" y="57"/>
                  </a:cubicBezTo>
                  <a:close/>
                  <a:moveTo>
                    <a:pt x="32" y="35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51" y="53"/>
                    <a:pt x="53" y="53"/>
                    <a:pt x="55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87" y="19"/>
                    <a:pt x="87" y="17"/>
                    <a:pt x="86" y="15"/>
                  </a:cubicBezTo>
                  <a:cubicBezTo>
                    <a:pt x="84" y="13"/>
                    <a:pt x="81" y="13"/>
                    <a:pt x="80" y="15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6" y="27"/>
                    <a:pt x="34" y="27"/>
                    <a:pt x="32" y="29"/>
                  </a:cubicBezTo>
                  <a:cubicBezTo>
                    <a:pt x="30" y="30"/>
                    <a:pt x="30" y="33"/>
                    <a:pt x="32" y="35"/>
                  </a:cubicBezTo>
                  <a:close/>
                  <a:moveTo>
                    <a:pt x="27" y="66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4" y="72"/>
                    <a:pt x="81" y="77"/>
                    <a:pt x="76" y="81"/>
                  </a:cubicBezTo>
                  <a:cubicBezTo>
                    <a:pt x="71" y="85"/>
                    <a:pt x="64" y="88"/>
                    <a:pt x="56" y="88"/>
                  </a:cubicBezTo>
                  <a:cubicBezTo>
                    <a:pt x="49" y="88"/>
                    <a:pt x="42" y="85"/>
                    <a:pt x="36" y="81"/>
                  </a:cubicBezTo>
                  <a:cubicBezTo>
                    <a:pt x="32" y="77"/>
                    <a:pt x="28" y="72"/>
                    <a:pt x="27" y="66"/>
                  </a:cubicBezTo>
                  <a:close/>
                </a:path>
              </a:pathLst>
            </a:custGeom>
            <a:solidFill>
              <a:srgbClr val="F8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rgbClr val="1D9A7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描述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1194351" y="1505959"/>
            <a:ext cx="2964657" cy="1790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53585E"/>
                </a:solidFill>
                <a:cs typeface="Arial" pitchFamily="34" charset="0"/>
              </a:rPr>
              <a:t>           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以学校网站和森鹰家具的网站为主要内容，进行全方位实践，最终通过对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界面方案设计、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界面原型设计的学习，达到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界面设计的能力并在实际工作中熟练应用，锻炼举一反三的能力。</a:t>
            </a:r>
          </a:p>
        </p:txBody>
      </p:sp>
    </p:spTree>
    <p:extLst>
      <p:ext uri="{BB962C8B-B14F-4D97-AF65-F5344CB8AC3E}">
        <p14:creationId xmlns:p14="http://schemas.microsoft.com/office/powerpoint/2010/main" val="2760416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0" grpId="0" animBg="1"/>
      <p:bldP spid="40" grpId="1" animBg="1"/>
      <p:bldP spid="41" grpId="0" animBg="1"/>
      <p:bldP spid="41" grpId="1" animBg="1"/>
      <p:bldP spid="42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工作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环境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6" name="菱形 5"/>
          <p:cNvSpPr/>
          <p:nvPr/>
        </p:nvSpPr>
        <p:spPr>
          <a:xfrm>
            <a:off x="4210373" y="1202805"/>
            <a:ext cx="720080" cy="72008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200" dirty="0"/>
          </a:p>
        </p:txBody>
      </p:sp>
      <p:cxnSp>
        <p:nvCxnSpPr>
          <p:cNvPr id="8" name="直接连接符 7"/>
          <p:cNvCxnSpPr>
            <a:stCxn id="6" idx="2"/>
            <a:endCxn id="23" idx="0"/>
          </p:cNvCxnSpPr>
          <p:nvPr/>
        </p:nvCxnSpPr>
        <p:spPr>
          <a:xfrm>
            <a:off x="4570412" y="1922889"/>
            <a:ext cx="0" cy="1659455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6" idx="1"/>
          </p:cNvCxnSpPr>
          <p:nvPr/>
        </p:nvCxnSpPr>
        <p:spPr>
          <a:xfrm flipH="1">
            <a:off x="3922341" y="156284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402065" y="1074448"/>
            <a:ext cx="2376263" cy="2592288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sp>
        <p:nvSpPr>
          <p:cNvPr id="11" name="矩形 10"/>
          <p:cNvSpPr/>
          <p:nvPr/>
        </p:nvSpPr>
        <p:spPr>
          <a:xfrm>
            <a:off x="1471745" y="2232875"/>
            <a:ext cx="2234572" cy="1349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3" name="直接连接符 12"/>
          <p:cNvCxnSpPr/>
          <p:nvPr/>
        </p:nvCxnSpPr>
        <p:spPr>
          <a:xfrm>
            <a:off x="1487885" y="156284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1487884" y="1301150"/>
            <a:ext cx="1426344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环境要求</a:t>
            </a: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1487885" y="1636429"/>
            <a:ext cx="2218432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配备有多媒体设备的专业课教室。</a:t>
            </a:r>
          </a:p>
        </p:txBody>
      </p:sp>
      <p:sp>
        <p:nvSpPr>
          <p:cNvPr id="23" name="菱形 22"/>
          <p:cNvSpPr/>
          <p:nvPr/>
        </p:nvSpPr>
        <p:spPr>
          <a:xfrm>
            <a:off x="4210373" y="3582340"/>
            <a:ext cx="720080" cy="72008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200" dirty="0"/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4930451" y="3942379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5356846" y="2001542"/>
            <a:ext cx="2376263" cy="2592288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sp>
        <p:nvSpPr>
          <p:cNvPr id="26" name="矩形 25"/>
          <p:cNvSpPr/>
          <p:nvPr/>
        </p:nvSpPr>
        <p:spPr>
          <a:xfrm>
            <a:off x="5426524" y="2092237"/>
            <a:ext cx="2234572" cy="13494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7" name="直接连接符 26"/>
          <p:cNvCxnSpPr/>
          <p:nvPr/>
        </p:nvCxnSpPr>
        <p:spPr>
          <a:xfrm>
            <a:off x="5442664" y="3942379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5442664" y="3680685"/>
            <a:ext cx="1426344" cy="19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所需工具</a:t>
            </a: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5442664" y="4015964"/>
            <a:ext cx="2218432" cy="41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铅笔、彩铅、橡皮、笔、纸、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Photoshop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等。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/>
      <p:bldP spid="6" grpId="0" animBg="1"/>
      <p:bldP spid="9" grpId="0" animBg="1"/>
      <p:bldP spid="11" grpId="0" animBg="1"/>
      <p:bldP spid="14" grpId="0"/>
      <p:bldP spid="15" grpId="0"/>
      <p:bldP spid="23" grpId="0" animBg="1"/>
      <p:bldP spid="25" grpId="0" animBg="1"/>
      <p:bldP spid="26" grpId="0" animBg="1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3" name="菱形 2"/>
          <p:cNvSpPr/>
          <p:nvPr/>
        </p:nvSpPr>
        <p:spPr>
          <a:xfrm>
            <a:off x="1316442" y="1194203"/>
            <a:ext cx="2998543" cy="2998543"/>
          </a:xfrm>
          <a:prstGeom prst="diamond">
            <a:avLst/>
          </a:prstGeom>
          <a:blipFill dpi="0" rotWithShape="1">
            <a:blip r:embed="rId2" cstate="print"/>
            <a:srcRect/>
            <a:stretch>
              <a:fillRect t="176" b="1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菱形 112"/>
          <p:cNvSpPr/>
          <p:nvPr/>
        </p:nvSpPr>
        <p:spPr>
          <a:xfrm>
            <a:off x="1153590" y="1683457"/>
            <a:ext cx="638034" cy="638034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Freeform 24"/>
          <p:cNvSpPr>
            <a:spLocks noEditPoints="1"/>
          </p:cNvSpPr>
          <p:nvPr/>
        </p:nvSpPr>
        <p:spPr bwMode="auto">
          <a:xfrm>
            <a:off x="1361081" y="1897177"/>
            <a:ext cx="223052" cy="210595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9" name="Rectangle 24"/>
          <p:cNvSpPr>
            <a:spLocks noChangeArrowheads="1"/>
          </p:cNvSpPr>
          <p:nvPr/>
        </p:nvSpPr>
        <p:spPr bwMode="auto">
          <a:xfrm>
            <a:off x="4930454" y="1073511"/>
            <a:ext cx="3562063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）网页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设计师的岗位职责。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Rectangle 24"/>
          <p:cNvSpPr>
            <a:spLocks noChangeArrowheads="1"/>
          </p:cNvSpPr>
          <p:nvPr/>
        </p:nvSpPr>
        <p:spPr bwMode="auto">
          <a:xfrm>
            <a:off x="4930458" y="1535607"/>
            <a:ext cx="3383954" cy="289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首先，负责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产品界面设计、移动客户端设计、网站的视觉设计、界面设计、部分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Flash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的设计等工作；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其次，参照页面布局策划方案、交互设计草稿、其他需求文档，完成网站页面、软件系统界面、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元素等视觉效果的设计，并提供完整效果图、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Flash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等；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最后，根据公司内外业务推广需求，支持市场宣传具体步骤，完成相关的设计工作。根据公司内外的业务需求，完成视觉设计方案说明的编写。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菱形 120"/>
          <p:cNvSpPr/>
          <p:nvPr/>
        </p:nvSpPr>
        <p:spPr>
          <a:xfrm>
            <a:off x="3932784" y="1788754"/>
            <a:ext cx="638034" cy="638034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Freeform 26"/>
          <p:cNvSpPr>
            <a:spLocks noEditPoints="1"/>
          </p:cNvSpPr>
          <p:nvPr/>
        </p:nvSpPr>
        <p:spPr bwMode="auto">
          <a:xfrm>
            <a:off x="4142123" y="1997578"/>
            <a:ext cx="219356" cy="220386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菱形 122"/>
          <p:cNvSpPr/>
          <p:nvPr/>
        </p:nvSpPr>
        <p:spPr>
          <a:xfrm>
            <a:off x="1472607" y="2570956"/>
            <a:ext cx="1809408" cy="1809408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Freeform 21"/>
          <p:cNvSpPr>
            <a:spLocks noEditPoints="1"/>
          </p:cNvSpPr>
          <p:nvPr/>
        </p:nvSpPr>
        <p:spPr bwMode="auto">
          <a:xfrm>
            <a:off x="2257160" y="2935505"/>
            <a:ext cx="240302" cy="245642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8" name="Rectangle 24"/>
          <p:cNvSpPr>
            <a:spLocks noChangeArrowheads="1"/>
          </p:cNvSpPr>
          <p:nvPr/>
        </p:nvSpPr>
        <p:spPr bwMode="auto">
          <a:xfrm>
            <a:off x="1822886" y="3290131"/>
            <a:ext cx="1108850" cy="49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界面方案设计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Freeform 9"/>
          <p:cNvSpPr/>
          <p:nvPr/>
        </p:nvSpPr>
        <p:spPr bwMode="auto">
          <a:xfrm>
            <a:off x="1609505" y="3774536"/>
            <a:ext cx="174784" cy="350198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5" name="Freeform 7"/>
          <p:cNvSpPr/>
          <p:nvPr/>
        </p:nvSpPr>
        <p:spPr bwMode="auto">
          <a:xfrm>
            <a:off x="2041738" y="2357041"/>
            <a:ext cx="179115" cy="35758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1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4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5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8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9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" grpId="0" animBg="1"/>
          <p:bldP spid="113" grpId="0" animBg="1"/>
          <p:bldP spid="115" grpId="0" animBg="1"/>
          <p:bldP spid="119" grpId="0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1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" grpId="0" animBg="1"/>
          <p:bldP spid="113" grpId="0" animBg="1"/>
          <p:bldP spid="115" grpId="0" animBg="1"/>
          <p:bldP spid="119" grpId="0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蓝绿色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1234</TotalTime>
  <Words>2600</Words>
  <Application>Microsoft Office PowerPoint</Application>
  <PresentationFormat>自定义</PresentationFormat>
  <Paragraphs>136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6" baseType="lpstr">
      <vt:lpstr>微软雅黑</vt:lpstr>
      <vt:lpstr>Arial</vt:lpstr>
      <vt:lpstr>Calibri</vt:lpstr>
      <vt:lpstr>Calibri Light</vt:lpstr>
      <vt:lpstr>Impact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ma chong</cp:lastModifiedBy>
  <cp:revision>131</cp:revision>
  <dcterms:created xsi:type="dcterms:W3CDTF">2016-02-29T06:04:00Z</dcterms:created>
  <dcterms:modified xsi:type="dcterms:W3CDTF">2023-03-11T07:20:34Z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2052-10.1.0.5559</vt:lpwstr>
  </property>
</Properties>
</file>