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5E1D7-2867-4B92-B51C-E7FDBE12C0F2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1F1F2-D919-4A02-B504-95DB933610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02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395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253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87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037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07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79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747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17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69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53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83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87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005" y="1959061"/>
            <a:ext cx="2520750" cy="3550447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847528" y="5877272"/>
          <a:ext cx="8640960" cy="57606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00790"/>
                <a:gridCol w="7340170"/>
              </a:tblGrid>
              <a:tr h="5760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ct val="0"/>
                        </a:spcAft>
                      </a:pPr>
                      <a:r>
                        <a:rPr lang="zh-CN" sz="1400" b="1" kern="10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关注敏感点</a:t>
                      </a:r>
                    </a:p>
                  </a:txBody>
                  <a:tcPr marL="47392" marR="473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ct val="0"/>
                        </a:spcAft>
                      </a:pPr>
                      <a:r>
                        <a:rPr lang="zh-CN" altLang="en-US" sz="1800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挂网防开裂</a:t>
                      </a:r>
                      <a:endParaRPr lang="zh-CN" altLang="zh-CN" sz="1800" kern="120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 marL="47392" marR="47392" marT="0" marB="0" anchor="ctr"/>
                </a:tc>
              </a:tr>
            </a:tbl>
          </a:graphicData>
        </a:graphic>
      </p:graphicFrame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932783" y="90878"/>
          <a:ext cx="8568952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7200800"/>
              </a:tblGrid>
              <a:tr h="36326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  <a:buClrTx/>
                        <a:buSzTx/>
                        <a:defRPr/>
                      </a:pPr>
                      <a:r>
                        <a:rPr lang="zh-CN" altLang="en-US" sz="2000" b="1" kern="1200" smtClean="0">
                          <a:solidFill>
                            <a:schemeClr val="lt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窗口</a:t>
                      </a:r>
                      <a:r>
                        <a:rPr lang="zh-CN" altLang="zh-CN" sz="2000" b="1" kern="1200" smtClean="0">
                          <a:solidFill>
                            <a:schemeClr val="lt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防</a:t>
                      </a:r>
                      <a:r>
                        <a:rPr lang="zh-CN" altLang="en-US" sz="2000" b="1" kern="1200" smtClean="0">
                          <a:solidFill>
                            <a:schemeClr val="lt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裂处理</a:t>
                      </a:r>
                      <a:endParaRPr lang="zh-CN" altLang="zh-CN" sz="2000" b="1" kern="1200" smtClean="0">
                        <a:solidFill>
                          <a:schemeClr val="lt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0737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一</a:t>
                      </a:r>
                      <a:r>
                        <a:rPr lang="zh-CN" altLang="zh-CN" sz="16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、施工前控制</a:t>
                      </a:r>
                      <a:endParaRPr lang="zh-CN" altLang="en-US" sz="1600" b="1" kern="1200" noProof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073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下料</a:t>
                      </a:r>
                      <a:endParaRPr lang="zh-CN" altLang="en-US" sz="1600" b="1" kern="120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玻化微珠、玻纤网</a:t>
                      </a:r>
                      <a:endParaRPr lang="zh-CN" altLang="zh-CN" sz="14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68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600" b="1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主控要点</a:t>
                      </a:r>
                      <a:endParaRPr lang="zh-CN" altLang="en-US" sz="1600" b="1" kern="120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1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、两层层网的工序不能省略；</a:t>
                      </a:r>
                      <a:endParaRPr lang="en-US" altLang="zh-CN" sz="14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  <a:p>
                      <a:pPr marL="342900" lvl="0" indent="-342900" algn="l" defTabSz="914400" rtl="0" eaLnBrk="1" latinLnBrk="0" hangingPunct="1"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2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、玻化微珠分层抹，中间夹玻纤网；</a:t>
                      </a:r>
                      <a:endParaRPr lang="en-US" altLang="zh-CN" sz="14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  <a:p>
                      <a:pPr marL="342900" lvl="0" indent="-342900" algn="l" defTabSz="914400" rtl="0" eaLnBrk="1" latinLnBrk="0" hangingPunct="1"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3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、粉刷石膏再挂一层玻纤网。</a:t>
                      </a:r>
                      <a:endParaRPr lang="en-US" altLang="zh-CN" sz="14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856" y="2749084"/>
            <a:ext cx="1964964" cy="274898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rcRect r="5264"/>
          <a:stretch>
            <a:fillRect/>
          </a:stretch>
        </p:blipFill>
        <p:spPr>
          <a:xfrm>
            <a:off x="6759462" y="1959060"/>
            <a:ext cx="3888432" cy="2458194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3084412" y="5157192"/>
            <a:ext cx="1273224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窗膀抹玻化微珠</a:t>
            </a:r>
            <a:endParaRPr lang="zh-CN" altLang="en-US" sz="1200"/>
          </a:p>
        </p:txBody>
      </p:sp>
      <p:sp>
        <p:nvSpPr>
          <p:cNvPr id="14" name="圆角矩形 13"/>
          <p:cNvSpPr/>
          <p:nvPr/>
        </p:nvSpPr>
        <p:spPr>
          <a:xfrm>
            <a:off x="5117364" y="5157192"/>
            <a:ext cx="1647456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玻化微珠内挂玻纤网</a:t>
            </a:r>
            <a:endParaRPr lang="zh-CN" altLang="en-US" sz="1200"/>
          </a:p>
        </p:txBody>
      </p:sp>
      <p:sp>
        <p:nvSpPr>
          <p:cNvPr id="15" name="圆角矩形 14"/>
          <p:cNvSpPr/>
          <p:nvPr/>
        </p:nvSpPr>
        <p:spPr>
          <a:xfrm>
            <a:off x="8981527" y="3907553"/>
            <a:ext cx="1290937" cy="385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窗膀粉刷石膏挂二层玻纤网</a:t>
            </a:r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125247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93</Words>
  <Application>Microsoft Office PowerPoint</Application>
  <PresentationFormat>宽屏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华文宋体</vt:lpstr>
      <vt:lpstr>宋体</vt:lpstr>
      <vt:lpstr>Arial</vt:lpstr>
      <vt:lpstr>Calibri</vt:lpstr>
      <vt:lpstr>Calibri Light</vt:lpstr>
      <vt:lpstr>Times New Roman</vt:lpstr>
      <vt:lpstr>Office 主题</vt:lpstr>
      <vt:lpstr>PowerPoint 演示文稿</vt:lpstr>
    </vt:vector>
  </TitlesOfParts>
  <Company>Organization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主控项目</dc:title>
  <dc:creator>PC</dc:creator>
  <cp:lastModifiedBy>PC</cp:lastModifiedBy>
  <cp:revision>6</cp:revision>
  <dcterms:created xsi:type="dcterms:W3CDTF">2023-10-24T10:06:28Z</dcterms:created>
  <dcterms:modified xsi:type="dcterms:W3CDTF">2023-10-24T10:09:50Z</dcterms:modified>
</cp:coreProperties>
</file>