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15" r:id="rId3"/>
    <p:sldId id="470" r:id="rId4"/>
    <p:sldId id="471" r:id="rId5"/>
    <p:sldId id="472" r:id="rId6"/>
    <p:sldId id="473" r:id="rId7"/>
    <p:sldId id="474" r:id="rId8"/>
    <p:sldId id="475" r:id="rId9"/>
    <p:sldId id="481" r:id="rId10"/>
  </p:sldIdLst>
  <p:sldSz cx="9144000" cy="5143500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新宋体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FF"/>
    <a:srgbClr val="F6F6F6"/>
    <a:srgbClr val="990000"/>
    <a:srgbClr val="CC3300"/>
    <a:srgbClr val="33CCFF"/>
    <a:srgbClr val="FF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714"/>
    <p:restoredTop sz="94754"/>
  </p:normalViewPr>
  <p:slideViewPr>
    <p:cSldViewPr showGuides="1">
      <p:cViewPr varScale="1">
        <p:scale>
          <a:sx n="113" d="100"/>
          <a:sy n="113" d="100"/>
        </p:scale>
        <p:origin x="-144" y="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defRPr sz="1200" dirty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defRPr sz="1200" dirty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20" name="Rectangle 4"/>
          <p:cNvSpPr>
            <a:spLocks noRo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lnSpc>
                <a:spcPct val="100000"/>
              </a:lnSpc>
              <a:defRPr sz="1200" dirty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>
                <a:ea typeface="宋体" panose="02010600030101010101" pitchFamily="2" charset="-122"/>
              </a:rPr>
            </a:fld>
            <a:endParaRPr lang="en-US" altLang="zh-CN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 bwMode="auto">
          <a:xfrm>
            <a:off x="1475656" y="2189960"/>
            <a:ext cx="6192688" cy="1107356"/>
          </a:xfrm>
          <a:prstGeom prst="roundRect">
            <a:avLst/>
          </a:prstGeom>
          <a:solidFill>
            <a:srgbClr val="0066FF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234000" tIns="190800" rIns="198000" bIns="190800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        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滑动</a:t>
            </a:r>
            <a:r>
              <a:rPr kumimoji="0" lang="zh-CN" altLang="zh-CN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轴承的润滑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矩形 1"/>
          <p:cNvSpPr/>
          <p:nvPr/>
        </p:nvSpPr>
        <p:spPr>
          <a:xfrm>
            <a:off x="539750" y="693738"/>
            <a:ext cx="4198938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  <a:r>
              <a:rPr lang="zh-CN" altLang="zh-CN" sz="32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、滑动轴承的润滑</a:t>
            </a:r>
            <a:endParaRPr lang="zh-CN" altLang="en-US" sz="3200" dirty="0">
              <a:solidFill>
                <a:srgbClr val="FF00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1" name="矩形 2"/>
          <p:cNvSpPr/>
          <p:nvPr/>
        </p:nvSpPr>
        <p:spPr>
          <a:xfrm>
            <a:off x="833438" y="1349375"/>
            <a:ext cx="23749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间歇润滑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2" name="矩形 3"/>
          <p:cNvSpPr/>
          <p:nvPr/>
        </p:nvSpPr>
        <p:spPr>
          <a:xfrm>
            <a:off x="638175" y="1914525"/>
            <a:ext cx="270351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None/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针阀式油杯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3" name="矩形 6"/>
          <p:cNvSpPr/>
          <p:nvPr/>
        </p:nvSpPr>
        <p:spPr>
          <a:xfrm>
            <a:off x="608013" y="2457450"/>
            <a:ext cx="4621212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用于润滑油润滑。手柄置于垂直位置，针阀上升，油孔打开供油；手柄置于水平位置，针阀降回原位，停止供油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054" name="Picture 8" descr="G:\教学科3\2022年上半年1月14起\机械基础在线课程开发\张翠华第二次修改\轴承\图片13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5963" y="844550"/>
            <a:ext cx="2362200" cy="3657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27088" y="1247140"/>
            <a:ext cx="25225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2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kumimoji="0" lang="zh-CN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旋套式油杯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3075" name="矩形 3"/>
          <p:cNvSpPr/>
          <p:nvPr/>
        </p:nvSpPr>
        <p:spPr>
          <a:xfrm>
            <a:off x="930275" y="1888490"/>
            <a:ext cx="3605213" cy="2862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  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用于润滑油润滑。转动旋套，使旋套孔与杯体注油孔对正时可用油壶或油枪注油。不注油时，旋套壁遮挡杯体注油孔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076" name="Picture 6" descr="G:\教学科3\2022年上半年1月14起\机械基础在线课程开发\张翠华第二次修改\轴承\图片14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19700" y="1203325"/>
            <a:ext cx="2592388" cy="3397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611188" y="458153"/>
            <a:ext cx="25225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kumimoji="0" lang="zh-CN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压配式油杯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099" name="矩形 3"/>
          <p:cNvSpPr/>
          <p:nvPr/>
        </p:nvSpPr>
        <p:spPr>
          <a:xfrm>
            <a:off x="468313" y="2909253"/>
            <a:ext cx="3452812" cy="1755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用于润滑油润滑或润滑脂润滑。将钢球压下可注润滑油（润滑脂）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87900" y="459740"/>
            <a:ext cx="25225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4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kumimoji="0" lang="zh-CN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旋盖式油杯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4101" name="矩形 7"/>
          <p:cNvSpPr/>
          <p:nvPr/>
        </p:nvSpPr>
        <p:spPr>
          <a:xfrm>
            <a:off x="4787900" y="2880043"/>
            <a:ext cx="3605213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用于润滑脂润滑。定期旋转杯盖，可将润滑脂挤入轴承内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02" name="Picture 9" descr="G:\教学科3\2022年上半年1月14起\机械基础在线课程开发\张翠华第二次修改\轴承\图片1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5063" y="1018540"/>
            <a:ext cx="1924050" cy="20208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3" name="Picture 10" descr="G:\教学科3\2022年上半年1月14起\机械基础在线课程开发\张翠华第二次修改\轴承\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613" y="958215"/>
            <a:ext cx="2028825" cy="2028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矩形 1"/>
          <p:cNvSpPr/>
          <p:nvPr/>
        </p:nvSpPr>
        <p:spPr>
          <a:xfrm>
            <a:off x="854075" y="1112838"/>
            <a:ext cx="2201863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连续润滑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1188" y="1636713"/>
            <a:ext cx="4572000" cy="581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1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kumimoji="0" lang="zh-CN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芯捻式油杯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124" name="矩形 4"/>
          <p:cNvSpPr/>
          <p:nvPr/>
        </p:nvSpPr>
        <p:spPr>
          <a:xfrm>
            <a:off x="611188" y="2581275"/>
            <a:ext cx="3609975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用于润滑油润滑。杯体中储存润滑油，靠芯捻的毛细作用实现连续润滑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125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87900" y="825818"/>
            <a:ext cx="3659188" cy="37099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87363" y="480695"/>
            <a:ext cx="22113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2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kumimoji="0" lang="zh-CN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油环润滑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147" name="矩形 3"/>
          <p:cNvSpPr/>
          <p:nvPr/>
        </p:nvSpPr>
        <p:spPr>
          <a:xfrm>
            <a:off x="498475" y="2958783"/>
            <a:ext cx="3786188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轴旋转时，靠摩擦力带动油环转动，将润滑油带至轴颈处进行润滑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3800" y="571183"/>
            <a:ext cx="22129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kumimoji="0" lang="zh-CN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压力润滑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pic>
        <p:nvPicPr>
          <p:cNvPr id="6149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10125" y="1215708"/>
            <a:ext cx="3600450" cy="1866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0" name="矩形 7"/>
          <p:cNvSpPr/>
          <p:nvPr/>
        </p:nvSpPr>
        <p:spPr>
          <a:xfrm>
            <a:off x="4903788" y="3168333"/>
            <a:ext cx="3413125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利用油泵将压力润滑油送入轴承进行润滑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6151" name="Picture 9" descr="G:\教学科3\2022年上半年1月14起\机械基础在线课程开发\张翠华第二次修改\轴承\图片1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025" y="939483"/>
            <a:ext cx="2349500" cy="1955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矩形 1"/>
          <p:cNvSpPr/>
          <p:nvPr/>
        </p:nvSpPr>
        <p:spPr>
          <a:xfrm>
            <a:off x="152400" y="843598"/>
            <a:ext cx="5570538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28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二、</a:t>
            </a:r>
            <a:r>
              <a:rPr lang="zh-CN" altLang="zh-CN" sz="28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滚动轴承和滑动轴承特点比较</a:t>
            </a:r>
            <a:endParaRPr lang="zh-CN" altLang="en-US" sz="2800" dirty="0">
              <a:solidFill>
                <a:srgbClr val="FF00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171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1625" y="1653223"/>
            <a:ext cx="8553450" cy="3016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4"/>
          <p:cNvSpPr/>
          <p:nvPr/>
        </p:nvSpPr>
        <p:spPr>
          <a:xfrm>
            <a:off x="755650" y="1276350"/>
            <a:ext cx="141605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b="1" dirty="0">
                <a:solidFill>
                  <a:srgbClr val="FF0066"/>
                </a:solidFill>
                <a:latin typeface="微软雅黑" panose="020B0503020204020204" charset="-122"/>
                <a:ea typeface="微软雅黑" panose="020B0503020204020204" charset="-122"/>
              </a:rPr>
              <a:t>小结：</a:t>
            </a:r>
            <a:endParaRPr lang="zh-CN" altLang="en-US" sz="3200" b="1" dirty="0">
              <a:solidFill>
                <a:srgbClr val="FF00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95" name="矩形 6"/>
          <p:cNvSpPr/>
          <p:nvPr/>
        </p:nvSpPr>
        <p:spPr>
          <a:xfrm>
            <a:off x="1835150" y="1847850"/>
            <a:ext cx="6913563" cy="2465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．理解并识记滑动轴承润滑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目的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了解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滑动轴承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润滑方式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了解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常见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滑动轴承的润滑装置的工作原理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．能分析常见润滑装置的示意图</a:t>
            </a:r>
            <a:endParaRPr lang="en-US" altLang="zh-CN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ts val="3700"/>
              </a:lnSpc>
              <a:buNone/>
            </a:pP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．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培养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维护润滑装置</a:t>
            </a:r>
            <a:r>
              <a:rPr lang="zh-CN" altLang="zh-CN" b="1" dirty="0">
                <a:latin typeface="微软雅黑" panose="020B0503020204020204" charset="-122"/>
                <a:ea typeface="微软雅黑" panose="020B0503020204020204" charset="-122"/>
              </a:rPr>
              <a:t>的能力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COMMONDATA" val="eyJoZGlkIjoiOWUyZDlhYzI5NGRiMjZiMGI2NzAyOWE1ZDM3NDRkZmQifQ=="/>
</p:tagLst>
</file>

<file path=ppt/theme/theme1.xml><?xml version="1.0" encoding="utf-8"?>
<a:theme xmlns:a="http://schemas.openxmlformats.org/drawingml/2006/main" name="49f5b78e2f8b5">
  <a:themeElements>
    <a:clrScheme name="49f5b78e2f8b5 6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F0517"/>
      </a:accent1>
      <a:accent2>
        <a:srgbClr val="BC000D"/>
      </a:accent2>
      <a:accent3>
        <a:srgbClr val="FFFFFF"/>
      </a:accent3>
      <a:accent4>
        <a:srgbClr val="000000"/>
      </a:accent4>
      <a:accent5>
        <a:srgbClr val="FFAAAB"/>
      </a:accent5>
      <a:accent6>
        <a:srgbClr val="AA000B"/>
      </a:accent6>
      <a:hlink>
        <a:srgbClr val="3A0004"/>
      </a:hlink>
      <a:folHlink>
        <a:srgbClr val="FF3B3B"/>
      </a:folHlink>
    </a:clrScheme>
    <a:fontScheme name="49f5b78e2f8b5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234000" tIns="190800" rIns="198000" bIns="190800" numCol="1" anchor="ctr" anchorCtr="0" compatLnSpc="1">
        <a:spAutoFit/>
      </a:bodyPr>
      <a:lstStyle>
        <a:defPPr marL="0" marR="0" indent="304800" algn="l" defTabSz="914400" rtl="0" eaLnBrk="1" fontAlgn="base" latinLnBrk="0" hangingPunct="1">
          <a:lnSpc>
            <a:spcPct val="11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宋体" panose="0201060903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234000" tIns="190800" rIns="198000" bIns="190800" numCol="1" anchor="ctr" anchorCtr="0" compatLnSpc="1">
        <a:spAutoFit/>
      </a:bodyPr>
      <a:lstStyle>
        <a:defPPr marL="0" marR="0" indent="304800" algn="l" defTabSz="914400" rtl="0" eaLnBrk="1" fontAlgn="base" latinLnBrk="0" hangingPunct="1">
          <a:lnSpc>
            <a:spcPct val="11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宋体" panose="02010609030101010101" pitchFamily="49" charset="-122"/>
          </a:defRPr>
        </a:defPPr>
      </a:lstStyle>
    </a:lnDef>
  </a:objectDefaults>
  <a:extraClrSchemeLst>
    <a:extraClrScheme>
      <a:clrScheme name="49f5b78e2f8b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9f5b78e2f8b5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51ppt_231</Template>
  <TotalTime>0</TotalTime>
  <Words>435</Words>
  <Application>WPS 演示</Application>
  <PresentationFormat>全屏显示(16:9)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新宋体</vt:lpstr>
      <vt:lpstr>华文细黑</vt:lpstr>
      <vt:lpstr>微软雅黑</vt:lpstr>
      <vt:lpstr>Times New Roman</vt:lpstr>
      <vt:lpstr>仿宋</vt:lpstr>
      <vt:lpstr>Arial Unicode MS</vt:lpstr>
      <vt:lpstr>49f5b78e2f8b5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幸福来敲门</cp:lastModifiedBy>
  <cp:revision>268</cp:revision>
  <dcterms:created xsi:type="dcterms:W3CDTF">2007-05-06T07:50:54Z</dcterms:created>
  <dcterms:modified xsi:type="dcterms:W3CDTF">2022-08-20T11:44:30Z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CCFA83A06D4246A3BD58BE450CC8B684</vt:lpwstr>
  </property>
  <property fmtid="{D5CDD505-2E9C-101B-9397-08002B2CF9AE}" pid="3" name="KSOProductBuildVer">
    <vt:lpwstr>2052-11.1.0.11636</vt:lpwstr>
  </property>
</Properties>
</file>