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8"/>
  </p:notesMasterIdLst>
  <p:sldIdLst>
    <p:sldId id="256" r:id="rId2"/>
    <p:sldId id="414" r:id="rId3"/>
    <p:sldId id="267" r:id="rId4"/>
    <p:sldId id="344" r:id="rId5"/>
    <p:sldId id="258" r:id="rId6"/>
    <p:sldId id="257" r:id="rId7"/>
    <p:sldId id="304" r:id="rId8"/>
    <p:sldId id="415" r:id="rId9"/>
    <p:sldId id="271" r:id="rId10"/>
    <p:sldId id="404" r:id="rId11"/>
    <p:sldId id="349" r:id="rId12"/>
    <p:sldId id="352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6" r:id="rId23"/>
    <p:sldId id="316" r:id="rId24"/>
    <p:sldId id="401" r:id="rId25"/>
    <p:sldId id="402" r:id="rId26"/>
    <p:sldId id="320" r:id="rId27"/>
  </p:sldIdLst>
  <p:sldSz cx="9140825" cy="5141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29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145"/>
    <a:srgbClr val="8BC143"/>
    <a:srgbClr val="7BAD39"/>
    <a:srgbClr val="1D9A78"/>
    <a:srgbClr val="36AFCE"/>
    <a:srgbClr val="1D9B77"/>
    <a:srgbClr val="558ED5"/>
    <a:srgbClr val="F2A01A"/>
    <a:srgbClr val="53585E"/>
    <a:srgbClr val="EE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howGuides="1">
      <p:cViewPr>
        <p:scale>
          <a:sx n="80" d="100"/>
          <a:sy n="80" d="100"/>
        </p:scale>
        <p:origin x="1478" y="470"/>
      </p:cViewPr>
      <p:guideLst>
        <p:guide orient="horz" pos="1684"/>
        <p:guide pos="29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00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1AFF-D539-45A2-81CA-66B921DD8D52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74456-EB52-4577-819A-4B7EA6F602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52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603" y="841513"/>
            <a:ext cx="6855619" cy="1790147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603" y="2700695"/>
            <a:ext cx="6855619" cy="1241438"/>
          </a:xfrm>
        </p:spPr>
        <p:txBody>
          <a:bodyPr/>
          <a:lstStyle>
            <a:lvl1pPr marL="0" indent="0" algn="ctr">
              <a:buNone/>
              <a:defRPr sz="1799"/>
            </a:lvl1pPr>
            <a:lvl2pPr marL="342763" indent="0" algn="ctr">
              <a:buNone/>
              <a:defRPr sz="1499"/>
            </a:lvl2pPr>
            <a:lvl3pPr marL="685526" indent="0" algn="ctr">
              <a:buNone/>
              <a:defRPr sz="1349"/>
            </a:lvl3pPr>
            <a:lvl4pPr marL="1028289" indent="0" algn="ctr">
              <a:buNone/>
              <a:defRPr sz="1200"/>
            </a:lvl4pPr>
            <a:lvl5pPr marL="1371051" indent="0" algn="ctr">
              <a:buNone/>
              <a:defRPr sz="1200"/>
            </a:lvl5pPr>
            <a:lvl6pPr marL="1713814" indent="0" algn="ctr">
              <a:buNone/>
              <a:defRPr sz="1200"/>
            </a:lvl6pPr>
            <a:lvl7pPr marL="2056577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10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0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2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1403" y="273759"/>
            <a:ext cx="1970990" cy="435753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432" y="273759"/>
            <a:ext cx="5798711" cy="435753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3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76189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11607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85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3869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6698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6801886" y="4860930"/>
            <a:ext cx="187393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www.yourwebsite.com</a:t>
            </a:r>
            <a:endParaRPr lang="zh-CN" altLang="en-US" sz="8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菱形 7"/>
          <p:cNvSpPr/>
          <p:nvPr userDrawn="1"/>
        </p:nvSpPr>
        <p:spPr>
          <a:xfrm>
            <a:off x="8706205" y="4800601"/>
            <a:ext cx="238163" cy="238244"/>
          </a:xfrm>
          <a:prstGeom prst="diamond">
            <a:avLst/>
          </a:pr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 userDrawn="1"/>
        </p:nvSpPr>
        <p:spPr bwMode="auto">
          <a:xfrm>
            <a:off x="251432" y="4860930"/>
            <a:ext cx="175464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itchFamily="34" charset="0"/>
                <a:cs typeface="Arial" pitchFamily="34" charset="0"/>
              </a:rPr>
              <a:t>yourmail@business.com</a:t>
            </a:r>
            <a:endParaRPr lang="zh-CN" altLang="en-US" sz="800" dirty="0">
              <a:solidFill>
                <a:srgbClr val="53585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灯片编号占位符 5"/>
          <p:cNvSpPr txBox="1"/>
          <p:nvPr userDrawn="1"/>
        </p:nvSpPr>
        <p:spPr>
          <a:xfrm>
            <a:off x="8646854" y="4854858"/>
            <a:ext cx="359916" cy="144016"/>
          </a:xfrm>
          <a:prstGeom prst="rect">
            <a:avLst/>
          </a:prstGeom>
        </p:spPr>
        <p:txBody>
          <a:bodyPr tIns="0" bIns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6567833-4B14-40FE-AE92-49CC326BF8AB}" type="slidenum">
              <a:rPr lang="zh-CN" altLang="en-US" sz="800">
                <a:solidFill>
                  <a:srgbClr val="53585E"/>
                </a:solidFill>
                <a:latin typeface="+mn-lt"/>
                <a:cs typeface="Arial" pitchFamily="34" charset="0"/>
              </a:rPr>
              <a:t>‹#›</a:t>
            </a:fld>
            <a:endParaRPr lang="zh-CN" altLang="en-US" sz="800" dirty="0">
              <a:solidFill>
                <a:srgbClr val="53585E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71" y="1281908"/>
            <a:ext cx="7883962" cy="213889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671" y="3441036"/>
            <a:ext cx="7883962" cy="1124793"/>
          </a:xfr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763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526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29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432" y="1368796"/>
            <a:ext cx="3884851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42" y="1368796"/>
            <a:ext cx="3884851" cy="32624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7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2" y="273759"/>
            <a:ext cx="7883962" cy="9938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623" y="1260483"/>
            <a:ext cx="3866997" cy="61774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23" y="1878227"/>
            <a:ext cx="3866997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543" y="1260483"/>
            <a:ext cx="3886041" cy="617743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63" indent="0">
              <a:buNone/>
              <a:defRPr sz="1499" b="1"/>
            </a:lvl2pPr>
            <a:lvl3pPr marL="685526" indent="0">
              <a:buNone/>
              <a:defRPr sz="1349" b="1"/>
            </a:lvl3pPr>
            <a:lvl4pPr marL="1028289" indent="0">
              <a:buNone/>
              <a:defRPr sz="1200" b="1"/>
            </a:lvl4pPr>
            <a:lvl5pPr marL="1371051" indent="0">
              <a:buNone/>
              <a:defRPr sz="1200" b="1"/>
            </a:lvl5pPr>
            <a:lvl6pPr marL="1713814" indent="0">
              <a:buNone/>
              <a:defRPr sz="1200" b="1"/>
            </a:lvl6pPr>
            <a:lvl7pPr marL="2056577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103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543" y="1878227"/>
            <a:ext cx="3886041" cy="2762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8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8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3" y="342794"/>
            <a:ext cx="2948154" cy="119978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041" y="740341"/>
            <a:ext cx="4627543" cy="3654091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3" y="1542574"/>
            <a:ext cx="2948154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763" indent="0">
              <a:buNone/>
              <a:defRPr sz="1050"/>
            </a:lvl2pPr>
            <a:lvl3pPr marL="685526" indent="0">
              <a:buNone/>
              <a:defRPr sz="900"/>
            </a:lvl3pPr>
            <a:lvl4pPr marL="1028289" indent="0">
              <a:buNone/>
              <a:defRPr sz="750"/>
            </a:lvl4pPr>
            <a:lvl5pPr marL="1371051" indent="0">
              <a:buNone/>
              <a:defRPr sz="750"/>
            </a:lvl5pPr>
            <a:lvl6pPr marL="1713814" indent="0">
              <a:buNone/>
              <a:defRPr sz="750"/>
            </a:lvl6pPr>
            <a:lvl7pPr marL="2056577" indent="0">
              <a:buNone/>
              <a:defRPr sz="750"/>
            </a:lvl7pPr>
            <a:lvl8pPr marL="2399340" indent="0">
              <a:buNone/>
              <a:defRPr sz="750"/>
            </a:lvl8pPr>
            <a:lvl9pPr marL="274210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9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3" y="342794"/>
            <a:ext cx="2948154" cy="119978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041" y="740341"/>
            <a:ext cx="4627543" cy="3654091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3" indent="0">
              <a:buNone/>
              <a:defRPr sz="2099"/>
            </a:lvl2pPr>
            <a:lvl3pPr marL="685526" indent="0">
              <a:buNone/>
              <a:defRPr sz="1799"/>
            </a:lvl3pPr>
            <a:lvl4pPr marL="1028289" indent="0">
              <a:buNone/>
              <a:defRPr sz="1499"/>
            </a:lvl4pPr>
            <a:lvl5pPr marL="1371051" indent="0">
              <a:buNone/>
              <a:defRPr sz="1499"/>
            </a:lvl5pPr>
            <a:lvl6pPr marL="1713814" indent="0">
              <a:buNone/>
              <a:defRPr sz="1499"/>
            </a:lvl6pPr>
            <a:lvl7pPr marL="2056577" indent="0">
              <a:buNone/>
              <a:defRPr sz="1499"/>
            </a:lvl7pPr>
            <a:lvl8pPr marL="2399340" indent="0">
              <a:buNone/>
              <a:defRPr sz="1499"/>
            </a:lvl8pPr>
            <a:lvl9pPr marL="2742103" indent="0">
              <a:buNone/>
              <a:defRPr sz="14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3" y="1542574"/>
            <a:ext cx="2948154" cy="2857809"/>
          </a:xfrm>
        </p:spPr>
        <p:txBody>
          <a:bodyPr/>
          <a:lstStyle>
            <a:lvl1pPr marL="0" indent="0">
              <a:buNone/>
              <a:defRPr sz="1200"/>
            </a:lvl1pPr>
            <a:lvl2pPr marL="342763" indent="0">
              <a:buNone/>
              <a:defRPr sz="1050"/>
            </a:lvl2pPr>
            <a:lvl3pPr marL="685526" indent="0">
              <a:buNone/>
              <a:defRPr sz="900"/>
            </a:lvl3pPr>
            <a:lvl4pPr marL="1028289" indent="0">
              <a:buNone/>
              <a:defRPr sz="750"/>
            </a:lvl4pPr>
            <a:lvl5pPr marL="1371051" indent="0">
              <a:buNone/>
              <a:defRPr sz="750"/>
            </a:lvl5pPr>
            <a:lvl6pPr marL="1713814" indent="0">
              <a:buNone/>
              <a:defRPr sz="750"/>
            </a:lvl6pPr>
            <a:lvl7pPr marL="2056577" indent="0">
              <a:buNone/>
              <a:defRPr sz="750"/>
            </a:lvl7pPr>
            <a:lvl8pPr marL="2399340" indent="0">
              <a:buNone/>
              <a:defRPr sz="750"/>
            </a:lvl8pPr>
            <a:lvl9pPr marL="2742103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2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432" y="273759"/>
            <a:ext cx="7883962" cy="993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432" y="1368796"/>
            <a:ext cx="7883962" cy="326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432" y="4765792"/>
            <a:ext cx="2056686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7899" y="4765792"/>
            <a:ext cx="3085028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5707" y="4765792"/>
            <a:ext cx="2056686" cy="273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6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85" r:id="rId13"/>
    <p:sldLayoutId id="2147483686" r:id="rId14"/>
    <p:sldLayoutId id="2147483687" r:id="rId15"/>
    <p:sldLayoutId id="2147483688" r:id="rId16"/>
    <p:sldLayoutId id="2147483650" r:id="rId17"/>
  </p:sldLayoutIdLst>
  <p:txStyles>
    <p:titleStyle>
      <a:lvl1pPr algn="l" defTabSz="685526" rtl="0" eaLnBrk="1" latinLnBrk="0" hangingPunct="1">
        <a:lnSpc>
          <a:spcPct val="90000"/>
        </a:lnSpc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1" indent="-171381" algn="l" defTabSz="68552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4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6907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433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6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7958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1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3484" indent="-171381" algn="l" defTabSz="68552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6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26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289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1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814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577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103" algn="l" defTabSz="685526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270998" y="2054603"/>
            <a:ext cx="3399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项目一  </a:t>
            </a:r>
            <a:r>
              <a:rPr lang="zh-CN" altLang="en-US" sz="2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拍摄摄影素材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270998" y="2675012"/>
            <a:ext cx="3399012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291033" y="2726038"/>
            <a:ext cx="337897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●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任务一 拍摄人物素材   </a:t>
            </a:r>
            <a:r>
              <a:rPr lang="zh-CN" altLang="en-US" sz="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任务二 拍摄风景素材  </a:t>
            </a:r>
            <a:r>
              <a:rPr lang="zh-CN" altLang="en-US" sz="8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●</a:t>
            </a:r>
            <a:r>
              <a:rPr lang="zh-CN" altLang="en-US" sz="800" b="1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任务三 拍摄景物素材 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291034" y="1632263"/>
            <a:ext cx="28661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学习单元二 平面设计素材</a:t>
            </a:r>
            <a:endParaRPr lang="en-US" altLang="zh-CN" sz="20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9537548-C4D0-3655-DE39-E6F6E47BDF8E}"/>
              </a:ext>
            </a:extLst>
          </p:cNvPr>
          <p:cNvGrpSpPr/>
          <p:nvPr/>
        </p:nvGrpSpPr>
        <p:grpSpPr>
          <a:xfrm>
            <a:off x="-37588" y="16906"/>
            <a:ext cx="4143061" cy="6269790"/>
            <a:chOff x="-37588" y="16906"/>
            <a:chExt cx="4143061" cy="6269790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E61F38DF-D6F4-01C8-3833-248AEAF8B959}"/>
                </a:ext>
              </a:extLst>
            </p:cNvPr>
            <p:cNvSpPr/>
            <p:nvPr/>
          </p:nvSpPr>
          <p:spPr bwMode="auto">
            <a:xfrm>
              <a:off x="-19333" y="16906"/>
              <a:ext cx="2556000" cy="5159376"/>
            </a:xfrm>
            <a:custGeom>
              <a:avLst/>
              <a:gdLst>
                <a:gd name="T0" fmla="*/ 0 w 1624"/>
                <a:gd name="T1" fmla="*/ 0 h 3250"/>
                <a:gd name="T2" fmla="*/ 1624 w 1624"/>
                <a:gd name="T3" fmla="*/ 1625 h 3250"/>
                <a:gd name="T4" fmla="*/ 0 w 1624"/>
                <a:gd name="T5" fmla="*/ 3250 h 3250"/>
                <a:gd name="T6" fmla="*/ 0 w 1624"/>
                <a:gd name="T7" fmla="*/ 0 h 3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4" h="3250">
                  <a:moveTo>
                    <a:pt x="0" y="0"/>
                  </a:moveTo>
                  <a:lnTo>
                    <a:pt x="1624" y="1625"/>
                  </a:lnTo>
                  <a:lnTo>
                    <a:pt x="0" y="3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screen"/>
              <a:srcRect/>
              <a:stretch>
                <a:fillRect/>
              </a:stretch>
            </a:blip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7D8C1483-951E-FD90-4589-4621E487BA15}"/>
                </a:ext>
              </a:extLst>
            </p:cNvPr>
            <p:cNvSpPr/>
            <p:nvPr/>
          </p:nvSpPr>
          <p:spPr bwMode="auto">
            <a:xfrm>
              <a:off x="1946428" y="1587688"/>
              <a:ext cx="580472" cy="1158916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7BDD633D-4483-D3CA-9C33-D5CCF4CB840B}"/>
                </a:ext>
              </a:extLst>
            </p:cNvPr>
            <p:cNvSpPr/>
            <p:nvPr/>
          </p:nvSpPr>
          <p:spPr bwMode="auto">
            <a:xfrm>
              <a:off x="2202798" y="2114803"/>
              <a:ext cx="471804" cy="945307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2CBB30E8-3BF6-EFDF-E4E7-AFA1F2F20E33}"/>
                </a:ext>
              </a:extLst>
            </p:cNvPr>
            <p:cNvSpPr/>
            <p:nvPr/>
          </p:nvSpPr>
          <p:spPr>
            <a:xfrm>
              <a:off x="1016315" y="3190377"/>
              <a:ext cx="2034712" cy="2034712"/>
            </a:xfrm>
            <a:prstGeom prst="diamond">
              <a:avLst/>
            </a:prstGeom>
            <a:blipFill>
              <a:blip r:embed="rId3" cstate="print"/>
              <a:srcRect/>
              <a:stretch>
                <a:fillRect r="3"/>
              </a:stretch>
            </a:blip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菱形 13">
              <a:extLst>
                <a:ext uri="{FF2B5EF4-FFF2-40B4-BE49-F238E27FC236}">
                  <a16:creationId xmlns:a16="http://schemas.microsoft.com/office/drawing/2014/main" id="{EEB89EB6-1431-5920-3240-D80620AD9910}"/>
                </a:ext>
              </a:extLst>
            </p:cNvPr>
            <p:cNvSpPr/>
            <p:nvPr/>
          </p:nvSpPr>
          <p:spPr>
            <a:xfrm>
              <a:off x="-37588" y="4251984"/>
              <a:ext cx="2034712" cy="2034712"/>
            </a:xfrm>
            <a:prstGeom prst="diamond">
              <a:avLst/>
            </a:prstGeom>
            <a:solidFill>
              <a:schemeClr val="accent2"/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菱形 17">
              <a:extLst>
                <a:ext uri="{FF2B5EF4-FFF2-40B4-BE49-F238E27FC236}">
                  <a16:creationId xmlns:a16="http://schemas.microsoft.com/office/drawing/2014/main" id="{1627937B-9B9F-2E8A-6A43-738EC520C4C5}"/>
                </a:ext>
              </a:extLst>
            </p:cNvPr>
            <p:cNvSpPr/>
            <p:nvPr/>
          </p:nvSpPr>
          <p:spPr>
            <a:xfrm>
              <a:off x="2070761" y="4251984"/>
              <a:ext cx="2034712" cy="2034712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6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0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1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2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9" grpId="0" animBg="1"/>
          <p:bldP spid="10" grpId="0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56" presetClass="entr" presetSubtype="0" fill="hold" grpId="0" nodeType="withEffect">
                                      <p:stCondLst>
                                        <p:cond delay="140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0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1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2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9" grpId="0" animBg="1"/>
          <p:bldP spid="10" grpId="0"/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1186412" y="944320"/>
            <a:ext cx="3904478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）静物拍摄客户需求摄影单如表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2-1-11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97815" y="1534595"/>
            <a:ext cx="6545194" cy="2807999"/>
            <a:chOff x="497192" y="1850956"/>
            <a:chExt cx="5948207" cy="2376455"/>
          </a:xfrm>
        </p:grpSpPr>
        <p:sp>
          <p:nvSpPr>
            <p:cNvPr id="3" name="矩形 2"/>
            <p:cNvSpPr/>
            <p:nvPr/>
          </p:nvSpPr>
          <p:spPr>
            <a:xfrm>
              <a:off x="2283295" y="1850956"/>
              <a:ext cx="237600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表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2-1-11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静物拍摄客户需求摄影单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192" y="2138956"/>
              <a:ext cx="5948207" cy="2088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099805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610412" y="643548"/>
            <a:ext cx="3127519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）静物拍摄进度表，如表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2-1-12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13" y="986956"/>
            <a:ext cx="4536001" cy="404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5477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452" r="20447"/>
          <a:stretch>
            <a:fillRect/>
          </a:stretch>
        </p:blipFill>
        <p:spPr>
          <a:xfrm>
            <a:off x="911758" y="1291885"/>
            <a:ext cx="3224066" cy="3224066"/>
          </a:xfrm>
          <a:custGeom>
            <a:avLst/>
            <a:gdLst>
              <a:gd name="connsiteX0" fmla="*/ 1612033 w 3224066"/>
              <a:gd name="connsiteY0" fmla="*/ 0 h 3224066"/>
              <a:gd name="connsiteX1" fmla="*/ 3224066 w 3224066"/>
              <a:gd name="connsiteY1" fmla="*/ 1612033 h 3224066"/>
              <a:gd name="connsiteX2" fmla="*/ 1612033 w 3224066"/>
              <a:gd name="connsiteY2" fmla="*/ 3224066 h 3224066"/>
              <a:gd name="connsiteX3" fmla="*/ 0 w 3224066"/>
              <a:gd name="connsiteY3" fmla="*/ 1612033 h 3224066"/>
              <a:gd name="connsiteX4" fmla="*/ 1612033 w 3224066"/>
              <a:gd name="connsiteY4" fmla="*/ 0 h 322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4066" h="3224066">
                <a:moveTo>
                  <a:pt x="1612033" y="0"/>
                </a:moveTo>
                <a:lnTo>
                  <a:pt x="3224066" y="1612033"/>
                </a:lnTo>
                <a:lnTo>
                  <a:pt x="1612033" y="3224066"/>
                </a:lnTo>
                <a:lnTo>
                  <a:pt x="0" y="1612033"/>
                </a:lnTo>
                <a:lnTo>
                  <a:pt x="1612033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49647" r="100000" b="49647"/>
          <a:stretch>
            <a:fillRect/>
          </a:stretch>
        </p:blipFill>
        <p:spPr>
          <a:xfrm>
            <a:off x="754412" y="2919141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2" t="-5442" r="56372" b="100000"/>
          <a:stretch>
            <a:fillRect/>
          </a:stretch>
        </p:blipFill>
        <p:spPr>
          <a:xfrm>
            <a:off x="2210738" y="1318493"/>
            <a:ext cx="311414" cy="155707"/>
          </a:xfrm>
          <a:custGeom>
            <a:avLst/>
            <a:gdLst>
              <a:gd name="connsiteX0" fmla="*/ 155707 w 311414"/>
              <a:gd name="connsiteY0" fmla="*/ 0 h 155707"/>
              <a:gd name="connsiteX1" fmla="*/ 311414 w 311414"/>
              <a:gd name="connsiteY1" fmla="*/ 155707 h 155707"/>
              <a:gd name="connsiteX2" fmla="*/ 0 w 311414"/>
              <a:gd name="connsiteY2" fmla="*/ 155707 h 155707"/>
              <a:gd name="connsiteX3" fmla="*/ 155707 w 311414"/>
              <a:gd name="connsiteY3" fmla="*/ 0 h 15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14" h="155707">
                <a:moveTo>
                  <a:pt x="155707" y="0"/>
                </a:moveTo>
                <a:lnTo>
                  <a:pt x="311414" y="155707"/>
                </a:lnTo>
                <a:lnTo>
                  <a:pt x="0" y="155707"/>
                </a:lnTo>
                <a:lnTo>
                  <a:pt x="155707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t="50504" r="100000" b="48700"/>
          <a:stretch>
            <a:fillRect/>
          </a:stretch>
        </p:blipFill>
        <p:spPr>
          <a:xfrm>
            <a:off x="754412" y="2919141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1" t="100000" r="55090" b="-7246"/>
          <a:stretch>
            <a:fillRect/>
          </a:stretch>
        </p:blipFill>
        <p:spPr>
          <a:xfrm>
            <a:off x="2159139" y="4335252"/>
            <a:ext cx="414612" cy="207306"/>
          </a:xfrm>
          <a:custGeom>
            <a:avLst/>
            <a:gdLst>
              <a:gd name="connsiteX0" fmla="*/ 0 w 414612"/>
              <a:gd name="connsiteY0" fmla="*/ 0 h 207306"/>
              <a:gd name="connsiteX1" fmla="*/ 414612 w 414612"/>
              <a:gd name="connsiteY1" fmla="*/ 0 h 207306"/>
              <a:gd name="connsiteX2" fmla="*/ 207306 w 414612"/>
              <a:gd name="connsiteY2" fmla="*/ 207306 h 207306"/>
              <a:gd name="connsiteX3" fmla="*/ 0 w 414612"/>
              <a:gd name="connsiteY3" fmla="*/ 0 h 20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612" h="207306">
                <a:moveTo>
                  <a:pt x="0" y="0"/>
                </a:moveTo>
                <a:lnTo>
                  <a:pt x="414612" y="0"/>
                </a:lnTo>
                <a:lnTo>
                  <a:pt x="207306" y="20730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765796" y="168345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973287" y="1897177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Rectangle 24"/>
          <p:cNvSpPr>
            <a:spLocks noChangeArrowheads="1"/>
          </p:cNvSpPr>
          <p:nvPr/>
        </p:nvSpPr>
        <p:spPr bwMode="auto">
          <a:xfrm>
            <a:off x="4642412" y="643549"/>
            <a:ext cx="3105431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）熟悉静物摄影常用器材。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544990" y="178875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3754329" y="1997578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084813" y="257095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869366" y="2935505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271721" y="3228588"/>
            <a:ext cx="1451857" cy="53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拍摄农业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书籍配图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221711" y="377453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653944" y="2357041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4698774" y="993427"/>
            <a:ext cx="3687639" cy="384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微距镜头。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静物拍摄对于器材有特殊要求。拍摄静物时，微距镜头是必不可少的。微距镜头能够很好地表现被摄体的细节和质感。例如，拍摄饰品，因为体积较小，所以只有通过微距镜头才会得到清晰的呈现。</a:t>
            </a: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三脚架。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为了保证画面的清晰度，在静物拍摄中，最好使用三脚架稳定相机。大型三脚架常常不方便，小型的三脚架会非常适用，它体型小，便于我们完成近距离或者局部的拍摄。</a:t>
            </a: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偏光镜。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拍摄一些高反光材质的静物时，还需要在镜头前安装偏光镜，因为它会阻挡部分光线进入，清除反光，使画面清晰完美。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891470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19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19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  <p:bldP spid="2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4354412" y="1706956"/>
            <a:ext cx="3600001" cy="190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 静物台。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静物台是用来拍摄小型静物商品的，是静物摄影的主要设备。可以展示出商品的最佳拍摄角度和外观。标准静物台类似于一张没有桌面的桌子，在上面覆盖了半透明的，用于扩散光线的大型塑料板，有利于布光照明，消除被摄物体的投影，还可以进行高度、角度的调节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2-1-78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86412" y="1274956"/>
            <a:ext cx="2804644" cy="3095999"/>
            <a:chOff x="548206" y="1490956"/>
            <a:chExt cx="2300644" cy="2622221"/>
          </a:xfrm>
        </p:grpSpPr>
        <p:sp>
          <p:nvSpPr>
            <p:cNvPr id="4" name="矩形 3"/>
            <p:cNvSpPr/>
            <p:nvPr/>
          </p:nvSpPr>
          <p:spPr>
            <a:xfrm>
              <a:off x="1124206" y="3866956"/>
              <a:ext cx="114967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2-1-78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静物台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206" y="1490956"/>
              <a:ext cx="2300644" cy="22589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56067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4282412" y="955129"/>
            <a:ext cx="4032000" cy="32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⑤ 背景纸。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背景纸可以简化被摄物体的背景，消除背景上垂直墙面和水平地面相交的线条，也是广告摄影的必备器材。背景纸有各种颜色，可以塑造符合要求的背景色调。</a:t>
            </a: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⑥ 静物箱。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可以轻松地将室外过于直射且繁杂的阳光变为柔和统一的光线，对于我们拍摄一些小饰品和静物来说是非常有用的，当然在室内有稳定光源的情况下，效果更好。</a:t>
            </a: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⑦ 静物摄影灯光。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静物摄影对影像的再现效果有着很严格的要求，除了自然光拍摄之外，拍摄对象常被置于影室内精雕细镂地进行布光和拍摄，如图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2-1-79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98412" y="1474239"/>
            <a:ext cx="2928785" cy="2334221"/>
            <a:chOff x="466161" y="1562956"/>
            <a:chExt cx="2928785" cy="2334221"/>
          </a:xfrm>
        </p:grpSpPr>
        <p:sp>
          <p:nvSpPr>
            <p:cNvPr id="4" name="矩形 3"/>
            <p:cNvSpPr/>
            <p:nvPr/>
          </p:nvSpPr>
          <p:spPr>
            <a:xfrm>
              <a:off x="1205034" y="3650956"/>
              <a:ext cx="153439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2-1-79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静物摄影灯光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161" y="1562956"/>
              <a:ext cx="2928785" cy="1946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609199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831713" y="792989"/>
            <a:ext cx="7554699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⑧ 影棚闪光灯。</a:t>
            </a: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热靴闪光灯和色温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5500K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三基色灯具也可以在静物摄影中使用，如图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2-1-80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所示。通常普通的灯泡的灯光也可以作为辅助灯光，但是一般不会使用荧光灯管，如图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2-1-81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978412" y="1818288"/>
            <a:ext cx="2148928" cy="2733278"/>
            <a:chOff x="836206" y="1818288"/>
            <a:chExt cx="2148928" cy="2733278"/>
          </a:xfrm>
        </p:grpSpPr>
        <p:sp>
          <p:nvSpPr>
            <p:cNvPr id="4" name="矩形 3"/>
            <p:cNvSpPr/>
            <p:nvPr/>
          </p:nvSpPr>
          <p:spPr>
            <a:xfrm>
              <a:off x="1207593" y="4305345"/>
              <a:ext cx="140615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2-1-80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热靴闪光灯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6206" y="1818288"/>
              <a:ext cx="2148928" cy="232367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4714412" y="1818288"/>
            <a:ext cx="2448000" cy="2733278"/>
            <a:chOff x="2996206" y="2036110"/>
            <a:chExt cx="2448000" cy="273327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206" y="2036110"/>
              <a:ext cx="2448000" cy="2432389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3388888" y="4523167"/>
              <a:ext cx="166263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2-1-81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普通灯泡的灯光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391438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4282412" y="1562956"/>
            <a:ext cx="3384000" cy="246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）拍摄静物。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根据自己的设计摆放静物，因此，静物的构图可以通过布置静物来实现。一般来说，除了拍摄的主体外，可以摆放一些陪体来增强主体的表现力。所以，要注意画面中不同元素的搭配效果，使整个画面看起来均衡、协调。在布置静物时，先把主体物品放在静物台上，通过照相机取景器把它调整到合适的位置；然后再增添第二种物品，以同样的方法进行局部调整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2-1-82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01934" y="1080245"/>
            <a:ext cx="2104479" cy="3336835"/>
            <a:chOff x="972688" y="1217872"/>
            <a:chExt cx="1748925" cy="3019499"/>
          </a:xfrm>
        </p:grpSpPr>
        <p:sp>
          <p:nvSpPr>
            <p:cNvPr id="4" name="矩形 3"/>
            <p:cNvSpPr/>
            <p:nvPr/>
          </p:nvSpPr>
          <p:spPr>
            <a:xfrm>
              <a:off x="1225725" y="4014566"/>
              <a:ext cx="1275157" cy="222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2-1-82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布置主次静物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688" y="1217872"/>
              <a:ext cx="1748925" cy="27676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579144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4858411" y="1615829"/>
            <a:ext cx="3112479" cy="246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）静物布光。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人像布光法相比，静物拍摄技巧更讲究角度、背景和不同深度影子，就像是光影色彩和点线面的构成。所以，在布光的设置上，更需要安排不同性质和角度的照明，让不同颜色、背景的静物主体呈现出最明亮的色彩。拍摄静物之时，要能够在画面中融合其质感和色温，同时选择适合的对比度和曝光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2-1-83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169934" y="1428050"/>
            <a:ext cx="3040479" cy="2453402"/>
            <a:chOff x="459727" y="1637532"/>
            <a:chExt cx="3040479" cy="2453402"/>
          </a:xfrm>
        </p:grpSpPr>
        <p:sp>
          <p:nvSpPr>
            <p:cNvPr id="4" name="矩形 3"/>
            <p:cNvSpPr/>
            <p:nvPr/>
          </p:nvSpPr>
          <p:spPr>
            <a:xfrm>
              <a:off x="1124206" y="3794956"/>
              <a:ext cx="1534394" cy="2959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2-1-83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进行静物布光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27" y="1637532"/>
              <a:ext cx="3040479" cy="2034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995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4858412" y="1435043"/>
            <a:ext cx="3312000" cy="255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）拍摄静物时对光的把握。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质感。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物体都有自己独特的质感和表面细节，这往往就是该物体所具备的最显著的特点。成功地表现出这种质感可以大大地增强照片的效果，特别是用于产品表现的摄影。表现出质感并不十分困难，只要善于观察，并懂得对不同的被摄体用什么光线表现效果最好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2-1-84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86412" y="1357989"/>
            <a:ext cx="3236550" cy="2599978"/>
            <a:chOff x="404206" y="1490956"/>
            <a:chExt cx="3236550" cy="2599978"/>
          </a:xfrm>
        </p:grpSpPr>
        <p:sp>
          <p:nvSpPr>
            <p:cNvPr id="4" name="矩形 3"/>
            <p:cNvSpPr/>
            <p:nvPr/>
          </p:nvSpPr>
          <p:spPr>
            <a:xfrm>
              <a:off x="1124206" y="3794956"/>
              <a:ext cx="1662635" cy="2959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2-1-84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表现静物的质感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06" y="1490956"/>
              <a:ext cx="3236550" cy="2250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219635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898412" y="770957"/>
            <a:ext cx="7344000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测光。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通常数码相机会提供三种不同的测光方式，即评价测光（多分区评价测光）、中央重点平均测光和点测光，如表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2-1-13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751301" y="1672520"/>
            <a:ext cx="5755838" cy="3003278"/>
            <a:chOff x="609095" y="2354956"/>
            <a:chExt cx="5755838" cy="3003278"/>
          </a:xfrm>
        </p:grpSpPr>
        <p:sp>
          <p:nvSpPr>
            <p:cNvPr id="4" name="矩形 3"/>
            <p:cNvSpPr/>
            <p:nvPr/>
          </p:nvSpPr>
          <p:spPr>
            <a:xfrm>
              <a:off x="2852206" y="5062256"/>
              <a:ext cx="1277914" cy="2959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表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2-1-13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测光方式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95" y="2354956"/>
              <a:ext cx="5755838" cy="2698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218161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1042412" y="2635784"/>
            <a:ext cx="2473051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商业摄影的工作流程分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个部分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—“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拍摄人物”“拍摄风景”“拍摄静物”，本项目遵循了完整的工作过程，涵盖了全部课程目标和课程内容。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以上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个部分分别依托“拍摄平面广告模特”“拍摄旅游杂志自然风景图片”“拍摄农业书籍配图”三个实际项目，使你亲历设计摄影的工作流程，熟悉企业的工作标准，掌握设计摄影的基本工作方法。</a:t>
            </a:r>
            <a:endParaRPr lang="zh-CN" altLang="en-US" sz="9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325688" y="2534667"/>
            <a:ext cx="4290482" cy="229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任务一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拍摄人物。以“拍摄平面广告模特”项目为载体。首先，根据客户需求和分析，制作拍摄进度表，规划拍摄进程。然后，调整模特的姿态、情绪，在与模特互动中进行拍摄，反复调整，捕捉最佳瞬间。最后，进行人物图片修饰，在此过程中，初步了解摄影行业，熟悉商业人像的拍摄设备，掌握商业人像的拍摄流程和方法，初步掌握摄影用光方法，进而理解摄影与设计的关系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任务二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：拍摄风景。以“拍摄旅游杂志自然风景图片”项目为载体。从客户需求分析到打印出片这一过程，让你熟悉风景摄影的拍摄设备，掌握风景摄影的拍摄流程以及摄影构图的基本方法。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任务三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：拍摄静物。以“农业书籍配图”项目为载体。掌握商业静物摄影设备，熟悉商业静物布光的基本方法以及流程。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38" indent="-171438" algn="just" fontAlgn="base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u"/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通过以上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部分的学习，你能够理解什么是设计摄影，熟悉摄影设备以及基本摄影技术，掌握商业摄影的工作流程和方法；并在拍摄商业素材的过程中，感受通过摄影给人们带来的感官感受，经过学习，一定能帮助你在未来的职业生涯中顺利地扬帆起航。</a:t>
            </a:r>
          </a:p>
        </p:txBody>
      </p:sp>
      <p:sp>
        <p:nvSpPr>
          <p:cNvPr id="13" name="Freeform 7"/>
          <p:cNvSpPr>
            <a:spLocks noEditPoints="1"/>
          </p:cNvSpPr>
          <p:nvPr/>
        </p:nvSpPr>
        <p:spPr bwMode="auto">
          <a:xfrm>
            <a:off x="709037" y="2427922"/>
            <a:ext cx="333375" cy="268391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 rot="10800000">
            <a:off x="3515464" y="4300922"/>
            <a:ext cx="333375" cy="268391"/>
          </a:xfrm>
          <a:custGeom>
            <a:avLst/>
            <a:gdLst>
              <a:gd name="T0" fmla="*/ 0 w 734"/>
              <a:gd name="T1" fmla="*/ 591 h 591"/>
              <a:gd name="T2" fmla="*/ 0 w 734"/>
              <a:gd name="T3" fmla="*/ 311 h 591"/>
              <a:gd name="T4" fmla="*/ 265 w 734"/>
              <a:gd name="T5" fmla="*/ 0 h 591"/>
              <a:gd name="T6" fmla="*/ 265 w 734"/>
              <a:gd name="T7" fmla="*/ 122 h 591"/>
              <a:gd name="T8" fmla="*/ 166 w 734"/>
              <a:gd name="T9" fmla="*/ 235 h 591"/>
              <a:gd name="T10" fmla="*/ 166 w 734"/>
              <a:gd name="T11" fmla="*/ 288 h 591"/>
              <a:gd name="T12" fmla="*/ 287 w 734"/>
              <a:gd name="T13" fmla="*/ 288 h 591"/>
              <a:gd name="T14" fmla="*/ 287 w 734"/>
              <a:gd name="T15" fmla="*/ 591 h 591"/>
              <a:gd name="T16" fmla="*/ 0 w 734"/>
              <a:gd name="T17" fmla="*/ 591 h 591"/>
              <a:gd name="T18" fmla="*/ 446 w 734"/>
              <a:gd name="T19" fmla="*/ 591 h 591"/>
              <a:gd name="T20" fmla="*/ 446 w 734"/>
              <a:gd name="T21" fmla="*/ 311 h 591"/>
              <a:gd name="T22" fmla="*/ 711 w 734"/>
              <a:gd name="T23" fmla="*/ 0 h 591"/>
              <a:gd name="T24" fmla="*/ 711 w 734"/>
              <a:gd name="T25" fmla="*/ 122 h 591"/>
              <a:gd name="T26" fmla="*/ 651 w 734"/>
              <a:gd name="T27" fmla="*/ 167 h 591"/>
              <a:gd name="T28" fmla="*/ 635 w 734"/>
              <a:gd name="T29" fmla="*/ 182 h 591"/>
              <a:gd name="T30" fmla="*/ 613 w 734"/>
              <a:gd name="T31" fmla="*/ 235 h 591"/>
              <a:gd name="T32" fmla="*/ 613 w 734"/>
              <a:gd name="T33" fmla="*/ 288 h 591"/>
              <a:gd name="T34" fmla="*/ 734 w 734"/>
              <a:gd name="T35" fmla="*/ 288 h 591"/>
              <a:gd name="T36" fmla="*/ 734 w 734"/>
              <a:gd name="T37" fmla="*/ 591 h 591"/>
              <a:gd name="T38" fmla="*/ 446 w 734"/>
              <a:gd name="T39" fmla="*/ 591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4" h="591">
                <a:moveTo>
                  <a:pt x="0" y="591"/>
                </a:moveTo>
                <a:cubicBezTo>
                  <a:pt x="0" y="311"/>
                  <a:pt x="0" y="311"/>
                  <a:pt x="0" y="311"/>
                </a:cubicBezTo>
                <a:cubicBezTo>
                  <a:pt x="30" y="134"/>
                  <a:pt x="118" y="31"/>
                  <a:pt x="265" y="0"/>
                </a:cubicBezTo>
                <a:cubicBezTo>
                  <a:pt x="265" y="122"/>
                  <a:pt x="265" y="122"/>
                  <a:pt x="265" y="122"/>
                </a:cubicBezTo>
                <a:cubicBezTo>
                  <a:pt x="209" y="147"/>
                  <a:pt x="176" y="185"/>
                  <a:pt x="166" y="235"/>
                </a:cubicBezTo>
                <a:cubicBezTo>
                  <a:pt x="166" y="288"/>
                  <a:pt x="166" y="288"/>
                  <a:pt x="166" y="288"/>
                </a:cubicBezTo>
                <a:cubicBezTo>
                  <a:pt x="287" y="288"/>
                  <a:pt x="287" y="288"/>
                  <a:pt x="287" y="288"/>
                </a:cubicBezTo>
                <a:cubicBezTo>
                  <a:pt x="287" y="591"/>
                  <a:pt x="287" y="591"/>
                  <a:pt x="287" y="591"/>
                </a:cubicBezTo>
                <a:lnTo>
                  <a:pt x="0" y="591"/>
                </a:lnTo>
                <a:close/>
                <a:moveTo>
                  <a:pt x="446" y="591"/>
                </a:moveTo>
                <a:cubicBezTo>
                  <a:pt x="446" y="311"/>
                  <a:pt x="446" y="311"/>
                  <a:pt x="446" y="311"/>
                </a:cubicBezTo>
                <a:cubicBezTo>
                  <a:pt x="461" y="144"/>
                  <a:pt x="550" y="41"/>
                  <a:pt x="711" y="0"/>
                </a:cubicBezTo>
                <a:cubicBezTo>
                  <a:pt x="711" y="122"/>
                  <a:pt x="711" y="122"/>
                  <a:pt x="711" y="122"/>
                </a:cubicBezTo>
                <a:cubicBezTo>
                  <a:pt x="686" y="137"/>
                  <a:pt x="666" y="152"/>
                  <a:pt x="651" y="167"/>
                </a:cubicBezTo>
                <a:cubicBezTo>
                  <a:pt x="651" y="172"/>
                  <a:pt x="645" y="177"/>
                  <a:pt x="635" y="182"/>
                </a:cubicBezTo>
                <a:cubicBezTo>
                  <a:pt x="620" y="207"/>
                  <a:pt x="613" y="225"/>
                  <a:pt x="613" y="235"/>
                </a:cubicBezTo>
                <a:cubicBezTo>
                  <a:pt x="613" y="288"/>
                  <a:pt x="613" y="288"/>
                  <a:pt x="613" y="288"/>
                </a:cubicBezTo>
                <a:cubicBezTo>
                  <a:pt x="734" y="288"/>
                  <a:pt x="734" y="288"/>
                  <a:pt x="734" y="288"/>
                </a:cubicBezTo>
                <a:cubicBezTo>
                  <a:pt x="734" y="591"/>
                  <a:pt x="734" y="591"/>
                  <a:pt x="734" y="591"/>
                </a:cubicBezTo>
                <a:lnTo>
                  <a:pt x="446" y="5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E70D49A-C9EF-341A-956C-D7790DD6B6BD}"/>
              </a:ext>
            </a:extLst>
          </p:cNvPr>
          <p:cNvGrpSpPr/>
          <p:nvPr/>
        </p:nvGrpSpPr>
        <p:grpSpPr>
          <a:xfrm>
            <a:off x="0" y="-69958"/>
            <a:ext cx="9140825" cy="2478724"/>
            <a:chOff x="0" y="-29359"/>
            <a:chExt cx="9140825" cy="247872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E7AC62A-6CD9-47FA-5B76-C752D8BD97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05" b="41892"/>
            <a:stretch/>
          </p:blipFill>
          <p:spPr>
            <a:xfrm>
              <a:off x="1142207" y="-1435"/>
              <a:ext cx="6856413" cy="2212391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5D4D18D-CE36-9A03-3C48-5816528E3D4F}"/>
                </a:ext>
              </a:extLst>
            </p:cNvPr>
            <p:cNvSpPr/>
            <p:nvPr/>
          </p:nvSpPr>
          <p:spPr>
            <a:xfrm>
              <a:off x="1" y="0"/>
              <a:ext cx="9140824" cy="2210916"/>
            </a:xfrm>
            <a:prstGeom prst="rect">
              <a:avLst/>
            </a:prstGeom>
            <a:blipFill dpi="0"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b="-2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07E8BF0-1742-1B15-F7B1-B937692B4453}"/>
                </a:ext>
              </a:extLst>
            </p:cNvPr>
            <p:cNvSpPr/>
            <p:nvPr/>
          </p:nvSpPr>
          <p:spPr bwMode="auto">
            <a:xfrm>
              <a:off x="0" y="-29359"/>
              <a:ext cx="1191451" cy="2378740"/>
            </a:xfrm>
            <a:custGeom>
              <a:avLst/>
              <a:gdLst>
                <a:gd name="T0" fmla="*/ 0 w 286"/>
                <a:gd name="T1" fmla="*/ 0 h 571"/>
                <a:gd name="T2" fmla="*/ 286 w 286"/>
                <a:gd name="T3" fmla="*/ 287 h 571"/>
                <a:gd name="T4" fmla="*/ 0 w 286"/>
                <a:gd name="T5" fmla="*/ 571 h 571"/>
                <a:gd name="T6" fmla="*/ 0 w 286"/>
                <a:gd name="T7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" h="571">
                  <a:moveTo>
                    <a:pt x="0" y="0"/>
                  </a:moveTo>
                  <a:lnTo>
                    <a:pt x="286" y="287"/>
                  </a:lnTo>
                  <a:lnTo>
                    <a:pt x="0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35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38F7265-636E-F56A-C1AC-71D81462D1F8}"/>
                </a:ext>
              </a:extLst>
            </p:cNvPr>
            <p:cNvSpPr/>
            <p:nvPr/>
          </p:nvSpPr>
          <p:spPr bwMode="auto">
            <a:xfrm>
              <a:off x="351931" y="1514461"/>
              <a:ext cx="466611" cy="934904"/>
            </a:xfrm>
            <a:custGeom>
              <a:avLst/>
              <a:gdLst>
                <a:gd name="T0" fmla="*/ 0 w 278"/>
                <a:gd name="T1" fmla="*/ 0 h 557"/>
                <a:gd name="T2" fmla="*/ 278 w 278"/>
                <a:gd name="T3" fmla="*/ 278 h 557"/>
                <a:gd name="T4" fmla="*/ 0 w 278"/>
                <a:gd name="T5" fmla="*/ 557 h 557"/>
                <a:gd name="T6" fmla="*/ 0 w 278"/>
                <a:gd name="T7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8" h="557">
                  <a:moveTo>
                    <a:pt x="0" y="0"/>
                  </a:moveTo>
                  <a:lnTo>
                    <a:pt x="278" y="278"/>
                  </a:lnTo>
                  <a:lnTo>
                    <a:pt x="0" y="5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5AD5C9D-CF8B-34FC-B1E8-DACA2912F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2453" y="975345"/>
              <a:ext cx="12311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schemeClr val="accent1"/>
                  </a:solidFill>
                  <a:latin typeface="Impact" pitchFamily="34" charset="0"/>
                  <a:ea typeface="微软雅黑" pitchFamily="34" charset="-122"/>
                  <a:cs typeface="宋体" pitchFamily="2" charset="-122"/>
                </a:rPr>
                <a:t>项目分析</a:t>
              </a:r>
              <a:endParaRPr lang="en-US" altLang="zh-CN" sz="24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361516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 p14:presetBounceEnd="6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3" grpId="0" animBg="1"/>
          <p:bldP spid="1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2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3" grpId="0" animBg="1"/>
          <p:bldP spid="17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780846" y="767770"/>
            <a:ext cx="7605565" cy="218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228600" indent="-228600" algn="just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评价测光（多分区评价测光）。评价测光可使整个画面范围内获得较合适的曝光。当光线比较均匀，明暗反差不大的时候，常选用评价测光。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algn="just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中央重点平均测光。中央重点平均测光可让画面中心大概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的范围获得较合适的曝光。当被摄对象在取景范围中间部分，而环境明暗与主体有较大的差别时，选择中央重点平均测光，偏重对中央大部分区域测光，能使被摄对象的曝光较为准确。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28600" indent="-228600" algn="just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点测光。点测光即仅让画面中心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左右的范围获得合适的曝光。点测光方式在取景内光线分布不均而且反差很大的情况下适用。这种情况如果不用点测光，可能会造成需要表现的被摄对象曝光不正确，太亮或者是太暗。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12" y="2920674"/>
            <a:ext cx="1499354" cy="187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47" y="2930006"/>
            <a:ext cx="1518484" cy="18827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412" y="2951125"/>
            <a:ext cx="1502056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9649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978208" y="1634957"/>
            <a:ext cx="3160204" cy="190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曝光补偿。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曝光补偿量均用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-3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等加以表示。“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”表示在测光所定曝光量的基础上增加曝光；“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表示减少曝光，相应的数字为补偿曝光的级数，如图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2-1-85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所示。数码相机的补偿量一般在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±2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的范围里面。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498412" y="1418956"/>
            <a:ext cx="3816000" cy="2663999"/>
            <a:chOff x="2348205" y="2611201"/>
            <a:chExt cx="3062160" cy="1983733"/>
          </a:xfrm>
        </p:grpSpPr>
        <p:sp>
          <p:nvSpPr>
            <p:cNvPr id="4" name="矩形 3"/>
            <p:cNvSpPr/>
            <p:nvPr/>
          </p:nvSpPr>
          <p:spPr>
            <a:xfrm>
              <a:off x="2855608" y="4298956"/>
              <a:ext cx="2047355" cy="2959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</a:t>
              </a:r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2-1-85 </a:t>
              </a: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数码相机的曝光补偿量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48205" y="2611201"/>
              <a:ext cx="3062160" cy="1685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336403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452" r="20447"/>
          <a:stretch>
            <a:fillRect/>
          </a:stretch>
        </p:blipFill>
        <p:spPr>
          <a:xfrm>
            <a:off x="1001986" y="1058956"/>
            <a:ext cx="3224066" cy="3224066"/>
          </a:xfrm>
          <a:custGeom>
            <a:avLst/>
            <a:gdLst>
              <a:gd name="connsiteX0" fmla="*/ 1612033 w 3224066"/>
              <a:gd name="connsiteY0" fmla="*/ 0 h 3224066"/>
              <a:gd name="connsiteX1" fmla="*/ 3224066 w 3224066"/>
              <a:gd name="connsiteY1" fmla="*/ 1612033 h 3224066"/>
              <a:gd name="connsiteX2" fmla="*/ 1612033 w 3224066"/>
              <a:gd name="connsiteY2" fmla="*/ 3224066 h 3224066"/>
              <a:gd name="connsiteX3" fmla="*/ 0 w 3224066"/>
              <a:gd name="connsiteY3" fmla="*/ 1612033 h 3224066"/>
              <a:gd name="connsiteX4" fmla="*/ 1612033 w 3224066"/>
              <a:gd name="connsiteY4" fmla="*/ 0 h 322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4066" h="3224066">
                <a:moveTo>
                  <a:pt x="1612033" y="0"/>
                </a:moveTo>
                <a:lnTo>
                  <a:pt x="3224066" y="1612033"/>
                </a:lnTo>
                <a:lnTo>
                  <a:pt x="1612033" y="3224066"/>
                </a:lnTo>
                <a:lnTo>
                  <a:pt x="0" y="1612033"/>
                </a:lnTo>
                <a:lnTo>
                  <a:pt x="1612033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49647" r="100000" b="49647"/>
          <a:stretch>
            <a:fillRect/>
          </a:stretch>
        </p:blipFill>
        <p:spPr>
          <a:xfrm>
            <a:off x="844640" y="2686212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2" t="-5442" r="56372" b="100000"/>
          <a:stretch>
            <a:fillRect/>
          </a:stretch>
        </p:blipFill>
        <p:spPr>
          <a:xfrm>
            <a:off x="2300966" y="1085564"/>
            <a:ext cx="311414" cy="155707"/>
          </a:xfrm>
          <a:custGeom>
            <a:avLst/>
            <a:gdLst>
              <a:gd name="connsiteX0" fmla="*/ 155707 w 311414"/>
              <a:gd name="connsiteY0" fmla="*/ 0 h 155707"/>
              <a:gd name="connsiteX1" fmla="*/ 311414 w 311414"/>
              <a:gd name="connsiteY1" fmla="*/ 155707 h 155707"/>
              <a:gd name="connsiteX2" fmla="*/ 0 w 311414"/>
              <a:gd name="connsiteY2" fmla="*/ 155707 h 155707"/>
              <a:gd name="connsiteX3" fmla="*/ 155707 w 311414"/>
              <a:gd name="connsiteY3" fmla="*/ 0 h 15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14" h="155707">
                <a:moveTo>
                  <a:pt x="155707" y="0"/>
                </a:moveTo>
                <a:lnTo>
                  <a:pt x="311414" y="155707"/>
                </a:lnTo>
                <a:lnTo>
                  <a:pt x="0" y="155707"/>
                </a:lnTo>
                <a:lnTo>
                  <a:pt x="155707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t="50504" r="100000" b="48700"/>
          <a:stretch>
            <a:fillRect/>
          </a:stretch>
        </p:blipFill>
        <p:spPr>
          <a:xfrm>
            <a:off x="844640" y="2686212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1" t="100000" r="55090" b="-7246"/>
          <a:stretch>
            <a:fillRect/>
          </a:stretch>
        </p:blipFill>
        <p:spPr>
          <a:xfrm>
            <a:off x="2249367" y="4102323"/>
            <a:ext cx="414612" cy="207306"/>
          </a:xfrm>
          <a:custGeom>
            <a:avLst/>
            <a:gdLst>
              <a:gd name="connsiteX0" fmla="*/ 0 w 414612"/>
              <a:gd name="connsiteY0" fmla="*/ 0 h 207306"/>
              <a:gd name="connsiteX1" fmla="*/ 414612 w 414612"/>
              <a:gd name="connsiteY1" fmla="*/ 0 h 207306"/>
              <a:gd name="connsiteX2" fmla="*/ 207306 w 414612"/>
              <a:gd name="connsiteY2" fmla="*/ 207306 h 207306"/>
              <a:gd name="connsiteX3" fmla="*/ 0 w 414612"/>
              <a:gd name="connsiteY3" fmla="*/ 0 h 20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612" h="207306">
                <a:moveTo>
                  <a:pt x="0" y="0"/>
                </a:moveTo>
                <a:lnTo>
                  <a:pt x="414612" y="0"/>
                </a:lnTo>
                <a:lnTo>
                  <a:pt x="207306" y="20730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856024" y="1450528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063515" y="1664248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菱形 120"/>
          <p:cNvSpPr/>
          <p:nvPr/>
        </p:nvSpPr>
        <p:spPr>
          <a:xfrm>
            <a:off x="3635218" y="1555825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3844557" y="1764649"/>
            <a:ext cx="219356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3" name="菱形 122"/>
          <p:cNvSpPr/>
          <p:nvPr/>
        </p:nvSpPr>
        <p:spPr>
          <a:xfrm>
            <a:off x="1175041" y="2338027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1959594" y="2702576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361949" y="2995659"/>
            <a:ext cx="1451857" cy="7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××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出版社拍摄“水果、蔬菜”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图片素材</a:t>
            </a:r>
          </a:p>
        </p:txBody>
      </p:sp>
      <p:sp>
        <p:nvSpPr>
          <p:cNvPr id="124" name="Freeform 9"/>
          <p:cNvSpPr/>
          <p:nvPr/>
        </p:nvSpPr>
        <p:spPr bwMode="auto">
          <a:xfrm>
            <a:off x="1311939" y="3541607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1744172" y="2124112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5125609" y="1302313"/>
            <a:ext cx="3170576" cy="273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）试分析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××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出版社的客户需求。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）拍摄一组“蔬菜、水果”照片。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比例：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4﹕3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分辨率：相机最大。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JPG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数量：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颜色：彩色。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用途：素材库使用。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要求：色彩鲜亮、清晰、品种多、构图形式多样、单体组合形式多样等。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656637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  <p:bldP spid="21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754412" y="753048"/>
            <a:ext cx="4070927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）图片欣赏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农业书籍配图如图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2-1-86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～图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2-1-91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4251177" y="1555728"/>
            <a:ext cx="720080" cy="72008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2-1-86</a:t>
            </a:r>
            <a:endParaRPr lang="zh-CN" altLang="en-US" sz="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>
            <a:stCxn id="10" idx="2"/>
          </p:cNvCxnSpPr>
          <p:nvPr/>
        </p:nvCxnSpPr>
        <p:spPr>
          <a:xfrm>
            <a:off x="4611216" y="2275812"/>
            <a:ext cx="0" cy="1659455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10" idx="1"/>
          </p:cNvCxnSpPr>
          <p:nvPr/>
        </p:nvCxnSpPr>
        <p:spPr>
          <a:xfrm flipH="1">
            <a:off x="3963145" y="1915767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546776" y="1428632"/>
            <a:ext cx="2376263" cy="2150325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632596" y="1917028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1632595" y="1639520"/>
            <a:ext cx="2146528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2-1-86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农业书籍配图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0" name="菱形 19"/>
          <p:cNvSpPr/>
          <p:nvPr/>
        </p:nvSpPr>
        <p:spPr>
          <a:xfrm>
            <a:off x="4251177" y="3726411"/>
            <a:ext cx="720080" cy="72008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2-1-87</a:t>
            </a:r>
            <a:endParaRPr lang="zh-CN" altLang="en-US" sz="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5002380" y="4086451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5362150" y="2193744"/>
            <a:ext cx="2376263" cy="2406514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447968" y="4099763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5447968" y="4189119"/>
            <a:ext cx="2218432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2-1-87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农业书籍配图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611216" y="4441667"/>
            <a:ext cx="0" cy="700247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768" y="2020119"/>
            <a:ext cx="2215260" cy="13768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68" y="2429574"/>
            <a:ext cx="2218432" cy="154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5945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0" grpId="0" animBg="1"/>
          <p:bldP spid="16" grpId="0" animBg="1"/>
          <p:bldP spid="18" grpId="0"/>
          <p:bldP spid="20" grpId="0" animBg="1"/>
          <p:bldP spid="23" grpId="0" animBg="1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0" grpId="0" animBg="1"/>
          <p:bldP spid="16" grpId="0" animBg="1"/>
          <p:bldP spid="18" grpId="0"/>
          <p:bldP spid="20" grpId="0" animBg="1"/>
          <p:bldP spid="23" grpId="0" animBg="1"/>
          <p:bldP spid="25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菱形 7"/>
          <p:cNvSpPr/>
          <p:nvPr/>
        </p:nvSpPr>
        <p:spPr>
          <a:xfrm>
            <a:off x="4179440" y="976424"/>
            <a:ext cx="720080" cy="720080"/>
          </a:xfrm>
          <a:prstGeom prst="diamond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2-1-88</a:t>
            </a:r>
            <a:endParaRPr lang="zh-CN" altLang="en-US" sz="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>
            <a:stCxn id="8" idx="2"/>
          </p:cNvCxnSpPr>
          <p:nvPr/>
        </p:nvCxnSpPr>
        <p:spPr>
          <a:xfrm>
            <a:off x="4539479" y="1696508"/>
            <a:ext cx="0" cy="1659455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8" idx="1"/>
          </p:cNvCxnSpPr>
          <p:nvPr/>
        </p:nvCxnSpPr>
        <p:spPr>
          <a:xfrm flipH="1">
            <a:off x="3891408" y="1336463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75039" y="842956"/>
            <a:ext cx="2376263" cy="237600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560859" y="1331353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560858" y="1053845"/>
            <a:ext cx="2146528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2-1-88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农业书籍配图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4179440" y="3355962"/>
            <a:ext cx="720080" cy="720080"/>
          </a:xfrm>
          <a:prstGeom prst="diamond">
            <a:avLst/>
          </a:prstGeom>
          <a:solidFill>
            <a:srgbClr val="1D9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2-1-89</a:t>
            </a:r>
            <a:endParaRPr lang="zh-CN" altLang="en-US" sz="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4930643" y="3716002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290413" y="1778956"/>
            <a:ext cx="2376263" cy="2428992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376231" y="3707454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376231" y="3796810"/>
            <a:ext cx="2218432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2-1-89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农业书籍配图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539479" y="4076043"/>
            <a:ext cx="0" cy="1065873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539479" y="5"/>
            <a:ext cx="0" cy="976423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129" y="1461686"/>
            <a:ext cx="2248162" cy="14912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6231" y="2006998"/>
            <a:ext cx="2218432" cy="15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35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/>
      <p:bldP spid="18" grpId="0" animBg="1"/>
      <p:bldP spid="20" grpId="0" animBg="1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菱形 7"/>
          <p:cNvSpPr/>
          <p:nvPr/>
        </p:nvSpPr>
        <p:spPr>
          <a:xfrm>
            <a:off x="4179440" y="976424"/>
            <a:ext cx="720080" cy="720080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2-1-90</a:t>
            </a:r>
            <a:endParaRPr lang="zh-CN" altLang="en-US" sz="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>
            <a:stCxn id="8" idx="2"/>
          </p:cNvCxnSpPr>
          <p:nvPr/>
        </p:nvCxnSpPr>
        <p:spPr>
          <a:xfrm>
            <a:off x="4539479" y="1696508"/>
            <a:ext cx="0" cy="1659455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8" idx="1"/>
          </p:cNvCxnSpPr>
          <p:nvPr/>
        </p:nvCxnSpPr>
        <p:spPr>
          <a:xfrm flipH="1">
            <a:off x="3891408" y="1336463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475039" y="842956"/>
            <a:ext cx="2376263" cy="229778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560859" y="1331353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560858" y="1053845"/>
            <a:ext cx="2146528" cy="19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2-1-90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农业书籍配图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8" name="菱形 17"/>
          <p:cNvSpPr/>
          <p:nvPr/>
        </p:nvSpPr>
        <p:spPr>
          <a:xfrm>
            <a:off x="4179440" y="3355962"/>
            <a:ext cx="720080" cy="720080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2-1-91</a:t>
            </a:r>
            <a:endParaRPr lang="zh-CN" altLang="en-US" sz="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4930643" y="3716002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290413" y="1850956"/>
            <a:ext cx="2376263" cy="237953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376231" y="3730000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376231" y="3819356"/>
            <a:ext cx="2218432" cy="19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2-1-91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农业书籍配图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539479" y="5"/>
            <a:ext cx="0" cy="976423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31" y="1481279"/>
            <a:ext cx="2179160" cy="14577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771" y="2155440"/>
            <a:ext cx="2210898" cy="1478981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4539479" y="4076042"/>
            <a:ext cx="0" cy="484804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663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/>
      <p:bldP spid="18" grpId="0" animBg="1"/>
      <p:bldP spid="20" grpId="0" animBg="1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13606" y="-7938"/>
            <a:ext cx="2556000" cy="5159376"/>
          </a:xfrm>
          <a:custGeom>
            <a:avLst/>
            <a:gdLst>
              <a:gd name="T0" fmla="*/ 0 w 1624"/>
              <a:gd name="T1" fmla="*/ 0 h 3250"/>
              <a:gd name="T2" fmla="*/ 1624 w 1624"/>
              <a:gd name="T3" fmla="*/ 1625 h 3250"/>
              <a:gd name="T4" fmla="*/ 0 w 1624"/>
              <a:gd name="T5" fmla="*/ 3250 h 3250"/>
              <a:gd name="T6" fmla="*/ 0 w 1624"/>
              <a:gd name="T7" fmla="*/ 0 h 3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4" h="3250">
                <a:moveTo>
                  <a:pt x="0" y="0"/>
                </a:moveTo>
                <a:lnTo>
                  <a:pt x="1624" y="1625"/>
                </a:lnTo>
                <a:lnTo>
                  <a:pt x="0" y="325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/>
            <a:srcRect/>
            <a:stretch>
              <a:fillRect/>
            </a:stretch>
          </a:blip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13606" y="2133600"/>
            <a:ext cx="438938" cy="876300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1979367" y="1562844"/>
            <a:ext cx="580472" cy="1158916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2235737" y="2089959"/>
            <a:ext cx="471804" cy="94530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797782" y="1931957"/>
            <a:ext cx="33990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感谢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各位观看</a:t>
            </a:r>
            <a:endParaRPr lang="en-US" altLang="zh-CN" sz="2800" b="1" dirty="0">
              <a:solidFill>
                <a:schemeClr val="tx1">
                  <a:lumMod val="75000"/>
                  <a:lumOff val="25000"/>
                </a:schemeClr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4593884" y="2570956"/>
            <a:ext cx="2675414" cy="0"/>
          </a:xfrm>
          <a:prstGeom prst="lin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1049254" y="3165533"/>
            <a:ext cx="2034712" cy="2034712"/>
          </a:xfrm>
          <a:prstGeom prst="diamond">
            <a:avLst/>
          </a:prstGeom>
          <a:blipFill>
            <a:blip r:embed="rId3" cstate="print"/>
            <a:srcRect/>
            <a:stretch>
              <a:fillRect r="3"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-4649" y="4227140"/>
            <a:ext cx="2034712" cy="2034712"/>
          </a:xfrm>
          <a:prstGeom prst="diamond">
            <a:avLst/>
          </a:pr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菱形 14"/>
          <p:cNvSpPr/>
          <p:nvPr/>
        </p:nvSpPr>
        <p:spPr>
          <a:xfrm>
            <a:off x="2103700" y="4227140"/>
            <a:ext cx="2034712" cy="2034712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124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6" grpId="0"/>
      <p:bldP spid="19" grpId="0" animBg="1"/>
      <p:bldP spid="11" grpId="0" animBg="1"/>
      <p:bldP spid="12" grpId="0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2412" y="5"/>
            <a:ext cx="4859790" cy="5141913"/>
          </a:xfrm>
          <a:custGeom>
            <a:avLst/>
            <a:gdLst/>
            <a:ahLst/>
            <a:cxnLst/>
            <a:rect l="l" t="t" r="r" b="b"/>
            <a:pathLst>
              <a:path w="6003587" h="5141913">
                <a:moveTo>
                  <a:pt x="5065968" y="0"/>
                </a:moveTo>
                <a:lnTo>
                  <a:pt x="6003587" y="0"/>
                </a:lnTo>
                <a:lnTo>
                  <a:pt x="6003587" y="1361228"/>
                </a:lnTo>
                <a:lnTo>
                  <a:pt x="2278743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608231" y="512756"/>
            <a:ext cx="12824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项目工作单</a:t>
            </a:r>
            <a:endParaRPr lang="en-US" altLang="zh-CN" sz="2000" b="1" dirty="0">
              <a:solidFill>
                <a:schemeClr val="accent1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8061208" y="407530"/>
            <a:ext cx="434361" cy="87028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8"/>
          <p:cNvSpPr/>
          <p:nvPr/>
        </p:nvSpPr>
        <p:spPr bwMode="auto">
          <a:xfrm>
            <a:off x="8881600" y="2314577"/>
            <a:ext cx="256830" cy="512760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00" y="1346956"/>
            <a:ext cx="6953143" cy="280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 animBg="1"/>
      <p:bldP spid="9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2" y="-1"/>
            <a:ext cx="7697474" cy="514191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42206" y="0"/>
            <a:ext cx="6908136" cy="5162956"/>
          </a:xfrm>
          <a:prstGeom prst="rect">
            <a:avLst/>
          </a:prstGeom>
          <a:solidFill>
            <a:schemeClr val="accent2">
              <a:lumMod val="75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190419" y="3722957"/>
            <a:ext cx="23836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任务三 拍摄静物素材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4688198" y="3817411"/>
            <a:ext cx="68979" cy="138203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2046402" y="3674892"/>
            <a:ext cx="0" cy="423243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1491689" y="3731420"/>
            <a:ext cx="396306" cy="319798"/>
            <a:chOff x="-3743325" y="2247900"/>
            <a:chExt cx="822326" cy="663576"/>
          </a:xfrm>
          <a:solidFill>
            <a:schemeClr val="bg1"/>
          </a:solidFill>
        </p:grpSpPr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-3743325" y="2247900"/>
              <a:ext cx="588963" cy="660400"/>
            </a:xfrm>
            <a:custGeom>
              <a:avLst/>
              <a:gdLst>
                <a:gd name="T0" fmla="*/ 156 w 157"/>
                <a:gd name="T1" fmla="*/ 168 h 176"/>
                <a:gd name="T2" fmla="*/ 100 w 157"/>
                <a:gd name="T3" fmla="*/ 96 h 176"/>
                <a:gd name="T4" fmla="*/ 102 w 157"/>
                <a:gd name="T5" fmla="*/ 94 h 176"/>
                <a:gd name="T6" fmla="*/ 108 w 157"/>
                <a:gd name="T7" fmla="*/ 90 h 176"/>
                <a:gd name="T8" fmla="*/ 114 w 157"/>
                <a:gd name="T9" fmla="*/ 86 h 176"/>
                <a:gd name="T10" fmla="*/ 121 w 157"/>
                <a:gd name="T11" fmla="*/ 77 h 176"/>
                <a:gd name="T12" fmla="*/ 123 w 157"/>
                <a:gd name="T13" fmla="*/ 72 h 176"/>
                <a:gd name="T14" fmla="*/ 124 w 157"/>
                <a:gd name="T15" fmla="*/ 71 h 176"/>
                <a:gd name="T16" fmla="*/ 128 w 157"/>
                <a:gd name="T17" fmla="*/ 50 h 176"/>
                <a:gd name="T18" fmla="*/ 78 w 157"/>
                <a:gd name="T19" fmla="*/ 0 h 176"/>
                <a:gd name="T20" fmla="*/ 78 w 157"/>
                <a:gd name="T21" fmla="*/ 0 h 176"/>
                <a:gd name="T22" fmla="*/ 78 w 157"/>
                <a:gd name="T23" fmla="*/ 0 h 176"/>
                <a:gd name="T24" fmla="*/ 28 w 157"/>
                <a:gd name="T25" fmla="*/ 50 h 176"/>
                <a:gd name="T26" fmla="*/ 56 w 157"/>
                <a:gd name="T27" fmla="*/ 96 h 176"/>
                <a:gd name="T28" fmla="*/ 0 w 157"/>
                <a:gd name="T29" fmla="*/ 168 h 176"/>
                <a:gd name="T30" fmla="*/ 0 w 157"/>
                <a:gd name="T31" fmla="*/ 169 h 176"/>
                <a:gd name="T32" fmla="*/ 0 w 157"/>
                <a:gd name="T33" fmla="*/ 169 h 176"/>
                <a:gd name="T34" fmla="*/ 1 w 157"/>
                <a:gd name="T35" fmla="*/ 172 h 176"/>
                <a:gd name="T36" fmla="*/ 7 w 157"/>
                <a:gd name="T37" fmla="*/ 176 h 176"/>
                <a:gd name="T38" fmla="*/ 13 w 157"/>
                <a:gd name="T39" fmla="*/ 172 h 176"/>
                <a:gd name="T40" fmla="*/ 13 w 157"/>
                <a:gd name="T41" fmla="*/ 170 h 176"/>
                <a:gd name="T42" fmla="*/ 14 w 157"/>
                <a:gd name="T43" fmla="*/ 169 h 176"/>
                <a:gd name="T44" fmla="*/ 13 w 157"/>
                <a:gd name="T45" fmla="*/ 168 h 176"/>
                <a:gd name="T46" fmla="*/ 13 w 157"/>
                <a:gd name="T47" fmla="*/ 165 h 176"/>
                <a:gd name="T48" fmla="*/ 14 w 157"/>
                <a:gd name="T49" fmla="*/ 163 h 176"/>
                <a:gd name="T50" fmla="*/ 14 w 157"/>
                <a:gd name="T51" fmla="*/ 163 h 176"/>
                <a:gd name="T52" fmla="*/ 39 w 157"/>
                <a:gd name="T53" fmla="*/ 119 h 176"/>
                <a:gd name="T54" fmla="*/ 40 w 157"/>
                <a:gd name="T55" fmla="*/ 119 h 176"/>
                <a:gd name="T56" fmla="*/ 40 w 157"/>
                <a:gd name="T57" fmla="*/ 119 h 176"/>
                <a:gd name="T58" fmla="*/ 68 w 157"/>
                <a:gd name="T59" fmla="*/ 107 h 176"/>
                <a:gd name="T60" fmla="*/ 68 w 157"/>
                <a:gd name="T61" fmla="*/ 106 h 176"/>
                <a:gd name="T62" fmla="*/ 73 w 157"/>
                <a:gd name="T63" fmla="*/ 106 h 176"/>
                <a:gd name="T64" fmla="*/ 77 w 157"/>
                <a:gd name="T65" fmla="*/ 106 h 176"/>
                <a:gd name="T66" fmla="*/ 78 w 157"/>
                <a:gd name="T67" fmla="*/ 106 h 176"/>
                <a:gd name="T68" fmla="*/ 85 w 157"/>
                <a:gd name="T69" fmla="*/ 106 h 176"/>
                <a:gd name="T70" fmla="*/ 85 w 157"/>
                <a:gd name="T71" fmla="*/ 106 h 176"/>
                <a:gd name="T72" fmla="*/ 143 w 157"/>
                <a:gd name="T73" fmla="*/ 163 h 176"/>
                <a:gd name="T74" fmla="*/ 143 w 157"/>
                <a:gd name="T75" fmla="*/ 163 h 176"/>
                <a:gd name="T76" fmla="*/ 143 w 157"/>
                <a:gd name="T77" fmla="*/ 165 h 176"/>
                <a:gd name="T78" fmla="*/ 143 w 157"/>
                <a:gd name="T79" fmla="*/ 168 h 176"/>
                <a:gd name="T80" fmla="*/ 143 w 157"/>
                <a:gd name="T81" fmla="*/ 169 h 176"/>
                <a:gd name="T82" fmla="*/ 143 w 157"/>
                <a:gd name="T83" fmla="*/ 170 h 176"/>
                <a:gd name="T84" fmla="*/ 143 w 157"/>
                <a:gd name="T85" fmla="*/ 172 h 176"/>
                <a:gd name="T86" fmla="*/ 150 w 157"/>
                <a:gd name="T87" fmla="*/ 176 h 176"/>
                <a:gd name="T88" fmla="*/ 156 w 157"/>
                <a:gd name="T89" fmla="*/ 172 h 176"/>
                <a:gd name="T90" fmla="*/ 157 w 157"/>
                <a:gd name="T91" fmla="*/ 169 h 176"/>
                <a:gd name="T92" fmla="*/ 157 w 157"/>
                <a:gd name="T93" fmla="*/ 169 h 176"/>
                <a:gd name="T94" fmla="*/ 156 w 157"/>
                <a:gd name="T95" fmla="*/ 168 h 176"/>
                <a:gd name="T96" fmla="*/ 41 w 157"/>
                <a:gd name="T97" fmla="*/ 50 h 176"/>
                <a:gd name="T98" fmla="*/ 78 w 157"/>
                <a:gd name="T99" fmla="*/ 13 h 176"/>
                <a:gd name="T100" fmla="*/ 115 w 157"/>
                <a:gd name="T101" fmla="*/ 50 h 176"/>
                <a:gd name="T102" fmla="*/ 78 w 157"/>
                <a:gd name="T103" fmla="*/ 87 h 176"/>
                <a:gd name="T104" fmla="*/ 41 w 157"/>
                <a:gd name="T105" fmla="*/ 5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7" h="176">
                  <a:moveTo>
                    <a:pt x="156" y="168"/>
                  </a:moveTo>
                  <a:cubicBezTo>
                    <a:pt x="155" y="134"/>
                    <a:pt x="132" y="105"/>
                    <a:pt x="100" y="96"/>
                  </a:cubicBezTo>
                  <a:cubicBezTo>
                    <a:pt x="101" y="95"/>
                    <a:pt x="102" y="94"/>
                    <a:pt x="102" y="94"/>
                  </a:cubicBezTo>
                  <a:cubicBezTo>
                    <a:pt x="104" y="93"/>
                    <a:pt x="108" y="91"/>
                    <a:pt x="108" y="90"/>
                  </a:cubicBezTo>
                  <a:cubicBezTo>
                    <a:pt x="110" y="89"/>
                    <a:pt x="113" y="86"/>
                    <a:pt x="114" y="86"/>
                  </a:cubicBezTo>
                  <a:cubicBezTo>
                    <a:pt x="115" y="84"/>
                    <a:pt x="120" y="78"/>
                    <a:pt x="121" y="77"/>
                  </a:cubicBezTo>
                  <a:cubicBezTo>
                    <a:pt x="122" y="75"/>
                    <a:pt x="123" y="74"/>
                    <a:pt x="123" y="72"/>
                  </a:cubicBezTo>
                  <a:cubicBezTo>
                    <a:pt x="124" y="72"/>
                    <a:pt x="124" y="71"/>
                    <a:pt x="124" y="71"/>
                  </a:cubicBezTo>
                  <a:cubicBezTo>
                    <a:pt x="127" y="65"/>
                    <a:pt x="128" y="58"/>
                    <a:pt x="128" y="50"/>
                  </a:cubicBezTo>
                  <a:cubicBezTo>
                    <a:pt x="128" y="23"/>
                    <a:pt x="106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1" y="0"/>
                    <a:pt x="28" y="23"/>
                    <a:pt x="28" y="50"/>
                  </a:cubicBezTo>
                  <a:cubicBezTo>
                    <a:pt x="28" y="70"/>
                    <a:pt x="40" y="87"/>
                    <a:pt x="56" y="96"/>
                  </a:cubicBezTo>
                  <a:cubicBezTo>
                    <a:pt x="25" y="105"/>
                    <a:pt x="1" y="134"/>
                    <a:pt x="0" y="168"/>
                  </a:cubicBezTo>
                  <a:cubicBezTo>
                    <a:pt x="0" y="168"/>
                    <a:pt x="0" y="169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0"/>
                    <a:pt x="0" y="171"/>
                    <a:pt x="1" y="172"/>
                  </a:cubicBezTo>
                  <a:cubicBezTo>
                    <a:pt x="2" y="174"/>
                    <a:pt x="4" y="176"/>
                    <a:pt x="7" y="176"/>
                  </a:cubicBezTo>
                  <a:cubicBezTo>
                    <a:pt x="10" y="176"/>
                    <a:pt x="12" y="174"/>
                    <a:pt x="13" y="172"/>
                  </a:cubicBezTo>
                  <a:cubicBezTo>
                    <a:pt x="13" y="171"/>
                    <a:pt x="13" y="170"/>
                    <a:pt x="13" y="170"/>
                  </a:cubicBezTo>
                  <a:cubicBezTo>
                    <a:pt x="13" y="169"/>
                    <a:pt x="14" y="169"/>
                    <a:pt x="14" y="169"/>
                  </a:cubicBezTo>
                  <a:cubicBezTo>
                    <a:pt x="14" y="168"/>
                    <a:pt x="13" y="168"/>
                    <a:pt x="13" y="168"/>
                  </a:cubicBezTo>
                  <a:cubicBezTo>
                    <a:pt x="13" y="167"/>
                    <a:pt x="13" y="166"/>
                    <a:pt x="13" y="165"/>
                  </a:cubicBezTo>
                  <a:cubicBezTo>
                    <a:pt x="13" y="164"/>
                    <a:pt x="14" y="164"/>
                    <a:pt x="14" y="163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6" y="145"/>
                    <a:pt x="25" y="130"/>
                    <a:pt x="39" y="119"/>
                  </a:cubicBezTo>
                  <a:cubicBezTo>
                    <a:pt x="39" y="119"/>
                    <a:pt x="39" y="119"/>
                    <a:pt x="40" y="119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8" y="113"/>
                    <a:pt x="57" y="108"/>
                    <a:pt x="68" y="107"/>
                  </a:cubicBezTo>
                  <a:cubicBezTo>
                    <a:pt x="68" y="107"/>
                    <a:pt x="68" y="106"/>
                    <a:pt x="68" y="106"/>
                  </a:cubicBezTo>
                  <a:cubicBezTo>
                    <a:pt x="70" y="106"/>
                    <a:pt x="71" y="106"/>
                    <a:pt x="73" y="106"/>
                  </a:cubicBezTo>
                  <a:cubicBezTo>
                    <a:pt x="74" y="106"/>
                    <a:pt x="75" y="106"/>
                    <a:pt x="77" y="106"/>
                  </a:cubicBezTo>
                  <a:cubicBezTo>
                    <a:pt x="77" y="106"/>
                    <a:pt x="78" y="106"/>
                    <a:pt x="78" y="106"/>
                  </a:cubicBezTo>
                  <a:cubicBezTo>
                    <a:pt x="80" y="106"/>
                    <a:pt x="83" y="106"/>
                    <a:pt x="85" y="10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115" y="109"/>
                    <a:pt x="139" y="133"/>
                    <a:pt x="143" y="163"/>
                  </a:cubicBezTo>
                  <a:cubicBezTo>
                    <a:pt x="143" y="163"/>
                    <a:pt x="143" y="163"/>
                    <a:pt x="143" y="163"/>
                  </a:cubicBezTo>
                  <a:cubicBezTo>
                    <a:pt x="143" y="164"/>
                    <a:pt x="143" y="164"/>
                    <a:pt x="143" y="165"/>
                  </a:cubicBezTo>
                  <a:cubicBezTo>
                    <a:pt x="143" y="166"/>
                    <a:pt x="143" y="167"/>
                    <a:pt x="143" y="168"/>
                  </a:cubicBez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3" y="169"/>
                    <a:pt x="143" y="170"/>
                  </a:cubicBezTo>
                  <a:cubicBezTo>
                    <a:pt x="143" y="170"/>
                    <a:pt x="143" y="171"/>
                    <a:pt x="143" y="172"/>
                  </a:cubicBezTo>
                  <a:cubicBezTo>
                    <a:pt x="145" y="174"/>
                    <a:pt x="147" y="176"/>
                    <a:pt x="150" y="176"/>
                  </a:cubicBezTo>
                  <a:cubicBezTo>
                    <a:pt x="152" y="176"/>
                    <a:pt x="155" y="174"/>
                    <a:pt x="156" y="172"/>
                  </a:cubicBezTo>
                  <a:cubicBezTo>
                    <a:pt x="156" y="171"/>
                    <a:pt x="156" y="170"/>
                    <a:pt x="157" y="169"/>
                  </a:cubicBezTo>
                  <a:cubicBezTo>
                    <a:pt x="157" y="169"/>
                    <a:pt x="157" y="169"/>
                    <a:pt x="157" y="169"/>
                  </a:cubicBezTo>
                  <a:cubicBezTo>
                    <a:pt x="157" y="169"/>
                    <a:pt x="157" y="168"/>
                    <a:pt x="156" y="168"/>
                  </a:cubicBezTo>
                  <a:close/>
                  <a:moveTo>
                    <a:pt x="41" y="50"/>
                  </a:moveTo>
                  <a:cubicBezTo>
                    <a:pt x="41" y="30"/>
                    <a:pt x="58" y="13"/>
                    <a:pt x="78" y="13"/>
                  </a:cubicBezTo>
                  <a:cubicBezTo>
                    <a:pt x="99" y="13"/>
                    <a:pt x="115" y="30"/>
                    <a:pt x="115" y="50"/>
                  </a:cubicBezTo>
                  <a:cubicBezTo>
                    <a:pt x="115" y="71"/>
                    <a:pt x="99" y="87"/>
                    <a:pt x="78" y="87"/>
                  </a:cubicBezTo>
                  <a:cubicBezTo>
                    <a:pt x="58" y="87"/>
                    <a:pt x="41" y="71"/>
                    <a:pt x="4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-3236912" y="2255838"/>
              <a:ext cx="315913" cy="655638"/>
            </a:xfrm>
            <a:custGeom>
              <a:avLst/>
              <a:gdLst>
                <a:gd name="T0" fmla="*/ 84 w 84"/>
                <a:gd name="T1" fmla="*/ 168 h 175"/>
                <a:gd name="T2" fmla="*/ 28 w 84"/>
                <a:gd name="T3" fmla="*/ 95 h 175"/>
                <a:gd name="T4" fmla="*/ 56 w 84"/>
                <a:gd name="T5" fmla="*/ 50 h 175"/>
                <a:gd name="T6" fmla="*/ 6 w 84"/>
                <a:gd name="T7" fmla="*/ 0 h 175"/>
                <a:gd name="T8" fmla="*/ 6 w 84"/>
                <a:gd name="T9" fmla="*/ 0 h 175"/>
                <a:gd name="T10" fmla="*/ 0 w 84"/>
                <a:gd name="T11" fmla="*/ 7 h 175"/>
                <a:gd name="T12" fmla="*/ 6 w 84"/>
                <a:gd name="T13" fmla="*/ 13 h 175"/>
                <a:gd name="T14" fmla="*/ 6 w 84"/>
                <a:gd name="T15" fmla="*/ 13 h 175"/>
                <a:gd name="T16" fmla="*/ 7 w 84"/>
                <a:gd name="T17" fmla="*/ 13 h 175"/>
                <a:gd name="T18" fmla="*/ 7 w 84"/>
                <a:gd name="T19" fmla="*/ 13 h 175"/>
                <a:gd name="T20" fmla="*/ 7 w 84"/>
                <a:gd name="T21" fmla="*/ 13 h 175"/>
                <a:gd name="T22" fmla="*/ 43 w 84"/>
                <a:gd name="T23" fmla="*/ 50 h 175"/>
                <a:gd name="T24" fmla="*/ 10 w 84"/>
                <a:gd name="T25" fmla="*/ 89 h 175"/>
                <a:gd name="T26" fmla="*/ 10 w 84"/>
                <a:gd name="T27" fmla="*/ 89 h 175"/>
                <a:gd name="T28" fmla="*/ 6 w 84"/>
                <a:gd name="T29" fmla="*/ 91 h 175"/>
                <a:gd name="T30" fmla="*/ 3 w 84"/>
                <a:gd name="T31" fmla="*/ 97 h 175"/>
                <a:gd name="T32" fmla="*/ 6 w 84"/>
                <a:gd name="T33" fmla="*/ 103 h 175"/>
                <a:gd name="T34" fmla="*/ 12 w 84"/>
                <a:gd name="T35" fmla="*/ 106 h 175"/>
                <a:gd name="T36" fmla="*/ 12 w 84"/>
                <a:gd name="T37" fmla="*/ 106 h 175"/>
                <a:gd name="T38" fmla="*/ 12 w 84"/>
                <a:gd name="T39" fmla="*/ 106 h 175"/>
                <a:gd name="T40" fmla="*/ 16 w 84"/>
                <a:gd name="T41" fmla="*/ 106 h 175"/>
                <a:gd name="T42" fmla="*/ 17 w 84"/>
                <a:gd name="T43" fmla="*/ 106 h 175"/>
                <a:gd name="T44" fmla="*/ 45 w 84"/>
                <a:gd name="T45" fmla="*/ 118 h 175"/>
                <a:gd name="T46" fmla="*/ 45 w 84"/>
                <a:gd name="T47" fmla="*/ 118 h 175"/>
                <a:gd name="T48" fmla="*/ 46 w 84"/>
                <a:gd name="T49" fmla="*/ 119 h 175"/>
                <a:gd name="T50" fmla="*/ 71 w 84"/>
                <a:gd name="T51" fmla="*/ 163 h 175"/>
                <a:gd name="T52" fmla="*/ 71 w 84"/>
                <a:gd name="T53" fmla="*/ 163 h 175"/>
                <a:gd name="T54" fmla="*/ 71 w 84"/>
                <a:gd name="T55" fmla="*/ 165 h 175"/>
                <a:gd name="T56" fmla="*/ 71 w 84"/>
                <a:gd name="T57" fmla="*/ 168 h 175"/>
                <a:gd name="T58" fmla="*/ 71 w 84"/>
                <a:gd name="T59" fmla="*/ 168 h 175"/>
                <a:gd name="T60" fmla="*/ 71 w 84"/>
                <a:gd name="T61" fmla="*/ 169 h 175"/>
                <a:gd name="T62" fmla="*/ 71 w 84"/>
                <a:gd name="T63" fmla="*/ 171 h 175"/>
                <a:gd name="T64" fmla="*/ 78 w 84"/>
                <a:gd name="T65" fmla="*/ 175 h 175"/>
                <a:gd name="T66" fmla="*/ 84 w 84"/>
                <a:gd name="T67" fmla="*/ 171 h 175"/>
                <a:gd name="T68" fmla="*/ 84 w 84"/>
                <a:gd name="T69" fmla="*/ 169 h 175"/>
                <a:gd name="T70" fmla="*/ 84 w 84"/>
                <a:gd name="T71" fmla="*/ 168 h 175"/>
                <a:gd name="T72" fmla="*/ 84 w 84"/>
                <a:gd name="T73" fmla="*/ 16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75">
                  <a:moveTo>
                    <a:pt x="84" y="168"/>
                  </a:moveTo>
                  <a:cubicBezTo>
                    <a:pt x="83" y="133"/>
                    <a:pt x="60" y="105"/>
                    <a:pt x="28" y="95"/>
                  </a:cubicBezTo>
                  <a:cubicBezTo>
                    <a:pt x="45" y="87"/>
                    <a:pt x="56" y="70"/>
                    <a:pt x="56" y="50"/>
                  </a:cubicBezTo>
                  <a:cubicBezTo>
                    <a:pt x="56" y="22"/>
                    <a:pt x="3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27" y="14"/>
                    <a:pt x="43" y="30"/>
                    <a:pt x="43" y="50"/>
                  </a:cubicBezTo>
                  <a:cubicBezTo>
                    <a:pt x="43" y="69"/>
                    <a:pt x="29" y="86"/>
                    <a:pt x="10" y="89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" y="89"/>
                    <a:pt x="7" y="90"/>
                    <a:pt x="6" y="91"/>
                  </a:cubicBezTo>
                  <a:cubicBezTo>
                    <a:pt x="4" y="93"/>
                    <a:pt x="3" y="95"/>
                    <a:pt x="3" y="97"/>
                  </a:cubicBezTo>
                  <a:cubicBezTo>
                    <a:pt x="3" y="100"/>
                    <a:pt x="4" y="102"/>
                    <a:pt x="6" y="103"/>
                  </a:cubicBezTo>
                  <a:cubicBezTo>
                    <a:pt x="8" y="105"/>
                    <a:pt x="10" y="105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3" y="106"/>
                    <a:pt x="15" y="106"/>
                    <a:pt x="16" y="106"/>
                  </a:cubicBezTo>
                  <a:cubicBezTo>
                    <a:pt x="16" y="106"/>
                    <a:pt x="17" y="106"/>
                    <a:pt x="17" y="106"/>
                  </a:cubicBezTo>
                  <a:cubicBezTo>
                    <a:pt x="27" y="108"/>
                    <a:pt x="37" y="112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8"/>
                    <a:pt x="45" y="119"/>
                    <a:pt x="46" y="119"/>
                  </a:cubicBezTo>
                  <a:cubicBezTo>
                    <a:pt x="59" y="129"/>
                    <a:pt x="69" y="145"/>
                    <a:pt x="71" y="163"/>
                  </a:cubicBezTo>
                  <a:cubicBezTo>
                    <a:pt x="71" y="163"/>
                    <a:pt x="71" y="163"/>
                    <a:pt x="71" y="163"/>
                  </a:cubicBezTo>
                  <a:cubicBezTo>
                    <a:pt x="71" y="163"/>
                    <a:pt x="71" y="164"/>
                    <a:pt x="71" y="165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1" y="168"/>
                    <a:pt x="71" y="168"/>
                    <a:pt x="71" y="168"/>
                  </a:cubicBezTo>
                  <a:cubicBezTo>
                    <a:pt x="71" y="169"/>
                    <a:pt x="71" y="169"/>
                    <a:pt x="71" y="169"/>
                  </a:cubicBezTo>
                  <a:cubicBezTo>
                    <a:pt x="71" y="170"/>
                    <a:pt x="71" y="171"/>
                    <a:pt x="71" y="171"/>
                  </a:cubicBezTo>
                  <a:cubicBezTo>
                    <a:pt x="72" y="174"/>
                    <a:pt x="75" y="175"/>
                    <a:pt x="78" y="175"/>
                  </a:cubicBezTo>
                  <a:cubicBezTo>
                    <a:pt x="80" y="175"/>
                    <a:pt x="83" y="174"/>
                    <a:pt x="84" y="171"/>
                  </a:cubicBezTo>
                  <a:cubicBezTo>
                    <a:pt x="84" y="171"/>
                    <a:pt x="84" y="170"/>
                    <a:pt x="84" y="169"/>
                  </a:cubicBezTo>
                  <a:cubicBezTo>
                    <a:pt x="84" y="169"/>
                    <a:pt x="84" y="169"/>
                    <a:pt x="84" y="168"/>
                  </a:cubicBezTo>
                  <a:cubicBezTo>
                    <a:pt x="84" y="168"/>
                    <a:pt x="84" y="168"/>
                    <a:pt x="8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-3190875" y="2652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6858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项目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实施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186412" y="1620503"/>
            <a:ext cx="2891913" cy="190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本任务主要通过“拍摄农业书籍配图”项目初步了解商业摄影行业，熟悉商业人像的拍摄设备，掌握静物拍摄的流程和方法，更熟练地掌握摄影用光方法，进而理解摄影与设计的关系。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49" y="1490956"/>
            <a:ext cx="3685821" cy="244799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97962" y="194695"/>
            <a:ext cx="28773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活动</a:t>
            </a:r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itchFamily="2" charset="-122"/>
              </a:rPr>
              <a:t>1  </a:t>
            </a:r>
            <a:r>
              <a:rPr lang="zh-CN" altLang="en-US" sz="2000" b="1" dirty="0">
                <a:solidFill>
                  <a:srgbClr val="1D9A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拍摄</a:t>
            </a:r>
            <a:r>
              <a:rPr lang="zh-CN" altLang="en-US" sz="2000" b="1" dirty="0">
                <a:solidFill>
                  <a:srgbClr val="8BC14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农业书籍配图</a:t>
            </a:r>
            <a:endParaRPr lang="en-US" altLang="zh-CN" sz="2000" b="1" dirty="0">
              <a:solidFill>
                <a:srgbClr val="8BC14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itchFamily="2" charset="-122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1142206" y="1318492"/>
            <a:ext cx="3224066" cy="3224066"/>
          </a:xfrm>
          <a:prstGeom prst="diamond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9"/>
          <p:cNvSpPr/>
          <p:nvPr/>
        </p:nvSpPr>
        <p:spPr bwMode="auto">
          <a:xfrm>
            <a:off x="3978376" y="2374179"/>
            <a:ext cx="268784" cy="53853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18" name="Freeform 9"/>
          <p:cNvSpPr/>
          <p:nvPr/>
        </p:nvSpPr>
        <p:spPr bwMode="auto">
          <a:xfrm>
            <a:off x="2295857" y="3939112"/>
            <a:ext cx="268784" cy="538537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3362292" y="1162785"/>
            <a:ext cx="3979132" cy="3979132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3790036" y="1581288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4069831" y="1510708"/>
            <a:ext cx="7562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活动描述</a:t>
            </a:r>
          </a:p>
        </p:txBody>
      </p:sp>
      <p:sp>
        <p:nvSpPr>
          <p:cNvPr id="30" name="椭圆 29"/>
          <p:cNvSpPr/>
          <p:nvPr/>
        </p:nvSpPr>
        <p:spPr>
          <a:xfrm>
            <a:off x="4642413" y="2459991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4968159" y="2419050"/>
            <a:ext cx="10883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工作环境</a:t>
            </a:r>
          </a:p>
        </p:txBody>
      </p:sp>
      <p:sp>
        <p:nvSpPr>
          <p:cNvPr id="35" name="椭圆 34"/>
          <p:cNvSpPr/>
          <p:nvPr/>
        </p:nvSpPr>
        <p:spPr>
          <a:xfrm>
            <a:off x="5476335" y="3291207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5718182" y="3211168"/>
            <a:ext cx="2024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相关知识</a:t>
            </a:r>
          </a:p>
        </p:txBody>
      </p:sp>
      <p:sp>
        <p:nvSpPr>
          <p:cNvPr id="39" name="椭圆 38"/>
          <p:cNvSpPr/>
          <p:nvPr/>
        </p:nvSpPr>
        <p:spPr>
          <a:xfrm>
            <a:off x="6295584" y="4093270"/>
            <a:ext cx="72007" cy="720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rgbClr val="EEE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6514413" y="3975384"/>
            <a:ext cx="20244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1200" dirty="0">
                <a:solidFill>
                  <a:srgbClr val="53585E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活动实施</a:t>
            </a:r>
          </a:p>
        </p:txBody>
      </p:sp>
      <p:sp>
        <p:nvSpPr>
          <p:cNvPr id="25" name="Freeform 7"/>
          <p:cNvSpPr/>
          <p:nvPr/>
        </p:nvSpPr>
        <p:spPr bwMode="auto">
          <a:xfrm>
            <a:off x="1505620" y="2572938"/>
            <a:ext cx="358230" cy="715174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3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3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3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5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16" grpId="0" animBg="1"/>
      <p:bldP spid="17" grpId="0" animBg="1"/>
      <p:bldP spid="17" grpId="1" animBg="1"/>
      <p:bldP spid="18" grpId="0" animBg="1"/>
      <p:bldP spid="18" grpId="1" animBg="1"/>
      <p:bldP spid="22" grpId="0" animBg="1"/>
      <p:bldP spid="24" grpId="0"/>
      <p:bldP spid="30" grpId="0" animBg="1"/>
      <p:bldP spid="32" grpId="0"/>
      <p:bldP spid="35" grpId="0" animBg="1"/>
      <p:bldP spid="37" grpId="0"/>
      <p:bldP spid="39" grpId="0" animBg="1"/>
      <p:bldP spid="41" grpId="0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1"/>
          <p:cNvSpPr/>
          <p:nvPr/>
        </p:nvSpPr>
        <p:spPr>
          <a:xfrm>
            <a:off x="4426412" y="332213"/>
            <a:ext cx="4738668" cy="4809705"/>
          </a:xfrm>
          <a:custGeom>
            <a:avLst/>
            <a:gdLst/>
            <a:ahLst/>
            <a:cxnLst/>
            <a:rect l="l" t="t" r="r" b="b"/>
            <a:pathLst>
              <a:path w="4738667" h="4809705">
                <a:moveTo>
                  <a:pt x="4738667" y="0"/>
                </a:moveTo>
                <a:lnTo>
                  <a:pt x="4738667" y="1029020"/>
                </a:lnTo>
                <a:lnTo>
                  <a:pt x="1013823" y="4809705"/>
                </a:lnTo>
                <a:lnTo>
                  <a:pt x="0" y="480970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33" name="组合 1032"/>
          <p:cNvGrpSpPr/>
          <p:nvPr/>
        </p:nvGrpSpPr>
        <p:grpSpPr>
          <a:xfrm>
            <a:off x="6495903" y="1567782"/>
            <a:ext cx="2151378" cy="1825267"/>
            <a:chOff x="917575" y="1467648"/>
            <a:chExt cx="2859088" cy="2425700"/>
          </a:xfrm>
        </p:grpSpPr>
        <p:grpSp>
          <p:nvGrpSpPr>
            <p:cNvPr id="1028" name="组合 1027"/>
            <p:cNvGrpSpPr/>
            <p:nvPr/>
          </p:nvGrpSpPr>
          <p:grpSpPr>
            <a:xfrm>
              <a:off x="1563688" y="1586710"/>
              <a:ext cx="1566863" cy="2306638"/>
              <a:chOff x="1563688" y="1971675"/>
              <a:chExt cx="1566863" cy="2306638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2198688" y="1971675"/>
                <a:ext cx="296863" cy="2968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563688" y="2301875"/>
                <a:ext cx="1566863" cy="1976438"/>
              </a:xfrm>
              <a:custGeom>
                <a:avLst/>
                <a:gdLst>
                  <a:gd name="T0" fmla="*/ 896 w 930"/>
                  <a:gd name="T1" fmla="*/ 538 h 1173"/>
                  <a:gd name="T2" fmla="*/ 674 w 930"/>
                  <a:gd name="T3" fmla="*/ 538 h 1173"/>
                  <a:gd name="T4" fmla="*/ 581 w 930"/>
                  <a:gd name="T5" fmla="*/ 538 h 1173"/>
                  <a:gd name="T6" fmla="*/ 581 w 930"/>
                  <a:gd name="T7" fmla="*/ 147 h 1173"/>
                  <a:gd name="T8" fmla="*/ 622 w 930"/>
                  <a:gd name="T9" fmla="*/ 147 h 1173"/>
                  <a:gd name="T10" fmla="*/ 622 w 930"/>
                  <a:gd name="T11" fmla="*/ 408 h 1173"/>
                  <a:gd name="T12" fmla="*/ 622 w 930"/>
                  <a:gd name="T13" fmla="*/ 408 h 1173"/>
                  <a:gd name="T14" fmla="*/ 657 w 930"/>
                  <a:gd name="T15" fmla="*/ 444 h 1173"/>
                  <a:gd name="T16" fmla="*/ 692 w 930"/>
                  <a:gd name="T17" fmla="*/ 408 h 1173"/>
                  <a:gd name="T18" fmla="*/ 692 w 930"/>
                  <a:gd name="T19" fmla="*/ 408 h 1173"/>
                  <a:gd name="T20" fmla="*/ 692 w 930"/>
                  <a:gd name="T21" fmla="*/ 61 h 1173"/>
                  <a:gd name="T22" fmla="*/ 631 w 930"/>
                  <a:gd name="T23" fmla="*/ 0 h 1173"/>
                  <a:gd name="T24" fmla="*/ 528 w 930"/>
                  <a:gd name="T25" fmla="*/ 0 h 1173"/>
                  <a:gd name="T26" fmla="*/ 499 w 930"/>
                  <a:gd name="T27" fmla="*/ 138 h 1173"/>
                  <a:gd name="T28" fmla="*/ 495 w 930"/>
                  <a:gd name="T29" fmla="*/ 138 h 1173"/>
                  <a:gd name="T30" fmla="*/ 467 w 930"/>
                  <a:gd name="T31" fmla="*/ 60 h 1173"/>
                  <a:gd name="T32" fmla="*/ 484 w 930"/>
                  <a:gd name="T33" fmla="*/ 43 h 1173"/>
                  <a:gd name="T34" fmla="*/ 462 w 930"/>
                  <a:gd name="T35" fmla="*/ 21 h 1173"/>
                  <a:gd name="T36" fmla="*/ 439 w 930"/>
                  <a:gd name="T37" fmla="*/ 43 h 1173"/>
                  <a:gd name="T38" fmla="*/ 457 w 930"/>
                  <a:gd name="T39" fmla="*/ 60 h 1173"/>
                  <a:gd name="T40" fmla="*/ 433 w 930"/>
                  <a:gd name="T41" fmla="*/ 138 h 1173"/>
                  <a:gd name="T42" fmla="*/ 428 w 930"/>
                  <a:gd name="T43" fmla="*/ 138 h 1173"/>
                  <a:gd name="T44" fmla="*/ 392 w 930"/>
                  <a:gd name="T45" fmla="*/ 0 h 1173"/>
                  <a:gd name="T46" fmla="*/ 298 w 930"/>
                  <a:gd name="T47" fmla="*/ 0 h 1173"/>
                  <a:gd name="T48" fmla="*/ 237 w 930"/>
                  <a:gd name="T49" fmla="*/ 61 h 1173"/>
                  <a:gd name="T50" fmla="*/ 237 w 930"/>
                  <a:gd name="T51" fmla="*/ 408 h 1173"/>
                  <a:gd name="T52" fmla="*/ 237 w 930"/>
                  <a:gd name="T53" fmla="*/ 408 h 1173"/>
                  <a:gd name="T54" fmla="*/ 272 w 930"/>
                  <a:gd name="T55" fmla="*/ 444 h 1173"/>
                  <a:gd name="T56" fmla="*/ 308 w 930"/>
                  <a:gd name="T57" fmla="*/ 408 h 1173"/>
                  <a:gd name="T58" fmla="*/ 308 w 930"/>
                  <a:gd name="T59" fmla="*/ 408 h 1173"/>
                  <a:gd name="T60" fmla="*/ 308 w 930"/>
                  <a:gd name="T61" fmla="*/ 147 h 1173"/>
                  <a:gd name="T62" fmla="*/ 348 w 930"/>
                  <a:gd name="T63" fmla="*/ 147 h 1173"/>
                  <a:gd name="T64" fmla="*/ 348 w 930"/>
                  <a:gd name="T65" fmla="*/ 538 h 1173"/>
                  <a:gd name="T66" fmla="*/ 255 w 930"/>
                  <a:gd name="T67" fmla="*/ 538 h 1173"/>
                  <a:gd name="T68" fmla="*/ 34 w 930"/>
                  <a:gd name="T69" fmla="*/ 538 h 1173"/>
                  <a:gd name="T70" fmla="*/ 0 w 930"/>
                  <a:gd name="T71" fmla="*/ 572 h 1173"/>
                  <a:gd name="T72" fmla="*/ 34 w 930"/>
                  <a:gd name="T73" fmla="*/ 606 h 1173"/>
                  <a:gd name="T74" fmla="*/ 255 w 930"/>
                  <a:gd name="T75" fmla="*/ 606 h 1173"/>
                  <a:gd name="T76" fmla="*/ 255 w 930"/>
                  <a:gd name="T77" fmla="*/ 1121 h 1173"/>
                  <a:gd name="T78" fmla="*/ 207 w 930"/>
                  <a:gd name="T79" fmla="*/ 1121 h 1173"/>
                  <a:gd name="T80" fmla="*/ 181 w 930"/>
                  <a:gd name="T81" fmla="*/ 1147 h 1173"/>
                  <a:gd name="T82" fmla="*/ 207 w 930"/>
                  <a:gd name="T83" fmla="*/ 1173 h 1173"/>
                  <a:gd name="T84" fmla="*/ 255 w 930"/>
                  <a:gd name="T85" fmla="*/ 1173 h 1173"/>
                  <a:gd name="T86" fmla="*/ 666 w 930"/>
                  <a:gd name="T87" fmla="*/ 1173 h 1173"/>
                  <a:gd name="T88" fmla="*/ 674 w 930"/>
                  <a:gd name="T89" fmla="*/ 1173 h 1173"/>
                  <a:gd name="T90" fmla="*/ 722 w 930"/>
                  <a:gd name="T91" fmla="*/ 1173 h 1173"/>
                  <a:gd name="T92" fmla="*/ 748 w 930"/>
                  <a:gd name="T93" fmla="*/ 1147 h 1173"/>
                  <a:gd name="T94" fmla="*/ 722 w 930"/>
                  <a:gd name="T95" fmla="*/ 1121 h 1173"/>
                  <a:gd name="T96" fmla="*/ 674 w 930"/>
                  <a:gd name="T97" fmla="*/ 1121 h 1173"/>
                  <a:gd name="T98" fmla="*/ 674 w 930"/>
                  <a:gd name="T99" fmla="*/ 606 h 1173"/>
                  <a:gd name="T100" fmla="*/ 896 w 930"/>
                  <a:gd name="T101" fmla="*/ 606 h 1173"/>
                  <a:gd name="T102" fmla="*/ 930 w 930"/>
                  <a:gd name="T103" fmla="*/ 572 h 1173"/>
                  <a:gd name="T104" fmla="*/ 896 w 930"/>
                  <a:gd name="T105" fmla="*/ 538 h 1173"/>
                  <a:gd name="T106" fmla="*/ 484 w 930"/>
                  <a:gd name="T107" fmla="*/ 538 h 1173"/>
                  <a:gd name="T108" fmla="*/ 445 w 930"/>
                  <a:gd name="T109" fmla="*/ 538 h 1173"/>
                  <a:gd name="T110" fmla="*/ 445 w 930"/>
                  <a:gd name="T111" fmla="*/ 456 h 1173"/>
                  <a:gd name="T112" fmla="*/ 484 w 930"/>
                  <a:gd name="T113" fmla="*/ 456 h 1173"/>
                  <a:gd name="T114" fmla="*/ 484 w 930"/>
                  <a:gd name="T115" fmla="*/ 538 h 1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0" h="1173">
                    <a:moveTo>
                      <a:pt x="896" y="538"/>
                    </a:moveTo>
                    <a:cubicBezTo>
                      <a:pt x="674" y="538"/>
                      <a:pt x="674" y="538"/>
                      <a:pt x="674" y="538"/>
                    </a:cubicBezTo>
                    <a:cubicBezTo>
                      <a:pt x="581" y="538"/>
                      <a:pt x="581" y="538"/>
                      <a:pt x="581" y="538"/>
                    </a:cubicBezTo>
                    <a:cubicBezTo>
                      <a:pt x="581" y="147"/>
                      <a:pt x="581" y="147"/>
                      <a:pt x="581" y="147"/>
                    </a:cubicBezTo>
                    <a:cubicBezTo>
                      <a:pt x="622" y="147"/>
                      <a:pt x="622" y="147"/>
                      <a:pt x="622" y="147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08"/>
                      <a:pt x="622" y="408"/>
                      <a:pt x="622" y="408"/>
                    </a:cubicBezTo>
                    <a:cubicBezTo>
                      <a:pt x="622" y="428"/>
                      <a:pt x="638" y="444"/>
                      <a:pt x="657" y="444"/>
                    </a:cubicBezTo>
                    <a:cubicBezTo>
                      <a:pt x="677" y="444"/>
                      <a:pt x="692" y="428"/>
                      <a:pt x="692" y="408"/>
                    </a:cubicBezTo>
                    <a:cubicBezTo>
                      <a:pt x="692" y="408"/>
                      <a:pt x="692" y="408"/>
                      <a:pt x="692" y="408"/>
                    </a:cubicBezTo>
                    <a:cubicBezTo>
                      <a:pt x="692" y="61"/>
                      <a:pt x="692" y="61"/>
                      <a:pt x="692" y="61"/>
                    </a:cubicBezTo>
                    <a:cubicBezTo>
                      <a:pt x="692" y="27"/>
                      <a:pt x="665" y="0"/>
                      <a:pt x="631" y="0"/>
                    </a:cubicBezTo>
                    <a:cubicBezTo>
                      <a:pt x="528" y="0"/>
                      <a:pt x="528" y="0"/>
                      <a:pt x="528" y="0"/>
                    </a:cubicBezTo>
                    <a:cubicBezTo>
                      <a:pt x="499" y="138"/>
                      <a:pt x="499" y="138"/>
                      <a:pt x="499" y="138"/>
                    </a:cubicBezTo>
                    <a:cubicBezTo>
                      <a:pt x="495" y="138"/>
                      <a:pt x="495" y="138"/>
                      <a:pt x="495" y="138"/>
                    </a:cubicBezTo>
                    <a:cubicBezTo>
                      <a:pt x="467" y="60"/>
                      <a:pt x="467" y="60"/>
                      <a:pt x="467" y="60"/>
                    </a:cubicBezTo>
                    <a:cubicBezTo>
                      <a:pt x="484" y="43"/>
                      <a:pt x="484" y="43"/>
                      <a:pt x="484" y="43"/>
                    </a:cubicBezTo>
                    <a:cubicBezTo>
                      <a:pt x="462" y="21"/>
                      <a:pt x="462" y="21"/>
                      <a:pt x="462" y="21"/>
                    </a:cubicBezTo>
                    <a:cubicBezTo>
                      <a:pt x="439" y="43"/>
                      <a:pt x="439" y="43"/>
                      <a:pt x="439" y="43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33" y="138"/>
                      <a:pt x="433" y="138"/>
                      <a:pt x="433" y="138"/>
                    </a:cubicBezTo>
                    <a:cubicBezTo>
                      <a:pt x="428" y="138"/>
                      <a:pt x="428" y="138"/>
                      <a:pt x="428" y="138"/>
                    </a:cubicBezTo>
                    <a:cubicBezTo>
                      <a:pt x="392" y="0"/>
                      <a:pt x="392" y="0"/>
                      <a:pt x="392" y="0"/>
                    </a:cubicBezTo>
                    <a:cubicBezTo>
                      <a:pt x="298" y="0"/>
                      <a:pt x="298" y="0"/>
                      <a:pt x="298" y="0"/>
                    </a:cubicBezTo>
                    <a:cubicBezTo>
                      <a:pt x="264" y="0"/>
                      <a:pt x="237" y="27"/>
                      <a:pt x="237" y="61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08"/>
                      <a:pt x="237" y="408"/>
                      <a:pt x="237" y="408"/>
                    </a:cubicBezTo>
                    <a:cubicBezTo>
                      <a:pt x="237" y="428"/>
                      <a:pt x="253" y="444"/>
                      <a:pt x="272" y="444"/>
                    </a:cubicBezTo>
                    <a:cubicBezTo>
                      <a:pt x="292" y="444"/>
                      <a:pt x="308" y="428"/>
                      <a:pt x="308" y="408"/>
                    </a:cubicBezTo>
                    <a:cubicBezTo>
                      <a:pt x="308" y="408"/>
                      <a:pt x="308" y="408"/>
                      <a:pt x="308" y="408"/>
                    </a:cubicBezTo>
                    <a:cubicBezTo>
                      <a:pt x="308" y="147"/>
                      <a:pt x="308" y="147"/>
                      <a:pt x="308" y="147"/>
                    </a:cubicBezTo>
                    <a:cubicBezTo>
                      <a:pt x="348" y="147"/>
                      <a:pt x="348" y="147"/>
                      <a:pt x="348" y="147"/>
                    </a:cubicBezTo>
                    <a:cubicBezTo>
                      <a:pt x="348" y="538"/>
                      <a:pt x="348" y="538"/>
                      <a:pt x="348" y="538"/>
                    </a:cubicBezTo>
                    <a:cubicBezTo>
                      <a:pt x="255" y="538"/>
                      <a:pt x="255" y="538"/>
                      <a:pt x="255" y="538"/>
                    </a:cubicBezTo>
                    <a:cubicBezTo>
                      <a:pt x="34" y="538"/>
                      <a:pt x="34" y="538"/>
                      <a:pt x="34" y="538"/>
                    </a:cubicBezTo>
                    <a:cubicBezTo>
                      <a:pt x="15" y="538"/>
                      <a:pt x="0" y="553"/>
                      <a:pt x="0" y="572"/>
                    </a:cubicBezTo>
                    <a:cubicBezTo>
                      <a:pt x="0" y="591"/>
                      <a:pt x="15" y="606"/>
                      <a:pt x="34" y="606"/>
                    </a:cubicBezTo>
                    <a:cubicBezTo>
                      <a:pt x="255" y="606"/>
                      <a:pt x="255" y="606"/>
                      <a:pt x="255" y="606"/>
                    </a:cubicBezTo>
                    <a:cubicBezTo>
                      <a:pt x="255" y="1121"/>
                      <a:pt x="255" y="1121"/>
                      <a:pt x="255" y="1121"/>
                    </a:cubicBezTo>
                    <a:cubicBezTo>
                      <a:pt x="207" y="1121"/>
                      <a:pt x="207" y="1121"/>
                      <a:pt x="207" y="1121"/>
                    </a:cubicBezTo>
                    <a:cubicBezTo>
                      <a:pt x="193" y="1121"/>
                      <a:pt x="181" y="1133"/>
                      <a:pt x="181" y="1147"/>
                    </a:cubicBezTo>
                    <a:cubicBezTo>
                      <a:pt x="181" y="1161"/>
                      <a:pt x="193" y="1173"/>
                      <a:pt x="207" y="1173"/>
                    </a:cubicBezTo>
                    <a:cubicBezTo>
                      <a:pt x="255" y="1173"/>
                      <a:pt x="255" y="1173"/>
                      <a:pt x="255" y="1173"/>
                    </a:cubicBezTo>
                    <a:cubicBezTo>
                      <a:pt x="666" y="1173"/>
                      <a:pt x="666" y="1173"/>
                      <a:pt x="666" y="1173"/>
                    </a:cubicBezTo>
                    <a:cubicBezTo>
                      <a:pt x="674" y="1173"/>
                      <a:pt x="674" y="1173"/>
                      <a:pt x="674" y="1173"/>
                    </a:cubicBezTo>
                    <a:cubicBezTo>
                      <a:pt x="722" y="1173"/>
                      <a:pt x="722" y="1173"/>
                      <a:pt x="722" y="1173"/>
                    </a:cubicBezTo>
                    <a:cubicBezTo>
                      <a:pt x="737" y="1173"/>
                      <a:pt x="748" y="1161"/>
                      <a:pt x="748" y="1147"/>
                    </a:cubicBezTo>
                    <a:cubicBezTo>
                      <a:pt x="748" y="1133"/>
                      <a:pt x="737" y="1121"/>
                      <a:pt x="722" y="1121"/>
                    </a:cubicBezTo>
                    <a:cubicBezTo>
                      <a:pt x="674" y="1121"/>
                      <a:pt x="674" y="1121"/>
                      <a:pt x="674" y="1121"/>
                    </a:cubicBezTo>
                    <a:cubicBezTo>
                      <a:pt x="674" y="606"/>
                      <a:pt x="674" y="606"/>
                      <a:pt x="674" y="606"/>
                    </a:cubicBezTo>
                    <a:cubicBezTo>
                      <a:pt x="896" y="606"/>
                      <a:pt x="896" y="606"/>
                      <a:pt x="896" y="606"/>
                    </a:cubicBezTo>
                    <a:cubicBezTo>
                      <a:pt x="915" y="606"/>
                      <a:pt x="930" y="591"/>
                      <a:pt x="930" y="572"/>
                    </a:cubicBezTo>
                    <a:cubicBezTo>
                      <a:pt x="930" y="553"/>
                      <a:pt x="915" y="538"/>
                      <a:pt x="896" y="538"/>
                    </a:cubicBezTo>
                    <a:close/>
                    <a:moveTo>
                      <a:pt x="484" y="538"/>
                    </a:moveTo>
                    <a:cubicBezTo>
                      <a:pt x="445" y="538"/>
                      <a:pt x="445" y="538"/>
                      <a:pt x="445" y="538"/>
                    </a:cubicBezTo>
                    <a:cubicBezTo>
                      <a:pt x="445" y="456"/>
                      <a:pt x="445" y="456"/>
                      <a:pt x="445" y="456"/>
                    </a:cubicBezTo>
                    <a:cubicBezTo>
                      <a:pt x="484" y="456"/>
                      <a:pt x="484" y="456"/>
                      <a:pt x="484" y="456"/>
                    </a:cubicBezTo>
                    <a:lnTo>
                      <a:pt x="484" y="5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30" name="组合 1029"/>
            <p:cNvGrpSpPr/>
            <p:nvPr/>
          </p:nvGrpSpPr>
          <p:grpSpPr>
            <a:xfrm>
              <a:off x="2817813" y="2078835"/>
              <a:ext cx="958850" cy="1814513"/>
              <a:chOff x="2817813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6" name="Freeform 25"/>
              <p:cNvSpPr/>
              <p:nvPr/>
            </p:nvSpPr>
            <p:spPr bwMode="auto">
              <a:xfrm>
                <a:off x="3005138" y="2941638"/>
                <a:ext cx="771525" cy="1336675"/>
              </a:xfrm>
              <a:custGeom>
                <a:avLst/>
                <a:gdLst>
                  <a:gd name="T0" fmla="*/ 408 w 458"/>
                  <a:gd name="T1" fmla="*/ 0 h 794"/>
                  <a:gd name="T2" fmla="*/ 358 w 458"/>
                  <a:gd name="T3" fmla="*/ 50 h 794"/>
                  <a:gd name="T4" fmla="*/ 358 w 458"/>
                  <a:gd name="T5" fmla="*/ 387 h 794"/>
                  <a:gd name="T6" fmla="*/ 50 w 458"/>
                  <a:gd name="T7" fmla="*/ 387 h 794"/>
                  <a:gd name="T8" fmla="*/ 0 w 458"/>
                  <a:gd name="T9" fmla="*/ 437 h 794"/>
                  <a:gd name="T10" fmla="*/ 50 w 458"/>
                  <a:gd name="T11" fmla="*/ 487 h 794"/>
                  <a:gd name="T12" fmla="*/ 216 w 458"/>
                  <a:gd name="T13" fmla="*/ 487 h 794"/>
                  <a:gd name="T14" fmla="*/ 216 w 458"/>
                  <a:gd name="T15" fmla="*/ 749 h 794"/>
                  <a:gd name="T16" fmla="*/ 99 w 458"/>
                  <a:gd name="T17" fmla="*/ 749 h 794"/>
                  <a:gd name="T18" fmla="*/ 99 w 458"/>
                  <a:gd name="T19" fmla="*/ 749 h 794"/>
                  <a:gd name="T20" fmla="*/ 99 w 458"/>
                  <a:gd name="T21" fmla="*/ 749 h 794"/>
                  <a:gd name="T22" fmla="*/ 77 w 458"/>
                  <a:gd name="T23" fmla="*/ 771 h 794"/>
                  <a:gd name="T24" fmla="*/ 99 w 458"/>
                  <a:gd name="T25" fmla="*/ 794 h 794"/>
                  <a:gd name="T26" fmla="*/ 99 w 458"/>
                  <a:gd name="T27" fmla="*/ 794 h 794"/>
                  <a:gd name="T28" fmla="*/ 99 w 458"/>
                  <a:gd name="T29" fmla="*/ 794 h 794"/>
                  <a:gd name="T30" fmla="*/ 343 w 458"/>
                  <a:gd name="T31" fmla="*/ 794 h 794"/>
                  <a:gd name="T32" fmla="*/ 343 w 458"/>
                  <a:gd name="T33" fmla="*/ 794 h 794"/>
                  <a:gd name="T34" fmla="*/ 366 w 458"/>
                  <a:gd name="T35" fmla="*/ 771 h 794"/>
                  <a:gd name="T36" fmla="*/ 343 w 458"/>
                  <a:gd name="T37" fmla="*/ 749 h 794"/>
                  <a:gd name="T38" fmla="*/ 343 w 458"/>
                  <a:gd name="T39" fmla="*/ 749 h 794"/>
                  <a:gd name="T40" fmla="*/ 244 w 458"/>
                  <a:gd name="T41" fmla="*/ 749 h 794"/>
                  <a:gd name="T42" fmla="*/ 244 w 458"/>
                  <a:gd name="T43" fmla="*/ 487 h 794"/>
                  <a:gd name="T44" fmla="*/ 410 w 458"/>
                  <a:gd name="T45" fmla="*/ 487 h 794"/>
                  <a:gd name="T46" fmla="*/ 410 w 458"/>
                  <a:gd name="T47" fmla="*/ 487 h 794"/>
                  <a:gd name="T48" fmla="*/ 458 w 458"/>
                  <a:gd name="T49" fmla="*/ 437 h 794"/>
                  <a:gd name="T50" fmla="*/ 458 w 458"/>
                  <a:gd name="T51" fmla="*/ 50 h 794"/>
                  <a:gd name="T52" fmla="*/ 408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408" y="0"/>
                    </a:moveTo>
                    <a:cubicBezTo>
                      <a:pt x="380" y="0"/>
                      <a:pt x="358" y="22"/>
                      <a:pt x="358" y="50"/>
                    </a:cubicBezTo>
                    <a:cubicBezTo>
                      <a:pt x="358" y="387"/>
                      <a:pt x="358" y="387"/>
                      <a:pt x="358" y="387"/>
                    </a:cubicBezTo>
                    <a:cubicBezTo>
                      <a:pt x="50" y="387"/>
                      <a:pt x="50" y="387"/>
                      <a:pt x="50" y="387"/>
                    </a:cubicBezTo>
                    <a:cubicBezTo>
                      <a:pt x="22" y="387"/>
                      <a:pt x="0" y="409"/>
                      <a:pt x="0" y="437"/>
                    </a:cubicBezTo>
                    <a:cubicBezTo>
                      <a:pt x="0" y="464"/>
                      <a:pt x="22" y="487"/>
                      <a:pt x="50" y="487"/>
                    </a:cubicBezTo>
                    <a:cubicBezTo>
                      <a:pt x="216" y="487"/>
                      <a:pt x="216" y="487"/>
                      <a:pt x="216" y="487"/>
                    </a:cubicBezTo>
                    <a:cubicBezTo>
                      <a:pt x="216" y="749"/>
                      <a:pt x="216" y="749"/>
                      <a:pt x="216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99" y="749"/>
                      <a:pt x="99" y="749"/>
                      <a:pt x="99" y="749"/>
                    </a:cubicBezTo>
                    <a:cubicBezTo>
                      <a:pt x="87" y="749"/>
                      <a:pt x="77" y="759"/>
                      <a:pt x="77" y="771"/>
                    </a:cubicBezTo>
                    <a:cubicBezTo>
                      <a:pt x="77" y="784"/>
                      <a:pt x="87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99" y="794"/>
                      <a:pt x="99" y="794"/>
                      <a:pt x="99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43" y="794"/>
                      <a:pt x="343" y="794"/>
                      <a:pt x="343" y="794"/>
                    </a:cubicBezTo>
                    <a:cubicBezTo>
                      <a:pt x="356" y="794"/>
                      <a:pt x="366" y="784"/>
                      <a:pt x="366" y="771"/>
                    </a:cubicBezTo>
                    <a:cubicBezTo>
                      <a:pt x="366" y="759"/>
                      <a:pt x="356" y="749"/>
                      <a:pt x="343" y="749"/>
                    </a:cubicBezTo>
                    <a:cubicBezTo>
                      <a:pt x="343" y="749"/>
                      <a:pt x="343" y="749"/>
                      <a:pt x="343" y="749"/>
                    </a:cubicBezTo>
                    <a:cubicBezTo>
                      <a:pt x="244" y="749"/>
                      <a:pt x="244" y="749"/>
                      <a:pt x="244" y="749"/>
                    </a:cubicBezTo>
                    <a:cubicBezTo>
                      <a:pt x="244" y="487"/>
                      <a:pt x="244" y="487"/>
                      <a:pt x="244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10" y="487"/>
                      <a:pt x="410" y="487"/>
                      <a:pt x="410" y="487"/>
                    </a:cubicBezTo>
                    <a:cubicBezTo>
                      <a:pt x="437" y="485"/>
                      <a:pt x="458" y="464"/>
                      <a:pt x="458" y="437"/>
                    </a:cubicBezTo>
                    <a:cubicBezTo>
                      <a:pt x="458" y="50"/>
                      <a:pt x="458" y="50"/>
                      <a:pt x="458" y="50"/>
                    </a:cubicBezTo>
                    <a:cubicBezTo>
                      <a:pt x="458" y="22"/>
                      <a:pt x="435" y="0"/>
                      <a:pt x="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3259138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2817813" y="2817813"/>
                <a:ext cx="749300" cy="1341438"/>
              </a:xfrm>
              <a:custGeom>
                <a:avLst/>
                <a:gdLst>
                  <a:gd name="T0" fmla="*/ 354 w 445"/>
                  <a:gd name="T1" fmla="*/ 0 h 796"/>
                  <a:gd name="T2" fmla="*/ 292 w 445"/>
                  <a:gd name="T3" fmla="*/ 24 h 796"/>
                  <a:gd name="T4" fmla="*/ 292 w 445"/>
                  <a:gd name="T5" fmla="*/ 24 h 796"/>
                  <a:gd name="T6" fmla="*/ 292 w 445"/>
                  <a:gd name="T7" fmla="*/ 24 h 796"/>
                  <a:gd name="T8" fmla="*/ 284 w 445"/>
                  <a:gd name="T9" fmla="*/ 32 h 796"/>
                  <a:gd name="T10" fmla="*/ 171 w 445"/>
                  <a:gd name="T11" fmla="*/ 148 h 796"/>
                  <a:gd name="T12" fmla="*/ 30 w 445"/>
                  <a:gd name="T13" fmla="*/ 148 h 796"/>
                  <a:gd name="T14" fmla="*/ 0 w 445"/>
                  <a:gd name="T15" fmla="*/ 178 h 796"/>
                  <a:gd name="T16" fmla="*/ 30 w 445"/>
                  <a:gd name="T17" fmla="*/ 208 h 796"/>
                  <a:gd name="T18" fmla="*/ 190 w 445"/>
                  <a:gd name="T19" fmla="*/ 208 h 796"/>
                  <a:gd name="T20" fmla="*/ 262 w 445"/>
                  <a:gd name="T21" fmla="*/ 135 h 796"/>
                  <a:gd name="T22" fmla="*/ 262 w 445"/>
                  <a:gd name="T23" fmla="*/ 348 h 796"/>
                  <a:gd name="T24" fmla="*/ 30 w 445"/>
                  <a:gd name="T25" fmla="*/ 348 h 796"/>
                  <a:gd name="T26" fmla="*/ 30 w 445"/>
                  <a:gd name="T27" fmla="*/ 348 h 796"/>
                  <a:gd name="T28" fmla="*/ 1 w 445"/>
                  <a:gd name="T29" fmla="*/ 377 h 796"/>
                  <a:gd name="T30" fmla="*/ 1 w 445"/>
                  <a:gd name="T31" fmla="*/ 378 h 796"/>
                  <a:gd name="T32" fmla="*/ 1 w 445"/>
                  <a:gd name="T33" fmla="*/ 378 h 796"/>
                  <a:gd name="T34" fmla="*/ 1 w 445"/>
                  <a:gd name="T35" fmla="*/ 747 h 796"/>
                  <a:gd name="T36" fmla="*/ 50 w 445"/>
                  <a:gd name="T37" fmla="*/ 796 h 796"/>
                  <a:gd name="T38" fmla="*/ 99 w 445"/>
                  <a:gd name="T39" fmla="*/ 747 h 796"/>
                  <a:gd name="T40" fmla="*/ 99 w 445"/>
                  <a:gd name="T41" fmla="*/ 456 h 796"/>
                  <a:gd name="T42" fmla="*/ 354 w 445"/>
                  <a:gd name="T43" fmla="*/ 456 h 796"/>
                  <a:gd name="T44" fmla="*/ 445 w 445"/>
                  <a:gd name="T45" fmla="*/ 364 h 796"/>
                  <a:gd name="T46" fmla="*/ 445 w 445"/>
                  <a:gd name="T47" fmla="*/ 92 h 796"/>
                  <a:gd name="T48" fmla="*/ 354 w 445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5" h="796">
                    <a:moveTo>
                      <a:pt x="354" y="0"/>
                    </a:moveTo>
                    <a:cubicBezTo>
                      <a:pt x="330" y="0"/>
                      <a:pt x="309" y="9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92" y="24"/>
                      <a:pt x="292" y="24"/>
                      <a:pt x="292" y="24"/>
                    </a:cubicBezTo>
                    <a:cubicBezTo>
                      <a:pt x="289" y="26"/>
                      <a:pt x="287" y="29"/>
                      <a:pt x="284" y="32"/>
                    </a:cubicBezTo>
                    <a:cubicBezTo>
                      <a:pt x="171" y="148"/>
                      <a:pt x="171" y="148"/>
                      <a:pt x="171" y="148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13" y="148"/>
                      <a:pt x="0" y="161"/>
                      <a:pt x="0" y="178"/>
                    </a:cubicBezTo>
                    <a:cubicBezTo>
                      <a:pt x="0" y="195"/>
                      <a:pt x="13" y="208"/>
                      <a:pt x="30" y="208"/>
                    </a:cubicBezTo>
                    <a:cubicBezTo>
                      <a:pt x="190" y="208"/>
                      <a:pt x="190" y="208"/>
                      <a:pt x="190" y="208"/>
                    </a:cubicBezTo>
                    <a:cubicBezTo>
                      <a:pt x="262" y="135"/>
                      <a:pt x="262" y="135"/>
                      <a:pt x="262" y="135"/>
                    </a:cubicBezTo>
                    <a:cubicBezTo>
                      <a:pt x="262" y="348"/>
                      <a:pt x="262" y="348"/>
                      <a:pt x="262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30" y="348"/>
                      <a:pt x="30" y="348"/>
                      <a:pt x="30" y="348"/>
                    </a:cubicBezTo>
                    <a:cubicBezTo>
                      <a:pt x="14" y="348"/>
                      <a:pt x="1" y="361"/>
                      <a:pt x="1" y="377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378"/>
                      <a:pt x="1" y="378"/>
                      <a:pt x="1" y="378"/>
                    </a:cubicBezTo>
                    <a:cubicBezTo>
                      <a:pt x="1" y="747"/>
                      <a:pt x="1" y="747"/>
                      <a:pt x="1" y="747"/>
                    </a:cubicBezTo>
                    <a:cubicBezTo>
                      <a:pt x="1" y="774"/>
                      <a:pt x="23" y="796"/>
                      <a:pt x="50" y="796"/>
                    </a:cubicBezTo>
                    <a:cubicBezTo>
                      <a:pt x="77" y="796"/>
                      <a:pt x="99" y="774"/>
                      <a:pt x="99" y="747"/>
                    </a:cubicBezTo>
                    <a:cubicBezTo>
                      <a:pt x="99" y="456"/>
                      <a:pt x="99" y="456"/>
                      <a:pt x="99" y="456"/>
                    </a:cubicBezTo>
                    <a:cubicBezTo>
                      <a:pt x="354" y="456"/>
                      <a:pt x="354" y="456"/>
                      <a:pt x="354" y="456"/>
                    </a:cubicBezTo>
                    <a:cubicBezTo>
                      <a:pt x="404" y="456"/>
                      <a:pt x="445" y="415"/>
                      <a:pt x="445" y="364"/>
                    </a:cubicBezTo>
                    <a:cubicBezTo>
                      <a:pt x="445" y="92"/>
                      <a:pt x="445" y="92"/>
                      <a:pt x="445" y="92"/>
                    </a:cubicBezTo>
                    <a:cubicBezTo>
                      <a:pt x="445" y="41"/>
                      <a:pt x="404" y="0"/>
                      <a:pt x="3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29" name="组合 1028"/>
            <p:cNvGrpSpPr/>
            <p:nvPr/>
          </p:nvGrpSpPr>
          <p:grpSpPr>
            <a:xfrm>
              <a:off x="917575" y="2078835"/>
              <a:ext cx="958850" cy="1814513"/>
              <a:chOff x="917575" y="2463800"/>
              <a:chExt cx="958850" cy="181451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29" name="Freeform 28"/>
              <p:cNvSpPr/>
              <p:nvPr/>
            </p:nvSpPr>
            <p:spPr bwMode="auto">
              <a:xfrm>
                <a:off x="917575" y="2941638"/>
                <a:ext cx="771525" cy="1336675"/>
              </a:xfrm>
              <a:custGeom>
                <a:avLst/>
                <a:gdLst>
                  <a:gd name="T0" fmla="*/ 50 w 458"/>
                  <a:gd name="T1" fmla="*/ 0 h 794"/>
                  <a:gd name="T2" fmla="*/ 100 w 458"/>
                  <a:gd name="T3" fmla="*/ 50 h 794"/>
                  <a:gd name="T4" fmla="*/ 100 w 458"/>
                  <a:gd name="T5" fmla="*/ 387 h 794"/>
                  <a:gd name="T6" fmla="*/ 408 w 458"/>
                  <a:gd name="T7" fmla="*/ 387 h 794"/>
                  <a:gd name="T8" fmla="*/ 458 w 458"/>
                  <a:gd name="T9" fmla="*/ 437 h 794"/>
                  <a:gd name="T10" fmla="*/ 408 w 458"/>
                  <a:gd name="T11" fmla="*/ 487 h 794"/>
                  <a:gd name="T12" fmla="*/ 241 w 458"/>
                  <a:gd name="T13" fmla="*/ 487 h 794"/>
                  <a:gd name="T14" fmla="*/ 241 w 458"/>
                  <a:gd name="T15" fmla="*/ 749 h 794"/>
                  <a:gd name="T16" fmla="*/ 358 w 458"/>
                  <a:gd name="T17" fmla="*/ 749 h 794"/>
                  <a:gd name="T18" fmla="*/ 358 w 458"/>
                  <a:gd name="T19" fmla="*/ 749 h 794"/>
                  <a:gd name="T20" fmla="*/ 358 w 458"/>
                  <a:gd name="T21" fmla="*/ 749 h 794"/>
                  <a:gd name="T22" fmla="*/ 381 w 458"/>
                  <a:gd name="T23" fmla="*/ 771 h 794"/>
                  <a:gd name="T24" fmla="*/ 358 w 458"/>
                  <a:gd name="T25" fmla="*/ 794 h 794"/>
                  <a:gd name="T26" fmla="*/ 358 w 458"/>
                  <a:gd name="T27" fmla="*/ 794 h 794"/>
                  <a:gd name="T28" fmla="*/ 358 w 458"/>
                  <a:gd name="T29" fmla="*/ 794 h 794"/>
                  <a:gd name="T30" fmla="*/ 114 w 458"/>
                  <a:gd name="T31" fmla="*/ 794 h 794"/>
                  <a:gd name="T32" fmla="*/ 114 w 458"/>
                  <a:gd name="T33" fmla="*/ 794 h 794"/>
                  <a:gd name="T34" fmla="*/ 92 w 458"/>
                  <a:gd name="T35" fmla="*/ 771 h 794"/>
                  <a:gd name="T36" fmla="*/ 114 w 458"/>
                  <a:gd name="T37" fmla="*/ 749 h 794"/>
                  <a:gd name="T38" fmla="*/ 114 w 458"/>
                  <a:gd name="T39" fmla="*/ 749 h 794"/>
                  <a:gd name="T40" fmla="*/ 214 w 458"/>
                  <a:gd name="T41" fmla="*/ 749 h 794"/>
                  <a:gd name="T42" fmla="*/ 214 w 458"/>
                  <a:gd name="T43" fmla="*/ 487 h 794"/>
                  <a:gd name="T44" fmla="*/ 47 w 458"/>
                  <a:gd name="T45" fmla="*/ 487 h 794"/>
                  <a:gd name="T46" fmla="*/ 47 w 458"/>
                  <a:gd name="T47" fmla="*/ 487 h 794"/>
                  <a:gd name="T48" fmla="*/ 0 w 458"/>
                  <a:gd name="T49" fmla="*/ 437 h 794"/>
                  <a:gd name="T50" fmla="*/ 0 w 458"/>
                  <a:gd name="T51" fmla="*/ 50 h 794"/>
                  <a:gd name="T52" fmla="*/ 50 w 458"/>
                  <a:gd name="T53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8" h="794">
                    <a:moveTo>
                      <a:pt x="50" y="0"/>
                    </a:moveTo>
                    <a:cubicBezTo>
                      <a:pt x="77" y="0"/>
                      <a:pt x="100" y="22"/>
                      <a:pt x="100" y="50"/>
                    </a:cubicBezTo>
                    <a:cubicBezTo>
                      <a:pt x="100" y="387"/>
                      <a:pt x="100" y="387"/>
                      <a:pt x="100" y="387"/>
                    </a:cubicBezTo>
                    <a:cubicBezTo>
                      <a:pt x="408" y="387"/>
                      <a:pt x="408" y="387"/>
                      <a:pt x="408" y="387"/>
                    </a:cubicBezTo>
                    <a:cubicBezTo>
                      <a:pt x="435" y="387"/>
                      <a:pt x="458" y="409"/>
                      <a:pt x="458" y="437"/>
                    </a:cubicBezTo>
                    <a:cubicBezTo>
                      <a:pt x="458" y="464"/>
                      <a:pt x="435" y="487"/>
                      <a:pt x="408" y="487"/>
                    </a:cubicBezTo>
                    <a:cubicBezTo>
                      <a:pt x="241" y="487"/>
                      <a:pt x="241" y="487"/>
                      <a:pt x="241" y="487"/>
                    </a:cubicBezTo>
                    <a:cubicBezTo>
                      <a:pt x="241" y="749"/>
                      <a:pt x="241" y="749"/>
                      <a:pt x="241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58" y="749"/>
                      <a:pt x="358" y="749"/>
                      <a:pt x="358" y="749"/>
                    </a:cubicBezTo>
                    <a:cubicBezTo>
                      <a:pt x="371" y="749"/>
                      <a:pt x="381" y="759"/>
                      <a:pt x="381" y="771"/>
                    </a:cubicBezTo>
                    <a:cubicBezTo>
                      <a:pt x="381" y="784"/>
                      <a:pt x="371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358" y="794"/>
                      <a:pt x="358" y="794"/>
                      <a:pt x="358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14" y="794"/>
                      <a:pt x="114" y="794"/>
                      <a:pt x="114" y="794"/>
                    </a:cubicBezTo>
                    <a:cubicBezTo>
                      <a:pt x="102" y="794"/>
                      <a:pt x="92" y="784"/>
                      <a:pt x="92" y="771"/>
                    </a:cubicBezTo>
                    <a:cubicBezTo>
                      <a:pt x="92" y="759"/>
                      <a:pt x="102" y="749"/>
                      <a:pt x="114" y="749"/>
                    </a:cubicBezTo>
                    <a:cubicBezTo>
                      <a:pt x="114" y="749"/>
                      <a:pt x="114" y="749"/>
                      <a:pt x="114" y="749"/>
                    </a:cubicBezTo>
                    <a:cubicBezTo>
                      <a:pt x="214" y="749"/>
                      <a:pt x="214" y="749"/>
                      <a:pt x="214" y="749"/>
                    </a:cubicBezTo>
                    <a:cubicBezTo>
                      <a:pt x="214" y="487"/>
                      <a:pt x="214" y="487"/>
                      <a:pt x="214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47" y="487"/>
                      <a:pt x="47" y="487"/>
                      <a:pt x="47" y="487"/>
                    </a:cubicBezTo>
                    <a:cubicBezTo>
                      <a:pt x="21" y="485"/>
                      <a:pt x="0" y="464"/>
                      <a:pt x="0" y="437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1133475" y="2463800"/>
                <a:ext cx="300038" cy="3000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1123950" y="2817813"/>
                <a:ext cx="752475" cy="1341438"/>
              </a:xfrm>
              <a:custGeom>
                <a:avLst/>
                <a:gdLst>
                  <a:gd name="T0" fmla="*/ 92 w 446"/>
                  <a:gd name="T1" fmla="*/ 0 h 796"/>
                  <a:gd name="T2" fmla="*/ 153 w 446"/>
                  <a:gd name="T3" fmla="*/ 24 h 796"/>
                  <a:gd name="T4" fmla="*/ 153 w 446"/>
                  <a:gd name="T5" fmla="*/ 24 h 796"/>
                  <a:gd name="T6" fmla="*/ 153 w 446"/>
                  <a:gd name="T7" fmla="*/ 24 h 796"/>
                  <a:gd name="T8" fmla="*/ 161 w 446"/>
                  <a:gd name="T9" fmla="*/ 32 h 796"/>
                  <a:gd name="T10" fmla="*/ 274 w 446"/>
                  <a:gd name="T11" fmla="*/ 148 h 796"/>
                  <a:gd name="T12" fmla="*/ 416 w 446"/>
                  <a:gd name="T13" fmla="*/ 148 h 796"/>
                  <a:gd name="T14" fmla="*/ 446 w 446"/>
                  <a:gd name="T15" fmla="*/ 178 h 796"/>
                  <a:gd name="T16" fmla="*/ 416 w 446"/>
                  <a:gd name="T17" fmla="*/ 208 h 796"/>
                  <a:gd name="T18" fmla="*/ 256 w 446"/>
                  <a:gd name="T19" fmla="*/ 208 h 796"/>
                  <a:gd name="T20" fmla="*/ 183 w 446"/>
                  <a:gd name="T21" fmla="*/ 135 h 796"/>
                  <a:gd name="T22" fmla="*/ 183 w 446"/>
                  <a:gd name="T23" fmla="*/ 348 h 796"/>
                  <a:gd name="T24" fmla="*/ 416 w 446"/>
                  <a:gd name="T25" fmla="*/ 348 h 796"/>
                  <a:gd name="T26" fmla="*/ 416 w 446"/>
                  <a:gd name="T27" fmla="*/ 348 h 796"/>
                  <a:gd name="T28" fmla="*/ 445 w 446"/>
                  <a:gd name="T29" fmla="*/ 377 h 796"/>
                  <a:gd name="T30" fmla="*/ 445 w 446"/>
                  <a:gd name="T31" fmla="*/ 378 h 796"/>
                  <a:gd name="T32" fmla="*/ 445 w 446"/>
                  <a:gd name="T33" fmla="*/ 378 h 796"/>
                  <a:gd name="T34" fmla="*/ 445 w 446"/>
                  <a:gd name="T35" fmla="*/ 747 h 796"/>
                  <a:gd name="T36" fmla="*/ 395 w 446"/>
                  <a:gd name="T37" fmla="*/ 796 h 796"/>
                  <a:gd name="T38" fmla="*/ 346 w 446"/>
                  <a:gd name="T39" fmla="*/ 747 h 796"/>
                  <a:gd name="T40" fmla="*/ 346 w 446"/>
                  <a:gd name="T41" fmla="*/ 456 h 796"/>
                  <a:gd name="T42" fmla="*/ 92 w 446"/>
                  <a:gd name="T43" fmla="*/ 456 h 796"/>
                  <a:gd name="T44" fmla="*/ 0 w 446"/>
                  <a:gd name="T45" fmla="*/ 364 h 796"/>
                  <a:gd name="T46" fmla="*/ 0 w 446"/>
                  <a:gd name="T47" fmla="*/ 92 h 796"/>
                  <a:gd name="T48" fmla="*/ 92 w 446"/>
                  <a:gd name="T49" fmla="*/ 0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6" h="796">
                    <a:moveTo>
                      <a:pt x="92" y="0"/>
                    </a:moveTo>
                    <a:cubicBezTo>
                      <a:pt x="115" y="0"/>
                      <a:pt x="137" y="9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6" y="26"/>
                      <a:pt x="159" y="29"/>
                      <a:pt x="161" y="32"/>
                    </a:cubicBezTo>
                    <a:cubicBezTo>
                      <a:pt x="274" y="148"/>
                      <a:pt x="274" y="148"/>
                      <a:pt x="274" y="148"/>
                    </a:cubicBezTo>
                    <a:cubicBezTo>
                      <a:pt x="416" y="148"/>
                      <a:pt x="416" y="148"/>
                      <a:pt x="416" y="148"/>
                    </a:cubicBezTo>
                    <a:cubicBezTo>
                      <a:pt x="432" y="148"/>
                      <a:pt x="446" y="161"/>
                      <a:pt x="446" y="178"/>
                    </a:cubicBezTo>
                    <a:cubicBezTo>
                      <a:pt x="446" y="195"/>
                      <a:pt x="432" y="208"/>
                      <a:pt x="416" y="208"/>
                    </a:cubicBezTo>
                    <a:cubicBezTo>
                      <a:pt x="256" y="208"/>
                      <a:pt x="256" y="208"/>
                      <a:pt x="256" y="208"/>
                    </a:cubicBezTo>
                    <a:cubicBezTo>
                      <a:pt x="183" y="135"/>
                      <a:pt x="183" y="135"/>
                      <a:pt x="183" y="135"/>
                    </a:cubicBezTo>
                    <a:cubicBezTo>
                      <a:pt x="183" y="348"/>
                      <a:pt x="183" y="348"/>
                      <a:pt x="183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16" y="348"/>
                      <a:pt x="416" y="348"/>
                      <a:pt x="416" y="348"/>
                    </a:cubicBezTo>
                    <a:cubicBezTo>
                      <a:pt x="432" y="348"/>
                      <a:pt x="445" y="361"/>
                      <a:pt x="445" y="377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378"/>
                      <a:pt x="445" y="378"/>
                      <a:pt x="445" y="378"/>
                    </a:cubicBezTo>
                    <a:cubicBezTo>
                      <a:pt x="445" y="747"/>
                      <a:pt x="445" y="747"/>
                      <a:pt x="445" y="747"/>
                    </a:cubicBezTo>
                    <a:cubicBezTo>
                      <a:pt x="445" y="774"/>
                      <a:pt x="423" y="796"/>
                      <a:pt x="395" y="796"/>
                    </a:cubicBezTo>
                    <a:cubicBezTo>
                      <a:pt x="368" y="796"/>
                      <a:pt x="346" y="774"/>
                      <a:pt x="346" y="747"/>
                    </a:cubicBezTo>
                    <a:cubicBezTo>
                      <a:pt x="346" y="456"/>
                      <a:pt x="346" y="456"/>
                      <a:pt x="346" y="456"/>
                    </a:cubicBezTo>
                    <a:cubicBezTo>
                      <a:pt x="92" y="456"/>
                      <a:pt x="92" y="456"/>
                      <a:pt x="92" y="456"/>
                    </a:cubicBezTo>
                    <a:cubicBezTo>
                      <a:pt x="41" y="456"/>
                      <a:pt x="0" y="415"/>
                      <a:pt x="0" y="364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41"/>
                      <a:pt x="41" y="0"/>
                      <a:pt x="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024" name="Freeform 31"/>
            <p:cNvSpPr/>
            <p:nvPr/>
          </p:nvSpPr>
          <p:spPr bwMode="auto">
            <a:xfrm>
              <a:off x="952500" y="1467648"/>
              <a:ext cx="544513" cy="536575"/>
            </a:xfrm>
            <a:custGeom>
              <a:avLst/>
              <a:gdLst>
                <a:gd name="T0" fmla="*/ 323 w 323"/>
                <a:gd name="T1" fmla="*/ 130 h 318"/>
                <a:gd name="T2" fmla="*/ 161 w 323"/>
                <a:gd name="T3" fmla="*/ 0 h 318"/>
                <a:gd name="T4" fmla="*/ 0 w 323"/>
                <a:gd name="T5" fmla="*/ 130 h 318"/>
                <a:gd name="T6" fmla="*/ 161 w 323"/>
                <a:gd name="T7" fmla="*/ 261 h 318"/>
                <a:gd name="T8" fmla="*/ 179 w 323"/>
                <a:gd name="T9" fmla="*/ 260 h 318"/>
                <a:gd name="T10" fmla="*/ 244 w 323"/>
                <a:gd name="T11" fmla="*/ 318 h 318"/>
                <a:gd name="T12" fmla="*/ 244 w 323"/>
                <a:gd name="T13" fmla="*/ 242 h 318"/>
                <a:gd name="T14" fmla="*/ 323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323" y="130"/>
                  </a:moveTo>
                  <a:cubicBezTo>
                    <a:pt x="323" y="58"/>
                    <a:pt x="250" y="0"/>
                    <a:pt x="161" y="0"/>
                  </a:cubicBezTo>
                  <a:cubicBezTo>
                    <a:pt x="72" y="0"/>
                    <a:pt x="0" y="58"/>
                    <a:pt x="0" y="130"/>
                  </a:cubicBezTo>
                  <a:cubicBezTo>
                    <a:pt x="0" y="203"/>
                    <a:pt x="72" y="261"/>
                    <a:pt x="161" y="261"/>
                  </a:cubicBezTo>
                  <a:cubicBezTo>
                    <a:pt x="167" y="261"/>
                    <a:pt x="173" y="261"/>
                    <a:pt x="179" y="260"/>
                  </a:cubicBezTo>
                  <a:cubicBezTo>
                    <a:pt x="244" y="318"/>
                    <a:pt x="244" y="318"/>
                    <a:pt x="244" y="318"/>
                  </a:cubicBezTo>
                  <a:cubicBezTo>
                    <a:pt x="244" y="242"/>
                    <a:pt x="244" y="242"/>
                    <a:pt x="244" y="242"/>
                  </a:cubicBezTo>
                  <a:cubicBezTo>
                    <a:pt x="291" y="220"/>
                    <a:pt x="323" y="178"/>
                    <a:pt x="323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32"/>
            <p:cNvSpPr/>
            <p:nvPr/>
          </p:nvSpPr>
          <p:spPr bwMode="auto">
            <a:xfrm>
              <a:off x="3197225" y="1467648"/>
              <a:ext cx="544513" cy="536575"/>
            </a:xfrm>
            <a:custGeom>
              <a:avLst/>
              <a:gdLst>
                <a:gd name="T0" fmla="*/ 0 w 323"/>
                <a:gd name="T1" fmla="*/ 130 h 318"/>
                <a:gd name="T2" fmla="*/ 161 w 323"/>
                <a:gd name="T3" fmla="*/ 0 h 318"/>
                <a:gd name="T4" fmla="*/ 323 w 323"/>
                <a:gd name="T5" fmla="*/ 130 h 318"/>
                <a:gd name="T6" fmla="*/ 161 w 323"/>
                <a:gd name="T7" fmla="*/ 261 h 318"/>
                <a:gd name="T8" fmla="*/ 143 w 323"/>
                <a:gd name="T9" fmla="*/ 260 h 318"/>
                <a:gd name="T10" fmla="*/ 78 w 323"/>
                <a:gd name="T11" fmla="*/ 318 h 318"/>
                <a:gd name="T12" fmla="*/ 78 w 323"/>
                <a:gd name="T13" fmla="*/ 242 h 318"/>
                <a:gd name="T14" fmla="*/ 0 w 323"/>
                <a:gd name="T15" fmla="*/ 13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18">
                  <a:moveTo>
                    <a:pt x="0" y="130"/>
                  </a:moveTo>
                  <a:cubicBezTo>
                    <a:pt x="0" y="58"/>
                    <a:pt x="72" y="0"/>
                    <a:pt x="161" y="0"/>
                  </a:cubicBezTo>
                  <a:cubicBezTo>
                    <a:pt x="250" y="0"/>
                    <a:pt x="323" y="58"/>
                    <a:pt x="323" y="130"/>
                  </a:cubicBezTo>
                  <a:cubicBezTo>
                    <a:pt x="323" y="203"/>
                    <a:pt x="250" y="261"/>
                    <a:pt x="161" y="261"/>
                  </a:cubicBezTo>
                  <a:cubicBezTo>
                    <a:pt x="155" y="261"/>
                    <a:pt x="149" y="261"/>
                    <a:pt x="143" y="260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31" y="220"/>
                    <a:pt x="0" y="178"/>
                    <a:pt x="0" y="1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6" name="Freeform 33"/>
            <p:cNvSpPr>
              <a:spLocks noEditPoints="1"/>
            </p:cNvSpPr>
            <p:nvPr/>
          </p:nvSpPr>
          <p:spPr bwMode="auto">
            <a:xfrm>
              <a:off x="3394075" y="1597823"/>
              <a:ext cx="149225" cy="188913"/>
            </a:xfrm>
            <a:custGeom>
              <a:avLst/>
              <a:gdLst>
                <a:gd name="T0" fmla="*/ 5 w 88"/>
                <a:gd name="T1" fmla="*/ 0 h 112"/>
                <a:gd name="T2" fmla="*/ 84 w 88"/>
                <a:gd name="T3" fmla="*/ 9 h 112"/>
                <a:gd name="T4" fmla="*/ 72 w 88"/>
                <a:gd name="T5" fmla="*/ 41 h 112"/>
                <a:gd name="T6" fmla="*/ 72 w 88"/>
                <a:gd name="T7" fmla="*/ 73 h 112"/>
                <a:gd name="T8" fmla="*/ 88 w 88"/>
                <a:gd name="T9" fmla="*/ 108 h 112"/>
                <a:gd name="T10" fmla="*/ 0 w 88"/>
                <a:gd name="T11" fmla="*/ 108 h 112"/>
                <a:gd name="T12" fmla="*/ 16 w 88"/>
                <a:gd name="T13" fmla="*/ 73 h 112"/>
                <a:gd name="T14" fmla="*/ 16 w 88"/>
                <a:gd name="T15" fmla="*/ 41 h 112"/>
                <a:gd name="T16" fmla="*/ 5 w 88"/>
                <a:gd name="T17" fmla="*/ 9 h 112"/>
                <a:gd name="T18" fmla="*/ 60 w 88"/>
                <a:gd name="T19" fmla="*/ 84 h 112"/>
                <a:gd name="T20" fmla="*/ 14 w 88"/>
                <a:gd name="T21" fmla="*/ 103 h 112"/>
                <a:gd name="T22" fmla="*/ 16 w 88"/>
                <a:gd name="T23" fmla="*/ 89 h 112"/>
                <a:gd name="T24" fmla="*/ 62 w 88"/>
                <a:gd name="T25" fmla="*/ 80 h 112"/>
                <a:gd name="T26" fmla="*/ 68 w 88"/>
                <a:gd name="T27" fmla="*/ 75 h 112"/>
                <a:gd name="T28" fmla="*/ 47 w 88"/>
                <a:gd name="T29" fmla="*/ 59 h 112"/>
                <a:gd name="T30" fmla="*/ 47 w 88"/>
                <a:gd name="T31" fmla="*/ 59 h 112"/>
                <a:gd name="T32" fmla="*/ 46 w 88"/>
                <a:gd name="T33" fmla="*/ 59 h 112"/>
                <a:gd name="T34" fmla="*/ 46 w 88"/>
                <a:gd name="T35" fmla="*/ 57 h 112"/>
                <a:gd name="T36" fmla="*/ 46 w 88"/>
                <a:gd name="T37" fmla="*/ 57 h 112"/>
                <a:gd name="T38" fmla="*/ 46 w 88"/>
                <a:gd name="T39" fmla="*/ 57 h 112"/>
                <a:gd name="T40" fmla="*/ 46 w 88"/>
                <a:gd name="T41" fmla="*/ 56 h 112"/>
                <a:gd name="T42" fmla="*/ 46 w 88"/>
                <a:gd name="T43" fmla="*/ 55 h 112"/>
                <a:gd name="T44" fmla="*/ 47 w 88"/>
                <a:gd name="T45" fmla="*/ 55 h 112"/>
                <a:gd name="T46" fmla="*/ 48 w 88"/>
                <a:gd name="T47" fmla="*/ 55 h 112"/>
                <a:gd name="T48" fmla="*/ 75 w 88"/>
                <a:gd name="T49" fmla="*/ 9 h 112"/>
                <a:gd name="T50" fmla="*/ 21 w 88"/>
                <a:gd name="T51" fmla="*/ 39 h 112"/>
                <a:gd name="T52" fmla="*/ 41 w 88"/>
                <a:gd name="T53" fmla="*/ 55 h 112"/>
                <a:gd name="T54" fmla="*/ 42 w 88"/>
                <a:gd name="T55" fmla="*/ 55 h 112"/>
                <a:gd name="T56" fmla="*/ 42 w 88"/>
                <a:gd name="T57" fmla="*/ 55 h 112"/>
                <a:gd name="T58" fmla="*/ 43 w 88"/>
                <a:gd name="T59" fmla="*/ 57 h 112"/>
                <a:gd name="T60" fmla="*/ 43 w 88"/>
                <a:gd name="T61" fmla="*/ 57 h 112"/>
                <a:gd name="T62" fmla="*/ 43 w 88"/>
                <a:gd name="T63" fmla="*/ 57 h 112"/>
                <a:gd name="T64" fmla="*/ 42 w 88"/>
                <a:gd name="T65" fmla="*/ 58 h 112"/>
                <a:gd name="T66" fmla="*/ 42 w 88"/>
                <a:gd name="T67" fmla="*/ 59 h 112"/>
                <a:gd name="T68" fmla="*/ 42 w 88"/>
                <a:gd name="T69" fmla="*/ 59 h 112"/>
                <a:gd name="T70" fmla="*/ 41 w 88"/>
                <a:gd name="T71" fmla="*/ 59 h 112"/>
                <a:gd name="T72" fmla="*/ 16 w 88"/>
                <a:gd name="T73" fmla="*/ 89 h 112"/>
                <a:gd name="T74" fmla="*/ 30 w 88"/>
                <a:gd name="T75" fmla="*/ 43 h 112"/>
                <a:gd name="T76" fmla="*/ 42 w 88"/>
                <a:gd name="T77" fmla="*/ 50 h 112"/>
                <a:gd name="T78" fmla="*/ 43 w 88"/>
                <a:gd name="T79" fmla="*/ 51 h 112"/>
                <a:gd name="T80" fmla="*/ 45 w 88"/>
                <a:gd name="T81" fmla="*/ 51 h 112"/>
                <a:gd name="T82" fmla="*/ 46 w 88"/>
                <a:gd name="T83" fmla="*/ 50 h 112"/>
                <a:gd name="T84" fmla="*/ 67 w 88"/>
                <a:gd name="T85" fmla="*/ 31 h 112"/>
                <a:gd name="T86" fmla="*/ 55 w 88"/>
                <a:gd name="T87" fmla="*/ 40 h 112"/>
                <a:gd name="T88" fmla="*/ 45 w 88"/>
                <a:gd name="T89" fmla="*/ 46 h 112"/>
                <a:gd name="T90" fmla="*/ 44 w 88"/>
                <a:gd name="T91" fmla="*/ 46 h 112"/>
                <a:gd name="T92" fmla="*/ 33 w 88"/>
                <a:gd name="T93" fmla="*/ 40 h 112"/>
                <a:gd name="T94" fmla="*/ 22 w 88"/>
                <a:gd name="T95" fmla="*/ 31 h 112"/>
                <a:gd name="T96" fmla="*/ 45 w 88"/>
                <a:gd name="T97" fmla="*/ 4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12">
                  <a:moveTo>
                    <a:pt x="5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5"/>
                  </a:cubicBezTo>
                  <a:cubicBezTo>
                    <a:pt x="88" y="7"/>
                    <a:pt x="86" y="9"/>
                    <a:pt x="8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9" y="23"/>
                    <a:pt x="77" y="33"/>
                    <a:pt x="72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67" y="49"/>
                    <a:pt x="62" y="54"/>
                    <a:pt x="55" y="57"/>
                  </a:cubicBezTo>
                  <a:cubicBezTo>
                    <a:pt x="62" y="60"/>
                    <a:pt x="67" y="65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6" y="80"/>
                    <a:pt x="79" y="90"/>
                    <a:pt x="80" y="103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6" y="103"/>
                    <a:pt x="88" y="105"/>
                    <a:pt x="88" y="108"/>
                  </a:cubicBezTo>
                  <a:cubicBezTo>
                    <a:pt x="88" y="110"/>
                    <a:pt x="86" y="112"/>
                    <a:pt x="84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2" y="112"/>
                    <a:pt x="0" y="110"/>
                    <a:pt x="0" y="108"/>
                  </a:cubicBezTo>
                  <a:cubicBezTo>
                    <a:pt x="0" y="105"/>
                    <a:pt x="2" y="103"/>
                    <a:pt x="5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9" y="90"/>
                    <a:pt x="12" y="80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1" y="65"/>
                    <a:pt x="27" y="60"/>
                    <a:pt x="33" y="57"/>
                  </a:cubicBezTo>
                  <a:cubicBezTo>
                    <a:pt x="27" y="54"/>
                    <a:pt x="21" y="49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2" y="33"/>
                    <a:pt x="9" y="23"/>
                    <a:pt x="8" y="9"/>
                  </a:cubicBezTo>
                  <a:cubicBezTo>
                    <a:pt x="5" y="9"/>
                    <a:pt x="5" y="9"/>
                    <a:pt x="5" y="9"/>
                  </a:cubicBezTo>
                  <a:close/>
                  <a:moveTo>
                    <a:pt x="74" y="103"/>
                  </a:moveTo>
                  <a:cubicBezTo>
                    <a:pt x="74" y="103"/>
                    <a:pt x="74" y="103"/>
                    <a:pt x="74" y="103"/>
                  </a:cubicBezTo>
                  <a:cubicBezTo>
                    <a:pt x="72" y="94"/>
                    <a:pt x="66" y="88"/>
                    <a:pt x="60" y="84"/>
                  </a:cubicBezTo>
                  <a:cubicBezTo>
                    <a:pt x="55" y="81"/>
                    <a:pt x="50" y="80"/>
                    <a:pt x="44" y="80"/>
                  </a:cubicBezTo>
                  <a:cubicBezTo>
                    <a:pt x="39" y="80"/>
                    <a:pt x="33" y="81"/>
                    <a:pt x="28" y="84"/>
                  </a:cubicBezTo>
                  <a:cubicBezTo>
                    <a:pt x="22" y="88"/>
                    <a:pt x="17" y="94"/>
                    <a:pt x="14" y="103"/>
                  </a:cubicBezTo>
                  <a:cubicBezTo>
                    <a:pt x="74" y="103"/>
                    <a:pt x="74" y="103"/>
                    <a:pt x="74" y="103"/>
                  </a:cubicBezTo>
                  <a:close/>
                  <a:moveTo>
                    <a:pt x="16" y="89"/>
                  </a:moveTo>
                  <a:cubicBezTo>
                    <a:pt x="16" y="89"/>
                    <a:pt x="16" y="89"/>
                    <a:pt x="16" y="89"/>
                  </a:cubicBezTo>
                  <a:cubicBezTo>
                    <a:pt x="18" y="85"/>
                    <a:pt x="22" y="82"/>
                    <a:pt x="26" y="80"/>
                  </a:cubicBezTo>
                  <a:cubicBezTo>
                    <a:pt x="31" y="76"/>
                    <a:pt x="38" y="75"/>
                    <a:pt x="44" y="75"/>
                  </a:cubicBezTo>
                  <a:cubicBezTo>
                    <a:pt x="50" y="75"/>
                    <a:pt x="57" y="76"/>
                    <a:pt x="62" y="80"/>
                  </a:cubicBezTo>
                  <a:cubicBezTo>
                    <a:pt x="66" y="82"/>
                    <a:pt x="70" y="85"/>
                    <a:pt x="73" y="89"/>
                  </a:cubicBezTo>
                  <a:cubicBezTo>
                    <a:pt x="72" y="84"/>
                    <a:pt x="70" y="79"/>
                    <a:pt x="68" y="76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2" y="67"/>
                    <a:pt x="55" y="62"/>
                    <a:pt x="48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6" y="58"/>
                    <a:pt x="46" y="58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55" y="52"/>
                    <a:pt x="62" y="47"/>
                    <a:pt x="68" y="39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72" y="31"/>
                    <a:pt x="74" y="22"/>
                    <a:pt x="75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22"/>
                    <a:pt x="17" y="31"/>
                    <a:pt x="21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6" y="47"/>
                    <a:pt x="33" y="52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5"/>
                    <a:pt x="41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6"/>
                    <a:pt x="42" y="56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3" y="62"/>
                    <a:pt x="26" y="67"/>
                    <a:pt x="21" y="75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19" y="79"/>
                    <a:pt x="17" y="84"/>
                    <a:pt x="16" y="89"/>
                  </a:cubicBezTo>
                  <a:close/>
                  <a:moveTo>
                    <a:pt x="22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4" y="35"/>
                    <a:pt x="26" y="40"/>
                    <a:pt x="30" y="43"/>
                  </a:cubicBezTo>
                  <a:cubicBezTo>
                    <a:pt x="33" y="46"/>
                    <a:pt x="37" y="49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5" y="51"/>
                    <a:pt x="45" y="51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1" y="49"/>
                    <a:pt x="55" y="46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2" y="40"/>
                    <a:pt x="65" y="35"/>
                    <a:pt x="67" y="31"/>
                  </a:cubicBezTo>
                  <a:cubicBezTo>
                    <a:pt x="67" y="29"/>
                    <a:pt x="66" y="28"/>
                    <a:pt x="65" y="27"/>
                  </a:cubicBezTo>
                  <a:cubicBezTo>
                    <a:pt x="64" y="27"/>
                    <a:pt x="62" y="27"/>
                    <a:pt x="62" y="29"/>
                  </a:cubicBezTo>
                  <a:cubicBezTo>
                    <a:pt x="60" y="33"/>
                    <a:pt x="58" y="37"/>
                    <a:pt x="55" y="40"/>
                  </a:cubicBezTo>
                  <a:cubicBezTo>
                    <a:pt x="52" y="42"/>
                    <a:pt x="49" y="44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39" y="44"/>
                    <a:pt x="36" y="42"/>
                    <a:pt x="33" y="40"/>
                  </a:cubicBezTo>
                  <a:cubicBezTo>
                    <a:pt x="30" y="37"/>
                    <a:pt x="28" y="33"/>
                    <a:pt x="27" y="29"/>
                  </a:cubicBezTo>
                  <a:cubicBezTo>
                    <a:pt x="26" y="27"/>
                    <a:pt x="25" y="27"/>
                    <a:pt x="23" y="27"/>
                  </a:cubicBezTo>
                  <a:cubicBezTo>
                    <a:pt x="22" y="28"/>
                    <a:pt x="21" y="29"/>
                    <a:pt x="22" y="31"/>
                  </a:cubicBezTo>
                  <a:close/>
                  <a:moveTo>
                    <a:pt x="45" y="46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34"/>
            <p:cNvSpPr>
              <a:spLocks noEditPoints="1"/>
            </p:cNvSpPr>
            <p:nvPr/>
          </p:nvSpPr>
          <p:spPr bwMode="auto">
            <a:xfrm>
              <a:off x="1130300" y="1604173"/>
              <a:ext cx="187325" cy="176213"/>
            </a:xfrm>
            <a:custGeom>
              <a:avLst/>
              <a:gdLst>
                <a:gd name="T0" fmla="*/ 5 w 112"/>
                <a:gd name="T1" fmla="*/ 57 h 105"/>
                <a:gd name="T2" fmla="*/ 13 w 112"/>
                <a:gd name="T3" fmla="*/ 9 h 105"/>
                <a:gd name="T4" fmla="*/ 22 w 112"/>
                <a:gd name="T5" fmla="*/ 0 h 105"/>
                <a:gd name="T6" fmla="*/ 97 w 112"/>
                <a:gd name="T7" fmla="*/ 3 h 105"/>
                <a:gd name="T8" fmla="*/ 100 w 112"/>
                <a:gd name="T9" fmla="*/ 9 h 105"/>
                <a:gd name="T10" fmla="*/ 108 w 112"/>
                <a:gd name="T11" fmla="*/ 57 h 105"/>
                <a:gd name="T12" fmla="*/ 112 w 112"/>
                <a:gd name="T13" fmla="*/ 61 h 105"/>
                <a:gd name="T14" fmla="*/ 108 w 112"/>
                <a:gd name="T15" fmla="*/ 105 h 105"/>
                <a:gd name="T16" fmla="*/ 5 w 112"/>
                <a:gd name="T17" fmla="*/ 105 h 105"/>
                <a:gd name="T18" fmla="*/ 0 w 112"/>
                <a:gd name="T19" fmla="*/ 100 h 105"/>
                <a:gd name="T20" fmla="*/ 5 w 112"/>
                <a:gd name="T21" fmla="*/ 57 h 105"/>
                <a:gd name="T22" fmla="*/ 18 w 112"/>
                <a:gd name="T23" fmla="*/ 57 h 105"/>
                <a:gd name="T24" fmla="*/ 34 w 112"/>
                <a:gd name="T25" fmla="*/ 61 h 105"/>
                <a:gd name="T26" fmla="*/ 56 w 112"/>
                <a:gd name="T27" fmla="*/ 79 h 105"/>
                <a:gd name="T28" fmla="*/ 78 w 112"/>
                <a:gd name="T29" fmla="*/ 61 h 105"/>
                <a:gd name="T30" fmla="*/ 83 w 112"/>
                <a:gd name="T31" fmla="*/ 57 h 105"/>
                <a:gd name="T32" fmla="*/ 95 w 112"/>
                <a:gd name="T33" fmla="*/ 9 h 105"/>
                <a:gd name="T34" fmla="*/ 93 w 112"/>
                <a:gd name="T35" fmla="*/ 6 h 105"/>
                <a:gd name="T36" fmla="*/ 22 w 112"/>
                <a:gd name="T37" fmla="*/ 5 h 105"/>
                <a:gd name="T38" fmla="*/ 18 w 112"/>
                <a:gd name="T39" fmla="*/ 9 h 105"/>
                <a:gd name="T40" fmla="*/ 32 w 112"/>
                <a:gd name="T41" fmla="*/ 35 h 105"/>
                <a:gd name="T42" fmla="*/ 49 w 112"/>
                <a:gd name="T43" fmla="*/ 52 h 105"/>
                <a:gd name="T44" fmla="*/ 55 w 112"/>
                <a:gd name="T45" fmla="*/ 52 h 105"/>
                <a:gd name="T46" fmla="*/ 86 w 112"/>
                <a:gd name="T47" fmla="*/ 21 h 105"/>
                <a:gd name="T48" fmla="*/ 80 w 112"/>
                <a:gd name="T49" fmla="*/ 15 h 105"/>
                <a:gd name="T50" fmla="*/ 38 w 112"/>
                <a:gd name="T51" fmla="*/ 29 h 105"/>
                <a:gd name="T52" fmla="*/ 32 w 112"/>
                <a:gd name="T53" fmla="*/ 35 h 105"/>
                <a:gd name="T54" fmla="*/ 27 w 112"/>
                <a:gd name="T55" fmla="*/ 66 h 105"/>
                <a:gd name="T56" fmla="*/ 9 w 112"/>
                <a:gd name="T57" fmla="*/ 96 h 105"/>
                <a:gd name="T58" fmla="*/ 103 w 112"/>
                <a:gd name="T59" fmla="*/ 66 h 105"/>
                <a:gd name="T60" fmla="*/ 76 w 112"/>
                <a:gd name="T61" fmla="*/ 81 h 105"/>
                <a:gd name="T62" fmla="*/ 36 w 112"/>
                <a:gd name="T63" fmla="*/ 8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105">
                  <a:moveTo>
                    <a:pt x="5" y="57"/>
                  </a:moveTo>
                  <a:cubicBezTo>
                    <a:pt x="5" y="57"/>
                    <a:pt x="5" y="57"/>
                    <a:pt x="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7"/>
                    <a:pt x="14" y="4"/>
                    <a:pt x="15" y="3"/>
                  </a:cubicBezTo>
                  <a:cubicBezTo>
                    <a:pt x="17" y="1"/>
                    <a:pt x="20" y="0"/>
                    <a:pt x="2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5" y="1"/>
                    <a:pt x="97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9" y="4"/>
                    <a:pt x="100" y="7"/>
                    <a:pt x="100" y="9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10" y="57"/>
                    <a:pt x="112" y="59"/>
                    <a:pt x="112" y="61"/>
                  </a:cubicBezTo>
                  <a:cubicBezTo>
                    <a:pt x="112" y="61"/>
                    <a:pt x="112" y="61"/>
                    <a:pt x="112" y="61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103"/>
                    <a:pt x="110" y="105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" y="105"/>
                    <a:pt x="0" y="103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9"/>
                    <a:pt x="2" y="57"/>
                    <a:pt x="5" y="57"/>
                  </a:cubicBezTo>
                  <a:close/>
                  <a:moveTo>
                    <a:pt x="18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2" y="57"/>
                    <a:pt x="34" y="59"/>
                    <a:pt x="34" y="61"/>
                  </a:cubicBezTo>
                  <a:cubicBezTo>
                    <a:pt x="35" y="66"/>
                    <a:pt x="38" y="71"/>
                    <a:pt x="42" y="74"/>
                  </a:cubicBezTo>
                  <a:cubicBezTo>
                    <a:pt x="46" y="77"/>
                    <a:pt x="51" y="79"/>
                    <a:pt x="56" y="79"/>
                  </a:cubicBezTo>
                  <a:cubicBezTo>
                    <a:pt x="62" y="79"/>
                    <a:pt x="67" y="77"/>
                    <a:pt x="71" y="74"/>
                  </a:cubicBezTo>
                  <a:cubicBezTo>
                    <a:pt x="75" y="71"/>
                    <a:pt x="77" y="66"/>
                    <a:pt x="78" y="61"/>
                  </a:cubicBezTo>
                  <a:cubicBezTo>
                    <a:pt x="79" y="59"/>
                    <a:pt x="81" y="57"/>
                    <a:pt x="83" y="57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8"/>
                    <a:pt x="94" y="7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5"/>
                    <a:pt x="91" y="5"/>
                    <a:pt x="90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0" y="5"/>
                    <a:pt x="19" y="6"/>
                  </a:cubicBezTo>
                  <a:cubicBezTo>
                    <a:pt x="18" y="7"/>
                    <a:pt x="18" y="8"/>
                    <a:pt x="18" y="9"/>
                  </a:cubicBezTo>
                  <a:cubicBezTo>
                    <a:pt x="18" y="57"/>
                    <a:pt x="18" y="57"/>
                    <a:pt x="18" y="57"/>
                  </a:cubicBezTo>
                  <a:close/>
                  <a:moveTo>
                    <a:pt x="32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51" y="53"/>
                    <a:pt x="53" y="53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7" y="19"/>
                    <a:pt x="87" y="17"/>
                    <a:pt x="86" y="15"/>
                  </a:cubicBezTo>
                  <a:cubicBezTo>
                    <a:pt x="84" y="13"/>
                    <a:pt x="81" y="13"/>
                    <a:pt x="80" y="15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27"/>
                    <a:pt x="34" y="27"/>
                    <a:pt x="32" y="29"/>
                  </a:cubicBezTo>
                  <a:cubicBezTo>
                    <a:pt x="30" y="30"/>
                    <a:pt x="30" y="33"/>
                    <a:pt x="32" y="35"/>
                  </a:cubicBezTo>
                  <a:close/>
                  <a:moveTo>
                    <a:pt x="27" y="66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4" y="72"/>
                    <a:pt x="81" y="77"/>
                    <a:pt x="76" y="81"/>
                  </a:cubicBezTo>
                  <a:cubicBezTo>
                    <a:pt x="71" y="85"/>
                    <a:pt x="64" y="88"/>
                    <a:pt x="56" y="88"/>
                  </a:cubicBezTo>
                  <a:cubicBezTo>
                    <a:pt x="49" y="88"/>
                    <a:pt x="42" y="85"/>
                    <a:pt x="36" y="81"/>
                  </a:cubicBezTo>
                  <a:cubicBezTo>
                    <a:pt x="32" y="77"/>
                    <a:pt x="28" y="72"/>
                    <a:pt x="27" y="66"/>
                  </a:cubicBezTo>
                  <a:close/>
                </a:path>
              </a:pathLst>
            </a:custGeom>
            <a:solidFill>
              <a:srgbClr val="F8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1D9A7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活动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描述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1322226" y="1617778"/>
            <a:ext cx="3305843" cy="190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通过制订静物拍摄方案，你能更了解静物图片市场的特点，进一步了解工作流程、岗位职责和企业标准。并且，能够更准确地分析客户需求，制作商业人物图片的拍摄进度表。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学习如何准备静物摄影设备，在拍摄过程中如何表现静物的特点，并给予人味觉、触觉等感官体验。</a:t>
            </a:r>
          </a:p>
        </p:txBody>
      </p:sp>
    </p:spTree>
    <p:extLst>
      <p:ext uri="{BB962C8B-B14F-4D97-AF65-F5344CB8AC3E}">
        <p14:creationId xmlns:p14="http://schemas.microsoft.com/office/powerpoint/2010/main" val="2760416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0" grpId="0" animBg="1"/>
      <p:bldP spid="40" grpId="1" animBg="1"/>
      <p:bldP spid="41" grpId="0" animBg="1"/>
      <p:bldP spid="41" grpId="1" animBg="1"/>
      <p:bldP spid="42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工作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环境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4210373" y="1202805"/>
            <a:ext cx="720080" cy="72008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 dirty="0"/>
          </a:p>
        </p:txBody>
      </p:sp>
      <p:cxnSp>
        <p:nvCxnSpPr>
          <p:cNvPr id="8" name="直接连接符 7"/>
          <p:cNvCxnSpPr>
            <a:stCxn id="6" idx="2"/>
            <a:endCxn id="23" idx="0"/>
          </p:cNvCxnSpPr>
          <p:nvPr/>
        </p:nvCxnSpPr>
        <p:spPr>
          <a:xfrm>
            <a:off x="4570412" y="1922889"/>
            <a:ext cx="0" cy="1659455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6" idx="1"/>
          </p:cNvCxnSpPr>
          <p:nvPr/>
        </p:nvCxnSpPr>
        <p:spPr>
          <a:xfrm flipH="1">
            <a:off x="3922341" y="1562844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402065" y="1074448"/>
            <a:ext cx="2376263" cy="259228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13" name="直接连接符 12"/>
          <p:cNvCxnSpPr/>
          <p:nvPr/>
        </p:nvCxnSpPr>
        <p:spPr>
          <a:xfrm>
            <a:off x="1487885" y="1562844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487884" y="1301150"/>
            <a:ext cx="1426344" cy="19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环境要求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87885" y="1636430"/>
            <a:ext cx="2218432" cy="17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教室、摄影棚、多媒体投影。</a:t>
            </a:r>
          </a:p>
        </p:txBody>
      </p:sp>
      <p:sp>
        <p:nvSpPr>
          <p:cNvPr id="23" name="菱形 22"/>
          <p:cNvSpPr/>
          <p:nvPr/>
        </p:nvSpPr>
        <p:spPr>
          <a:xfrm>
            <a:off x="4210373" y="3582340"/>
            <a:ext cx="720080" cy="72008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 dirty="0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930451" y="3942379"/>
            <a:ext cx="2880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356846" y="1301150"/>
            <a:ext cx="2376263" cy="3292680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/>
          </a:p>
        </p:txBody>
      </p:sp>
      <p:cxnSp>
        <p:nvCxnSpPr>
          <p:cNvPr id="27" name="直接连接符 26"/>
          <p:cNvCxnSpPr/>
          <p:nvPr/>
        </p:nvCxnSpPr>
        <p:spPr>
          <a:xfrm>
            <a:off x="5442664" y="3942379"/>
            <a:ext cx="221843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5442664" y="3680685"/>
            <a:ext cx="1426344" cy="19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所需工具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5442664" y="4015965"/>
            <a:ext cx="2218432" cy="380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数码专业相机、投影仪、专业摄影灯光、摄影棚。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885" y="1944181"/>
            <a:ext cx="2218433" cy="14774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8"/>
          <a:stretch/>
        </p:blipFill>
        <p:spPr>
          <a:xfrm>
            <a:off x="5442664" y="1524921"/>
            <a:ext cx="2218432" cy="19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85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/>
      <p:bldP spid="6" grpId="0" animBg="1"/>
      <p:bldP spid="9" grpId="0" animBg="1"/>
      <p:bldP spid="14" grpId="0"/>
      <p:bldP spid="15" grpId="0"/>
      <p:bldP spid="23" grpId="0" animBg="1"/>
      <p:bldP spid="25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452" r="20447"/>
          <a:stretch>
            <a:fillRect/>
          </a:stretch>
        </p:blipFill>
        <p:spPr>
          <a:xfrm>
            <a:off x="1299552" y="1291885"/>
            <a:ext cx="3224066" cy="3224066"/>
          </a:xfrm>
          <a:custGeom>
            <a:avLst/>
            <a:gdLst>
              <a:gd name="connsiteX0" fmla="*/ 1612033 w 3224066"/>
              <a:gd name="connsiteY0" fmla="*/ 0 h 3224066"/>
              <a:gd name="connsiteX1" fmla="*/ 3224066 w 3224066"/>
              <a:gd name="connsiteY1" fmla="*/ 1612033 h 3224066"/>
              <a:gd name="connsiteX2" fmla="*/ 1612033 w 3224066"/>
              <a:gd name="connsiteY2" fmla="*/ 3224066 h 3224066"/>
              <a:gd name="connsiteX3" fmla="*/ 0 w 3224066"/>
              <a:gd name="connsiteY3" fmla="*/ 1612033 h 3224066"/>
              <a:gd name="connsiteX4" fmla="*/ 1612033 w 3224066"/>
              <a:gd name="connsiteY4" fmla="*/ 0 h 322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4066" h="3224066">
                <a:moveTo>
                  <a:pt x="1612033" y="0"/>
                </a:moveTo>
                <a:lnTo>
                  <a:pt x="3224066" y="1612033"/>
                </a:lnTo>
                <a:lnTo>
                  <a:pt x="1612033" y="3224066"/>
                </a:lnTo>
                <a:lnTo>
                  <a:pt x="0" y="1612033"/>
                </a:lnTo>
                <a:lnTo>
                  <a:pt x="1612033" y="0"/>
                </a:lnTo>
                <a:close/>
              </a:path>
            </a:pathLst>
          </a:cu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49647" r="100000" b="49647"/>
          <a:stretch>
            <a:fillRect/>
          </a:stretch>
        </p:blipFill>
        <p:spPr>
          <a:xfrm>
            <a:off x="1142206" y="2919141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2" t="-5442" r="56372" b="100000"/>
          <a:stretch>
            <a:fillRect/>
          </a:stretch>
        </p:blipFill>
        <p:spPr>
          <a:xfrm>
            <a:off x="2598532" y="1318493"/>
            <a:ext cx="311414" cy="155707"/>
          </a:xfrm>
          <a:custGeom>
            <a:avLst/>
            <a:gdLst>
              <a:gd name="connsiteX0" fmla="*/ 155707 w 311414"/>
              <a:gd name="connsiteY0" fmla="*/ 0 h 155707"/>
              <a:gd name="connsiteX1" fmla="*/ 311414 w 311414"/>
              <a:gd name="connsiteY1" fmla="*/ 155707 h 155707"/>
              <a:gd name="connsiteX2" fmla="*/ 0 w 311414"/>
              <a:gd name="connsiteY2" fmla="*/ 155707 h 155707"/>
              <a:gd name="connsiteX3" fmla="*/ 155707 w 311414"/>
              <a:gd name="connsiteY3" fmla="*/ 0 h 15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414" h="155707">
                <a:moveTo>
                  <a:pt x="155707" y="0"/>
                </a:moveTo>
                <a:lnTo>
                  <a:pt x="311414" y="155707"/>
                </a:lnTo>
                <a:lnTo>
                  <a:pt x="0" y="155707"/>
                </a:lnTo>
                <a:lnTo>
                  <a:pt x="155707" y="0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" t="50504" r="100000" b="48700"/>
          <a:stretch>
            <a:fillRect/>
          </a:stretch>
        </p:blipFill>
        <p:spPr>
          <a:xfrm>
            <a:off x="1142206" y="2919141"/>
            <a:ext cx="11384" cy="22768"/>
          </a:xfrm>
          <a:custGeom>
            <a:avLst/>
            <a:gdLst>
              <a:gd name="connsiteX0" fmla="*/ 11384 w 11384"/>
              <a:gd name="connsiteY0" fmla="*/ 0 h 22768"/>
              <a:gd name="connsiteX1" fmla="*/ 11384 w 11384"/>
              <a:gd name="connsiteY1" fmla="*/ 22768 h 22768"/>
              <a:gd name="connsiteX2" fmla="*/ 0 w 11384"/>
              <a:gd name="connsiteY2" fmla="*/ 11384 h 22768"/>
              <a:gd name="connsiteX3" fmla="*/ 11384 w 11384"/>
              <a:gd name="connsiteY3" fmla="*/ 0 h 2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4" h="22768">
                <a:moveTo>
                  <a:pt x="11384" y="0"/>
                </a:moveTo>
                <a:lnTo>
                  <a:pt x="11384" y="22768"/>
                </a:lnTo>
                <a:lnTo>
                  <a:pt x="0" y="11384"/>
                </a:lnTo>
                <a:lnTo>
                  <a:pt x="11384" y="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1" t="100000" r="55090" b="-7246"/>
          <a:stretch>
            <a:fillRect/>
          </a:stretch>
        </p:blipFill>
        <p:spPr>
          <a:xfrm>
            <a:off x="2546933" y="4335252"/>
            <a:ext cx="414612" cy="207306"/>
          </a:xfrm>
          <a:custGeom>
            <a:avLst/>
            <a:gdLst>
              <a:gd name="connsiteX0" fmla="*/ 0 w 414612"/>
              <a:gd name="connsiteY0" fmla="*/ 0 h 207306"/>
              <a:gd name="connsiteX1" fmla="*/ 414612 w 414612"/>
              <a:gd name="connsiteY1" fmla="*/ 0 h 207306"/>
              <a:gd name="connsiteX2" fmla="*/ 207306 w 414612"/>
              <a:gd name="connsiteY2" fmla="*/ 207306 h 207306"/>
              <a:gd name="connsiteX3" fmla="*/ 0 w 414612"/>
              <a:gd name="connsiteY3" fmla="*/ 0 h 207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612" h="207306">
                <a:moveTo>
                  <a:pt x="0" y="0"/>
                </a:moveTo>
                <a:lnTo>
                  <a:pt x="414612" y="0"/>
                </a:lnTo>
                <a:lnTo>
                  <a:pt x="207306" y="20730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0" name="Freeform 8"/>
          <p:cNvSpPr/>
          <p:nvPr/>
        </p:nvSpPr>
        <p:spPr bwMode="auto">
          <a:xfrm>
            <a:off x="34412" y="0"/>
            <a:ext cx="322337" cy="6435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9"/>
          <p:cNvSpPr/>
          <p:nvPr/>
        </p:nvSpPr>
        <p:spPr bwMode="auto">
          <a:xfrm>
            <a:off x="134296" y="225172"/>
            <a:ext cx="216113" cy="433006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497960" y="194695"/>
            <a:ext cx="10259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相关</a:t>
            </a:r>
            <a:r>
              <a:rPr lang="zh-CN" altLang="en-US" sz="2000" b="1" dirty="0">
                <a:solidFill>
                  <a:schemeClr val="accent2"/>
                </a:solidFill>
                <a:latin typeface="Impact" pitchFamily="34" charset="0"/>
                <a:ea typeface="微软雅黑" pitchFamily="34" charset="-122"/>
                <a:cs typeface="宋体" pitchFamily="2" charset="-122"/>
              </a:rPr>
              <a:t>知识</a:t>
            </a:r>
            <a:endParaRPr lang="en-US" altLang="zh-CN" sz="2000" b="1" dirty="0">
              <a:solidFill>
                <a:schemeClr val="accent2"/>
              </a:solidFill>
              <a:latin typeface="Impact" pitchFamily="34" charset="0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113" name="菱形 112"/>
          <p:cNvSpPr/>
          <p:nvPr/>
        </p:nvSpPr>
        <p:spPr>
          <a:xfrm>
            <a:off x="1153590" y="1683457"/>
            <a:ext cx="638034" cy="63803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Freeform 24"/>
          <p:cNvSpPr>
            <a:spLocks noEditPoints="1"/>
          </p:cNvSpPr>
          <p:nvPr/>
        </p:nvSpPr>
        <p:spPr bwMode="auto">
          <a:xfrm>
            <a:off x="1361081" y="1897177"/>
            <a:ext cx="223052" cy="210595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Rectangle 24"/>
          <p:cNvSpPr>
            <a:spLocks noChangeArrowheads="1"/>
          </p:cNvSpPr>
          <p:nvPr/>
        </p:nvSpPr>
        <p:spPr bwMode="auto">
          <a:xfrm>
            <a:off x="4842770" y="399160"/>
            <a:ext cx="3393760" cy="2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）理解静物摄影。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>
            <a:off x="4914772" y="781702"/>
            <a:ext cx="3615639" cy="16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静物摄影是以无生命、可自由移动或组合的物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为表现对象的摄影。静物摄影经过创意构思，并结合构图、光线、影调、色彩等，在真实反映被摄体固有特征的基础上，采用摄影手段进行艺术创作，将拍摄对象表现成具有艺术美感的摄影作品。静物摄影作品如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2-1-77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菱形 120"/>
          <p:cNvSpPr/>
          <p:nvPr/>
        </p:nvSpPr>
        <p:spPr>
          <a:xfrm>
            <a:off x="3932784" y="1788754"/>
            <a:ext cx="638034" cy="638034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26"/>
          <p:cNvSpPr>
            <a:spLocks noEditPoints="1"/>
          </p:cNvSpPr>
          <p:nvPr/>
        </p:nvSpPr>
        <p:spPr bwMode="auto">
          <a:xfrm>
            <a:off x="4142123" y="1997578"/>
            <a:ext cx="258490" cy="220386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200"/>
          </a:p>
        </p:txBody>
      </p:sp>
      <p:sp>
        <p:nvSpPr>
          <p:cNvPr id="123" name="菱形 122"/>
          <p:cNvSpPr/>
          <p:nvPr/>
        </p:nvSpPr>
        <p:spPr>
          <a:xfrm>
            <a:off x="1472607" y="2570956"/>
            <a:ext cx="1809408" cy="18094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Freeform 21"/>
          <p:cNvSpPr>
            <a:spLocks noEditPoints="1"/>
          </p:cNvSpPr>
          <p:nvPr/>
        </p:nvSpPr>
        <p:spPr bwMode="auto">
          <a:xfrm>
            <a:off x="2257160" y="2935505"/>
            <a:ext cx="240302" cy="245642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Rectangle 24"/>
          <p:cNvSpPr>
            <a:spLocks noChangeArrowheads="1"/>
          </p:cNvSpPr>
          <p:nvPr/>
        </p:nvSpPr>
        <p:spPr bwMode="auto">
          <a:xfrm>
            <a:off x="1651383" y="3183981"/>
            <a:ext cx="1451857" cy="53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进行景物图片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客户需求分析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Freeform 9"/>
          <p:cNvSpPr/>
          <p:nvPr/>
        </p:nvSpPr>
        <p:spPr bwMode="auto">
          <a:xfrm>
            <a:off x="1609505" y="3774536"/>
            <a:ext cx="174784" cy="350198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7"/>
          <p:cNvSpPr/>
          <p:nvPr/>
        </p:nvSpPr>
        <p:spPr bwMode="auto">
          <a:xfrm>
            <a:off x="2041738" y="2357041"/>
            <a:ext cx="179115" cy="35758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701" y="2467727"/>
            <a:ext cx="2071800" cy="216142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38184" y="4629156"/>
            <a:ext cx="15343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2-1-77 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静物摄影作品</a:t>
            </a:r>
          </a:p>
        </p:txBody>
      </p: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19" grpId="0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5" presetClass="emph" presetSubtype="0" repeatCount="3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0" dur="1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5" presetClass="emph" presetSubtype="0" repeatCount="3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16" dur="1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3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5" presetClass="emph" presetSubtype="0" repeatCount="300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27" dur="1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35" presetClass="emph" presetSubtype="0" repeatCount="3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33" dur="1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1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41" grpId="0" animBg="1"/>
          <p:bldP spid="41" grpId="1" animBg="1"/>
          <p:bldP spid="42" grpId="0"/>
          <p:bldP spid="113" grpId="0" animBg="1"/>
          <p:bldP spid="115" grpId="0" animBg="1"/>
          <p:bldP spid="119" grpId="0"/>
          <p:bldP spid="120" grpId="0"/>
          <p:bldP spid="121" grpId="0" animBg="1"/>
          <p:bldP spid="116" grpId="0" animBg="1"/>
          <p:bldP spid="123" grpId="0" animBg="1"/>
          <p:bldP spid="114" grpId="0" animBg="1"/>
          <p:bldP spid="118" grpId="0"/>
          <p:bldP spid="124" grpId="0" animBg="1"/>
          <p:bldP spid="124" grpId="1" animBg="1"/>
          <p:bldP spid="125" grpId="0" animBg="1"/>
          <p:bldP spid="125" grpId="1" animBg="1"/>
          <p:bldP spid="4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3639</TotalTime>
  <Words>1937</Words>
  <Application>Microsoft Office PowerPoint</Application>
  <PresentationFormat>自定义</PresentationFormat>
  <Paragraphs>120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微软雅黑</vt:lpstr>
      <vt:lpstr>Arial</vt:lpstr>
      <vt:lpstr>Calibri</vt:lpstr>
      <vt:lpstr>Calibri Light</vt:lpstr>
      <vt:lpstr>Impact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ma chong</cp:lastModifiedBy>
  <cp:revision>291</cp:revision>
  <dcterms:created xsi:type="dcterms:W3CDTF">2016-02-29T06:04:00Z</dcterms:created>
  <dcterms:modified xsi:type="dcterms:W3CDTF">2023-03-11T04:23:38Z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