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77" r:id="rId12"/>
  </p:sldMasterIdLst>
  <p:notesMasterIdLst>
    <p:notesMasterId r:id="rId15"/>
  </p:notesMasterIdLst>
  <p:handoutMasterIdLst>
    <p:handoutMasterId r:id="rId22"/>
  </p:handoutMasterIdLst>
  <p:sldIdLst>
    <p:sldId id="1069" r:id="rId13"/>
    <p:sldId id="1062" r:id="rId14"/>
    <p:sldId id="1072" r:id="rId16"/>
    <p:sldId id="1213" r:id="rId17"/>
    <p:sldId id="1201" r:id="rId18"/>
    <p:sldId id="1177" r:id="rId19"/>
    <p:sldId id="1197" r:id="rId20"/>
    <p:sldId id="1056" r:id="rId2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3600" b="0" i="0" u="none" kern="1200" baseline="0">
        <a:solidFill>
          <a:schemeClr val="tx1"/>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3366CC"/>
    <a:srgbClr val="0033CC"/>
    <a:srgbClr val="FFDA3B"/>
    <a:srgbClr val="FFCC00"/>
    <a:srgbClr val="FFCA7D"/>
    <a:srgbClr val="FFB343"/>
    <a:srgbClr val="FFCCFF"/>
    <a:srgbClr val="71F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84"/>
    <p:restoredTop sz="94511"/>
  </p:normalViewPr>
  <p:slideViewPr>
    <p:cSldViewPr showGuides="1">
      <p:cViewPr varScale="1">
        <p:scale>
          <a:sx n="89" d="100"/>
          <a:sy n="89" d="100"/>
        </p:scale>
        <p:origin x="-1032" y="-108"/>
      </p:cViewPr>
      <p:guideLst>
        <p:guide orient="horz" pos="2140"/>
        <p:guide pos="278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50" d="100"/>
        <a:sy n="50" d="100"/>
      </p:scale>
      <p:origin x="0" y="0"/>
    </p:cViewPr>
  </p:sorter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notesMaster" Target="notesMasters/notesMaster1.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0"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14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smtClean="0">
                <a:effectLst/>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14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0"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effectLst/>
                <a:latin typeface="Arial" panose="020B0604020202020204" pitchFamily="34" charset="0"/>
                <a:ea typeface="宋体" panose="02010600030101010101" pitchFamily="2" charset="-122"/>
                <a:cs typeface="+mn-cs"/>
              </a:rPr>
            </a:fld>
            <a:endParaRPr lang="en-US" altLang="zh-CN" sz="1200" strike="noStrike" noProof="1" dirty="0">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0"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smtClean="0">
                <a:effectLst/>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28"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0" sz="1200" smtClean="0">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800" dirty="0">
                <a:latin typeface="Times New Roman" panose="02020603050405020304" pitchFamily="18" charset="0"/>
                <a:ea typeface="宋体" panose="02010600030101010101" pitchFamily="2" charset="-122"/>
              </a:rPr>
            </a:fld>
            <a:endParaRPr lang="en-US" altLang="zh-CN" sz="1800" dirty="0">
              <a:latin typeface="Times New Roman" panose="02020603050405020304" pitchFamily="18" charset="0"/>
              <a:ea typeface="宋体" panose="02010600030101010101" pitchFamily="2" charset="-122"/>
            </a:endParaRPr>
          </a:p>
        </p:txBody>
      </p:sp>
      <p:sp>
        <p:nvSpPr>
          <p:cNvPr id="80898" name="Rectangle 2"/>
          <p:cNvSpPr>
            <a:spLocks noRot="1" noTextEdit="1"/>
          </p:cNvSpPr>
          <p:nvPr>
            <p:ph type="sldImg"/>
          </p:nvPr>
        </p:nvSpPr>
        <p:spPr/>
      </p:sp>
      <p:sp>
        <p:nvSpPr>
          <p:cNvPr id="80899" name="Rectangle 3"/>
          <p:cNvSpPr>
            <a:spLocks noGrp="1"/>
          </p:cNvSpPr>
          <p:nvPr>
            <p:ph type="body"/>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NULL" TargetMode="External"/><Relationship Id="rId3" Type="http://schemas.openxmlformats.org/officeDocument/2006/relationships/image" Target="../media/image9.png"/><Relationship Id="rId2" Type="http://schemas.openxmlformats.org/officeDocument/2006/relationships/tags" Target="../tags/tag1.xm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image" Target="../media/image11.png"/><Relationship Id="rId5" Type="http://schemas.openxmlformats.org/officeDocument/2006/relationships/tags" Target="../tags/tag7.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tags" Target="../tags/tag12.xml"/><Relationship Id="rId4" Type="http://schemas.openxmlformats.org/officeDocument/2006/relationships/image" Target="NULL" TargetMode="External"/><Relationship Id="rId3" Type="http://schemas.openxmlformats.org/officeDocument/2006/relationships/image" Target="../media/image12.png"/><Relationship Id="rId2" Type="http://schemas.openxmlformats.org/officeDocument/2006/relationships/tags" Target="../tags/tag11.xml"/><Relationship Id="rId10" Type="http://schemas.openxmlformats.org/officeDocument/2006/relationships/tags" Target="../tags/tag16.xml"/><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tags" Target="../tags/tag18.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tags" Target="../tags/tag23.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media/image11.png"/><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NULL" TargetMode="External"/><Relationship Id="rId3" Type="http://schemas.openxmlformats.org/officeDocument/2006/relationships/image" Target="../media/image14.png"/><Relationship Id="rId2" Type="http://schemas.openxmlformats.org/officeDocument/2006/relationships/tags" Target="../tags/tag27.xml"/><Relationship Id="rId10" Type="http://schemas.openxmlformats.org/officeDocument/2006/relationships/tags" Target="../tags/tag32.xml"/><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tags" Target="../tags/tag37.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36.xml"/><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11.png"/><Relationship Id="rId5" Type="http://schemas.openxmlformats.org/officeDocument/2006/relationships/tags" Target="../tags/tag42.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tags" Target="../tags/tag47.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NULL" TargetMode="External"/><Relationship Id="rId3" Type="http://schemas.openxmlformats.org/officeDocument/2006/relationships/image" Target="../media/image9.png"/><Relationship Id="rId2" Type="http://schemas.openxmlformats.org/officeDocument/2006/relationships/tags" Target="../tags/tag51.xml"/><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11.png"/><Relationship Id="rId5" Type="http://schemas.openxmlformats.org/officeDocument/2006/relationships/tags" Target="../tags/tag57.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56.xml"/><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media/image11.png"/><Relationship Id="rId6" Type="http://schemas.openxmlformats.org/officeDocument/2006/relationships/tags" Target="../tags/tag63.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ags" Target="../tags/tag66.xml"/><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11.png"/><Relationship Id="rId6" Type="http://schemas.openxmlformats.org/officeDocument/2006/relationships/tags" Target="../tags/tag74.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ags" Target="../tags/tag77.xml"/><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media/image11.png"/><Relationship Id="rId6" Type="http://schemas.openxmlformats.org/officeDocument/2006/relationships/tags" Target="../tags/tag80.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3.xml"/><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image" Target="../media/image11.png"/><Relationship Id="rId6" Type="http://schemas.openxmlformats.org/officeDocument/2006/relationships/tags" Target="../tags/tag86.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85.xml"/><Relationship Id="rId2" Type="http://schemas.openxmlformats.org/officeDocument/2006/relationships/tags" Target="../tags/tag84.xml"/><Relationship Id="rId10" Type="http://schemas.openxmlformats.org/officeDocument/2006/relationships/tags" Target="../tags/tag89.xml"/><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11.png"/><Relationship Id="rId6" Type="http://schemas.openxmlformats.org/officeDocument/2006/relationships/tags" Target="../tags/tag92.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91.xml"/><Relationship Id="rId2" Type="http://schemas.openxmlformats.org/officeDocument/2006/relationships/tags" Target="../tags/tag90.xml"/><Relationship Id="rId10" Type="http://schemas.openxmlformats.org/officeDocument/2006/relationships/tags" Target="../tags/tag95.xml"/><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NULL" TargetMode="External"/><Relationship Id="rId3" Type="http://schemas.openxmlformats.org/officeDocument/2006/relationships/image" Target="../media/image9.png"/><Relationship Id="rId2" Type="http://schemas.openxmlformats.org/officeDocument/2006/relationships/tags" Target="../tags/tag102.xml"/><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image" Target="../media/image11.png"/><Relationship Id="rId5" Type="http://schemas.openxmlformats.org/officeDocument/2006/relationships/tags" Target="../tags/tag108.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07.xml"/><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13.png"/><Relationship Id="rId5" Type="http://schemas.openxmlformats.org/officeDocument/2006/relationships/tags" Target="../tags/tag113.xml"/><Relationship Id="rId4" Type="http://schemas.openxmlformats.org/officeDocument/2006/relationships/image" Target="NULL" TargetMode="External"/><Relationship Id="rId3" Type="http://schemas.openxmlformats.org/officeDocument/2006/relationships/image" Target="../media/image12.png"/><Relationship Id="rId2" Type="http://schemas.openxmlformats.org/officeDocument/2006/relationships/tags" Target="../tags/tag112.xml"/><Relationship Id="rId10" Type="http://schemas.openxmlformats.org/officeDocument/2006/relationships/tags" Target="../tags/tag117.xml"/><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11.png"/><Relationship Id="rId5" Type="http://schemas.openxmlformats.org/officeDocument/2006/relationships/tags" Target="../tags/tag119.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18.xml"/><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image" Target="../media/image11.png"/><Relationship Id="rId5" Type="http://schemas.openxmlformats.org/officeDocument/2006/relationships/tags" Target="../tags/tag124.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23.xml"/><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image" Target="../media/image11.png"/><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NULL" TargetMode="External"/><Relationship Id="rId3" Type="http://schemas.openxmlformats.org/officeDocument/2006/relationships/image" Target="../media/image14.png"/><Relationship Id="rId2" Type="http://schemas.openxmlformats.org/officeDocument/2006/relationships/tags" Target="../tags/tag128.xml"/><Relationship Id="rId10" Type="http://schemas.openxmlformats.org/officeDocument/2006/relationships/tags" Target="../tags/tag133.xml"/><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11.png"/><Relationship Id="rId5" Type="http://schemas.openxmlformats.org/officeDocument/2006/relationships/tags" Target="../tags/tag138.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37.xml"/><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11.png"/><Relationship Id="rId5" Type="http://schemas.openxmlformats.org/officeDocument/2006/relationships/tags" Target="../tags/tag143.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42.xml"/><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11.png"/><Relationship Id="rId5" Type="http://schemas.openxmlformats.org/officeDocument/2006/relationships/tags" Target="../tags/tag148.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47.xml"/><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NULL" TargetMode="External"/><Relationship Id="rId3" Type="http://schemas.openxmlformats.org/officeDocument/2006/relationships/image" Target="../media/image9.png"/><Relationship Id="rId2" Type="http://schemas.openxmlformats.org/officeDocument/2006/relationships/tags" Target="../tags/tag152.xml"/><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11.png"/><Relationship Id="rId5" Type="http://schemas.openxmlformats.org/officeDocument/2006/relationships/tags" Target="../tags/tag158.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tags" Target="../tags/tag157.xml"/><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11.png"/><Relationship Id="rId6" Type="http://schemas.openxmlformats.org/officeDocument/2006/relationships/tags" Target="../tags/tag164.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63.xml"/><Relationship Id="rId2" Type="http://schemas.openxmlformats.org/officeDocument/2006/relationships/tags" Target="../tags/tag162.xml"/><Relationship Id="rId10" Type="http://schemas.openxmlformats.org/officeDocument/2006/relationships/tags" Target="../tags/tag167.xml"/><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image" Target="../media/image11.png"/><Relationship Id="rId6" Type="http://schemas.openxmlformats.org/officeDocument/2006/relationships/tags" Target="../tags/tag175.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74.xml"/><Relationship Id="rId2" Type="http://schemas.openxmlformats.org/officeDocument/2006/relationships/tags" Target="../tags/tag173.xml"/><Relationship Id="rId10" Type="http://schemas.openxmlformats.org/officeDocument/2006/relationships/tags" Target="../tags/tag178.xml"/><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image" Target="../media/image11.png"/><Relationship Id="rId6" Type="http://schemas.openxmlformats.org/officeDocument/2006/relationships/tags" Target="../tags/tag181.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tags" Target="../tags/tag184.xml"/><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image" Target="../media/image11.png"/><Relationship Id="rId6" Type="http://schemas.openxmlformats.org/officeDocument/2006/relationships/tags" Target="../tags/tag187.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86.xml"/><Relationship Id="rId2" Type="http://schemas.openxmlformats.org/officeDocument/2006/relationships/tags" Target="../tags/tag185.xml"/><Relationship Id="rId10" Type="http://schemas.openxmlformats.org/officeDocument/2006/relationships/tags" Target="../tags/tag190.xml"/><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image" Target="../media/image11.png"/><Relationship Id="rId6" Type="http://schemas.openxmlformats.org/officeDocument/2006/relationships/tags" Target="../tags/tag193.xml"/><Relationship Id="rId5" Type="http://schemas.openxmlformats.org/officeDocument/2006/relationships/image" Target="NULL" TargetMode="External"/><Relationship Id="rId4" Type="http://schemas.openxmlformats.org/officeDocument/2006/relationships/image" Target="../media/image10.png"/><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tags" Target="../tags/tag196.xml"/><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3314"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3315"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3316"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1507" name="图片 5" descr="F:/项目化、A级课/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531"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2532"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3555" name="图片 5" descr="F:/项目化、A级课/1V994W2/PycharmProjects/PPT_Background_Generation/pic_temp/pic_half_left.png"/>
          <p:cNvPicPr/>
          <p:nvPr>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23556" name="图片 7" descr="F:/项目化、A级课/1V994W2/PycharmProjects/PPT_Background_Generation/pic_temp/pic_half_right.png"/>
          <p:cNvPicPr/>
          <p:nvPr>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36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4579"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4580"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5603"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5604"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6627" name="图片 5" descr="F:/项目化、A级课/1V994W2/Documents/Tencent%20Files/574576071/FileRecv/拼装素材/六十/58/subject_holdright_60,120,186_0_staid_full_0.png"/>
          <p:cNvPicPr/>
          <p:nvPr>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26629" name="图片 8" descr="F:/项目化、A级课/1V994W2/PycharmProjects/PPT_Background_Generation/pic_temp/1_pic_quater_left_down.png"/>
          <p:cNvPicPr/>
          <p:nvPr>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8675"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8676"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29699"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9700"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0723"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0724"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1747" name="图片 5" descr="F:/项目化、A级课/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2771"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2772"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3796"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3797"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4820"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5844"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5845"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6868"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6869"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7892"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37893"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38916"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38917"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9939" name="图片 5" descr="F:/项目化、A级课/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0963"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0964"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41987" name="图片 5" descr="F:/项目化、A级课/1V994W2/PycharmProjects/PPT_Background_Generation/pic_temp/pic_half_left.png"/>
          <p:cNvPicPr/>
          <p:nvPr>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41988" name="图片 7" descr="F:/项目化、A级课/1V994W2/PycharmProjects/PPT_Background_Generation/pic_temp/pic_half_right.png"/>
          <p:cNvPicPr/>
          <p:nvPr>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36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43011"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3012"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4035"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4036"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45059" name="图片 5" descr="F:/项目化、A级课/1V994W2/Documents/Tencent%20Files/574576071/FileRecv/拼装素材/六十/58/subject_holdright_60,120,186_0_staid_full_0.png"/>
          <p:cNvPicPr/>
          <p:nvPr>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45061" name="图片 8" descr="F:/项目化、A级课/1V994W2/PycharmProjects/PPT_Background_Generation/pic_temp/1_pic_quater_left_down.png"/>
          <p:cNvPicPr/>
          <p:nvPr>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47107"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7108"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48131"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8132"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49155"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9156"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50179" name="图片 5" descr="F:/项目化、A级课/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1203" name="图片 5" descr="F:/项目化、A级课/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51204" name="图片 7" descr="F:/项目化、A级课/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2228"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52229"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3252"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4276"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54277"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5300"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55301"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6324"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56325"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2700" strike="noStrike" noProof="1"/>
          </a:p>
        </p:txBody>
      </p:sp>
      <p:pic>
        <p:nvPicPr>
          <p:cNvPr id="57348" name="图片 6" descr="F:/项目化、A级课/1V994W2/PycharmProjects/PPT_Background_Generation/pic_temp/0_pic_quater_right_down.png"/>
          <p:cNvPicPr/>
          <p:nvPr>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57349" name="图片 8" descr="F:/项目化、A级课/1V994W2/PycharmProjects/PPT_Background_Generation/pic_temp/1_pic_quater_left_down.png"/>
          <p:cNvPicPr/>
          <p:nvPr>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4338"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4339"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4340"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5362"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5363"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5364"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6386"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6387"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6388"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7410"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7411"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7412"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8434"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8435"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8436"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458"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19459"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19460"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482" name="Picture 6" descr="图片"/>
          <p:cNvPicPr>
            <a:picLocks noChangeAspect="1"/>
          </p:cNvPicPr>
          <p:nvPr userDrawn="1"/>
        </p:nvPicPr>
        <p:blipFill>
          <a:blip r:embed="rId3"/>
          <a:stretch>
            <a:fillRect/>
          </a:stretch>
        </p:blipFill>
        <p:spPr>
          <a:xfrm>
            <a:off x="0" y="6350"/>
            <a:ext cx="9144000" cy="6846888"/>
          </a:xfrm>
          <a:prstGeom prst="rect">
            <a:avLst/>
          </a:prstGeom>
          <a:noFill/>
          <a:ln w="9525">
            <a:noFill/>
          </a:ln>
        </p:spPr>
      </p:pic>
      <p:pic>
        <p:nvPicPr>
          <p:cNvPr id="20483" name="Picture 9" descr="19[1]"/>
          <p:cNvPicPr>
            <a:picLocks noChangeAspect="1"/>
          </p:cNvPicPr>
          <p:nvPr userDrawn="1"/>
        </p:nvPicPr>
        <p:blipFill>
          <a:blip r:embed="rId4"/>
          <a:srcRect l="61061"/>
          <a:stretch>
            <a:fillRect/>
          </a:stretch>
        </p:blipFill>
        <p:spPr>
          <a:xfrm>
            <a:off x="7956550" y="6273800"/>
            <a:ext cx="827088" cy="385763"/>
          </a:xfrm>
          <a:prstGeom prst="rect">
            <a:avLst/>
          </a:prstGeom>
          <a:noFill/>
          <a:ln w="9525">
            <a:noFill/>
          </a:ln>
        </p:spPr>
      </p:pic>
      <p:pic>
        <p:nvPicPr>
          <p:cNvPr id="20484" name="Picture 21"/>
          <p:cNvPicPr>
            <a:picLocks noChangeAspect="1"/>
          </p:cNvPicPr>
          <p:nvPr userDrawn="1"/>
        </p:nvPicPr>
        <p:blipFill>
          <a:blip r:embed="rId5"/>
          <a:srcRect r="23334" b="2000"/>
          <a:stretch>
            <a:fillRect/>
          </a:stretch>
        </p:blipFill>
        <p:spPr>
          <a:xfrm>
            <a:off x="5435600" y="6364288"/>
            <a:ext cx="2519363" cy="233362"/>
          </a:xfrm>
          <a:prstGeom prst="rect">
            <a:avLst/>
          </a:prstGeom>
          <a:noFill/>
          <a:ln w="12700">
            <a:noFill/>
          </a:ln>
        </p:spPr>
      </p:pic>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79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370388" y="765175"/>
            <a:ext cx="40386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20000"/>
              </a:spcAft>
              <a:buClrTx/>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274638"/>
            <a:ext cx="2125662" cy="58912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79388" y="274638"/>
            <a:ext cx="6229350" cy="5891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7" Type="http://schemas.openxmlformats.org/officeDocument/2006/relationships/theme" Target="../theme/theme10.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slideLayout" Target="../slideLayouts/slideLayout119.xml"/><Relationship Id="rId2" Type="http://schemas.openxmlformats.org/officeDocument/2006/relationships/slideLayout" Target="../slideLayouts/slideLayout101.xml"/><Relationship Id="rId19" Type="http://schemas.openxmlformats.org/officeDocument/2006/relationships/slideLayout" Target="../slideLayouts/slideLayout118.xml"/><Relationship Id="rId18" Type="http://schemas.openxmlformats.org/officeDocument/2006/relationships/slideLayout" Target="../slideLayouts/slideLayout117.xml"/><Relationship Id="rId17" Type="http://schemas.openxmlformats.org/officeDocument/2006/relationships/slideLayout" Target="../slideLayouts/slideLayout116.xml"/><Relationship Id="rId16" Type="http://schemas.openxmlformats.org/officeDocument/2006/relationships/slideLayout" Target="../slideLayouts/slideLayout115.xml"/><Relationship Id="rId15" Type="http://schemas.openxmlformats.org/officeDocument/2006/relationships/slideLayout" Target="../slideLayouts/slideLayout114.xml"/><Relationship Id="rId14" Type="http://schemas.openxmlformats.org/officeDocument/2006/relationships/slideLayout" Target="../slideLayouts/slideLayout113.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8.xml"/><Relationship Id="rId8" Type="http://schemas.openxmlformats.org/officeDocument/2006/relationships/slideLayout" Target="../slideLayouts/slideLayout127.xml"/><Relationship Id="rId7" Type="http://schemas.openxmlformats.org/officeDocument/2006/relationships/slideLayout" Target="../slideLayouts/slideLayout126.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3" Type="http://schemas.openxmlformats.org/officeDocument/2006/relationships/slideLayout" Target="../slideLayouts/slideLayout122.xml"/><Relationship Id="rId27" Type="http://schemas.openxmlformats.org/officeDocument/2006/relationships/theme" Target="../theme/theme11.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slideLayout" Target="../slideLayouts/slideLayout139.xml"/><Relationship Id="rId2" Type="http://schemas.openxmlformats.org/officeDocument/2006/relationships/slideLayout" Target="../slideLayouts/slideLayout121.xml"/><Relationship Id="rId19" Type="http://schemas.openxmlformats.org/officeDocument/2006/relationships/slideLayout" Target="../slideLayouts/slideLayout138.xml"/><Relationship Id="rId18" Type="http://schemas.openxmlformats.org/officeDocument/2006/relationships/slideLayout" Target="../slideLayouts/slideLayout137.xml"/><Relationship Id="rId17" Type="http://schemas.openxmlformats.org/officeDocument/2006/relationships/slideLayout" Target="../slideLayouts/slideLayout136.xml"/><Relationship Id="rId16" Type="http://schemas.openxmlformats.org/officeDocument/2006/relationships/slideLayout" Target="../slideLayouts/slideLayout135.xml"/><Relationship Id="rId15" Type="http://schemas.openxmlformats.org/officeDocument/2006/relationships/slideLayout" Target="../slideLayouts/slideLayout134.xml"/><Relationship Id="rId14" Type="http://schemas.openxmlformats.org/officeDocument/2006/relationships/slideLayout" Target="../slideLayouts/slideLayout133.xml"/><Relationship Id="rId13" Type="http://schemas.openxmlformats.org/officeDocument/2006/relationships/slideLayout" Target="../slideLayouts/slideLayout132.xml"/><Relationship Id="rId12" Type="http://schemas.openxmlformats.org/officeDocument/2006/relationships/slideLayout" Target="../slideLayouts/slideLayout131.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8.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7" Type="http://schemas.openxmlformats.org/officeDocument/2006/relationships/theme" Target="../theme/theme3.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7" Type="http://schemas.openxmlformats.org/officeDocument/2006/relationships/theme" Target="../theme/theme4.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7" Type="http://schemas.openxmlformats.org/officeDocument/2006/relationships/theme" Target="../theme/theme5.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7" Type="http://schemas.openxmlformats.org/officeDocument/2006/relationships/theme" Target="../theme/theme6.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7" Type="http://schemas.openxmlformats.org/officeDocument/2006/relationships/theme" Target="../theme/theme7.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7" Type="http://schemas.openxmlformats.org/officeDocument/2006/relationships/theme" Target="../theme/theme8.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7" Type="http://schemas.openxmlformats.org/officeDocument/2006/relationships/theme" Target="../theme/theme9.xml"/><Relationship Id="rId16" Type="http://schemas.openxmlformats.org/officeDocument/2006/relationships/image" Target="../media/image7.jpeg"/><Relationship Id="rId15" Type="http://schemas.openxmlformats.org/officeDocument/2006/relationships/image" Target="../media/image6.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5.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1028"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1029"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42" name="标题占位符 1"/>
          <p:cNvSpPr>
            <a:spLocks noGrp="1"/>
          </p:cNvSpPr>
          <p:nvPr>
            <p:ph type="title"/>
            <p:custDataLst>
              <p:tags r:id="rId21"/>
            </p:custDataLst>
          </p:nvPr>
        </p:nvSpPr>
        <p:spPr>
          <a:xfrm>
            <a:off x="501650" y="442913"/>
            <a:ext cx="8140700" cy="442912"/>
          </a:xfrm>
          <a:prstGeom prst="rect">
            <a:avLst/>
          </a:prstGeom>
          <a:noFill/>
          <a:ln w="9525">
            <a:noFill/>
          </a:ln>
        </p:spPr>
        <p:txBody>
          <a:bodyPr vert="horz" wrap="square" lIns="90170" tIns="46990" rIns="90170" bIns="46990" anchor="ctr"/>
          <a:p>
            <a:pPr lvl="0"/>
            <a:r>
              <a:rPr lang="zh-CN" altLang="en-US" dirty="0"/>
              <a:t>单击此处编辑母版标题样式</a:t>
            </a:r>
            <a:endParaRPr lang="zh-CN" altLang="en-US" dirty="0"/>
          </a:p>
        </p:txBody>
      </p:sp>
      <p:sp>
        <p:nvSpPr>
          <p:cNvPr id="10243" name="文本占位符 2"/>
          <p:cNvSpPr>
            <a:spLocks noGrp="1"/>
          </p:cNvSpPr>
          <p:nvPr>
            <p:ph type="body"/>
            <p:custDataLst>
              <p:tags r:id="rId22"/>
            </p:custDataLst>
          </p:nvPr>
        </p:nvSpPr>
        <p:spPr>
          <a:xfrm>
            <a:off x="501650" y="962025"/>
            <a:ext cx="8140700" cy="5387975"/>
          </a:xfrm>
          <a:prstGeom prst="rect">
            <a:avLst/>
          </a:prstGeom>
          <a:noFill/>
          <a:ln w="9525">
            <a:noFill/>
          </a:ln>
        </p:spPr>
        <p:txBody>
          <a:bodyPr vert="horz" wrap="square" lIns="90170" tIns="46990" rIns="90170" bIns="4699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4"/>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5"/>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266" name="标题占位符 1"/>
          <p:cNvSpPr>
            <a:spLocks noGrp="1"/>
          </p:cNvSpPr>
          <p:nvPr>
            <p:ph type="title"/>
            <p:custDataLst>
              <p:tags r:id="rId21"/>
            </p:custDataLst>
          </p:nvPr>
        </p:nvSpPr>
        <p:spPr>
          <a:xfrm>
            <a:off x="501650" y="442913"/>
            <a:ext cx="8140700" cy="442912"/>
          </a:xfrm>
          <a:prstGeom prst="rect">
            <a:avLst/>
          </a:prstGeom>
          <a:noFill/>
          <a:ln w="9525">
            <a:noFill/>
          </a:ln>
        </p:spPr>
        <p:txBody>
          <a:bodyPr vert="horz" wrap="square" lIns="90170" tIns="46990" rIns="90170" bIns="46990" anchor="ctr"/>
          <a:p>
            <a:pPr lvl="0"/>
            <a:r>
              <a:rPr lang="zh-CN" altLang="en-US" dirty="0"/>
              <a:t>单击此处编辑母版标题样式</a:t>
            </a:r>
            <a:endParaRPr lang="zh-CN" altLang="en-US" dirty="0"/>
          </a:p>
        </p:txBody>
      </p:sp>
      <p:sp>
        <p:nvSpPr>
          <p:cNvPr id="11267" name="文本占位符 2"/>
          <p:cNvSpPr>
            <a:spLocks noGrp="1"/>
          </p:cNvSpPr>
          <p:nvPr>
            <p:ph type="body"/>
            <p:custDataLst>
              <p:tags r:id="rId22"/>
            </p:custDataLst>
          </p:nvPr>
        </p:nvSpPr>
        <p:spPr>
          <a:xfrm>
            <a:off x="501650" y="962025"/>
            <a:ext cx="8140700" cy="5387975"/>
          </a:xfrm>
          <a:prstGeom prst="rect">
            <a:avLst/>
          </a:prstGeom>
          <a:noFill/>
          <a:ln w="9525">
            <a:noFill/>
          </a:ln>
        </p:spPr>
        <p:txBody>
          <a:bodyPr vert="horz" wrap="square" lIns="90170" tIns="46990" rIns="90170" bIns="4699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4"/>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5"/>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8" descr="未标题-1"/>
          <p:cNvPicPr>
            <a:picLocks noChangeAspect="1"/>
          </p:cNvPicPr>
          <p:nvPr userDrawn="1"/>
        </p:nvPicPr>
        <p:blipFill>
          <a:blip r:embed="rId12"/>
          <a:stretch>
            <a:fillRect/>
          </a:stretch>
        </p:blipFill>
        <p:spPr>
          <a:xfrm>
            <a:off x="33338" y="28575"/>
            <a:ext cx="9110662" cy="6800850"/>
          </a:xfrm>
          <a:prstGeom prst="rect">
            <a:avLst/>
          </a:prstGeom>
          <a:noFill/>
          <a:ln w="9525">
            <a:noFill/>
          </a:ln>
        </p:spPr>
      </p:pic>
      <p:pic>
        <p:nvPicPr>
          <p:cNvPr id="2051" name="Picture 6"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2052"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3074"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3076"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3077"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4098"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4100"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4101"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5122"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5124"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5125"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6146"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6148"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6149"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7170"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7172"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7173"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8194"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8196"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8197"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9218" name="Rectangle 19"/>
          <p:cNvSpPr txBox="1">
            <a:spLocks noGrp="1"/>
          </p:cNvSpPr>
          <p:nvPr userDrawn="1">
            <p:ph type="body"/>
          </p:nvPr>
        </p:nvSpPr>
        <p:spPr>
          <a:xfrm>
            <a:off x="179388" y="765175"/>
            <a:ext cx="8229600" cy="5400675"/>
          </a:xfrm>
          <a:prstGeom prst="rect">
            <a:avLst/>
          </a:prstGeom>
          <a:noFill/>
          <a:ln w="9525">
            <a:noFill/>
          </a:ln>
        </p:spPr>
        <p:txBody>
          <a:bodyPr anchor="t"/>
          <a:p>
            <a:pPr lvl="0" indent="-187325"/>
            <a:endParaRPr lang="zh-CN" altLang="zh-CN" dirty="0"/>
          </a:p>
        </p:txBody>
      </p:sp>
      <p:sp>
        <p:nvSpPr>
          <p:cNvPr id="2032642" name="Text Box 2"/>
          <p:cNvSpPr txBox="1">
            <a:spLocks noChangeArrowheads="1"/>
          </p:cNvSpPr>
          <p:nvPr/>
        </p:nvSpPr>
        <p:spPr bwMode="auto">
          <a:xfrm>
            <a:off x="187325" y="60325"/>
            <a:ext cx="7697788" cy="457200"/>
          </a:xfrm>
          <a:prstGeom prst="rect">
            <a:avLst/>
          </a:prstGeom>
          <a:noFill/>
          <a:ln w="9525" algn="ctr">
            <a:noFill/>
            <a:miter lim="800000"/>
          </a:ln>
          <a:effectLst>
            <a:outerShdw dist="28398" dir="3806097" algn="ctr" rotWithShape="0">
              <a:srgbClr val="000000">
                <a:alpha val="75999"/>
              </a:srgbClr>
            </a:outerShdw>
          </a:effectLst>
        </p:spPr>
        <p:txBody>
          <a:bodyPr anchor="ct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第</a:t>
            </a:r>
            <a:r>
              <a:rPr kumimoji="0" lang="en-US" altLang="zh-CN"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5</a:t>
            </a:r>
            <a:r>
              <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rPr>
              <a:t>单元  固定资产管理</a:t>
            </a:r>
            <a:endParaRPr kumimoji="0" lang="zh-CN" altLang="en-US" sz="40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pic>
        <p:nvPicPr>
          <p:cNvPr id="9220" name="Picture 8" descr="19[1]"/>
          <p:cNvPicPr>
            <a:picLocks noChangeAspect="1"/>
          </p:cNvPicPr>
          <p:nvPr userDrawn="1"/>
        </p:nvPicPr>
        <p:blipFill>
          <a:blip r:embed="rId13"/>
          <a:srcRect l="61061"/>
          <a:stretch>
            <a:fillRect/>
          </a:stretch>
        </p:blipFill>
        <p:spPr>
          <a:xfrm>
            <a:off x="7956550" y="6273800"/>
            <a:ext cx="827088" cy="385763"/>
          </a:xfrm>
          <a:prstGeom prst="rect">
            <a:avLst/>
          </a:prstGeom>
          <a:noFill/>
          <a:ln w="9525">
            <a:noFill/>
          </a:ln>
        </p:spPr>
      </p:pic>
      <p:pic>
        <p:nvPicPr>
          <p:cNvPr id="9221" name="Picture 21"/>
          <p:cNvPicPr>
            <a:picLocks noChangeAspect="1"/>
          </p:cNvPicPr>
          <p:nvPr userDrawn="1"/>
        </p:nvPicPr>
        <p:blipFill>
          <a:blip r:embed="rId14"/>
          <a:srcRect r="23334" b="2000"/>
          <a:stretch>
            <a:fillRect/>
          </a:stretch>
        </p:blipFill>
        <p:spPr>
          <a:xfrm>
            <a:off x="5435600" y="6364288"/>
            <a:ext cx="2519363" cy="233362"/>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2pPr>
      <a:lvl3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3pPr>
      <a:lvl4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4pPr>
      <a:lvl5pPr algn="l" rtl="0" eaLnBrk="0" fontAlgn="base" hangingPunct="0">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5pPr>
      <a:lvl6pPr marL="4572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6pPr>
      <a:lvl7pPr marL="9144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7pPr>
      <a:lvl8pPr marL="13716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8pPr>
      <a:lvl9pPr marL="1828800" algn="l" rtl="0" fontAlgn="base">
        <a:spcBef>
          <a:spcPct val="0"/>
        </a:spcBef>
        <a:spcAft>
          <a:spcPct val="0"/>
        </a:spcAft>
        <a:defRPr sz="3200" b="1">
          <a:solidFill>
            <a:srgbClr val="FF0000"/>
          </a:solidFill>
          <a:latin typeface="Times New Roman" panose="02020603050405020304" pitchFamily="18" charset="0"/>
          <a:ea typeface="黑体" panose="02010609060101010101" pitchFamily="49" charset="-122"/>
        </a:defRPr>
      </a:lvl9pPr>
    </p:titleStyle>
    <p:bodyStyle>
      <a:lvl1pPr marL="274955" indent="-187325" algn="l" rtl="0" eaLnBrk="0" fontAlgn="base" hangingPunct="0">
        <a:spcBef>
          <a:spcPct val="0"/>
        </a:spcBef>
        <a:spcAft>
          <a:spcPct val="20000"/>
        </a:spcAft>
        <a:buFont typeface="Wingdings" panose="05000000000000000000" pitchFamily="2" charset="2"/>
        <a:buBlip>
          <a:blip r:embed="rId15"/>
        </a:buBlip>
        <a:defRPr sz="2800" b="1">
          <a:solidFill>
            <a:schemeClr val="tx1"/>
          </a:solidFill>
          <a:latin typeface="+mn-lt"/>
          <a:ea typeface="+mn-ea"/>
          <a:cs typeface="+mn-cs"/>
        </a:defRPr>
      </a:lvl1pPr>
      <a:lvl2pPr marL="624205" indent="-170180" algn="l" rtl="0" eaLnBrk="0" fontAlgn="base" hangingPunct="0">
        <a:spcBef>
          <a:spcPct val="0"/>
        </a:spcBef>
        <a:spcAft>
          <a:spcPct val="20000"/>
        </a:spcAft>
        <a:buFont typeface="Wingdings" panose="05000000000000000000" pitchFamily="2" charset="2"/>
        <a:buBlip>
          <a:blip r:embed="rId16"/>
        </a:buBlip>
        <a:defRPr sz="2000" b="1">
          <a:solidFill>
            <a:schemeClr val="tx1"/>
          </a:solidFill>
          <a:latin typeface="+mn-lt"/>
          <a:ea typeface="+mn-ea"/>
        </a:defRPr>
      </a:lvl2pPr>
      <a:lvl3pPr marL="1986280" indent="-457200" algn="l" rtl="0" eaLnBrk="0" fontAlgn="base" hangingPunct="0">
        <a:spcBef>
          <a:spcPct val="20000"/>
        </a:spcBef>
        <a:spcAft>
          <a:spcPct val="0"/>
        </a:spcAft>
        <a:buFont typeface="Wingdings" panose="05000000000000000000" pitchFamily="2" charset="2"/>
        <a:buChar char="l"/>
        <a:defRPr sz="1400">
          <a:solidFill>
            <a:schemeClr val="tx1"/>
          </a:solidFill>
          <a:latin typeface="+mn-lt"/>
          <a:ea typeface="宋体" panose="02010600030101010101" pitchFamily="2" charset="-122"/>
        </a:defRPr>
      </a:lvl3pPr>
      <a:lvl4pPr marL="2546350" indent="-3810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宋体" panose="02010600030101010101" pitchFamily="2" charset="-122"/>
        </a:defRPr>
      </a:lvl4pPr>
      <a:lvl5pPr marL="3107055" indent="-3810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宋体" panose="02010600030101010101" pitchFamily="2" charset="-122"/>
        </a:defRPr>
      </a:lvl5pPr>
      <a:lvl6pPr marL="35642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6pPr>
      <a:lvl7pPr marL="40214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7pPr>
      <a:lvl8pPr marL="44786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8pPr>
      <a:lvl9pPr marL="4935855" indent="-381000" algn="l" rtl="0" fontAlgn="base">
        <a:spcBef>
          <a:spcPct val="20000"/>
        </a:spcBef>
        <a:spcAft>
          <a:spcPct val="0"/>
        </a:spcAft>
        <a:buFont typeface="Wingdings" panose="05000000000000000000" pitchFamily="2" charset="2"/>
        <a:defRPr sz="16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ags" Target="../tags/tag20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0.xml"/><Relationship Id="rId2" Type="http://schemas.openxmlformats.org/officeDocument/2006/relationships/tags" Target="../tags/tag204.xml"/><Relationship Id="rId1"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205.xml"/><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tags" Target="../tags/tag206.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207.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tags" Target="../tags/tag209.xml"/><Relationship Id="rId1" Type="http://schemas.openxmlformats.org/officeDocument/2006/relationships/tags" Target="../tags/tag20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tags" Target="../tags/tag210.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ags" Target="../tags/tag2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1621" name="Rectangle 5"/>
          <p:cNvSpPr>
            <a:spLocks noChangeArrowheads="1"/>
          </p:cNvSpPr>
          <p:nvPr/>
        </p:nvSpPr>
        <p:spPr bwMode="blackWhite">
          <a:xfrm>
            <a:off x="0" y="2794000"/>
            <a:ext cx="9144000" cy="1558290"/>
          </a:xfrm>
          <a:prstGeom prst="rect">
            <a:avLst/>
          </a:prstGeom>
          <a:solidFill>
            <a:schemeClr val="accent1">
              <a:lumMod val="20000"/>
              <a:lumOff val="80000"/>
            </a:schemeClr>
          </a:solidFill>
          <a:ln w="12700">
            <a:solidFill>
              <a:schemeClr val="tx1">
                <a:lumMod val="85000"/>
                <a:lumOff val="15000"/>
              </a:schemeClr>
            </a:solidFill>
            <a:miter lim="800000"/>
          </a:ln>
          <a:effectLst/>
        </p:spPr>
        <p:txBody>
          <a:bodyPr wrap="square">
            <a:spAutoFit/>
          </a:bodyP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ctr" defTabSz="914400" rtl="0" eaLnBrk="1" fontAlgn="base" latinLnBrk="0" hangingPunct="1">
              <a:lnSpc>
                <a:spcPct val="75000"/>
              </a:lnSpc>
              <a:spcBef>
                <a:spcPct val="20000"/>
              </a:spcBef>
              <a:spcAft>
                <a:spcPct val="0"/>
              </a:spcAft>
              <a:buClrTx/>
              <a:buSzTx/>
              <a:buFontTx/>
              <a:buNone/>
              <a:defRPr/>
            </a:pPr>
            <a:endParaRPr kumimoji="1" lang="zh-CN" altLang="en-US" sz="3600" b="1"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0" marR="0" lvl="0" indent="0" algn="ctr" defTabSz="914400" rtl="0" eaLnBrk="1" fontAlgn="base" latinLnBrk="0" hangingPunct="1">
              <a:lnSpc>
                <a:spcPct val="75000"/>
              </a:lnSpc>
              <a:spcBef>
                <a:spcPct val="20000"/>
              </a:spcBef>
              <a:spcAft>
                <a:spcPct val="0"/>
              </a:spcAft>
              <a:buClrTx/>
              <a:buSzTx/>
              <a:buFontTx/>
              <a:buNone/>
              <a:defRPr/>
            </a:pPr>
            <a:r>
              <a:rPr kumimoji="1" lang="zh-CN" altLang="en-US" sz="3600" b="1"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第</a:t>
            </a:r>
            <a:r>
              <a:rPr kumimoji="1" lang="en-US" altLang="zh-CN" sz="3600" b="1"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7</a:t>
            </a:r>
            <a:r>
              <a:rPr kumimoji="1" lang="zh-CN" altLang="en-US" sz="3600" b="1"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rPr>
              <a:t>单元    销售与收款管理</a:t>
            </a:r>
            <a:endParaRPr kumimoji="1" lang="zh-CN" altLang="en-US" sz="3600" b="1"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0" marR="0" lvl="0" indent="0" algn="ctr" defTabSz="914400" rtl="0" eaLnBrk="1" fontAlgn="base" latinLnBrk="0" hangingPunct="1">
              <a:lnSpc>
                <a:spcPct val="75000"/>
              </a:lnSpc>
              <a:spcBef>
                <a:spcPct val="20000"/>
              </a:spcBef>
              <a:spcAft>
                <a:spcPct val="0"/>
              </a:spcAft>
              <a:buClrTx/>
              <a:buSzTx/>
              <a:buFontTx/>
              <a:buNone/>
              <a:defRPr/>
            </a:pPr>
            <a:endParaRPr kumimoji="1" lang="zh-CN" altLang="zh-CN"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2" name="Rectangle 5"/>
          <p:cNvSpPr>
            <a:spLocks noChangeArrowheads="1"/>
          </p:cNvSpPr>
          <p:nvPr/>
        </p:nvSpPr>
        <p:spPr bwMode="blackWhite">
          <a:xfrm>
            <a:off x="0" y="1225550"/>
            <a:ext cx="9144000" cy="1568450"/>
          </a:xfrm>
          <a:prstGeom prst="rect">
            <a:avLst/>
          </a:prstGeom>
          <a:solidFill>
            <a:schemeClr val="accent1">
              <a:lumMod val="20000"/>
              <a:lumOff val="80000"/>
            </a:schemeClr>
          </a:solidFill>
          <a:ln w="12700">
            <a:solidFill>
              <a:schemeClr val="tx1"/>
            </a:solidFill>
            <a:miter lim="800000"/>
          </a:ln>
          <a:effectLst/>
        </p:spPr>
        <p:txBody>
          <a:bodyPr>
            <a:spAutoFit/>
          </a:bodyP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8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会计电算化技能</a:t>
            </a:r>
            <a:endParaRPr kumimoji="1" lang="zh-CN" altLang="en-US" sz="48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8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实训教程</a:t>
            </a:r>
            <a:endParaRPr kumimoji="1" lang="zh-CN" altLang="en-US" sz="4800" b="1" i="0" u="none" strike="noStrike" kern="1200" cap="none" spc="0" normalizeH="0" baseline="0" noProof="0" smtClean="0">
              <a:ln>
                <a:noFill/>
              </a:ln>
              <a:solidFill>
                <a:srgbClr val="CC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9873" name="Group 26"/>
          <p:cNvGrpSpPr/>
          <p:nvPr/>
        </p:nvGrpSpPr>
        <p:grpSpPr>
          <a:xfrm>
            <a:off x="1584325" y="1363663"/>
            <a:ext cx="6486525" cy="852487"/>
            <a:chOff x="1224" y="859"/>
            <a:chExt cx="4086" cy="537"/>
          </a:xfrm>
        </p:grpSpPr>
        <p:sp>
          <p:nvSpPr>
            <p:cNvPr id="1853594" name="Text Box 154">
              <a:hlinkClick r:id="rId1" action="ppaction://hlinksldjump"/>
            </p:cNvPr>
            <p:cNvSpPr txBox="1">
              <a:spLocks noChangeArrowheads="1"/>
            </p:cNvSpPr>
            <p:nvPr/>
          </p:nvSpPr>
          <p:spPr bwMode="auto">
            <a:xfrm>
              <a:off x="1739" y="859"/>
              <a:ext cx="3571" cy="406"/>
            </a:xfrm>
            <a:prstGeom prst="rect">
              <a:avLst/>
            </a:prstGeom>
            <a:noFill/>
            <a:ln w="9525" algn="ctr">
              <a:noFill/>
              <a:miter lim="800000"/>
            </a:ln>
            <a:effectLst/>
          </p:spPr>
          <p:txBody>
            <a:bodyPr wrap="none">
              <a:spAutoFit/>
            </a:bodyP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rPr>
                <a:t>7.1 </a:t>
              </a:r>
              <a:r>
                <a:rPr kumimoji="0" lang="zh-CN" altLang="en-US"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rPr>
                <a:t>销售与收款管理初始化</a:t>
              </a:r>
              <a:endParaRPr kumimoji="0" lang="zh-CN" altLang="en-US"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
          <p:nvSpPr>
            <p:cNvPr id="1853595" name="Line 155"/>
            <p:cNvSpPr>
              <a:spLocks noChangeShapeType="1"/>
            </p:cNvSpPr>
            <p:nvPr/>
          </p:nvSpPr>
          <p:spPr bwMode="auto">
            <a:xfrm>
              <a:off x="1631" y="1265"/>
              <a:ext cx="3608" cy="0"/>
            </a:xfrm>
            <a:prstGeom prst="line">
              <a:avLst/>
            </a:prstGeom>
            <a:noFill/>
            <a:ln w="44450">
              <a:solidFill>
                <a:schemeClr val="folHlink"/>
              </a:solidFill>
              <a:prstDash val="sysDot"/>
              <a:round/>
              <a:tailEnd type="oval"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853596" name="AutoShape 156"/>
            <p:cNvSpPr>
              <a:spLocks noChangeArrowheads="1"/>
            </p:cNvSpPr>
            <p:nvPr/>
          </p:nvSpPr>
          <p:spPr bwMode="gray">
            <a:xfrm>
              <a:off x="1224" y="1129"/>
              <a:ext cx="359" cy="267"/>
            </a:xfrm>
            <a:prstGeom prst="hexagon">
              <a:avLst>
                <a:gd name="adj" fmla="val 33614"/>
                <a:gd name="vf" fmla="val 115470"/>
              </a:avLst>
            </a:prstGeom>
            <a:gradFill rotWithShape="1">
              <a:gsLst>
                <a:gs pos="0">
                  <a:srgbClr val="FFCC00">
                    <a:gamma/>
                    <a:shade val="46275"/>
                    <a:invGamma/>
                  </a:srgbClr>
                </a:gs>
                <a:gs pos="100000">
                  <a:srgbClr val="FFCC00"/>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79877" name="Group 24"/>
          <p:cNvGrpSpPr/>
          <p:nvPr/>
        </p:nvGrpSpPr>
        <p:grpSpPr>
          <a:xfrm>
            <a:off x="1584325" y="2260600"/>
            <a:ext cx="5529263" cy="868363"/>
            <a:chOff x="1224" y="1424"/>
            <a:chExt cx="3483" cy="547"/>
          </a:xfrm>
        </p:grpSpPr>
        <p:sp>
          <p:nvSpPr>
            <p:cNvPr id="2" name="Text Box 158">
              <a:hlinkClick r:id="" action="ppaction://noaction"/>
            </p:cNvPr>
            <p:cNvSpPr txBox="1">
              <a:spLocks noChangeArrowheads="1"/>
            </p:cNvSpPr>
            <p:nvPr/>
          </p:nvSpPr>
          <p:spPr bwMode="auto">
            <a:xfrm>
              <a:off x="1822" y="1424"/>
              <a:ext cx="1987" cy="406"/>
            </a:xfrm>
            <a:prstGeom prst="rect">
              <a:avLst/>
            </a:prstGeom>
            <a:noFill/>
            <a:ln w="9525" algn="ctr">
              <a:noFill/>
              <a:miter lim="800000"/>
            </a:ln>
            <a:effectLst/>
          </p:spPr>
          <p:txBody>
            <a:bodyPr wrap="none">
              <a:spAutoFit/>
            </a:bodyPr>
            <a:lstStyle/>
            <a:p>
              <a:pPr marR="0" defTabSz="914400" eaLnBrk="0" hangingPunct="0">
                <a:buClrTx/>
                <a:buSzTx/>
                <a:buFontTx/>
                <a:defRPr/>
              </a:pPr>
              <a:r>
                <a:rPr kumimoji="0" lang="en-US" altLang="zh-CN" kern="1200" cap="none" spc="0" normalizeH="0" baseline="0" noProof="0" dirty="0">
                  <a:effectLst>
                    <a:outerShdw blurRad="38100" dist="38100" dir="2700000" algn="tl">
                      <a:srgbClr val="C0C0C0"/>
                    </a:outerShdw>
                  </a:effectLst>
                  <a:latin typeface="华文新魏" pitchFamily="2" charset="-122"/>
                  <a:ea typeface="华文新魏" pitchFamily="2" charset="-122"/>
                  <a:cs typeface="+mn-cs"/>
                  <a:hlinkClick r:id="" action="ppaction://noaction"/>
                </a:rPr>
                <a:t>7.2  </a:t>
              </a:r>
              <a:r>
                <a:rPr kumimoji="0" lang="zh-CN" altLang="en-US" kern="1200" cap="none" spc="0" normalizeH="0" baseline="0" noProof="0" dirty="0">
                  <a:effectLst>
                    <a:outerShdw blurRad="38100" dist="38100" dir="2700000" algn="tl">
                      <a:srgbClr val="C0C0C0"/>
                    </a:outerShdw>
                  </a:effectLst>
                  <a:latin typeface="华文新魏" pitchFamily="2" charset="-122"/>
                  <a:ea typeface="华文新魏" pitchFamily="2" charset="-122"/>
                  <a:cs typeface="+mn-cs"/>
                  <a:hlinkClick r:id="" action="ppaction://noaction"/>
                </a:rPr>
                <a:t>销售业务</a:t>
              </a:r>
              <a:r>
                <a:rPr kumimoji="0" lang="zh-CN" altLang="en-US" kern="1200" cap="none" spc="0" normalizeH="0" baseline="0" noProof="0" dirty="0">
                  <a:effectLst>
                    <a:outerShdw blurRad="38100" dist="38100" dir="2700000" algn="tl">
                      <a:srgbClr val="C0C0C0"/>
                    </a:outerShdw>
                  </a:effectLst>
                  <a:latin typeface="华文新魏" pitchFamily="2" charset="-122"/>
                  <a:ea typeface="华文新魏" pitchFamily="2" charset="-122"/>
                  <a:cs typeface="+mn-cs"/>
                  <a:hlinkClick r:id="" action="ppaction://noaction"/>
                </a:rPr>
                <a:t> </a:t>
              </a:r>
              <a:endParaRPr kumimoji="0" lang="zh-CN" altLang="en-US" kern="1200" cap="none" spc="0" normalizeH="0" baseline="0" noProof="0" dirty="0">
                <a:effectLst>
                  <a:outerShdw blurRad="38100" dist="38100" dir="2700000" algn="tl">
                    <a:srgbClr val="C0C0C0"/>
                  </a:outerShdw>
                </a:effectLst>
                <a:latin typeface="华文新魏" pitchFamily="2" charset="-122"/>
                <a:ea typeface="华文新魏" pitchFamily="2" charset="-122"/>
                <a:cs typeface="+mn-cs"/>
                <a:hlinkClick r:id="rId1" action="ppaction://hlinksldjump"/>
              </a:endParaRPr>
            </a:p>
          </p:txBody>
        </p:sp>
        <p:sp>
          <p:nvSpPr>
            <p:cNvPr id="1853599" name="Line 159"/>
            <p:cNvSpPr>
              <a:spLocks noChangeShapeType="1"/>
            </p:cNvSpPr>
            <p:nvPr/>
          </p:nvSpPr>
          <p:spPr bwMode="auto">
            <a:xfrm>
              <a:off x="1631" y="1840"/>
              <a:ext cx="3076" cy="0"/>
            </a:xfrm>
            <a:prstGeom prst="line">
              <a:avLst/>
            </a:prstGeom>
            <a:noFill/>
            <a:ln w="44450">
              <a:solidFill>
                <a:schemeClr val="folHlink"/>
              </a:solidFill>
              <a:prstDash val="sysDot"/>
              <a:round/>
              <a:tailEnd type="oval"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853600" name="AutoShape 160"/>
            <p:cNvSpPr>
              <a:spLocks noChangeArrowheads="1"/>
            </p:cNvSpPr>
            <p:nvPr/>
          </p:nvSpPr>
          <p:spPr bwMode="gray">
            <a:xfrm>
              <a:off x="1224" y="1704"/>
              <a:ext cx="359" cy="267"/>
            </a:xfrm>
            <a:prstGeom prst="hexagon">
              <a:avLst>
                <a:gd name="adj" fmla="val 33614"/>
                <a:gd name="vf" fmla="val 115470"/>
              </a:avLst>
            </a:prstGeom>
            <a:gradFill rotWithShape="1">
              <a:gsLst>
                <a:gs pos="0">
                  <a:srgbClr val="FF99CC">
                    <a:gamma/>
                    <a:shade val="46275"/>
                    <a:invGamma/>
                  </a:srgbClr>
                </a:gs>
                <a:gs pos="100000">
                  <a:srgbClr val="FF99CC"/>
                </a:gs>
              </a:gsLst>
              <a:path path="shape">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79881" name="Group 23"/>
          <p:cNvGrpSpPr/>
          <p:nvPr/>
        </p:nvGrpSpPr>
        <p:grpSpPr>
          <a:xfrm>
            <a:off x="1657350" y="3249613"/>
            <a:ext cx="5529263" cy="830262"/>
            <a:chOff x="1270" y="2047"/>
            <a:chExt cx="3483" cy="523"/>
          </a:xfrm>
        </p:grpSpPr>
        <p:sp>
          <p:nvSpPr>
            <p:cNvPr id="6158" name="Line 163"/>
            <p:cNvSpPr>
              <a:spLocks noChangeShapeType="1"/>
            </p:cNvSpPr>
            <p:nvPr/>
          </p:nvSpPr>
          <p:spPr bwMode="auto">
            <a:xfrm>
              <a:off x="1677" y="2439"/>
              <a:ext cx="3076" cy="0"/>
            </a:xfrm>
            <a:prstGeom prst="line">
              <a:avLst/>
            </a:prstGeom>
            <a:noFill/>
            <a:ln w="44450">
              <a:solidFill>
                <a:schemeClr val="folHlink"/>
              </a:solidFill>
              <a:prstDash val="sysDot"/>
              <a:round/>
              <a:tailEnd type="oval"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79883" name="AutoShape 164"/>
            <p:cNvSpPr/>
            <p:nvPr/>
          </p:nvSpPr>
          <p:spPr>
            <a:xfrm>
              <a:off x="1270" y="2303"/>
              <a:ext cx="359" cy="267"/>
            </a:xfrm>
            <a:prstGeom prst="hexagon">
              <a:avLst>
                <a:gd name="adj" fmla="val 33614"/>
                <a:gd name="vf" fmla="val 115470"/>
              </a:avLst>
            </a:prstGeom>
            <a:gradFill rotWithShape="1">
              <a:gsLst>
                <a:gs pos="0">
                  <a:srgbClr val="475E00"/>
                </a:gs>
                <a:gs pos="100000">
                  <a:srgbClr val="99CC00"/>
                </a:gs>
              </a:gsLst>
              <a:path path="shape">
                <a:fillToRect l="50000" t="50000" r="50000" b="50000"/>
              </a:path>
              <a:tileRect/>
            </a:gradFill>
            <a:ln w="9525">
              <a:noFill/>
            </a:ln>
          </p:spPr>
          <p:txBody>
            <a:bodyPr wrap="none" anchor="ctr"/>
            <a:p>
              <a:endParaRPr lang="zh-CN" altLang="en-US" sz="2400" dirty="0">
                <a:latin typeface="Arial" panose="020B0604020202020204" pitchFamily="34" charset="0"/>
                <a:ea typeface="微软雅黑" panose="020B0503020204020204" charset="-122"/>
              </a:endParaRPr>
            </a:p>
          </p:txBody>
        </p:sp>
        <p:sp>
          <p:nvSpPr>
            <p:cNvPr id="1853598" name="Text Box 158">
              <a:hlinkClick r:id="" action="ppaction://noaction"/>
            </p:cNvPr>
            <p:cNvSpPr txBox="1">
              <a:spLocks noChangeArrowheads="1"/>
            </p:cNvSpPr>
            <p:nvPr/>
          </p:nvSpPr>
          <p:spPr bwMode="auto">
            <a:xfrm>
              <a:off x="1837" y="2047"/>
              <a:ext cx="1987" cy="406"/>
            </a:xfrm>
            <a:prstGeom prst="rect">
              <a:avLst/>
            </a:prstGeom>
            <a:noFill/>
            <a:ln w="9525" algn="ctr">
              <a:noFill/>
              <a:miter lim="800000"/>
            </a:ln>
            <a:effectLst/>
          </p:spPr>
          <p:txBody>
            <a:bodyPr wrap="none">
              <a:spAutoFit/>
            </a:bodyPr>
            <a:lstStyle>
              <a:lvl1pPr eaLnBrk="0" hangingPunct="0">
                <a:defRPr kumimoji="1" sz="3600">
                  <a:solidFill>
                    <a:schemeClr val="tx1"/>
                  </a:solidFill>
                  <a:latin typeface="Times New Roman" panose="02020603050405020304" pitchFamily="18" charset="0"/>
                  <a:ea typeface="黑体" panose="02010609060101010101" pitchFamily="49" charset="-122"/>
                </a:defRPr>
              </a:lvl1pPr>
              <a:lvl2pPr marL="742950" indent="-285750" eaLnBrk="0" hangingPunct="0">
                <a:defRPr kumimoji="1" sz="3600">
                  <a:solidFill>
                    <a:schemeClr val="tx1"/>
                  </a:solidFill>
                  <a:latin typeface="Times New Roman" panose="02020603050405020304" pitchFamily="18" charset="0"/>
                  <a:ea typeface="黑体" panose="02010609060101010101" pitchFamily="49" charset="-122"/>
                </a:defRPr>
              </a:lvl2pPr>
              <a:lvl3pPr marL="1143000" indent="-228600" eaLnBrk="0" hangingPunct="0">
                <a:defRPr kumimoji="1" sz="3600">
                  <a:solidFill>
                    <a:schemeClr val="tx1"/>
                  </a:solidFill>
                  <a:latin typeface="Times New Roman" panose="02020603050405020304" pitchFamily="18" charset="0"/>
                  <a:ea typeface="黑体" panose="02010609060101010101" pitchFamily="49" charset="-122"/>
                </a:defRPr>
              </a:lvl3pPr>
              <a:lvl4pPr marL="1600200" indent="-228600" eaLnBrk="0" hangingPunct="0">
                <a:defRPr kumimoji="1" sz="3600">
                  <a:solidFill>
                    <a:schemeClr val="tx1"/>
                  </a:solidFill>
                  <a:latin typeface="Times New Roman" panose="02020603050405020304" pitchFamily="18" charset="0"/>
                  <a:ea typeface="黑体" panose="02010609060101010101" pitchFamily="49" charset="-122"/>
                </a:defRPr>
              </a:lvl4pPr>
              <a:lvl5pPr marL="2057400" indent="-228600" eaLnBrk="0" hangingPunct="0">
                <a:defRPr kumimoji="1" sz="3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hlinkClick r:id="" action="ppaction://noaction"/>
                </a:rPr>
                <a:t>7.3  </a:t>
              </a:r>
              <a:r>
                <a:rPr kumimoji="0" lang="zh-CN" altLang="en-US"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hlinkClick r:id="" action="ppaction://noaction"/>
                </a:rPr>
                <a:t>收款业务 </a:t>
              </a:r>
              <a:endParaRPr kumimoji="0" lang="zh-CN" altLang="en-US" sz="3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华文新魏" pitchFamily="2" charset="-122"/>
                <a:cs typeface="+mn-cs"/>
                <a:hlinkClick r:id="" action="ppaction://noaction"/>
              </a:endParaRPr>
            </a:p>
          </p:txBody>
        </p:sp>
      </p:gr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AutoShape 9"/>
          <p:cNvSpPr/>
          <p:nvPr/>
        </p:nvSpPr>
        <p:spPr>
          <a:xfrm>
            <a:off x="561975" y="1344930"/>
            <a:ext cx="7879080" cy="4893945"/>
          </a:xfrm>
          <a:prstGeom prst="roundRect">
            <a:avLst>
              <a:gd name="adj" fmla="val 16667"/>
            </a:avLst>
          </a:prstGeom>
          <a:solidFill>
            <a:srgbClr val="AA71FF"/>
          </a:solidFill>
          <a:ln w="9525">
            <a:noFill/>
          </a:ln>
        </p:spPr>
        <p:txBody>
          <a:bodyPr anchor="t"/>
          <a:p>
            <a:pPr algn="just"/>
            <a:endParaRPr lang="zh-CN" altLang="en-US" sz="2400" b="1" dirty="0">
              <a:latin typeface="楷体_GB2312" pitchFamily="49" charset="-122"/>
              <a:ea typeface="楷体_GB2312" pitchFamily="49" charset="-122"/>
            </a:endParaRPr>
          </a:p>
        </p:txBody>
      </p:sp>
      <p:sp>
        <p:nvSpPr>
          <p:cNvPr id="2035722" name="AutoShape 10">
            <a:hlinkClick r:id="rId1" action="ppaction://hlinksldjump" highlightClick="1"/>
          </p:cNvPr>
          <p:cNvSpPr>
            <a:spLocks noChangeArrowheads="1"/>
          </p:cNvSpPr>
          <p:nvPr/>
        </p:nvSpPr>
        <p:spPr bwMode="auto">
          <a:xfrm>
            <a:off x="7956550" y="5876925"/>
            <a:ext cx="828675" cy="361950"/>
          </a:xfrm>
          <a:prstGeom prst="actionButtonBackPrevious">
            <a:avLst/>
          </a:prstGeom>
          <a:gradFill rotWithShape="1">
            <a:gsLst>
              <a:gs pos="0">
                <a:srgbClr val="00FFCC"/>
              </a:gs>
              <a:gs pos="100000">
                <a:schemeClr val="bg1"/>
              </a:gs>
            </a:gsLst>
            <a:path path="rect">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1923" name="Text Box 3"/>
          <p:cNvSpPr txBox="1"/>
          <p:nvPr/>
        </p:nvSpPr>
        <p:spPr>
          <a:xfrm>
            <a:off x="432435" y="461645"/>
            <a:ext cx="8137525" cy="583565"/>
          </a:xfrm>
          <a:prstGeom prst="rect">
            <a:avLst/>
          </a:prstGeom>
          <a:noFill/>
          <a:ln w="9525">
            <a:noFill/>
          </a:ln>
        </p:spPr>
        <p:txBody>
          <a:bodyPr anchor="t">
            <a:spAutoFit/>
          </a:bodyPr>
          <a:p>
            <a:pPr marL="342900" indent="-342900">
              <a:spcAft>
                <a:spcPct val="20000"/>
              </a:spcAft>
              <a:buClr>
                <a:srgbClr val="FF0000"/>
              </a:buClr>
              <a:buSzPct val="120000"/>
            </a:pPr>
            <a:r>
              <a:rPr lang="en-US" altLang="zh-CN" sz="3200" b="1" dirty="0">
                <a:latin typeface="Arial" panose="020B0604020202020204" pitchFamily="34" charset="0"/>
                <a:ea typeface="微软雅黑" panose="020B0503020204020204" charset="-122"/>
              </a:rPr>
              <a:t>7.1  </a:t>
            </a:r>
            <a:r>
              <a:rPr lang="zh-CN" altLang="en-US" sz="3200" b="1" dirty="0">
                <a:latin typeface="Arial" panose="020B0604020202020204" pitchFamily="34" charset="0"/>
                <a:ea typeface="微软雅黑" panose="020B0503020204020204" charset="-122"/>
                <a:sym typeface="+mn-ea"/>
              </a:rPr>
              <a:t>销售与收款管理</a:t>
            </a:r>
            <a:r>
              <a:rPr lang="zh-CN" altLang="en-US" sz="3200" b="1" dirty="0">
                <a:latin typeface="Arial" panose="020B0604020202020204" pitchFamily="34" charset="0"/>
                <a:ea typeface="微软雅黑" panose="020B0503020204020204" charset="-122"/>
              </a:rPr>
              <a:t>初始化</a:t>
            </a:r>
            <a:endParaRPr lang="zh-CN" altLang="en-US" sz="3200" dirty="0">
              <a:latin typeface="黑体" panose="02010609060101010101" pitchFamily="49" charset="-122"/>
              <a:ea typeface="微软雅黑" panose="020B0503020204020204" charset="-122"/>
            </a:endParaRPr>
          </a:p>
        </p:txBody>
      </p:sp>
      <p:sp>
        <p:nvSpPr>
          <p:cNvPr id="81924" name="Rectangle 10"/>
          <p:cNvSpPr/>
          <p:nvPr/>
        </p:nvSpPr>
        <p:spPr>
          <a:xfrm>
            <a:off x="781685" y="1404303"/>
            <a:ext cx="7580313" cy="4615815"/>
          </a:xfrm>
          <a:prstGeom prst="rect">
            <a:avLst/>
          </a:prstGeom>
          <a:noFill/>
          <a:ln w="12700">
            <a:noFill/>
          </a:ln>
        </p:spPr>
        <p:txBody>
          <a:bodyPr wrap="square" anchor="ctr">
            <a:spAutoFit/>
          </a:bodyPr>
          <a:p>
            <a:pPr>
              <a:lnSpc>
                <a:spcPct val="150000"/>
              </a:lnSpc>
            </a:pPr>
            <a:r>
              <a:rPr lang="zh-CN" altLang="en-US" sz="2800" b="1" dirty="0">
                <a:latin typeface="宋体" panose="02010600030101010101" pitchFamily="2" charset="-122"/>
                <a:ea typeface="宋体" panose="02010600030101010101" pitchFamily="2" charset="-122"/>
              </a:rPr>
              <a:t>任务导入：</a:t>
            </a:r>
            <a:endParaRPr lang="zh-CN" altLang="en-US" sz="2800" dirty="0">
              <a:latin typeface="宋体" panose="02010600030101010101" pitchFamily="2" charset="-122"/>
              <a:ea typeface="宋体" panose="02010600030101010101" pitchFamily="2" charset="-122"/>
            </a:endParaRPr>
          </a:p>
          <a:p>
            <a:pPr>
              <a:lnSpc>
                <a:spcPct val="150000"/>
              </a:lnSpc>
            </a:pPr>
            <a:r>
              <a:rPr lang="zh-CN" altLang="en-US"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sym typeface="+mn-ea"/>
              </a:rPr>
              <a:t>宏信公司自</a:t>
            </a:r>
            <a:r>
              <a:rPr lang="en-US" altLang="zh-CN" sz="2800" dirty="0">
                <a:latin typeface="宋体" panose="02010600030101010101" pitchFamily="2" charset="-122"/>
                <a:ea typeface="宋体" panose="02010600030101010101" pitchFamily="2" charset="-122"/>
                <a:sym typeface="+mn-ea"/>
              </a:rPr>
              <a:t>2016</a:t>
            </a:r>
            <a:r>
              <a:rPr lang="zh-CN" altLang="en-US" sz="2800" dirty="0">
                <a:latin typeface="宋体" panose="02010600030101010101" pitchFamily="2" charset="-122"/>
                <a:ea typeface="宋体" panose="02010600030101010101" pitchFamily="2" charset="-122"/>
                <a:sym typeface="+mn-ea"/>
              </a:rPr>
              <a:t>年</a:t>
            </a:r>
            <a:r>
              <a:rPr lang="en-US" altLang="zh-CN" sz="2800" dirty="0">
                <a:latin typeface="宋体" panose="02010600030101010101" pitchFamily="2" charset="-122"/>
                <a:ea typeface="宋体" panose="02010600030101010101" pitchFamily="2" charset="-122"/>
                <a:sym typeface="+mn-ea"/>
              </a:rPr>
              <a:t>1</a:t>
            </a:r>
            <a:r>
              <a:rPr lang="zh-CN" altLang="en-US" sz="2800" dirty="0">
                <a:latin typeface="宋体" panose="02010600030101010101" pitchFamily="2" charset="-122"/>
                <a:ea typeface="宋体" panose="02010600030101010101" pitchFamily="2" charset="-122"/>
                <a:sym typeface="+mn-ea"/>
              </a:rPr>
              <a:t>月启用畅捷通</a:t>
            </a:r>
            <a:r>
              <a:rPr lang="en-US" altLang="zh-CN" sz="2800" dirty="0">
                <a:latin typeface="宋体" panose="02010600030101010101" pitchFamily="2" charset="-122"/>
                <a:ea typeface="宋体" panose="02010600030101010101" pitchFamily="2" charset="-122"/>
                <a:sym typeface="+mn-ea"/>
              </a:rPr>
              <a:t>T3</a:t>
            </a:r>
            <a:r>
              <a:rPr lang="zh-CN" altLang="en-US" sz="2800" dirty="0">
                <a:latin typeface="宋体" panose="02010600030101010101" pitchFamily="2" charset="-122"/>
                <a:ea typeface="宋体" panose="02010600030101010101" pitchFamily="2" charset="-122"/>
                <a:sym typeface="+mn-ea"/>
              </a:rPr>
              <a:t>管理软件中的“购销存管理”系统和“核算”系统。现在首先需要了解购销存系统中“销售与收款”业务在进行日常业务处理之前还需要做好哪些准备工作？具体了解销售系统控制参数的设置及期初余额与总账系统期初余额的关系怎样？</a:t>
            </a:r>
            <a:endParaRPr lang="zh-CN" altLang="en-US" sz="2800" dirty="0">
              <a:latin typeface="宋体" panose="02010600030101010101" pitchFamily="2" charset="-122"/>
              <a:ea typeface="宋体" panose="02010600030101010101" pitchFamily="2" charset="-122"/>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AutoShape 9"/>
          <p:cNvSpPr/>
          <p:nvPr/>
        </p:nvSpPr>
        <p:spPr>
          <a:xfrm>
            <a:off x="561975" y="1903413"/>
            <a:ext cx="7878763" cy="4335462"/>
          </a:xfrm>
          <a:prstGeom prst="roundRect">
            <a:avLst>
              <a:gd name="adj" fmla="val 16667"/>
            </a:avLst>
          </a:prstGeom>
          <a:solidFill>
            <a:srgbClr val="AA71FF"/>
          </a:solidFill>
          <a:ln w="9525">
            <a:noFill/>
          </a:ln>
        </p:spPr>
        <p:txBody>
          <a:bodyPr anchor="t"/>
          <a:p>
            <a:pPr algn="just"/>
            <a:endParaRPr lang="zh-CN" altLang="en-US" sz="2400" b="1" dirty="0">
              <a:latin typeface="楷体_GB2312" pitchFamily="49" charset="-122"/>
              <a:ea typeface="楷体_GB2312" pitchFamily="49" charset="-122"/>
            </a:endParaRPr>
          </a:p>
        </p:txBody>
      </p:sp>
      <p:sp>
        <p:nvSpPr>
          <p:cNvPr id="2035722" name="AutoShape 10">
            <a:hlinkClick r:id="rId1" action="ppaction://hlinksldjump" highlightClick="1"/>
          </p:cNvPr>
          <p:cNvSpPr>
            <a:spLocks noChangeArrowheads="1"/>
          </p:cNvSpPr>
          <p:nvPr/>
        </p:nvSpPr>
        <p:spPr bwMode="auto">
          <a:xfrm>
            <a:off x="7956550" y="5876925"/>
            <a:ext cx="828675" cy="361950"/>
          </a:xfrm>
          <a:prstGeom prst="actionButtonBackPrevious">
            <a:avLst/>
          </a:prstGeom>
          <a:gradFill rotWithShape="1">
            <a:gsLst>
              <a:gs pos="0">
                <a:srgbClr val="00FFCC"/>
              </a:gs>
              <a:gs pos="100000">
                <a:schemeClr val="bg1"/>
              </a:gs>
            </a:gsLst>
            <a:path path="rect">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2948" name="Rectangle 10"/>
          <p:cNvSpPr/>
          <p:nvPr/>
        </p:nvSpPr>
        <p:spPr>
          <a:xfrm>
            <a:off x="819150" y="1714977"/>
            <a:ext cx="7366000" cy="3969385"/>
          </a:xfrm>
          <a:prstGeom prst="rect">
            <a:avLst/>
          </a:prstGeom>
          <a:noFill/>
          <a:ln w="12700">
            <a:noFill/>
          </a:ln>
        </p:spPr>
        <p:txBody>
          <a:bodyPr wrap="square" anchor="ctr">
            <a:spAutoFit/>
          </a:bodyPr>
          <a:p>
            <a:pPr>
              <a:lnSpc>
                <a:spcPct val="150000"/>
              </a:lnSpc>
            </a:pPr>
            <a:r>
              <a:rPr lang="zh-CN" altLang="en-US" sz="2800" b="1" dirty="0">
                <a:latin typeface="楷体_GB2312" pitchFamily="49" charset="-122"/>
                <a:ea typeface="楷体_GB2312" pitchFamily="49" charset="-122"/>
                <a:sym typeface="+mn-ea"/>
              </a:rPr>
              <a:t>任务</a:t>
            </a: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：查看销售系统控制参数</a:t>
            </a:r>
            <a:endParaRPr lang="zh-CN" altLang="en-US" sz="2800" b="1" dirty="0">
              <a:latin typeface="楷体_GB2312" pitchFamily="49" charset="-122"/>
              <a:ea typeface="楷体_GB2312" pitchFamily="49" charset="-122"/>
            </a:endParaRPr>
          </a:p>
          <a:p>
            <a:pPr>
              <a:lnSpc>
                <a:spcPct val="150000"/>
              </a:lnSpc>
            </a:pPr>
            <a:r>
              <a:rPr lang="zh-CN" altLang="en-US" sz="2800" b="1" dirty="0">
                <a:latin typeface="楷体_GB2312" pitchFamily="49" charset="-122"/>
                <a:ea typeface="楷体_GB2312" pitchFamily="49" charset="-122"/>
                <a:sym typeface="+mn-ea"/>
              </a:rPr>
              <a:t>    查看销售系统控制参数中业务控制是否已经选择了</a:t>
            </a:r>
            <a:r>
              <a:rPr lang="zh-CN" altLang="en-US" sz="2800" b="1" dirty="0">
                <a:ea typeface="楷体_GB2312" pitchFamily="49" charset="-122"/>
                <a:sym typeface="+mn-ea"/>
              </a:rPr>
              <a:t>“</a:t>
            </a:r>
            <a:r>
              <a:rPr lang="zh-CN" altLang="en-US" sz="2800" b="1" dirty="0">
                <a:latin typeface="楷体_GB2312" pitchFamily="49" charset="-122"/>
                <a:ea typeface="楷体_GB2312" pitchFamily="49" charset="-122"/>
                <a:sym typeface="+mn-ea"/>
              </a:rPr>
              <a:t>允许零出库</a:t>
            </a:r>
            <a:r>
              <a:rPr lang="zh-CN" altLang="en-US" sz="2800" b="1" dirty="0">
                <a:ea typeface="楷体_GB2312" pitchFamily="49" charset="-122"/>
                <a:sym typeface="+mn-ea"/>
              </a:rPr>
              <a:t>”</a:t>
            </a:r>
            <a:r>
              <a:rPr lang="zh-CN" altLang="en-US" sz="2800" b="1" dirty="0">
                <a:latin typeface="楷体_GB2312" pitchFamily="49" charset="-122"/>
                <a:ea typeface="楷体_GB2312" pitchFamily="49" charset="-122"/>
                <a:sym typeface="+mn-ea"/>
              </a:rPr>
              <a:t>。将存货核算系统进行期初记账。</a:t>
            </a:r>
            <a:endParaRPr lang="zh-CN" altLang="en-US" sz="2800" b="1" dirty="0">
              <a:latin typeface="楷体_GB2312" pitchFamily="49" charset="-122"/>
              <a:ea typeface="楷体_GB2312" pitchFamily="49" charset="-122"/>
            </a:endParaRPr>
          </a:p>
          <a:p>
            <a:pPr>
              <a:lnSpc>
                <a:spcPct val="150000"/>
              </a:lnSpc>
            </a:pPr>
            <a:r>
              <a:rPr lang="zh-CN" altLang="en-US" sz="2800" b="1" dirty="0">
                <a:latin typeface="楷体_GB2312" pitchFamily="49" charset="-122"/>
                <a:ea typeface="楷体_GB2312" pitchFamily="49" charset="-122"/>
                <a:sym typeface="+mn-ea"/>
              </a:rPr>
              <a:t>    注：先恢复光盘中</a:t>
            </a:r>
            <a:r>
              <a:rPr lang="zh-CN" altLang="en-US" sz="2800" b="1" dirty="0">
                <a:ea typeface="楷体_GB2312" pitchFamily="49" charset="-122"/>
                <a:sym typeface="+mn-ea"/>
              </a:rPr>
              <a:t>“</a:t>
            </a:r>
            <a:r>
              <a:rPr lang="en-US" altLang="zh-CN" sz="2800" b="1" dirty="0">
                <a:latin typeface="楷体_GB2312" pitchFamily="49" charset="-122"/>
                <a:ea typeface="楷体_GB2312" pitchFamily="49" charset="-122"/>
                <a:sym typeface="+mn-ea"/>
              </a:rPr>
              <a:t>010</a:t>
            </a:r>
            <a:r>
              <a:rPr lang="zh-CN" altLang="en-US" sz="2800" b="1" dirty="0">
                <a:latin typeface="楷体_GB2312" pitchFamily="49" charset="-122"/>
                <a:ea typeface="楷体_GB2312" pitchFamily="49" charset="-122"/>
                <a:sym typeface="+mn-ea"/>
              </a:rPr>
              <a:t>例题账套备份</a:t>
            </a:r>
            <a:r>
              <a:rPr lang="en-US" altLang="zh-CN" sz="2800" b="1" dirty="0">
                <a:latin typeface="楷体_GB2312" pitchFamily="49" charset="-122"/>
                <a:ea typeface="楷体_GB2312" pitchFamily="49" charset="-122"/>
                <a:sym typeface="+mn-ea"/>
              </a:rPr>
              <a:t>/</a:t>
            </a:r>
            <a:r>
              <a:rPr lang="zh-CN" altLang="en-US" sz="2800" b="1" dirty="0">
                <a:latin typeface="楷体_GB2312" pitchFamily="49" charset="-122"/>
                <a:ea typeface="楷体_GB2312" pitchFamily="49" charset="-122"/>
                <a:sym typeface="+mn-ea"/>
              </a:rPr>
              <a:t>第</a:t>
            </a:r>
            <a:r>
              <a:rPr lang="en-US" altLang="zh-CN" sz="2800" b="1" dirty="0">
                <a:latin typeface="楷体_GB2312" pitchFamily="49" charset="-122"/>
                <a:ea typeface="楷体_GB2312" pitchFamily="49" charset="-122"/>
                <a:sym typeface="+mn-ea"/>
              </a:rPr>
              <a:t>6</a:t>
            </a:r>
            <a:r>
              <a:rPr lang="zh-CN" altLang="en-US" sz="2800" b="1" dirty="0">
                <a:latin typeface="楷体_GB2312" pitchFamily="49" charset="-122"/>
                <a:ea typeface="楷体_GB2312" pitchFamily="49" charset="-122"/>
                <a:sym typeface="+mn-ea"/>
              </a:rPr>
              <a:t>单元</a:t>
            </a:r>
            <a:r>
              <a:rPr lang="zh-CN" altLang="en-US" sz="2800" b="1" dirty="0">
                <a:ea typeface="楷体_GB2312" pitchFamily="49" charset="-122"/>
                <a:sym typeface="+mn-ea"/>
              </a:rPr>
              <a:t>”</a:t>
            </a:r>
            <a:r>
              <a:rPr lang="zh-CN" altLang="en-US" sz="2800" b="1" dirty="0">
                <a:latin typeface="楷体_GB2312" pitchFamily="49" charset="-122"/>
                <a:ea typeface="楷体_GB2312" pitchFamily="49" charset="-122"/>
                <a:sym typeface="+mn-ea"/>
              </a:rPr>
              <a:t>备份再完成此任务。</a:t>
            </a:r>
            <a:endParaRPr lang="zh-CN" altLang="en-US" sz="2800" dirty="0">
              <a:latin typeface="宋体" panose="02010600030101010101" pitchFamily="2" charset="-122"/>
              <a:ea typeface="宋体" panose="02010600030101010101" pitchFamily="2" charset="-122"/>
            </a:endParaRPr>
          </a:p>
        </p:txBody>
      </p:sp>
      <p:sp>
        <p:nvSpPr>
          <p:cNvPr id="81923" name="Text Box 3"/>
          <p:cNvSpPr txBox="1"/>
          <p:nvPr/>
        </p:nvSpPr>
        <p:spPr>
          <a:xfrm>
            <a:off x="358775" y="942975"/>
            <a:ext cx="8137525" cy="583565"/>
          </a:xfrm>
          <a:prstGeom prst="rect">
            <a:avLst/>
          </a:prstGeom>
          <a:noFill/>
          <a:ln w="9525">
            <a:noFill/>
          </a:ln>
        </p:spPr>
        <p:txBody>
          <a:bodyPr anchor="t">
            <a:spAutoFit/>
          </a:bodyPr>
          <a:p>
            <a:pPr marL="342900" indent="-342900">
              <a:spcAft>
                <a:spcPct val="20000"/>
              </a:spcAft>
              <a:buClr>
                <a:srgbClr val="FF0000"/>
              </a:buClr>
              <a:buSzPct val="120000"/>
            </a:pPr>
            <a:r>
              <a:rPr lang="en-US" altLang="zh-CN" sz="3200" b="1" dirty="0">
                <a:latin typeface="Arial" panose="020B0604020202020204" pitchFamily="34" charset="0"/>
                <a:ea typeface="微软雅黑" panose="020B0503020204020204" charset="-122"/>
              </a:rPr>
              <a:t>7.1  </a:t>
            </a:r>
            <a:r>
              <a:rPr lang="zh-CN" altLang="en-US" sz="3200" b="1" dirty="0">
                <a:latin typeface="Arial" panose="020B0604020202020204" pitchFamily="34" charset="0"/>
                <a:ea typeface="微软雅黑" panose="020B0503020204020204" charset="-122"/>
                <a:sym typeface="+mn-ea"/>
              </a:rPr>
              <a:t>销售与收款管理</a:t>
            </a:r>
            <a:r>
              <a:rPr lang="zh-CN" altLang="en-US" sz="3200" b="1" dirty="0">
                <a:latin typeface="Arial" panose="020B0604020202020204" pitchFamily="34" charset="0"/>
                <a:ea typeface="微软雅黑" panose="020B0503020204020204" charset="-122"/>
              </a:rPr>
              <a:t>初始化</a:t>
            </a:r>
            <a:endParaRPr lang="zh-CN" altLang="en-US" sz="3200" dirty="0">
              <a:latin typeface="黑体" panose="02010609060101010101" pitchFamily="49" charset="-122"/>
              <a:ea typeface="微软雅黑" panose="020B0503020204020204" charset="-122"/>
            </a:endParaRPr>
          </a:p>
        </p:txBody>
      </p:sp>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5722" name="AutoShape 10">
            <a:hlinkClick r:id="rId1" action="ppaction://hlinksldjump" highlightClick="1"/>
          </p:cNvPr>
          <p:cNvSpPr>
            <a:spLocks noChangeArrowheads="1"/>
          </p:cNvSpPr>
          <p:nvPr/>
        </p:nvSpPr>
        <p:spPr bwMode="auto">
          <a:xfrm>
            <a:off x="7956550" y="5876925"/>
            <a:ext cx="828675" cy="361950"/>
          </a:xfrm>
          <a:prstGeom prst="actionButtonBackPrevious">
            <a:avLst/>
          </a:prstGeom>
          <a:gradFill rotWithShape="1">
            <a:gsLst>
              <a:gs pos="0">
                <a:srgbClr val="00FFCC"/>
              </a:gs>
              <a:gs pos="100000">
                <a:schemeClr val="bg1"/>
              </a:gs>
            </a:gsLst>
            <a:path path="rect">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1923" name="Text Box 3"/>
          <p:cNvSpPr txBox="1"/>
          <p:nvPr/>
        </p:nvSpPr>
        <p:spPr>
          <a:xfrm>
            <a:off x="358775" y="942975"/>
            <a:ext cx="8137525" cy="583565"/>
          </a:xfrm>
          <a:prstGeom prst="rect">
            <a:avLst/>
          </a:prstGeom>
          <a:noFill/>
          <a:ln w="9525">
            <a:noFill/>
          </a:ln>
        </p:spPr>
        <p:txBody>
          <a:bodyPr anchor="t">
            <a:spAutoFit/>
          </a:bodyPr>
          <a:p>
            <a:pPr marL="342900" indent="-342900">
              <a:spcAft>
                <a:spcPct val="20000"/>
              </a:spcAft>
              <a:buClr>
                <a:srgbClr val="FF0000"/>
              </a:buClr>
              <a:buSzPct val="120000"/>
            </a:pPr>
            <a:r>
              <a:rPr lang="en-US" altLang="zh-CN" sz="3200" b="1" dirty="0">
                <a:latin typeface="Arial" panose="020B0604020202020204" pitchFamily="34" charset="0"/>
                <a:ea typeface="微软雅黑" panose="020B0503020204020204" charset="-122"/>
              </a:rPr>
              <a:t>7.1  </a:t>
            </a:r>
            <a:r>
              <a:rPr lang="zh-CN" altLang="en-US" sz="3200" b="1" dirty="0">
                <a:latin typeface="Arial" panose="020B0604020202020204" pitchFamily="34" charset="0"/>
                <a:ea typeface="微软雅黑" panose="020B0503020204020204" charset="-122"/>
                <a:sym typeface="+mn-ea"/>
              </a:rPr>
              <a:t>销售与收款管理</a:t>
            </a:r>
            <a:r>
              <a:rPr lang="zh-CN" altLang="en-US" sz="3200" b="1" dirty="0">
                <a:latin typeface="Arial" panose="020B0604020202020204" pitchFamily="34" charset="0"/>
                <a:ea typeface="微软雅黑" panose="020B0503020204020204" charset="-122"/>
              </a:rPr>
              <a:t>初始化</a:t>
            </a:r>
            <a:endParaRPr lang="zh-CN" altLang="en-US" sz="3200" dirty="0">
              <a:latin typeface="黑体" panose="02010609060101010101" pitchFamily="49" charset="-122"/>
              <a:ea typeface="微软雅黑" panose="020B0503020204020204" charset="-122"/>
            </a:endParaRPr>
          </a:p>
        </p:txBody>
      </p:sp>
      <p:sp>
        <p:nvSpPr>
          <p:cNvPr id="75781" name="Rectangle 5"/>
          <p:cNvSpPr>
            <a:spLocks noChangeArrowheads="1"/>
          </p:cNvSpPr>
          <p:nvPr/>
        </p:nvSpPr>
        <p:spPr bwMode="blackWhite">
          <a:xfrm>
            <a:off x="904558" y="2613978"/>
            <a:ext cx="7591425" cy="163004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alpha val="20000"/>
                      </a:schemeClr>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1pPr>
            <a:lvl2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2pPr>
            <a:lvl3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3pPr>
            <a:lvl4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4pPr>
            <a:lvl5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34620" algn="l"/>
                <a:tab pos="366395" algn="l"/>
                <a:tab pos="461645" algn="l"/>
              </a:tabLst>
              <a:defRPr/>
            </a:pPr>
            <a:r>
              <a:rPr kumimoji="1" lang="en-US" altLang="zh-CN"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知识要点</a:t>
            </a:r>
            <a:r>
              <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134620" algn="l"/>
                <a:tab pos="366395" algn="l"/>
                <a:tab pos="461645" algn="l"/>
              </a:tabLst>
              <a:defRPr/>
            </a:pPr>
            <a:endPar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Ø"/>
              <a:tabLst>
                <a:tab pos="134620" algn="l"/>
                <a:tab pos="366395" algn="l"/>
                <a:tab pos="461645" algn="l"/>
              </a:tabLst>
              <a:defRPr/>
            </a:pPr>
            <a:r>
              <a:rPr lang="zh-CN" altLang="en-US" sz="2000" b="1" dirty="0">
                <a:latin typeface="楷体_GB2312" pitchFamily="49" charset="-122"/>
                <a:ea typeface="楷体_GB2312" pitchFamily="49" charset="-122"/>
                <a:sym typeface="+mn-ea"/>
              </a:rPr>
              <a:t>在使用销售系统前应仔细了解销售管理系统的控制参数，如果不需要另行设置，则可以默认系统已经设置好的控制参数。</a:t>
            </a:r>
            <a:endParaRPr kumimoji="1"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87042" name="Rectangle 6"/>
          <p:cNvSpPr/>
          <p:nvPr/>
        </p:nvSpPr>
        <p:spPr>
          <a:xfrm>
            <a:off x="779463" y="1904365"/>
            <a:ext cx="1462087" cy="396875"/>
          </a:xfrm>
          <a:prstGeom prst="rect">
            <a:avLst/>
          </a:prstGeom>
          <a:noFill/>
          <a:ln w="12700">
            <a:noFill/>
          </a:ln>
        </p:spPr>
        <p:txBody>
          <a:bodyPr wrap="none" anchor="ctr">
            <a:spAutoFit/>
          </a:bodyPr>
          <a:p>
            <a:pPr eaLnBrk="0" hangingPunct="0"/>
            <a:r>
              <a:rPr lang="en-US" altLang="zh-CN" sz="2000" b="1" dirty="0">
                <a:latin typeface="Times New Roman" panose="02020603050405020304" pitchFamily="18" charset="0"/>
                <a:ea typeface="黑体" panose="02010609060101010101" pitchFamily="49" charset="-122"/>
              </a:rPr>
              <a:t>【</a:t>
            </a:r>
            <a:r>
              <a:rPr lang="zh-CN" altLang="en-US" sz="2000" b="1" dirty="0">
                <a:latin typeface="Times New Roman" panose="02020603050405020304" pitchFamily="18" charset="0"/>
                <a:ea typeface="黑体" panose="02010609060101010101" pitchFamily="49" charset="-122"/>
              </a:rPr>
              <a:t>做中学</a:t>
            </a:r>
            <a:r>
              <a:rPr lang="en-US" altLang="zh-CN" sz="2000" b="1" dirty="0">
                <a:latin typeface="Times New Roman" panose="02020603050405020304" pitchFamily="18" charset="0"/>
                <a:ea typeface="黑体" panose="02010609060101010101" pitchFamily="49" charset="-122"/>
              </a:rPr>
              <a:t>】</a:t>
            </a:r>
            <a:endParaRPr lang="en-US" altLang="zh-CN" sz="2000" b="1" dirty="0">
              <a:latin typeface="Times New Roman" panose="02020603050405020304" pitchFamily="18" charset="0"/>
              <a:ea typeface="黑体" panose="02010609060101010101" pitchFamily="49" charset="-122"/>
            </a:endParaRPr>
          </a:p>
        </p:txBody>
      </p:sp>
    </p:spTree>
    <p:custDataLst>
      <p:tags r:id="rId2"/>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AutoShape 9"/>
          <p:cNvSpPr/>
          <p:nvPr/>
        </p:nvSpPr>
        <p:spPr>
          <a:xfrm>
            <a:off x="776605" y="1633220"/>
            <a:ext cx="7990205" cy="4488180"/>
          </a:xfrm>
          <a:prstGeom prst="roundRect">
            <a:avLst>
              <a:gd name="adj" fmla="val 16667"/>
            </a:avLst>
          </a:prstGeom>
          <a:solidFill>
            <a:srgbClr val="AA71FF"/>
          </a:solidFill>
          <a:ln w="9525">
            <a:noFill/>
          </a:ln>
        </p:spPr>
        <p:txBody>
          <a:bodyPr anchor="t"/>
          <a:p>
            <a:pPr algn="just"/>
            <a:endParaRPr lang="zh-CN" altLang="en-US" sz="2400" b="1" dirty="0">
              <a:latin typeface="楷体_GB2312" pitchFamily="49" charset="-122"/>
              <a:ea typeface="楷体_GB2312" pitchFamily="49" charset="-122"/>
            </a:endParaRPr>
          </a:p>
        </p:txBody>
      </p:sp>
      <p:sp>
        <p:nvSpPr>
          <p:cNvPr id="86018" name="Rectangle 6"/>
          <p:cNvSpPr/>
          <p:nvPr/>
        </p:nvSpPr>
        <p:spPr>
          <a:xfrm>
            <a:off x="776288" y="976313"/>
            <a:ext cx="1462087" cy="396875"/>
          </a:xfrm>
          <a:prstGeom prst="rect">
            <a:avLst/>
          </a:prstGeom>
          <a:noFill/>
          <a:ln w="12700">
            <a:noFill/>
          </a:ln>
        </p:spPr>
        <p:txBody>
          <a:bodyPr wrap="none" anchor="ctr">
            <a:spAutoFit/>
          </a:bodyPr>
          <a:p>
            <a:pPr eaLnBrk="0" hangingPunct="0"/>
            <a:r>
              <a:rPr lang="en-US" altLang="zh-CN" sz="2000" b="1" dirty="0">
                <a:latin typeface="Times New Roman" panose="02020603050405020304" pitchFamily="18" charset="0"/>
                <a:ea typeface="黑体" panose="02010609060101010101" pitchFamily="49" charset="-122"/>
              </a:rPr>
              <a:t>【</a:t>
            </a:r>
            <a:r>
              <a:rPr lang="zh-CN" altLang="en-US" sz="2000" b="1" dirty="0">
                <a:latin typeface="Times New Roman" panose="02020603050405020304" pitchFamily="18" charset="0"/>
                <a:ea typeface="黑体" panose="02010609060101010101" pitchFamily="49" charset="-122"/>
              </a:rPr>
              <a:t>做中学</a:t>
            </a:r>
            <a:r>
              <a:rPr lang="en-US" altLang="zh-CN" sz="2000" b="1" dirty="0">
                <a:latin typeface="Times New Roman" panose="02020603050405020304" pitchFamily="18" charset="0"/>
                <a:ea typeface="黑体" panose="02010609060101010101" pitchFamily="49" charset="-122"/>
              </a:rPr>
              <a:t>】</a:t>
            </a:r>
            <a:endParaRPr lang="en-US" altLang="zh-CN" sz="2000" b="1" dirty="0">
              <a:latin typeface="Times New Roman" panose="02020603050405020304" pitchFamily="18" charset="0"/>
              <a:ea typeface="黑体" panose="02010609060101010101" pitchFamily="49" charset="-122"/>
            </a:endParaRPr>
          </a:p>
        </p:txBody>
      </p:sp>
      <p:sp>
        <p:nvSpPr>
          <p:cNvPr id="86019" name="Rectangle 7"/>
          <p:cNvSpPr/>
          <p:nvPr/>
        </p:nvSpPr>
        <p:spPr>
          <a:xfrm>
            <a:off x="1938655" y="1632585"/>
            <a:ext cx="5666105" cy="1014730"/>
          </a:xfrm>
          <a:prstGeom prst="rect">
            <a:avLst/>
          </a:prstGeom>
          <a:noFill/>
          <a:ln w="12700">
            <a:noFill/>
          </a:ln>
        </p:spPr>
        <p:txBody>
          <a:bodyPr wrap="square" anchor="t">
            <a:spAutoFit/>
          </a:bodyPr>
          <a:p>
            <a:pPr>
              <a:lnSpc>
                <a:spcPct val="150000"/>
              </a:lnSpc>
            </a:pPr>
            <a:r>
              <a:rPr lang="zh-CN" altLang="en-US" sz="2000" b="1" dirty="0">
                <a:latin typeface="楷体_GB2312" pitchFamily="49" charset="-122"/>
                <a:ea typeface="楷体_GB2312" pitchFamily="49" charset="-122"/>
                <a:sym typeface="+mn-ea"/>
              </a:rPr>
              <a:t>任务</a:t>
            </a:r>
            <a:r>
              <a:rPr lang="en-US" altLang="zh-CN" sz="2000" b="1" dirty="0">
                <a:latin typeface="楷体_GB2312" pitchFamily="49" charset="-122"/>
                <a:ea typeface="楷体_GB2312" pitchFamily="49" charset="-122"/>
                <a:sym typeface="+mn-ea"/>
              </a:rPr>
              <a:t>2</a:t>
            </a:r>
            <a:r>
              <a:rPr lang="zh-CN" altLang="en-US" sz="2000" b="1" dirty="0">
                <a:latin typeface="楷体_GB2312" pitchFamily="49" charset="-122"/>
                <a:ea typeface="楷体_GB2312" pitchFamily="49" charset="-122"/>
                <a:sym typeface="+mn-ea"/>
              </a:rPr>
              <a:t>：录入应收款期初余额并与总账对账</a:t>
            </a:r>
            <a:endParaRPr lang="zh-CN" altLang="en-US" sz="2000" b="1" dirty="0">
              <a:latin typeface="楷体_GB2312" pitchFamily="49" charset="-122"/>
              <a:ea typeface="楷体_GB2312" pitchFamily="49" charset="-122"/>
            </a:endParaRPr>
          </a:p>
          <a:p>
            <a:pPr>
              <a:lnSpc>
                <a:spcPct val="150000"/>
              </a:lnSpc>
            </a:pPr>
            <a:r>
              <a:rPr lang="zh-CN" altLang="en-US" sz="2000" b="1" dirty="0">
                <a:latin typeface="楷体_GB2312" pitchFamily="49" charset="-122"/>
                <a:ea typeface="楷体_GB2312" pitchFamily="49" charset="-122"/>
                <a:sym typeface="+mn-ea"/>
              </a:rPr>
              <a:t>       应收款期初余额如下表所示：</a:t>
            </a:r>
            <a:endParaRPr lang="en-US" altLang="zh-CN" sz="1800" b="1" u="sng" dirty="0">
              <a:latin typeface="楷体_GB2312" pitchFamily="49" charset="-122"/>
              <a:ea typeface="楷体_GB2312" pitchFamily="49" charset="-122"/>
            </a:endParaRPr>
          </a:p>
        </p:txBody>
      </p:sp>
      <p:sp>
        <p:nvSpPr>
          <p:cNvPr id="81923" name="Text Box 3"/>
          <p:cNvSpPr txBox="1"/>
          <p:nvPr/>
        </p:nvSpPr>
        <p:spPr>
          <a:xfrm>
            <a:off x="393065" y="393065"/>
            <a:ext cx="8137525" cy="583565"/>
          </a:xfrm>
          <a:prstGeom prst="rect">
            <a:avLst/>
          </a:prstGeom>
          <a:noFill/>
          <a:ln w="9525">
            <a:noFill/>
          </a:ln>
        </p:spPr>
        <p:txBody>
          <a:bodyPr anchor="t">
            <a:spAutoFit/>
          </a:bodyPr>
          <a:p>
            <a:pPr marL="342900" indent="-342900">
              <a:spcAft>
                <a:spcPct val="20000"/>
              </a:spcAft>
              <a:buClr>
                <a:srgbClr val="FF0000"/>
              </a:buClr>
              <a:buSzPct val="120000"/>
            </a:pPr>
            <a:r>
              <a:rPr lang="en-US" altLang="zh-CN" sz="3200" b="1" dirty="0">
                <a:latin typeface="Arial" panose="020B0604020202020204" pitchFamily="34" charset="0"/>
                <a:ea typeface="微软雅黑" panose="020B0503020204020204" charset="-122"/>
              </a:rPr>
              <a:t>7.1  </a:t>
            </a:r>
            <a:r>
              <a:rPr lang="zh-CN" altLang="en-US" sz="3200" b="1" dirty="0">
                <a:latin typeface="Arial" panose="020B0604020202020204" pitchFamily="34" charset="0"/>
                <a:ea typeface="微软雅黑" panose="020B0503020204020204" charset="-122"/>
                <a:sym typeface="+mn-ea"/>
              </a:rPr>
              <a:t>销售与收款管理</a:t>
            </a:r>
            <a:r>
              <a:rPr lang="zh-CN" altLang="en-US" sz="3200" b="1" dirty="0">
                <a:latin typeface="Arial" panose="020B0604020202020204" pitchFamily="34" charset="0"/>
                <a:ea typeface="微软雅黑" panose="020B0503020204020204" charset="-122"/>
              </a:rPr>
              <a:t>初始化</a:t>
            </a:r>
            <a:endParaRPr lang="zh-CN" altLang="en-US" sz="3200" dirty="0">
              <a:latin typeface="黑体" panose="02010609060101010101" pitchFamily="49" charset="-122"/>
              <a:ea typeface="微软雅黑" panose="020B0503020204020204" charset="-122"/>
            </a:endParaRPr>
          </a:p>
        </p:txBody>
      </p:sp>
      <p:graphicFrame>
        <p:nvGraphicFramePr>
          <p:cNvPr id="109630" name="Group 62"/>
          <p:cNvGraphicFramePr>
            <a:graphicFrameLocks noGrp="1"/>
          </p:cNvGraphicFramePr>
          <p:nvPr>
            <p:custDataLst>
              <p:tags r:id="rId1"/>
            </p:custDataLst>
          </p:nvPr>
        </p:nvGraphicFramePr>
        <p:xfrm>
          <a:off x="900113" y="2997200"/>
          <a:ext cx="7489825" cy="1376681"/>
        </p:xfrm>
        <a:graphic>
          <a:graphicData uri="http://schemas.openxmlformats.org/drawingml/2006/table">
            <a:tbl>
              <a:tblPr/>
              <a:tblGrid>
                <a:gridCol w="749300"/>
                <a:gridCol w="749300"/>
                <a:gridCol w="747712"/>
                <a:gridCol w="849313"/>
                <a:gridCol w="828675"/>
                <a:gridCol w="569912"/>
                <a:gridCol w="749300"/>
                <a:gridCol w="747713"/>
                <a:gridCol w="749300"/>
                <a:gridCol w="749300"/>
              </a:tblGrid>
              <a:tr h="459105">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_GB2312" pitchFamily="49" charset="-122"/>
                          <a:ea typeface="楷体_GB2312" pitchFamily="49" charset="-122"/>
                        </a:rPr>
                        <a:t>单据类型 </a:t>
                      </a:r>
                      <a:endParaRPr kumimoji="0" lang="zh-CN" altLang="en-US" sz="1200" b="1"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发票号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时间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客户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存货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数量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单价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税率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金额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rPr>
                        <a:t>会计科目 </a:t>
                      </a:r>
                      <a:endParaRPr kumimoji="0" lang="zh-CN" altLang="en-US" sz="1200" b="1"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销售专用发票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15211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楷体_GB2312" pitchFamily="49" charset="-122"/>
                          <a:ea typeface="楷体_GB2312" pitchFamily="49" charset="-122"/>
                        </a:rPr>
                        <a:t>2015-11-6 </a:t>
                      </a:r>
                      <a:endPar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玖邦公司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XYA</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产品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4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12300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17%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57564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应收账款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销售专用发票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15243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dirty="0" smtClean="0">
                          <a:ln>
                            <a:noFill/>
                          </a:ln>
                          <a:solidFill>
                            <a:schemeClr val="tx1"/>
                          </a:solidFill>
                          <a:effectLst/>
                          <a:latin typeface="楷体_GB2312" pitchFamily="49" charset="-122"/>
                          <a:ea typeface="楷体_GB2312" pitchFamily="49" charset="-122"/>
                        </a:rPr>
                        <a:t>2015-11-11 </a:t>
                      </a:r>
                      <a:endParaRPr kumimoji="0" lang="zh-CN" altLang="en-US" sz="1200" b="0" i="0" u="none" strike="noStrike" cap="none" normalizeH="0" baseline="0" dirty="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英华公司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XYB</a:t>
                      </a: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产品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6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8800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17%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en-US" altLang="zh-CN" sz="1200" b="0" i="0" u="none" strike="noStrike" cap="none" normalizeH="0" baseline="0" smtClean="0">
                          <a:ln>
                            <a:noFill/>
                          </a:ln>
                          <a:solidFill>
                            <a:schemeClr val="tx1"/>
                          </a:solidFill>
                          <a:effectLst/>
                          <a:latin typeface="楷体_GB2312" pitchFamily="49" charset="-122"/>
                          <a:ea typeface="楷体_GB2312" pitchFamily="49" charset="-122"/>
                        </a:rPr>
                        <a:t>61776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7630" eaLnBrk="0" hangingPunct="0">
                        <a:spcAft>
                          <a:spcPct val="20000"/>
                        </a:spcAft>
                        <a:buFont typeface="Wingdings" panose="05000000000000000000" pitchFamily="2" charset="2"/>
                        <a:defRPr sz="2400" b="1">
                          <a:solidFill>
                            <a:schemeClr val="tx1"/>
                          </a:solidFill>
                          <a:latin typeface="Times New Roman" panose="02020603050405020304" pitchFamily="18" charset="0"/>
                          <a:ea typeface="黑体" panose="02010609060101010101" pitchFamily="49" charset="-122"/>
                        </a:defRPr>
                      </a:lvl1pPr>
                      <a:lvl2pPr marL="454025" eaLnBrk="0" hangingPunct="0">
                        <a:spcAft>
                          <a:spcPct val="20000"/>
                        </a:spcAft>
                        <a:buFont typeface="Wingdings" panose="05000000000000000000" pitchFamily="2" charset="2"/>
                        <a:defRPr b="1">
                          <a:solidFill>
                            <a:schemeClr val="tx1"/>
                          </a:solidFill>
                          <a:latin typeface="Times New Roman" panose="02020603050405020304" pitchFamily="18" charset="0"/>
                          <a:ea typeface="黑体" panose="02010609060101010101" pitchFamily="49" charset="-122"/>
                        </a:defRPr>
                      </a:lvl2pPr>
                      <a:lvl3pPr marL="1529080" eaLnBrk="0" hangingPunct="0">
                        <a:spcBef>
                          <a:spcPct val="20000"/>
                        </a:spcBef>
                        <a:buFont typeface="Wingdings" panose="05000000000000000000" pitchFamily="2" charset="2"/>
                        <a:defRPr sz="1200">
                          <a:solidFill>
                            <a:schemeClr val="tx1"/>
                          </a:solidFill>
                          <a:latin typeface="Times New Roman" panose="02020603050405020304" pitchFamily="18" charset="0"/>
                          <a:ea typeface="宋体" panose="02010600030101010101" pitchFamily="2" charset="-122"/>
                        </a:defRPr>
                      </a:lvl3pPr>
                      <a:lvl4pPr marL="2165350" eaLnBrk="0" hangingPunct="0">
                        <a:spcBef>
                          <a:spcPct val="20000"/>
                        </a:spcBef>
                        <a:buFont typeface="Wingdings" panose="05000000000000000000" pitchFamily="2" charset="2"/>
                        <a:defRPr>
                          <a:solidFill>
                            <a:schemeClr val="tx1"/>
                          </a:solidFill>
                          <a:latin typeface="Times New Roman" panose="02020603050405020304" pitchFamily="18" charset="0"/>
                          <a:ea typeface="宋体" panose="02010600030101010101" pitchFamily="2" charset="-122"/>
                        </a:defRPr>
                      </a:lvl4pPr>
                      <a:lvl5pPr marL="2726055" eaLnBrk="0" hangingPunct="0">
                        <a:spcBef>
                          <a:spcPct val="20000"/>
                        </a:spcBef>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5pPr>
                      <a:lvl6pPr marL="31832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6pPr>
                      <a:lvl7pPr marL="36404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7pPr>
                      <a:lvl8pPr marL="40976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8pPr>
                      <a:lvl9pPr marL="4554855" eaLnBrk="0" fontAlgn="base" hangingPunct="0">
                        <a:spcBef>
                          <a:spcPct val="20000"/>
                        </a:spcBef>
                        <a:spcAft>
                          <a:spcPct val="0"/>
                        </a:spcAft>
                        <a:buFont typeface="Wingdings" panose="05000000000000000000" pitchFamily="2" charset="2"/>
                        <a:defRPr sz="1400">
                          <a:solidFill>
                            <a:schemeClr val="tx1"/>
                          </a:solidFill>
                          <a:latin typeface="Times New Roman" panose="02020603050405020304" pitchFamily="18" charset="0"/>
                          <a:ea typeface="宋体" panose="02010600030101010101" pitchFamily="2" charset="-122"/>
                        </a:defRPr>
                      </a:lvl9pPr>
                    </a:lstStyle>
                    <a:p>
                      <a:pPr marL="87630" marR="0" lvl="0" indent="0" algn="ctr" defTabSz="914400" rtl="0" eaLnBrk="0" fontAlgn="base" latinLnBrk="0" hangingPunct="0">
                        <a:lnSpc>
                          <a:spcPct val="100000"/>
                        </a:lnSpc>
                        <a:spcBef>
                          <a:spcPct val="0"/>
                        </a:spcBef>
                        <a:spcAft>
                          <a:spcPct val="20000"/>
                        </a:spcAft>
                        <a:buClrTx/>
                        <a:buSzTx/>
                        <a:buFont typeface="Wingdings" panose="05000000000000000000" pitchFamily="2" charset="2"/>
                        <a:buNone/>
                      </a:pPr>
                      <a:r>
                        <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rPr>
                        <a:t>应收账款 </a:t>
                      </a:r>
                      <a:endParaRPr kumimoji="0" lang="zh-CN" altLang="en-US" sz="1200" b="0" i="0" u="none" strike="noStrike" cap="none" normalizeH="0" baseline="0" smtClean="0">
                        <a:ln>
                          <a:noFill/>
                        </a:ln>
                        <a:solidFill>
                          <a:schemeClr val="tx1"/>
                        </a:solidFill>
                        <a:effectLst/>
                        <a:latin typeface="楷体_GB2312" pitchFamily="49" charset="-122"/>
                        <a:ea typeface="楷体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81" name="Rectangle 5"/>
          <p:cNvSpPr>
            <a:spLocks noChangeArrowheads="1"/>
          </p:cNvSpPr>
          <p:nvPr/>
        </p:nvSpPr>
        <p:spPr bwMode="blackWhite">
          <a:xfrm>
            <a:off x="938848" y="1871345"/>
            <a:ext cx="7591425" cy="393827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alpha val="20000"/>
                      </a:schemeClr>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1pPr>
            <a:lvl2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2pPr>
            <a:lvl3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3pPr>
            <a:lvl4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4pPr>
            <a:lvl5pPr eaLnBrk="0" hangingPunct="0">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5pPr>
            <a:lvl6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6pPr>
            <a:lvl7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7pPr>
            <a:lvl8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8pPr>
            <a:lvl9pPr eaLnBrk="0" fontAlgn="base" hangingPunct="0">
              <a:spcBef>
                <a:spcPct val="0"/>
              </a:spcBef>
              <a:spcAft>
                <a:spcPct val="0"/>
              </a:spcAft>
              <a:tabLst>
                <a:tab pos="134620" algn="l"/>
                <a:tab pos="366395" algn="l"/>
                <a:tab pos="461645" algn="l"/>
              </a:tabLst>
              <a:defRPr kumimoji="1" sz="3600">
                <a:solidFill>
                  <a:schemeClr val="tx1"/>
                </a:solidFill>
                <a:latin typeface="Times New Roman" panose="020206030504050203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34620" algn="l"/>
                <a:tab pos="366395" algn="l"/>
                <a:tab pos="461645" algn="l"/>
              </a:tabLst>
              <a:defRPr/>
            </a:pPr>
            <a:r>
              <a:rPr kumimoji="1" lang="en-US" altLang="zh-CN"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知识要点</a:t>
            </a:r>
            <a:r>
              <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134620" algn="l"/>
                <a:tab pos="366395" algn="l"/>
                <a:tab pos="461645" algn="l"/>
              </a:tabLst>
              <a:defRPr/>
            </a:pPr>
            <a:endParaRPr kumimoji="1" lang="en-US" altLang="zh-CN" sz="20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Ø"/>
              <a:tabLst>
                <a:tab pos="134620" algn="l"/>
                <a:tab pos="366395" algn="l"/>
                <a:tab pos="461645" algn="l"/>
              </a:tabLst>
              <a:defRPr/>
            </a:pPr>
            <a:r>
              <a:rPr lang="zh-CN" altLang="en-US" sz="2000" b="1" dirty="0">
                <a:latin typeface="楷体_GB2312" pitchFamily="49" charset="-122"/>
                <a:ea typeface="楷体_GB2312" pitchFamily="49" charset="-122"/>
                <a:sym typeface="+mn-ea"/>
              </a:rPr>
              <a:t>正向表示销售发票为蓝字发票，而负向则表示红字销售发票。</a:t>
            </a:r>
            <a:endParaRPr lang="zh-CN" altLang="en-US" sz="2000" b="1" dirty="0">
              <a:latin typeface="楷体_GB2312" pitchFamily="49" charset="-122"/>
              <a:ea typeface="楷体_GB2312" pitchFamily="49" charset="-122"/>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Ø"/>
              <a:tabLst>
                <a:tab pos="134620" algn="l"/>
                <a:tab pos="366395" algn="l"/>
                <a:tab pos="461645" algn="l"/>
              </a:tabLst>
              <a:defRPr/>
            </a:pPr>
            <a:r>
              <a:rPr lang="zh-CN" altLang="en-US" sz="2000" b="1" dirty="0">
                <a:latin typeface="楷体_GB2312" pitchFamily="49" charset="-122"/>
                <a:ea typeface="楷体_GB2312" pitchFamily="49" charset="-122"/>
                <a:sym typeface="+mn-ea"/>
              </a:rPr>
              <a:t>期初销售发票保存完毕之后，系统自动在制单人和审核人栏目上签字，该发票不需要单独审核。</a:t>
            </a:r>
            <a:endParaRPr lang="zh-CN" altLang="en-US" sz="2000" b="1" dirty="0">
              <a:latin typeface="楷体_GB2312" pitchFamily="49" charset="-122"/>
              <a:ea typeface="楷体_GB2312" pitchFamily="49" charset="-122"/>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Ø"/>
              <a:tabLst>
                <a:tab pos="134620" algn="l"/>
                <a:tab pos="366395" algn="l"/>
                <a:tab pos="461645" algn="l"/>
              </a:tabLst>
              <a:defRPr/>
            </a:pPr>
            <a:r>
              <a:rPr lang="zh-CN" altLang="en-US" sz="2000" b="1" dirty="0">
                <a:latin typeface="楷体_GB2312" pitchFamily="49" charset="-122"/>
                <a:ea typeface="楷体_GB2312" pitchFamily="49" charset="-122"/>
                <a:sym typeface="+mn-ea"/>
              </a:rPr>
              <a:t>如果应收期初和总账期初的差额不为零，则说明销售系统和总账系统的期初数据不一致，需要查找差距，修改至平衡为止，然后才能展开销售日常业务。</a:t>
            </a:r>
            <a:endParaRPr lang="zh-CN" altLang="en-US" sz="2000" b="1" dirty="0">
              <a:latin typeface="楷体_GB2312" pitchFamily="49" charset="-122"/>
              <a:ea typeface="楷体_GB2312" pitchFamily="49" charset="-122"/>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charset="0"/>
              <a:buChar char="Ø"/>
              <a:tabLst>
                <a:tab pos="134620" algn="l"/>
                <a:tab pos="366395" algn="l"/>
                <a:tab pos="461645" algn="l"/>
              </a:tabLst>
              <a:defRPr/>
            </a:pPr>
            <a:endParaRPr kumimoji="1" lang="zh-CN" altLang="en-US" sz="20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87042" name="Rectangle 6"/>
          <p:cNvSpPr/>
          <p:nvPr/>
        </p:nvSpPr>
        <p:spPr>
          <a:xfrm>
            <a:off x="779463" y="1406525"/>
            <a:ext cx="1462087" cy="396875"/>
          </a:xfrm>
          <a:prstGeom prst="rect">
            <a:avLst/>
          </a:prstGeom>
          <a:noFill/>
          <a:ln w="12700">
            <a:noFill/>
          </a:ln>
        </p:spPr>
        <p:txBody>
          <a:bodyPr wrap="none" anchor="ctr">
            <a:spAutoFit/>
          </a:bodyPr>
          <a:p>
            <a:pPr eaLnBrk="0" hangingPunct="0"/>
            <a:r>
              <a:rPr lang="en-US" altLang="zh-CN" sz="2000" b="1" dirty="0">
                <a:latin typeface="Times New Roman" panose="02020603050405020304" pitchFamily="18" charset="0"/>
                <a:ea typeface="黑体" panose="02010609060101010101" pitchFamily="49" charset="-122"/>
              </a:rPr>
              <a:t>【</a:t>
            </a:r>
            <a:r>
              <a:rPr lang="zh-CN" altLang="en-US" sz="2000" b="1" dirty="0">
                <a:latin typeface="Times New Roman" panose="02020603050405020304" pitchFamily="18" charset="0"/>
                <a:ea typeface="黑体" panose="02010609060101010101" pitchFamily="49" charset="-122"/>
              </a:rPr>
              <a:t>做中学</a:t>
            </a:r>
            <a:r>
              <a:rPr lang="en-US" altLang="zh-CN" sz="2000" b="1" dirty="0">
                <a:latin typeface="Times New Roman" panose="02020603050405020304" pitchFamily="18" charset="0"/>
                <a:ea typeface="黑体" panose="02010609060101010101" pitchFamily="49" charset="-122"/>
              </a:rPr>
              <a:t>】</a:t>
            </a:r>
            <a:endParaRPr lang="en-US" altLang="zh-CN" sz="2000" b="1" dirty="0">
              <a:latin typeface="Times New Roman" panose="02020603050405020304" pitchFamily="18" charset="0"/>
              <a:ea typeface="黑体" panose="02010609060101010101" pitchFamily="49" charset="-122"/>
            </a:endParaRPr>
          </a:p>
        </p:txBody>
      </p:sp>
      <p:sp>
        <p:nvSpPr>
          <p:cNvPr id="2035722" name="AutoShape 10">
            <a:hlinkClick r:id="rId1" action="ppaction://hlinksldjump" highlightClick="1"/>
          </p:cNvPr>
          <p:cNvSpPr>
            <a:spLocks noChangeArrowheads="1"/>
          </p:cNvSpPr>
          <p:nvPr/>
        </p:nvSpPr>
        <p:spPr bwMode="auto">
          <a:xfrm>
            <a:off x="7956550" y="5876925"/>
            <a:ext cx="828675" cy="361950"/>
          </a:xfrm>
          <a:prstGeom prst="actionButtonBackPrevious">
            <a:avLst/>
          </a:prstGeom>
          <a:gradFill rotWithShape="1">
            <a:gsLst>
              <a:gs pos="0">
                <a:srgbClr val="00FFCC"/>
              </a:gs>
              <a:gs pos="100000">
                <a:schemeClr val="bg1"/>
              </a:gs>
            </a:gsLst>
            <a:path path="rect">
              <a:fillToRect l="50000" t="50000" r="50000" b="50000"/>
            </a:path>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3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1923" name="Text Box 3"/>
          <p:cNvSpPr txBox="1"/>
          <p:nvPr/>
        </p:nvSpPr>
        <p:spPr>
          <a:xfrm>
            <a:off x="393065" y="496570"/>
            <a:ext cx="8137525" cy="583565"/>
          </a:xfrm>
          <a:prstGeom prst="rect">
            <a:avLst/>
          </a:prstGeom>
          <a:noFill/>
          <a:ln w="9525">
            <a:noFill/>
          </a:ln>
        </p:spPr>
        <p:txBody>
          <a:bodyPr anchor="t">
            <a:spAutoFit/>
          </a:bodyPr>
          <a:p>
            <a:pPr marL="342900" indent="-342900">
              <a:spcAft>
                <a:spcPct val="20000"/>
              </a:spcAft>
              <a:buClr>
                <a:srgbClr val="FF0000"/>
              </a:buClr>
              <a:buSzPct val="120000"/>
            </a:pPr>
            <a:r>
              <a:rPr lang="en-US" altLang="zh-CN" sz="3200" b="1" dirty="0">
                <a:latin typeface="Arial" panose="020B0604020202020204" pitchFamily="34" charset="0"/>
                <a:ea typeface="微软雅黑" panose="020B0503020204020204" charset="-122"/>
              </a:rPr>
              <a:t>7.1  </a:t>
            </a:r>
            <a:r>
              <a:rPr lang="zh-CN" altLang="en-US" sz="3200" b="1" dirty="0">
                <a:latin typeface="Arial" panose="020B0604020202020204" pitchFamily="34" charset="0"/>
                <a:ea typeface="微软雅黑" panose="020B0503020204020204" charset="-122"/>
                <a:sym typeface="+mn-ea"/>
              </a:rPr>
              <a:t>销售与收款管理</a:t>
            </a:r>
            <a:r>
              <a:rPr lang="zh-CN" altLang="en-US" sz="3200" b="1" dirty="0">
                <a:latin typeface="Arial" panose="020B0604020202020204" pitchFamily="34" charset="0"/>
                <a:ea typeface="微软雅黑" panose="020B0503020204020204" charset="-122"/>
              </a:rPr>
              <a:t>初始化</a:t>
            </a:r>
            <a:endParaRPr lang="zh-CN" altLang="en-US" sz="3200" dirty="0">
              <a:latin typeface="黑体" panose="02010609060101010101" pitchFamily="49" charset="-122"/>
              <a:ea typeface="微软雅黑" panose="020B0503020204020204" charset="-122"/>
            </a:endParaRPr>
          </a:p>
        </p:txBody>
      </p:sp>
    </p:spTree>
    <p:custDataLst>
      <p:tags r:id="rId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WordArt 16"/>
          <p:cNvSpPr>
            <a:spLocks noTextEdit="1"/>
          </p:cNvSpPr>
          <p:nvPr/>
        </p:nvSpPr>
        <p:spPr>
          <a:xfrm>
            <a:off x="2347913" y="1717675"/>
            <a:ext cx="4448175" cy="2779713"/>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rPr>
              <a:t>谢谢！</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ustDataLst>
      <p:tags r:id="rId1"/>
    </p:custDataLst>
  </p:cSld>
  <p:clrMapOvr>
    <a:masterClrMapping/>
  </p:clrMapOvr>
  <p:transition/>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1.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203.xml><?xml version="1.0" encoding="utf-8"?>
<p:tagLst xmlns:p="http://schemas.openxmlformats.org/presentationml/2006/main">
  <p:tag name="KSO_WM_TEMPLATE_CATEGORY" val="custom"/>
  <p:tag name="KSO_WM_TEMPLATE_INDEX" val="20204421"/>
</p:tagLst>
</file>

<file path=ppt/tags/tag204.xml><?xml version="1.0" encoding="utf-8"?>
<p:tagLst xmlns:p="http://schemas.openxmlformats.org/presentationml/2006/main">
  <p:tag name="KSO_WM_TEMPLATE_CATEGORY" val="custom"/>
  <p:tag name="KSO_WM_TEMPLATE_INDEX" val="20204421"/>
</p:tagLst>
</file>

<file path=ppt/tags/tag205.xml><?xml version="1.0" encoding="utf-8"?>
<p:tagLst xmlns:p="http://schemas.openxmlformats.org/presentationml/2006/main">
  <p:tag name="KSO_WM_TEMPLATE_CATEGORY" val="custom"/>
  <p:tag name="KSO_WM_TEMPLATE_INDEX" val="20204421"/>
</p:tagLst>
</file>

<file path=ppt/tags/tag206.xml><?xml version="1.0" encoding="utf-8"?>
<p:tagLst xmlns:p="http://schemas.openxmlformats.org/presentationml/2006/main">
  <p:tag name="KSO_WM_TEMPLATE_CATEGORY" val="custom"/>
  <p:tag name="KSO_WM_TEMPLATE_INDEX" val="20204421"/>
</p:tagLst>
</file>

<file path=ppt/tags/tag207.xml><?xml version="1.0" encoding="utf-8"?>
<p:tagLst xmlns:p="http://schemas.openxmlformats.org/presentationml/2006/main">
  <p:tag name="KSO_WM_TEMPLATE_CATEGORY" val="custom"/>
  <p:tag name="KSO_WM_TEMPLATE_INDEX" val="20204421"/>
</p:tagLst>
</file>

<file path=ppt/tags/tag208.xml><?xml version="1.0" encoding="utf-8"?>
<p:tagLst xmlns:p="http://schemas.openxmlformats.org/presentationml/2006/main">
  <p:tag name="KSO_WM_UNIT_TABLE_BEAUTIFY" val="smartTable{7ba5a0c3-d66a-42ca-a19f-cc87066e83bd}"/>
</p:tagLst>
</file>

<file path=ppt/tags/tag209.xml><?xml version="1.0" encoding="utf-8"?>
<p:tagLst xmlns:p="http://schemas.openxmlformats.org/presentationml/2006/main">
  <p:tag name="KSO_WM_TEMPLATE_CATEGORY" val="custom"/>
  <p:tag name="KSO_WM_TEMPLATE_INDEX" val="2020442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TEMPLATE_CATEGORY" val="custom"/>
  <p:tag name="KSO_WM_TEMPLATE_INDEX" val="20204421"/>
</p:tagLst>
</file>

<file path=ppt/tags/tag211.xml><?xml version="1.0" encoding="utf-8"?>
<p:tagLst xmlns:p="http://schemas.openxmlformats.org/presentationml/2006/main">
  <p:tag name="KSO_WM_TEMPLATE_CATEGORY" val="custom"/>
  <p:tag name="KSO_WM_TEMPLATE_INDEX" val="2020442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1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UFIDA">
  <a:themeElements>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UFIDA">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gradFill rotWithShape="0">
          <a:gsLst>
            <a:gs pos="0">
              <a:schemeClr val="accent1"/>
            </a:gs>
            <a:gs pos="100000">
              <a:schemeClr val="bg1">
                <a:alpha val="20000"/>
              </a:schemeClr>
            </a:gs>
          </a:gsLst>
          <a:path path="rect">
            <a:fillToRect l="50000" t="50000" r="50000" b="50000"/>
          </a:path>
        </a:gradFill>
        <a:ln w="127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UFID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FID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FID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FID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FID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FID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FID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Words>
  <Application>WPS 演示</Application>
  <PresentationFormat>全屏显示(4:3)</PresentationFormat>
  <Paragraphs>111</Paragraphs>
  <Slides>8</Slides>
  <Notes>1</Notes>
  <HiddenSlides>0</HiddenSlides>
  <MMClips>0</MMClips>
  <ScaleCrop>false</ScaleCrop>
  <HeadingPairs>
    <vt:vector size="6" baseType="variant">
      <vt:variant>
        <vt:lpstr>已用的字体</vt:lpstr>
      </vt:variant>
      <vt:variant>
        <vt:i4>12</vt:i4>
      </vt:variant>
      <vt:variant>
        <vt:lpstr>主题</vt:lpstr>
      </vt:variant>
      <vt:variant>
        <vt:i4>11</vt:i4>
      </vt:variant>
      <vt:variant>
        <vt:lpstr>幻灯片标题</vt:lpstr>
      </vt:variant>
      <vt:variant>
        <vt:i4>8</vt:i4>
      </vt:variant>
    </vt:vector>
  </HeadingPairs>
  <TitlesOfParts>
    <vt:vector size="31" baseType="lpstr">
      <vt:lpstr>Arial</vt:lpstr>
      <vt:lpstr>宋体</vt:lpstr>
      <vt:lpstr>Wingdings</vt:lpstr>
      <vt:lpstr>Times New Roman</vt:lpstr>
      <vt:lpstr>黑体</vt:lpstr>
      <vt:lpstr>楷体_GB2312</vt:lpstr>
      <vt:lpstr>新宋体</vt:lpstr>
      <vt:lpstr>微软雅黑</vt:lpstr>
      <vt:lpstr>汉仪旗黑-85S</vt:lpstr>
      <vt:lpstr>华文新魏</vt:lpstr>
      <vt:lpstr>Wingdings</vt:lpstr>
      <vt:lpstr>Arial Unicode MS</vt:lpstr>
      <vt:lpstr>1_UFIDA</vt:lpstr>
      <vt:lpstr>自定义设计方案</vt:lpstr>
      <vt:lpstr>2_UFIDA</vt:lpstr>
      <vt:lpstr>3_UFIDA</vt:lpstr>
      <vt:lpstr>4_UFIDA</vt:lpstr>
      <vt:lpstr>5_UFIDA</vt:lpstr>
      <vt:lpstr>6_UFIDA</vt:lpstr>
      <vt:lpstr>7_UFIDA</vt:lpstr>
      <vt:lpstr>8_UFIDA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用 友 发 展 之 路</dc:title>
  <dc:creator>LQZ</dc:creator>
  <cp:lastModifiedBy>海英</cp:lastModifiedBy>
  <cp:revision>3894</cp:revision>
  <dcterms:created xsi:type="dcterms:W3CDTF">2003-02-13T10:16:00Z</dcterms:created>
  <dcterms:modified xsi:type="dcterms:W3CDTF">2020-12-10T05:17:40Z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