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17"/>
  </p:notesMasterIdLst>
  <p:sldIdLst>
    <p:sldId id="290" r:id="rId2"/>
    <p:sldId id="263" r:id="rId3"/>
    <p:sldId id="291" r:id="rId4"/>
    <p:sldId id="303" r:id="rId5"/>
    <p:sldId id="304" r:id="rId6"/>
    <p:sldId id="305" r:id="rId7"/>
    <p:sldId id="306" r:id="rId8"/>
    <p:sldId id="307" r:id="rId9"/>
    <p:sldId id="308" r:id="rId10"/>
    <p:sldId id="309" r:id="rId11"/>
    <p:sldId id="310" r:id="rId12"/>
    <p:sldId id="311" r:id="rId13"/>
    <p:sldId id="312" r:id="rId14"/>
    <p:sldId id="314" r:id="rId15"/>
    <p:sldId id="313"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88DD"/>
    <a:srgbClr val="77956D"/>
    <a:srgbClr val="666633"/>
    <a:srgbClr val="B2B2B2"/>
    <a:srgbClr val="FF3300"/>
    <a:srgbClr val="0033CC"/>
    <a:srgbClr val="FF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91" autoAdjust="0"/>
    <p:restoredTop sz="94622" autoAdjust="0"/>
  </p:normalViewPr>
  <p:slideViewPr>
    <p:cSldViewPr snapToGrid="0">
      <p:cViewPr>
        <p:scale>
          <a:sx n="93" d="100"/>
          <a:sy n="93" d="100"/>
        </p:scale>
        <p:origin x="-1062" y="-72"/>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Gulim" pitchFamily="34" charset="-127"/>
              </a:defRPr>
            </a:lvl1pPr>
          </a:lstStyle>
          <a:p>
            <a:pPr>
              <a:defRPr/>
            </a:pPr>
            <a:endParaRPr lang="en-US" altLang="ko-KR"/>
          </a:p>
        </p:txBody>
      </p:sp>
      <p:sp>
        <p:nvSpPr>
          <p:cNvPr id="624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Gulim" pitchFamily="34" charset="-127"/>
              </a:defRPr>
            </a:lvl1pPr>
          </a:lstStyle>
          <a:p>
            <a:pPr>
              <a:defRPr/>
            </a:pPr>
            <a:endParaRPr lang="en-US" altLang="ko-K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Gulim" pitchFamily="34" charset="-127"/>
              </a:defRPr>
            </a:lvl1pPr>
          </a:lstStyle>
          <a:p>
            <a:pPr>
              <a:defRPr/>
            </a:pPr>
            <a:endParaRPr lang="en-US" altLang="ko-KR"/>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ea typeface="Gulim" pitchFamily="34" charset="-127"/>
              </a:defRPr>
            </a:lvl1pPr>
          </a:lstStyle>
          <a:p>
            <a:pPr>
              <a:defRPr/>
            </a:pPr>
            <a:fld id="{C8612CB7-C882-4009-B317-F320787C81C0}" type="slidenum">
              <a:rPr lang="ko-KR" altLang="en-US"/>
              <a:pPr>
                <a:defRPr/>
              </a:pPr>
              <a:t>‹#›</a:t>
            </a:fld>
            <a:endParaRPr lang="en-US" altLang="ko-KR"/>
          </a:p>
        </p:txBody>
      </p:sp>
    </p:spTree>
    <p:extLst>
      <p:ext uri="{BB962C8B-B14F-4D97-AF65-F5344CB8AC3E}">
        <p14:creationId xmlns:p14="http://schemas.microsoft.com/office/powerpoint/2010/main" val="4069344009"/>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1pPr>
    <a:lvl2pPr marL="4572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2pPr>
    <a:lvl3pPr marL="9144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3pPr>
    <a:lvl4pPr marL="13716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4pPr>
    <a:lvl5pPr marL="1828800" algn="l" rtl="0" eaLnBrk="0" fontAlgn="base" latinLnBrk="1" hangingPunct="0">
      <a:spcBef>
        <a:spcPct val="30000"/>
      </a:spcBef>
      <a:spcAft>
        <a:spcPct val="0"/>
      </a:spcAft>
      <a:defRPr kumimoji="1" sz="1200" kern="1200">
        <a:solidFill>
          <a:schemeClr val="tx1"/>
        </a:solidFill>
        <a:latin typeface="Gulim" pitchFamily="34" charset="-127"/>
        <a:ea typeface="Gulim" pitchFamily="34" charset="-127"/>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bwMode="gray">
      <p:bgPr>
        <a:solidFill>
          <a:schemeClr val="bg1"/>
        </a:solidFill>
        <a:effectLst/>
      </p:bgPr>
    </p:bg>
    <p:spTree>
      <p:nvGrpSpPr>
        <p:cNvPr id="1" name=""/>
        <p:cNvGrpSpPr/>
        <p:nvPr/>
      </p:nvGrpSpPr>
      <p:grpSpPr>
        <a:xfrm>
          <a:off x="0" y="0"/>
          <a:ext cx="0" cy="0"/>
          <a:chOff x="0" y="0"/>
          <a:chExt cx="0" cy="0"/>
        </a:xfrm>
      </p:grpSpPr>
      <p:sp>
        <p:nvSpPr>
          <p:cNvPr id="4" name="Rectangle 2055"/>
          <p:cNvSpPr>
            <a:spLocks noChangeArrowheads="1"/>
          </p:cNvSpPr>
          <p:nvPr/>
        </p:nvSpPr>
        <p:spPr bwMode="gray">
          <a:xfrm>
            <a:off x="8004175" y="0"/>
            <a:ext cx="1139825" cy="6858000"/>
          </a:xfrm>
          <a:prstGeom prst="rect">
            <a:avLst/>
          </a:prstGeom>
          <a:solidFill>
            <a:schemeClr val="bg2">
              <a:alpha val="39999"/>
            </a:schemeClr>
          </a:solidFill>
          <a:ln w="9525">
            <a:noFill/>
            <a:miter lim="800000"/>
            <a:headEnd/>
            <a:tailEnd/>
          </a:ln>
          <a:effectLst/>
        </p:spPr>
        <p:txBody>
          <a:bodyPr wrap="none" anchor="ctr"/>
          <a:lstStyle/>
          <a:p>
            <a:pPr>
              <a:defRPr/>
            </a:pPr>
            <a:endParaRPr lang="zh-CN" altLang="en-US">
              <a:ea typeface="宋体" pitchFamily="2" charset="-122"/>
            </a:endParaRPr>
          </a:p>
        </p:txBody>
      </p:sp>
      <p:sp>
        <p:nvSpPr>
          <p:cNvPr id="5" name="Rectangle 2054"/>
          <p:cNvSpPr>
            <a:spLocks noChangeArrowheads="1"/>
          </p:cNvSpPr>
          <p:nvPr/>
        </p:nvSpPr>
        <p:spPr bwMode="white">
          <a:xfrm>
            <a:off x="0" y="4638675"/>
            <a:ext cx="9144000" cy="2219325"/>
          </a:xfrm>
          <a:prstGeom prst="rect">
            <a:avLst/>
          </a:prstGeom>
          <a:solidFill>
            <a:schemeClr val="folHlink">
              <a:alpha val="31000"/>
            </a:schemeClr>
          </a:solidFill>
          <a:ln w="9525">
            <a:noFill/>
            <a:miter lim="800000"/>
            <a:headEnd/>
            <a:tailEnd/>
          </a:ln>
          <a:effectLst/>
        </p:spPr>
        <p:txBody>
          <a:bodyPr wrap="none" anchor="ctr"/>
          <a:lstStyle/>
          <a:p>
            <a:pPr>
              <a:defRPr/>
            </a:pPr>
            <a:endParaRPr lang="zh-CN" altLang="en-US">
              <a:ea typeface="宋体" pitchFamily="2" charset="-122"/>
            </a:endParaRPr>
          </a:p>
        </p:txBody>
      </p:sp>
      <p:sp>
        <p:nvSpPr>
          <p:cNvPr id="6" name="Rectangle 2053"/>
          <p:cNvSpPr>
            <a:spLocks noChangeArrowheads="1"/>
          </p:cNvSpPr>
          <p:nvPr/>
        </p:nvSpPr>
        <p:spPr bwMode="gray">
          <a:xfrm>
            <a:off x="0" y="2149475"/>
            <a:ext cx="9144000" cy="2498725"/>
          </a:xfrm>
          <a:prstGeom prst="rect">
            <a:avLst/>
          </a:prstGeom>
          <a:solidFill>
            <a:schemeClr val="tx1"/>
          </a:solidFill>
          <a:ln w="9525">
            <a:noFill/>
            <a:miter lim="800000"/>
            <a:headEnd/>
            <a:tailEnd/>
          </a:ln>
          <a:effectLst/>
        </p:spPr>
        <p:txBody>
          <a:bodyPr wrap="none" anchor="ctr"/>
          <a:lstStyle/>
          <a:p>
            <a:pPr>
              <a:defRPr/>
            </a:pPr>
            <a:endParaRPr lang="zh-CN" altLang="en-US">
              <a:ea typeface="宋体" pitchFamily="2" charset="-122"/>
            </a:endParaRPr>
          </a:p>
        </p:txBody>
      </p:sp>
      <p:sp>
        <p:nvSpPr>
          <p:cNvPr id="7" name="Freeform 2052"/>
          <p:cNvSpPr>
            <a:spLocks/>
          </p:cNvSpPr>
          <p:nvPr/>
        </p:nvSpPr>
        <p:spPr bwMode="gray">
          <a:xfrm>
            <a:off x="-9525" y="2138363"/>
            <a:ext cx="8015288" cy="2271712"/>
          </a:xfrm>
          <a:custGeom>
            <a:avLst/>
            <a:gdLst/>
            <a:ahLst/>
            <a:cxnLst>
              <a:cxn ang="0">
                <a:pos x="0" y="0"/>
              </a:cxn>
              <a:cxn ang="0">
                <a:pos x="5049" y="2"/>
              </a:cxn>
              <a:cxn ang="0">
                <a:pos x="5048" y="1458"/>
              </a:cxn>
              <a:cxn ang="0">
                <a:pos x="0" y="1471"/>
              </a:cxn>
              <a:cxn ang="0">
                <a:pos x="0" y="0"/>
              </a:cxn>
            </a:cxnLst>
            <a:rect l="0" t="0" r="r" b="b"/>
            <a:pathLst>
              <a:path w="5049" h="1471">
                <a:moveTo>
                  <a:pt x="0" y="0"/>
                </a:moveTo>
                <a:lnTo>
                  <a:pt x="5049" y="2"/>
                </a:lnTo>
                <a:lnTo>
                  <a:pt x="5048" y="1458"/>
                </a:lnTo>
                <a:lnTo>
                  <a:pt x="0" y="1471"/>
                </a:lnTo>
                <a:lnTo>
                  <a:pt x="0" y="0"/>
                </a:lnTo>
                <a:close/>
              </a:path>
            </a:pathLst>
          </a:custGeom>
          <a:solidFill>
            <a:schemeClr val="accent1">
              <a:alpha val="73000"/>
            </a:schemeClr>
          </a:solidFill>
          <a:ln w="9525">
            <a:noFill/>
            <a:round/>
            <a:headEnd/>
            <a:tailEnd/>
          </a:ln>
          <a:effectLst/>
        </p:spPr>
        <p:txBody>
          <a:bodyPr/>
          <a:lstStyle/>
          <a:p>
            <a:pPr>
              <a:defRPr/>
            </a:pPr>
            <a:endParaRPr lang="zh-CN" altLang="en-US">
              <a:ea typeface="宋体" pitchFamily="2" charset="-122"/>
            </a:endParaRPr>
          </a:p>
        </p:txBody>
      </p:sp>
      <p:sp>
        <p:nvSpPr>
          <p:cNvPr id="8" name="AutoShape 2059"/>
          <p:cNvSpPr>
            <a:spLocks noChangeArrowheads="1"/>
          </p:cNvSpPr>
          <p:nvPr/>
        </p:nvSpPr>
        <p:spPr bwMode="gray">
          <a:xfrm>
            <a:off x="7696200" y="5943600"/>
            <a:ext cx="609600" cy="533400"/>
          </a:xfrm>
          <a:prstGeom prst="hexagon">
            <a:avLst>
              <a:gd name="adj" fmla="val 28571"/>
              <a:gd name="vf" fmla="val 115470"/>
            </a:avLst>
          </a:prstGeom>
          <a:solidFill>
            <a:schemeClr val="hlink">
              <a:alpha val="50000"/>
            </a:schemeClr>
          </a:solidFill>
          <a:ln w="9525">
            <a:noFill/>
            <a:miter lim="800000"/>
            <a:headEnd/>
            <a:tailEnd/>
          </a:ln>
          <a:effectLst/>
        </p:spPr>
        <p:txBody>
          <a:bodyPr wrap="none" anchor="ctr"/>
          <a:lstStyle/>
          <a:p>
            <a:pPr>
              <a:defRPr/>
            </a:pPr>
            <a:endParaRPr lang="zh-CN" altLang="en-US">
              <a:ea typeface="宋体" pitchFamily="2" charset="-122"/>
            </a:endParaRPr>
          </a:p>
        </p:txBody>
      </p:sp>
      <p:sp>
        <p:nvSpPr>
          <p:cNvPr id="9" name="AutoShape 2064"/>
          <p:cNvSpPr>
            <a:spLocks noChangeArrowheads="1"/>
          </p:cNvSpPr>
          <p:nvPr/>
        </p:nvSpPr>
        <p:spPr bwMode="gray">
          <a:xfrm>
            <a:off x="8229600" y="5638800"/>
            <a:ext cx="609600" cy="533400"/>
          </a:xfrm>
          <a:prstGeom prst="hexagon">
            <a:avLst>
              <a:gd name="adj" fmla="val 28571"/>
              <a:gd name="vf" fmla="val 115470"/>
            </a:avLst>
          </a:prstGeom>
          <a:solidFill>
            <a:schemeClr val="hlink">
              <a:alpha val="50000"/>
            </a:schemeClr>
          </a:solidFill>
          <a:ln w="9525">
            <a:noFill/>
            <a:miter lim="800000"/>
            <a:headEnd/>
            <a:tailEnd/>
          </a:ln>
          <a:effectLst/>
        </p:spPr>
        <p:txBody>
          <a:bodyPr wrap="none" anchor="ctr"/>
          <a:lstStyle/>
          <a:p>
            <a:pPr>
              <a:defRPr/>
            </a:pPr>
            <a:endParaRPr lang="zh-CN" altLang="en-US">
              <a:ea typeface="宋体" pitchFamily="2" charset="-122"/>
            </a:endParaRPr>
          </a:p>
        </p:txBody>
      </p:sp>
      <p:sp>
        <p:nvSpPr>
          <p:cNvPr id="10" name="AutoShape 2065"/>
          <p:cNvSpPr>
            <a:spLocks noChangeArrowheads="1"/>
          </p:cNvSpPr>
          <p:nvPr/>
        </p:nvSpPr>
        <p:spPr bwMode="gray">
          <a:xfrm>
            <a:off x="8220075" y="6229350"/>
            <a:ext cx="609600" cy="533400"/>
          </a:xfrm>
          <a:prstGeom prst="hexagon">
            <a:avLst>
              <a:gd name="adj" fmla="val 28571"/>
              <a:gd name="vf" fmla="val 115470"/>
            </a:avLst>
          </a:prstGeom>
          <a:solidFill>
            <a:schemeClr val="hlink">
              <a:alpha val="50000"/>
            </a:schemeClr>
          </a:solidFill>
          <a:ln w="9525">
            <a:noFill/>
            <a:miter lim="800000"/>
            <a:headEnd/>
            <a:tailEnd/>
          </a:ln>
          <a:effectLst/>
        </p:spPr>
        <p:txBody>
          <a:bodyPr wrap="none" anchor="ctr"/>
          <a:lstStyle/>
          <a:p>
            <a:pPr>
              <a:defRPr/>
            </a:pPr>
            <a:endParaRPr lang="zh-CN" altLang="en-US">
              <a:ea typeface="宋体" pitchFamily="2" charset="-122"/>
            </a:endParaRPr>
          </a:p>
        </p:txBody>
      </p:sp>
      <p:sp>
        <p:nvSpPr>
          <p:cNvPr id="11" name="AutoShape 2068" descr="Industry&amp;Construction(imageState)01"/>
          <p:cNvSpPr>
            <a:spLocks noChangeArrowheads="1"/>
          </p:cNvSpPr>
          <p:nvPr/>
        </p:nvSpPr>
        <p:spPr bwMode="gray">
          <a:xfrm>
            <a:off x="228600" y="3048000"/>
            <a:ext cx="1752600" cy="1600200"/>
          </a:xfrm>
          <a:prstGeom prst="hexagon">
            <a:avLst>
              <a:gd name="adj" fmla="val 27381"/>
              <a:gd name="vf" fmla="val 115470"/>
            </a:avLst>
          </a:prstGeom>
          <a:blipFill dpi="0" rotWithShape="1">
            <a:blip r:embed="rId2"/>
            <a:srcRect/>
            <a:stretch>
              <a:fillRect/>
            </a:stretch>
          </a:blipFill>
          <a:ln w="28575">
            <a:solidFill>
              <a:schemeClr val="bg1"/>
            </a:solidFill>
            <a:miter lim="800000"/>
            <a:headEnd/>
            <a:tailEnd/>
          </a:ln>
          <a:effectLst>
            <a:outerShdw dist="148106" dir="1857825" algn="ctr" rotWithShape="0">
              <a:srgbClr val="666633">
                <a:alpha val="32001"/>
              </a:srgbClr>
            </a:outerShdw>
          </a:effectLst>
        </p:spPr>
        <p:txBody>
          <a:bodyPr wrap="none" anchor="ctr"/>
          <a:lstStyle/>
          <a:p>
            <a:pPr algn="ctr">
              <a:defRPr/>
            </a:pPr>
            <a:endParaRPr lang="ko-KR" altLang="en-US">
              <a:ea typeface="Gulim" pitchFamily="34" charset="-127"/>
            </a:endParaRPr>
          </a:p>
        </p:txBody>
      </p:sp>
      <p:sp>
        <p:nvSpPr>
          <p:cNvPr id="12" name="AutoShape 2069" descr="Industry&amp;Construction(imageState)02"/>
          <p:cNvSpPr>
            <a:spLocks noChangeArrowheads="1"/>
          </p:cNvSpPr>
          <p:nvPr/>
        </p:nvSpPr>
        <p:spPr bwMode="gray">
          <a:xfrm>
            <a:off x="1676400" y="2209800"/>
            <a:ext cx="1828800" cy="1600200"/>
          </a:xfrm>
          <a:prstGeom prst="hexagon">
            <a:avLst>
              <a:gd name="adj" fmla="val 28571"/>
              <a:gd name="vf" fmla="val 115470"/>
            </a:avLst>
          </a:prstGeom>
          <a:blipFill dpi="0" rotWithShape="1">
            <a:blip r:embed="rId3"/>
            <a:srcRect/>
            <a:stretch>
              <a:fillRect/>
            </a:stretch>
          </a:blipFill>
          <a:ln w="28575">
            <a:solidFill>
              <a:schemeClr val="bg1"/>
            </a:solidFill>
            <a:miter lim="800000"/>
            <a:headEnd/>
            <a:tailEnd/>
          </a:ln>
          <a:effectLst>
            <a:outerShdw dist="148106" dir="1857825" algn="ctr" rotWithShape="0">
              <a:srgbClr val="666633">
                <a:alpha val="32001"/>
              </a:srgbClr>
            </a:outerShdw>
          </a:effectLst>
        </p:spPr>
        <p:txBody>
          <a:bodyPr wrap="none" anchor="ctr"/>
          <a:lstStyle/>
          <a:p>
            <a:pPr algn="ctr">
              <a:defRPr/>
            </a:pPr>
            <a:endParaRPr lang="ko-KR" altLang="en-US">
              <a:ea typeface="Gulim" pitchFamily="34" charset="-127"/>
            </a:endParaRPr>
          </a:p>
        </p:txBody>
      </p:sp>
      <p:sp>
        <p:nvSpPr>
          <p:cNvPr id="13" name="AutoShape 2070" descr="Industry&amp;Construction(imageState)05"/>
          <p:cNvSpPr>
            <a:spLocks noChangeArrowheads="1"/>
          </p:cNvSpPr>
          <p:nvPr/>
        </p:nvSpPr>
        <p:spPr bwMode="gray">
          <a:xfrm>
            <a:off x="1638300" y="3924300"/>
            <a:ext cx="1828800" cy="1600200"/>
          </a:xfrm>
          <a:prstGeom prst="hexagon">
            <a:avLst>
              <a:gd name="adj" fmla="val 28571"/>
              <a:gd name="vf" fmla="val 115470"/>
            </a:avLst>
          </a:prstGeom>
          <a:blipFill dpi="0" rotWithShape="1">
            <a:blip r:embed="rId4"/>
            <a:srcRect/>
            <a:stretch>
              <a:fillRect/>
            </a:stretch>
          </a:blipFill>
          <a:ln w="28575">
            <a:solidFill>
              <a:schemeClr val="bg1"/>
            </a:solidFill>
            <a:miter lim="800000"/>
            <a:headEnd/>
            <a:tailEnd/>
          </a:ln>
          <a:effectLst>
            <a:outerShdw dist="148106" dir="1857825" algn="ctr" rotWithShape="0">
              <a:srgbClr val="666633">
                <a:alpha val="32001"/>
              </a:srgbClr>
            </a:outerShdw>
          </a:effectLst>
        </p:spPr>
        <p:txBody>
          <a:bodyPr wrap="none" anchor="ctr"/>
          <a:lstStyle/>
          <a:p>
            <a:pPr algn="ctr">
              <a:defRPr/>
            </a:pPr>
            <a:endParaRPr lang="ko-KR" altLang="en-US">
              <a:ea typeface="Gulim" pitchFamily="34" charset="-127"/>
            </a:endParaRPr>
          </a:p>
        </p:txBody>
      </p:sp>
      <p:sp>
        <p:nvSpPr>
          <p:cNvPr id="13333" name="Rectangle 21"/>
          <p:cNvSpPr>
            <a:spLocks noGrp="1" noChangeArrowheads="1"/>
          </p:cNvSpPr>
          <p:nvPr>
            <p:ph type="ctrTitle" sz="quarter"/>
          </p:nvPr>
        </p:nvSpPr>
        <p:spPr>
          <a:xfrm>
            <a:off x="762000" y="1371600"/>
            <a:ext cx="7162800" cy="762000"/>
          </a:xfrm>
          <a:ln w="38100"/>
        </p:spPr>
        <p:txBody>
          <a:bodyPr/>
          <a:lstStyle>
            <a:lvl1pPr algn="r">
              <a:defRPr sz="3600" b="1">
                <a:solidFill>
                  <a:schemeClr val="tx2"/>
                </a:solidFill>
              </a:defRPr>
            </a:lvl1pPr>
          </a:lstStyle>
          <a:p>
            <a:r>
              <a:rPr lang="ko-KR" altLang="en-US"/>
              <a:t>单击此处编辑母版标题样式</a:t>
            </a:r>
          </a:p>
        </p:txBody>
      </p:sp>
      <p:sp>
        <p:nvSpPr>
          <p:cNvPr id="13334" name="Rectangle 22"/>
          <p:cNvSpPr>
            <a:spLocks noGrp="1" noChangeArrowheads="1"/>
          </p:cNvSpPr>
          <p:nvPr>
            <p:ph type="subTitle" sz="quarter" idx="1"/>
          </p:nvPr>
        </p:nvSpPr>
        <p:spPr>
          <a:xfrm>
            <a:off x="3276600" y="3124200"/>
            <a:ext cx="4572000" cy="685800"/>
          </a:xfrm>
        </p:spPr>
        <p:txBody>
          <a:bodyPr/>
          <a:lstStyle>
            <a:lvl1pPr marL="0" indent="0" algn="r">
              <a:buFont typeface="Wingdings" pitchFamily="2" charset="2"/>
              <a:buNone/>
              <a:defRPr sz="1800" b="0">
                <a:solidFill>
                  <a:schemeClr val="bg1"/>
                </a:solidFill>
              </a:defRPr>
            </a:lvl1pPr>
          </a:lstStyle>
          <a:p>
            <a:r>
              <a:rPr lang="ko-KR" altLang="en-US"/>
              <a:t>单击此处编辑母版副标题样式</a:t>
            </a:r>
          </a:p>
        </p:txBody>
      </p:sp>
      <p:sp>
        <p:nvSpPr>
          <p:cNvPr id="14" name="Rectangle 23"/>
          <p:cNvSpPr>
            <a:spLocks noGrp="1" noChangeArrowheads="1"/>
          </p:cNvSpPr>
          <p:nvPr>
            <p:ph type="dt" sz="quarter" idx="10"/>
          </p:nvPr>
        </p:nvSpPr>
        <p:spPr>
          <a:xfrm>
            <a:off x="4038600" y="6553200"/>
            <a:ext cx="1828800" cy="152400"/>
          </a:xfrm>
        </p:spPr>
        <p:txBody>
          <a:bodyPr/>
          <a:lstStyle>
            <a:lvl1pPr algn="r">
              <a:defRPr sz="1400">
                <a:solidFill>
                  <a:schemeClr val="tx2"/>
                </a:solidFill>
                <a:latin typeface="Times New Roman" pitchFamily="18" charset="0"/>
              </a:defRPr>
            </a:lvl1pPr>
          </a:lstStyle>
          <a:p>
            <a:pPr>
              <a:defRPr/>
            </a:pPr>
            <a:endParaRPr lang="en-US" altLang="ko-KR"/>
          </a:p>
        </p:txBody>
      </p:sp>
      <p:sp>
        <p:nvSpPr>
          <p:cNvPr id="15" name="Rectangle 24"/>
          <p:cNvSpPr>
            <a:spLocks noGrp="1" noChangeArrowheads="1"/>
          </p:cNvSpPr>
          <p:nvPr>
            <p:ph type="ftr" sz="quarter" idx="11"/>
          </p:nvPr>
        </p:nvSpPr>
        <p:spPr bwMode="gray">
          <a:xfrm>
            <a:off x="304800" y="6553200"/>
            <a:ext cx="23622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solidFill>
                  <a:schemeClr val="tx2"/>
                </a:solidFill>
                <a:ea typeface="Gulim" pitchFamily="34" charset="-127"/>
              </a:defRPr>
            </a:lvl1pPr>
          </a:lstStyle>
          <a:p>
            <a:pPr>
              <a:defRPr/>
            </a:pPr>
            <a:endParaRPr lang="en-US" altLang="ko-KR"/>
          </a:p>
        </p:txBody>
      </p:sp>
      <p:sp>
        <p:nvSpPr>
          <p:cNvPr id="16" name="Rectangle 25"/>
          <p:cNvSpPr>
            <a:spLocks noGrp="1" noChangeArrowheads="1"/>
          </p:cNvSpPr>
          <p:nvPr>
            <p:ph type="sldNum" sz="quarter" idx="12"/>
          </p:nvPr>
        </p:nvSpPr>
        <p:spPr>
          <a:xfrm>
            <a:off x="8305800" y="6400800"/>
            <a:ext cx="381000" cy="152400"/>
          </a:xfrm>
          <a:noFill/>
        </p:spPr>
        <p:txBody>
          <a:bodyPr/>
          <a:lstStyle>
            <a:lvl1pPr>
              <a:defRPr sz="1400">
                <a:latin typeface="Times New Roman" pitchFamily="18" charset="0"/>
              </a:defRPr>
            </a:lvl1pPr>
          </a:lstStyle>
          <a:p>
            <a:pPr>
              <a:defRPr/>
            </a:pPr>
            <a:fld id="{55037DAD-C467-4102-A005-51BFAD0CEE65}" type="slidenum">
              <a:rPr lang="ko-KR" altLang="en-US"/>
              <a:pPr>
                <a:defRPr/>
              </a:pPr>
              <a:t>‹#›</a:t>
            </a:fld>
            <a:endParaRPr lang="en-US" altLang="ko-K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5" name="Rectangle 25"/>
          <p:cNvSpPr>
            <a:spLocks noGrp="1" noChangeArrowheads="1"/>
          </p:cNvSpPr>
          <p:nvPr>
            <p:ph type="sldNum" sz="quarter" idx="11"/>
          </p:nvPr>
        </p:nvSpPr>
        <p:spPr>
          <a:ln/>
        </p:spPr>
        <p:txBody>
          <a:bodyPr/>
          <a:lstStyle>
            <a:lvl1pPr>
              <a:defRPr/>
            </a:lvl1pPr>
          </a:lstStyle>
          <a:p>
            <a:pPr>
              <a:defRPr/>
            </a:pPr>
            <a:fld id="{7DE1C517-CBB2-4A8E-9A0F-CA4D74998250}" type="slidenum">
              <a:rPr lang="ko-KR" altLang="en-US"/>
              <a:pPr>
                <a:defRPr/>
              </a:pPr>
              <a:t>‹#›</a:t>
            </a:fld>
            <a:endParaRPr lang="en-US" altLang="ko-K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0350" y="381000"/>
            <a:ext cx="2076450" cy="59436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81000" y="381000"/>
            <a:ext cx="6076950" cy="59436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5" name="Rectangle 25"/>
          <p:cNvSpPr>
            <a:spLocks noGrp="1" noChangeArrowheads="1"/>
          </p:cNvSpPr>
          <p:nvPr>
            <p:ph type="sldNum" sz="quarter" idx="11"/>
          </p:nvPr>
        </p:nvSpPr>
        <p:spPr>
          <a:ln/>
        </p:spPr>
        <p:txBody>
          <a:bodyPr/>
          <a:lstStyle>
            <a:lvl1pPr>
              <a:defRPr/>
            </a:lvl1pPr>
          </a:lstStyle>
          <a:p>
            <a:pPr>
              <a:defRPr/>
            </a:pPr>
            <a:fld id="{21B80AF5-7B63-4E2B-BF1D-FE95ED5D7252}" type="slidenum">
              <a:rPr lang="ko-KR" altLang="en-US"/>
              <a:pPr>
                <a:defRPr/>
              </a:pPr>
              <a:t>‹#›</a:t>
            </a:fld>
            <a:endParaRPr lang="en-US" altLang="ko-K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5" name="Rectangle 25"/>
          <p:cNvSpPr>
            <a:spLocks noGrp="1" noChangeArrowheads="1"/>
          </p:cNvSpPr>
          <p:nvPr>
            <p:ph type="sldNum" sz="quarter" idx="11"/>
          </p:nvPr>
        </p:nvSpPr>
        <p:spPr>
          <a:ln/>
        </p:spPr>
        <p:txBody>
          <a:bodyPr/>
          <a:lstStyle>
            <a:lvl1pPr>
              <a:defRPr/>
            </a:lvl1pPr>
          </a:lstStyle>
          <a:p>
            <a:pPr>
              <a:defRPr/>
            </a:pPr>
            <a:fld id="{8E245D27-B668-4288-9745-393FEA93D2AC}" type="slidenum">
              <a:rPr lang="ko-KR" altLang="en-US"/>
              <a:pPr>
                <a:defRPr/>
              </a:pPr>
              <a:t>‹#›</a:t>
            </a:fld>
            <a:endParaRPr lang="en-US" altLang="ko-K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5" name="Rectangle 25"/>
          <p:cNvSpPr>
            <a:spLocks noGrp="1" noChangeArrowheads="1"/>
          </p:cNvSpPr>
          <p:nvPr>
            <p:ph type="sldNum" sz="quarter" idx="11"/>
          </p:nvPr>
        </p:nvSpPr>
        <p:spPr>
          <a:ln/>
        </p:spPr>
        <p:txBody>
          <a:bodyPr/>
          <a:lstStyle>
            <a:lvl1pPr>
              <a:defRPr/>
            </a:lvl1pPr>
          </a:lstStyle>
          <a:p>
            <a:pPr>
              <a:defRPr/>
            </a:pPr>
            <a:fld id="{799F2B3E-F5DB-4E9C-BAC6-CD227EED0EDC}" type="slidenum">
              <a:rPr lang="ko-KR" altLang="en-US"/>
              <a:pPr>
                <a:defRPr/>
              </a:pPr>
              <a:t>‹#›</a:t>
            </a:fld>
            <a:endParaRPr lang="en-US" altLang="ko-K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81000" y="1066800"/>
            <a:ext cx="40767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10100" y="1066800"/>
            <a:ext cx="40767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6" name="Rectangle 25"/>
          <p:cNvSpPr>
            <a:spLocks noGrp="1" noChangeArrowheads="1"/>
          </p:cNvSpPr>
          <p:nvPr>
            <p:ph type="sldNum" sz="quarter" idx="11"/>
          </p:nvPr>
        </p:nvSpPr>
        <p:spPr>
          <a:ln/>
        </p:spPr>
        <p:txBody>
          <a:bodyPr/>
          <a:lstStyle>
            <a:lvl1pPr>
              <a:defRPr/>
            </a:lvl1pPr>
          </a:lstStyle>
          <a:p>
            <a:pPr>
              <a:defRPr/>
            </a:pPr>
            <a:fld id="{82C6DBC6-2B43-4F4F-AEA9-8294A72DF24D}" type="slidenum">
              <a:rPr lang="ko-KR" altLang="en-US"/>
              <a:pPr>
                <a:defRPr/>
              </a:pPr>
              <a:t>‹#›</a:t>
            </a:fld>
            <a:endParaRPr lang="en-US" altLang="ko-K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8" name="Rectangle 25"/>
          <p:cNvSpPr>
            <a:spLocks noGrp="1" noChangeArrowheads="1"/>
          </p:cNvSpPr>
          <p:nvPr>
            <p:ph type="sldNum" sz="quarter" idx="11"/>
          </p:nvPr>
        </p:nvSpPr>
        <p:spPr>
          <a:ln/>
        </p:spPr>
        <p:txBody>
          <a:bodyPr/>
          <a:lstStyle>
            <a:lvl1pPr>
              <a:defRPr/>
            </a:lvl1pPr>
          </a:lstStyle>
          <a:p>
            <a:pPr>
              <a:defRPr/>
            </a:pPr>
            <a:fld id="{01AF4F1B-F7D4-428B-B187-5EE581112C66}" type="slidenum">
              <a:rPr lang="ko-KR" altLang="en-US"/>
              <a:pPr>
                <a:defRPr/>
              </a:pPr>
              <a:t>‹#›</a:t>
            </a:fld>
            <a:endParaRPr lang="en-US" altLang="ko-K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4" name="Rectangle 25"/>
          <p:cNvSpPr>
            <a:spLocks noGrp="1" noChangeArrowheads="1"/>
          </p:cNvSpPr>
          <p:nvPr>
            <p:ph type="sldNum" sz="quarter" idx="11"/>
          </p:nvPr>
        </p:nvSpPr>
        <p:spPr>
          <a:ln/>
        </p:spPr>
        <p:txBody>
          <a:bodyPr/>
          <a:lstStyle>
            <a:lvl1pPr>
              <a:defRPr/>
            </a:lvl1pPr>
          </a:lstStyle>
          <a:p>
            <a:pPr>
              <a:defRPr/>
            </a:pPr>
            <a:fld id="{03E7131B-BB8D-4650-A6A3-405AAFDA94AB}" type="slidenum">
              <a:rPr lang="ko-KR" altLang="en-US"/>
              <a:pPr>
                <a:defRPr/>
              </a:pPr>
              <a:t>‹#›</a:t>
            </a:fld>
            <a:endParaRPr lang="en-US" altLang="ko-K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3" name="Rectangle 25"/>
          <p:cNvSpPr>
            <a:spLocks noGrp="1" noChangeArrowheads="1"/>
          </p:cNvSpPr>
          <p:nvPr>
            <p:ph type="sldNum" sz="quarter" idx="11"/>
          </p:nvPr>
        </p:nvSpPr>
        <p:spPr>
          <a:ln/>
        </p:spPr>
        <p:txBody>
          <a:bodyPr/>
          <a:lstStyle>
            <a:lvl1pPr>
              <a:defRPr/>
            </a:lvl1pPr>
          </a:lstStyle>
          <a:p>
            <a:pPr>
              <a:defRPr/>
            </a:pPr>
            <a:fld id="{25DEBAC3-4E5E-4CC2-8DA8-3CB66AE8BB17}" type="slidenum">
              <a:rPr lang="ko-KR" altLang="en-US"/>
              <a:pPr>
                <a:defRPr/>
              </a:pPr>
              <a:t>‹#›</a:t>
            </a:fld>
            <a:endParaRPr lang="en-US" altLang="ko-K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6" name="Rectangle 25"/>
          <p:cNvSpPr>
            <a:spLocks noGrp="1" noChangeArrowheads="1"/>
          </p:cNvSpPr>
          <p:nvPr>
            <p:ph type="sldNum" sz="quarter" idx="11"/>
          </p:nvPr>
        </p:nvSpPr>
        <p:spPr>
          <a:ln/>
        </p:spPr>
        <p:txBody>
          <a:bodyPr/>
          <a:lstStyle>
            <a:lvl1pPr>
              <a:defRPr/>
            </a:lvl1pPr>
          </a:lstStyle>
          <a:p>
            <a:pPr>
              <a:defRPr/>
            </a:pPr>
            <a:fld id="{7CEDA124-BF20-42C7-92BA-76CA45B230A2}" type="slidenum">
              <a:rPr lang="ko-KR" altLang="en-US"/>
              <a:pPr>
                <a:defRPr/>
              </a:pPr>
              <a:t>‹#›</a:t>
            </a:fld>
            <a:endParaRPr lang="en-US" altLang="ko-K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ltLang="ko-KR"/>
          </a:p>
        </p:txBody>
      </p:sp>
      <p:sp>
        <p:nvSpPr>
          <p:cNvPr id="6" name="Rectangle 25"/>
          <p:cNvSpPr>
            <a:spLocks noGrp="1" noChangeArrowheads="1"/>
          </p:cNvSpPr>
          <p:nvPr>
            <p:ph type="sldNum" sz="quarter" idx="11"/>
          </p:nvPr>
        </p:nvSpPr>
        <p:spPr>
          <a:ln/>
        </p:spPr>
        <p:txBody>
          <a:bodyPr/>
          <a:lstStyle>
            <a:lvl1pPr>
              <a:defRPr/>
            </a:lvl1pPr>
          </a:lstStyle>
          <a:p>
            <a:pPr>
              <a:defRPr/>
            </a:pPr>
            <a:fld id="{8F17A907-999F-4C12-BF54-E79DF1622727}" type="slidenum">
              <a:rPr lang="ko-KR" altLang="en-US"/>
              <a:pPr>
                <a:defRPr/>
              </a:pPr>
              <a:t>‹#›</a:t>
            </a:fld>
            <a:endParaRPr lang="en-US" altLang="ko-K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06" name="Freeform 3010"/>
          <p:cNvSpPr>
            <a:spLocks/>
          </p:cNvSpPr>
          <p:nvPr/>
        </p:nvSpPr>
        <p:spPr bwMode="gray">
          <a:xfrm>
            <a:off x="-9525" y="344488"/>
            <a:ext cx="8194675" cy="633412"/>
          </a:xfrm>
          <a:custGeom>
            <a:avLst/>
            <a:gdLst/>
            <a:ahLst/>
            <a:cxnLst>
              <a:cxn ang="0">
                <a:pos x="0" y="0"/>
              </a:cxn>
              <a:cxn ang="0">
                <a:pos x="5049" y="2"/>
              </a:cxn>
              <a:cxn ang="0">
                <a:pos x="5048" y="1458"/>
              </a:cxn>
              <a:cxn ang="0">
                <a:pos x="0" y="1471"/>
              </a:cxn>
              <a:cxn ang="0">
                <a:pos x="0" y="0"/>
              </a:cxn>
            </a:cxnLst>
            <a:rect l="0" t="0" r="r" b="b"/>
            <a:pathLst>
              <a:path w="5049" h="1471">
                <a:moveTo>
                  <a:pt x="0" y="0"/>
                </a:moveTo>
                <a:lnTo>
                  <a:pt x="5049" y="2"/>
                </a:lnTo>
                <a:lnTo>
                  <a:pt x="5048" y="1458"/>
                </a:lnTo>
                <a:lnTo>
                  <a:pt x="0" y="1471"/>
                </a:lnTo>
                <a:lnTo>
                  <a:pt x="0" y="0"/>
                </a:lnTo>
                <a:close/>
              </a:path>
            </a:pathLst>
          </a:custGeom>
          <a:solidFill>
            <a:schemeClr val="tx1"/>
          </a:solidFill>
          <a:ln w="9525">
            <a:noFill/>
            <a:round/>
            <a:headEnd/>
            <a:tailEnd/>
          </a:ln>
          <a:effectLst/>
        </p:spPr>
        <p:txBody>
          <a:bodyPr/>
          <a:lstStyle/>
          <a:p>
            <a:pPr>
              <a:defRPr/>
            </a:pPr>
            <a:endParaRPr lang="zh-CN" altLang="en-US">
              <a:ea typeface="宋体" pitchFamily="2" charset="-122"/>
            </a:endParaRPr>
          </a:p>
        </p:txBody>
      </p:sp>
      <p:sp>
        <p:nvSpPr>
          <p:cNvPr id="12311" name="Rectangle 23"/>
          <p:cNvSpPr>
            <a:spLocks noGrp="1" noChangeArrowheads="1"/>
          </p:cNvSpPr>
          <p:nvPr>
            <p:ph type="dt" sz="half" idx="2"/>
          </p:nvPr>
        </p:nvSpPr>
        <p:spPr bwMode="gray">
          <a:xfrm>
            <a:off x="330200" y="6502400"/>
            <a:ext cx="2514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ea typeface="Gulim" pitchFamily="34" charset="-127"/>
              </a:defRPr>
            </a:lvl1pPr>
          </a:lstStyle>
          <a:p>
            <a:pPr>
              <a:defRPr/>
            </a:pPr>
            <a:endParaRPr lang="en-US" altLang="ko-KR"/>
          </a:p>
        </p:txBody>
      </p:sp>
      <p:sp>
        <p:nvSpPr>
          <p:cNvPr id="1028" name="Rectangle 22"/>
          <p:cNvSpPr>
            <a:spLocks noGrp="1" noChangeArrowheads="1"/>
          </p:cNvSpPr>
          <p:nvPr>
            <p:ph type="body" idx="1"/>
          </p:nvPr>
        </p:nvSpPr>
        <p:spPr bwMode="gray">
          <a:xfrm>
            <a:off x="381000" y="1066800"/>
            <a:ext cx="83058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smtClean="0"/>
              <a:t>单击此处编辑母版文本样式</a:t>
            </a:r>
          </a:p>
          <a:p>
            <a:pPr lvl="1"/>
            <a:r>
              <a:rPr lang="ko-KR" altLang="en-US" smtClean="0"/>
              <a:t>第二级</a:t>
            </a:r>
          </a:p>
          <a:p>
            <a:pPr lvl="2"/>
            <a:r>
              <a:rPr lang="ko-KR" altLang="en-US" smtClean="0"/>
              <a:t>第三级</a:t>
            </a:r>
          </a:p>
          <a:p>
            <a:pPr lvl="3"/>
            <a:r>
              <a:rPr lang="ko-KR" altLang="en-US" smtClean="0"/>
              <a:t>第四级</a:t>
            </a:r>
          </a:p>
          <a:p>
            <a:pPr lvl="4"/>
            <a:r>
              <a:rPr lang="ko-KR" altLang="en-US" smtClean="0"/>
              <a:t>第五级</a:t>
            </a:r>
          </a:p>
        </p:txBody>
      </p:sp>
      <p:grpSp>
        <p:nvGrpSpPr>
          <p:cNvPr id="1029" name="Group 3015"/>
          <p:cNvGrpSpPr>
            <a:grpSpLocks/>
          </p:cNvGrpSpPr>
          <p:nvPr/>
        </p:nvGrpSpPr>
        <p:grpSpPr bwMode="auto">
          <a:xfrm>
            <a:off x="8153400" y="0"/>
            <a:ext cx="990600" cy="6858000"/>
            <a:chOff x="5040" y="0"/>
            <a:chExt cx="720" cy="4320"/>
          </a:xfrm>
        </p:grpSpPr>
        <p:sp>
          <p:nvSpPr>
            <p:cNvPr id="58304" name="Rectangle 3008"/>
            <p:cNvSpPr>
              <a:spLocks noChangeArrowheads="1"/>
            </p:cNvSpPr>
            <p:nvPr/>
          </p:nvSpPr>
          <p:spPr bwMode="gray">
            <a:xfrm>
              <a:off x="5042" y="0"/>
              <a:ext cx="718" cy="4320"/>
            </a:xfrm>
            <a:prstGeom prst="rect">
              <a:avLst/>
            </a:prstGeom>
            <a:solidFill>
              <a:schemeClr val="bg2">
                <a:alpha val="39999"/>
              </a:schemeClr>
            </a:solidFill>
            <a:ln w="9525">
              <a:noFill/>
              <a:miter lim="800000"/>
              <a:headEnd/>
              <a:tailEnd/>
            </a:ln>
            <a:effectLst/>
          </p:spPr>
          <p:txBody>
            <a:bodyPr wrap="none" anchor="ctr"/>
            <a:lstStyle/>
            <a:p>
              <a:pPr>
                <a:defRPr/>
              </a:pPr>
              <a:endParaRPr lang="zh-CN" altLang="en-US">
                <a:ea typeface="宋体" pitchFamily="2" charset="-122"/>
              </a:endParaRPr>
            </a:p>
          </p:txBody>
        </p:sp>
        <p:sp>
          <p:nvSpPr>
            <p:cNvPr id="58305" name="Rectangle 3009"/>
            <p:cNvSpPr>
              <a:spLocks noChangeArrowheads="1"/>
            </p:cNvSpPr>
            <p:nvPr/>
          </p:nvSpPr>
          <p:spPr bwMode="gray">
            <a:xfrm>
              <a:off x="5040" y="219"/>
              <a:ext cx="720" cy="393"/>
            </a:xfrm>
            <a:prstGeom prst="rect">
              <a:avLst/>
            </a:prstGeom>
            <a:solidFill>
              <a:schemeClr val="accent1"/>
            </a:solidFill>
            <a:ln w="9525">
              <a:noFill/>
              <a:miter lim="800000"/>
              <a:headEnd/>
              <a:tailEnd/>
            </a:ln>
            <a:effectLst/>
          </p:spPr>
          <p:txBody>
            <a:bodyPr wrap="none" anchor="ctr"/>
            <a:lstStyle/>
            <a:p>
              <a:pPr>
                <a:defRPr/>
              </a:pPr>
              <a:endParaRPr lang="zh-CN" altLang="en-US">
                <a:ea typeface="宋体" pitchFamily="2" charset="-122"/>
              </a:endParaRPr>
            </a:p>
          </p:txBody>
        </p:sp>
      </p:grpSp>
      <p:sp>
        <p:nvSpPr>
          <p:cNvPr id="1030" name="Rectangle 21"/>
          <p:cNvSpPr>
            <a:spLocks noGrp="1" noChangeArrowheads="1"/>
          </p:cNvSpPr>
          <p:nvPr>
            <p:ph type="title"/>
          </p:nvPr>
        </p:nvSpPr>
        <p:spPr bwMode="gray">
          <a:xfrm>
            <a:off x="1219200" y="381000"/>
            <a:ext cx="66294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ko-KR" altLang="en-US" smtClean="0"/>
              <a:t>单击此处编辑母版标题样式</a:t>
            </a:r>
          </a:p>
        </p:txBody>
      </p:sp>
      <p:grpSp>
        <p:nvGrpSpPr>
          <p:cNvPr id="1031" name="Group 3014"/>
          <p:cNvGrpSpPr>
            <a:grpSpLocks/>
          </p:cNvGrpSpPr>
          <p:nvPr/>
        </p:nvGrpSpPr>
        <p:grpSpPr bwMode="auto">
          <a:xfrm>
            <a:off x="152400" y="228600"/>
            <a:ext cx="838200" cy="838200"/>
            <a:chOff x="18" y="144"/>
            <a:chExt cx="510" cy="480"/>
          </a:xfrm>
        </p:grpSpPr>
        <p:sp>
          <p:nvSpPr>
            <p:cNvPr id="58307" name="AutoShape 3011"/>
            <p:cNvSpPr>
              <a:spLocks noChangeArrowheads="1"/>
            </p:cNvSpPr>
            <p:nvPr userDrawn="1"/>
          </p:nvSpPr>
          <p:spPr bwMode="gray">
            <a:xfrm>
              <a:off x="18" y="258"/>
              <a:ext cx="288" cy="240"/>
            </a:xfrm>
            <a:prstGeom prst="hexagon">
              <a:avLst>
                <a:gd name="adj" fmla="val 30000"/>
                <a:gd name="vf" fmla="val 115470"/>
              </a:avLst>
            </a:prstGeom>
            <a:solidFill>
              <a:schemeClr val="hlink"/>
            </a:solidFill>
            <a:ln w="28575">
              <a:solidFill>
                <a:schemeClr val="bg1"/>
              </a:solidFill>
              <a:miter lim="800000"/>
              <a:headEnd/>
              <a:tailEnd/>
            </a:ln>
            <a:effectLst>
              <a:outerShdw dist="56796" dir="1593903" algn="ctr" rotWithShape="0">
                <a:srgbClr val="666633">
                  <a:alpha val="50000"/>
                </a:srgbClr>
              </a:outerShdw>
            </a:effectLst>
          </p:spPr>
          <p:txBody>
            <a:bodyPr wrap="none" anchor="ctr"/>
            <a:lstStyle/>
            <a:p>
              <a:pPr>
                <a:defRPr/>
              </a:pPr>
              <a:endParaRPr lang="zh-CN" altLang="en-US">
                <a:ea typeface="宋体" pitchFamily="2" charset="-122"/>
              </a:endParaRPr>
            </a:p>
          </p:txBody>
        </p:sp>
        <p:sp>
          <p:nvSpPr>
            <p:cNvPr id="58308" name="AutoShape 3012"/>
            <p:cNvSpPr>
              <a:spLocks noChangeArrowheads="1"/>
            </p:cNvSpPr>
            <p:nvPr userDrawn="1"/>
          </p:nvSpPr>
          <p:spPr bwMode="gray">
            <a:xfrm>
              <a:off x="240" y="144"/>
              <a:ext cx="288" cy="240"/>
            </a:xfrm>
            <a:prstGeom prst="hexagon">
              <a:avLst>
                <a:gd name="adj" fmla="val 30000"/>
                <a:gd name="vf" fmla="val 115470"/>
              </a:avLst>
            </a:prstGeom>
            <a:solidFill>
              <a:schemeClr val="accent2"/>
            </a:solidFill>
            <a:ln w="28575">
              <a:solidFill>
                <a:schemeClr val="bg1"/>
              </a:solidFill>
              <a:miter lim="800000"/>
              <a:headEnd/>
              <a:tailEnd/>
            </a:ln>
            <a:effectLst>
              <a:outerShdw dist="56796" dir="1593903" algn="ctr" rotWithShape="0">
                <a:srgbClr val="666633">
                  <a:alpha val="50000"/>
                </a:srgbClr>
              </a:outerShdw>
            </a:effectLst>
          </p:spPr>
          <p:txBody>
            <a:bodyPr wrap="none" anchor="ctr"/>
            <a:lstStyle/>
            <a:p>
              <a:pPr>
                <a:defRPr/>
              </a:pPr>
              <a:endParaRPr lang="zh-CN" altLang="en-US">
                <a:ea typeface="宋体" pitchFamily="2" charset="-122"/>
              </a:endParaRPr>
            </a:p>
          </p:txBody>
        </p:sp>
        <p:sp>
          <p:nvSpPr>
            <p:cNvPr id="58309" name="AutoShape 3013"/>
            <p:cNvSpPr>
              <a:spLocks noChangeArrowheads="1"/>
            </p:cNvSpPr>
            <p:nvPr userDrawn="1"/>
          </p:nvSpPr>
          <p:spPr bwMode="gray">
            <a:xfrm>
              <a:off x="240" y="384"/>
              <a:ext cx="288" cy="240"/>
            </a:xfrm>
            <a:prstGeom prst="hexagon">
              <a:avLst>
                <a:gd name="adj" fmla="val 30000"/>
                <a:gd name="vf" fmla="val 115470"/>
              </a:avLst>
            </a:prstGeom>
            <a:solidFill>
              <a:schemeClr val="accent1"/>
            </a:solidFill>
            <a:ln w="28575">
              <a:solidFill>
                <a:schemeClr val="bg1"/>
              </a:solidFill>
              <a:miter lim="800000"/>
              <a:headEnd/>
              <a:tailEnd/>
            </a:ln>
            <a:effectLst>
              <a:outerShdw dist="56796" dir="1593903" algn="ctr" rotWithShape="0">
                <a:srgbClr val="666633">
                  <a:alpha val="50000"/>
                </a:srgbClr>
              </a:outerShdw>
            </a:effectLst>
          </p:spPr>
          <p:txBody>
            <a:bodyPr wrap="none" anchor="ctr"/>
            <a:lstStyle/>
            <a:p>
              <a:pPr>
                <a:defRPr/>
              </a:pPr>
              <a:endParaRPr lang="zh-CN" altLang="en-US">
                <a:ea typeface="宋体" pitchFamily="2" charset="-122"/>
              </a:endParaRPr>
            </a:p>
          </p:txBody>
        </p:sp>
      </p:grpSp>
      <p:sp>
        <p:nvSpPr>
          <p:cNvPr id="58316" name="AutoShape 3020"/>
          <p:cNvSpPr>
            <a:spLocks noChangeArrowheads="1"/>
          </p:cNvSpPr>
          <p:nvPr/>
        </p:nvSpPr>
        <p:spPr bwMode="gray">
          <a:xfrm>
            <a:off x="7696200" y="5943600"/>
            <a:ext cx="609600" cy="533400"/>
          </a:xfrm>
          <a:prstGeom prst="hexagon">
            <a:avLst>
              <a:gd name="adj" fmla="val 28571"/>
              <a:gd name="vf" fmla="val 115470"/>
            </a:avLst>
          </a:prstGeom>
          <a:solidFill>
            <a:schemeClr val="bg2">
              <a:alpha val="35001"/>
            </a:schemeClr>
          </a:solidFill>
          <a:ln w="9525">
            <a:noFill/>
            <a:miter lim="800000"/>
            <a:headEnd/>
            <a:tailEnd/>
          </a:ln>
          <a:effectLst/>
        </p:spPr>
        <p:txBody>
          <a:bodyPr wrap="none" anchor="ctr"/>
          <a:lstStyle/>
          <a:p>
            <a:pPr>
              <a:defRPr/>
            </a:pPr>
            <a:endParaRPr lang="zh-CN" altLang="en-US">
              <a:ea typeface="宋体" pitchFamily="2" charset="-122"/>
            </a:endParaRPr>
          </a:p>
        </p:txBody>
      </p:sp>
      <p:sp>
        <p:nvSpPr>
          <p:cNvPr id="58317" name="AutoShape 3021"/>
          <p:cNvSpPr>
            <a:spLocks noChangeArrowheads="1"/>
          </p:cNvSpPr>
          <p:nvPr/>
        </p:nvSpPr>
        <p:spPr bwMode="gray">
          <a:xfrm>
            <a:off x="8229600" y="5638800"/>
            <a:ext cx="609600" cy="533400"/>
          </a:xfrm>
          <a:prstGeom prst="hexagon">
            <a:avLst>
              <a:gd name="adj" fmla="val 28571"/>
              <a:gd name="vf" fmla="val 115470"/>
            </a:avLst>
          </a:prstGeom>
          <a:solidFill>
            <a:schemeClr val="bg2">
              <a:alpha val="35001"/>
            </a:schemeClr>
          </a:solidFill>
          <a:ln w="9525">
            <a:noFill/>
            <a:miter lim="800000"/>
            <a:headEnd/>
            <a:tailEnd/>
          </a:ln>
          <a:effectLst/>
        </p:spPr>
        <p:txBody>
          <a:bodyPr wrap="none" anchor="ctr"/>
          <a:lstStyle/>
          <a:p>
            <a:pPr>
              <a:defRPr/>
            </a:pPr>
            <a:endParaRPr lang="zh-CN" altLang="en-US">
              <a:ea typeface="宋体" pitchFamily="2" charset="-122"/>
            </a:endParaRPr>
          </a:p>
        </p:txBody>
      </p:sp>
      <p:sp>
        <p:nvSpPr>
          <p:cNvPr id="58318" name="AutoShape 3022"/>
          <p:cNvSpPr>
            <a:spLocks noChangeArrowheads="1"/>
          </p:cNvSpPr>
          <p:nvPr/>
        </p:nvSpPr>
        <p:spPr bwMode="gray">
          <a:xfrm>
            <a:off x="8220075" y="6229350"/>
            <a:ext cx="609600" cy="533400"/>
          </a:xfrm>
          <a:prstGeom prst="hexagon">
            <a:avLst>
              <a:gd name="adj" fmla="val 28571"/>
              <a:gd name="vf" fmla="val 115470"/>
            </a:avLst>
          </a:prstGeom>
          <a:solidFill>
            <a:schemeClr val="bg2">
              <a:alpha val="35001"/>
            </a:schemeClr>
          </a:solidFill>
          <a:ln w="9525">
            <a:noFill/>
            <a:miter lim="800000"/>
            <a:headEnd/>
            <a:tailEnd/>
          </a:ln>
          <a:effectLst/>
        </p:spPr>
        <p:txBody>
          <a:bodyPr wrap="none" anchor="ctr"/>
          <a:lstStyle/>
          <a:p>
            <a:pPr>
              <a:defRPr/>
            </a:pPr>
            <a:endParaRPr lang="zh-CN" altLang="en-US">
              <a:ea typeface="宋体" pitchFamily="2" charset="-122"/>
            </a:endParaRPr>
          </a:p>
        </p:txBody>
      </p:sp>
      <p:sp>
        <p:nvSpPr>
          <p:cNvPr id="12313" name="Rectangle 25"/>
          <p:cNvSpPr>
            <a:spLocks noGrp="1" noChangeArrowheads="1"/>
          </p:cNvSpPr>
          <p:nvPr>
            <p:ph type="sldNum" sz="quarter" idx="4"/>
          </p:nvPr>
        </p:nvSpPr>
        <p:spPr bwMode="gray">
          <a:xfrm>
            <a:off x="8305800" y="6362700"/>
            <a:ext cx="381000" cy="228600"/>
          </a:xfrm>
          <a:prstGeom prst="rect">
            <a:avLst/>
          </a:prstGeom>
          <a:solidFill>
            <a:schemeClr val="bg2"/>
          </a:solid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solidFill>
                  <a:schemeClr val="bg1"/>
                </a:solidFill>
                <a:latin typeface="+mn-lt"/>
                <a:ea typeface="Gulim" pitchFamily="34" charset="-127"/>
              </a:defRPr>
            </a:lvl1pPr>
          </a:lstStyle>
          <a:p>
            <a:pPr>
              <a:defRPr/>
            </a:pPr>
            <a:fld id="{53F182C5-927D-4C17-A123-22EBA0256F18}" type="slidenum">
              <a:rPr lang="ko-KR" altLang="en-US"/>
              <a:pPr>
                <a:defRPr/>
              </a:pPr>
              <a:t>‹#›</a:t>
            </a:fld>
            <a:endParaRPr lang="en-US" altLang="ko-KR"/>
          </a:p>
        </p:txBody>
      </p:sp>
      <p:sp>
        <p:nvSpPr>
          <p:cNvPr id="58320" name="Freeform 3024"/>
          <p:cNvSpPr>
            <a:spLocks noEditPoints="1"/>
          </p:cNvSpPr>
          <p:nvPr userDrawn="1"/>
        </p:nvSpPr>
        <p:spPr bwMode="auto">
          <a:xfrm>
            <a:off x="8347075" y="355600"/>
            <a:ext cx="617538" cy="625475"/>
          </a:xfrm>
          <a:custGeom>
            <a:avLst/>
            <a:gdLst/>
            <a:ahLst/>
            <a:cxnLst>
              <a:cxn ang="0">
                <a:pos x="73" y="521"/>
              </a:cxn>
              <a:cxn ang="0">
                <a:pos x="63" y="493"/>
              </a:cxn>
              <a:cxn ang="0">
                <a:pos x="72" y="397"/>
              </a:cxn>
              <a:cxn ang="0">
                <a:pos x="73" y="343"/>
              </a:cxn>
              <a:cxn ang="0">
                <a:pos x="61" y="289"/>
              </a:cxn>
              <a:cxn ang="0">
                <a:pos x="37" y="292"/>
              </a:cxn>
              <a:cxn ang="0">
                <a:pos x="121" y="237"/>
              </a:cxn>
              <a:cxn ang="0">
                <a:pos x="418" y="194"/>
              </a:cxn>
              <a:cxn ang="0">
                <a:pos x="392" y="98"/>
              </a:cxn>
              <a:cxn ang="0">
                <a:pos x="486" y="52"/>
              </a:cxn>
              <a:cxn ang="0">
                <a:pos x="508" y="93"/>
              </a:cxn>
              <a:cxn ang="0">
                <a:pos x="540" y="129"/>
              </a:cxn>
              <a:cxn ang="0">
                <a:pos x="555" y="146"/>
              </a:cxn>
              <a:cxn ang="0">
                <a:pos x="628" y="136"/>
              </a:cxn>
              <a:cxn ang="0">
                <a:pos x="512" y="202"/>
              </a:cxn>
              <a:cxn ang="0">
                <a:pos x="681" y="230"/>
              </a:cxn>
              <a:cxn ang="0">
                <a:pos x="705" y="213"/>
              </a:cxn>
              <a:cxn ang="0">
                <a:pos x="674" y="332"/>
              </a:cxn>
              <a:cxn ang="0">
                <a:pos x="675" y="387"/>
              </a:cxn>
              <a:cxn ang="0">
                <a:pos x="686" y="402"/>
              </a:cxn>
              <a:cxn ang="0">
                <a:pos x="676" y="512"/>
              </a:cxn>
              <a:cxn ang="0">
                <a:pos x="383" y="704"/>
              </a:cxn>
              <a:cxn ang="0">
                <a:pos x="94" y="306"/>
              </a:cxn>
              <a:cxn ang="0">
                <a:pos x="653" y="297"/>
              </a:cxn>
              <a:cxn ang="0">
                <a:pos x="371" y="683"/>
              </a:cxn>
              <a:cxn ang="0">
                <a:pos x="358" y="307"/>
              </a:cxn>
              <a:cxn ang="0">
                <a:pos x="466" y="295"/>
              </a:cxn>
              <a:cxn ang="0">
                <a:pos x="316" y="286"/>
              </a:cxn>
              <a:cxn ang="0">
                <a:pos x="258" y="305"/>
              </a:cxn>
              <a:cxn ang="0">
                <a:pos x="291" y="311"/>
              </a:cxn>
              <a:cxn ang="0">
                <a:pos x="515" y="253"/>
              </a:cxn>
              <a:cxn ang="0">
                <a:pos x="139" y="289"/>
              </a:cxn>
              <a:cxn ang="0">
                <a:pos x="174" y="270"/>
              </a:cxn>
              <a:cxn ang="0">
                <a:pos x="109" y="287"/>
              </a:cxn>
              <a:cxn ang="0">
                <a:pos x="313" y="273"/>
              </a:cxn>
              <a:cxn ang="0">
                <a:pos x="350" y="267"/>
              </a:cxn>
              <a:cxn ang="0">
                <a:pos x="75" y="219"/>
              </a:cxn>
              <a:cxn ang="0">
                <a:pos x="21" y="181"/>
              </a:cxn>
              <a:cxn ang="0">
                <a:pos x="87" y="162"/>
              </a:cxn>
              <a:cxn ang="0">
                <a:pos x="148" y="147"/>
              </a:cxn>
              <a:cxn ang="0">
                <a:pos x="156" y="138"/>
              </a:cxn>
              <a:cxn ang="0">
                <a:pos x="149" y="109"/>
              </a:cxn>
              <a:cxn ang="0">
                <a:pos x="113" y="104"/>
              </a:cxn>
              <a:cxn ang="0">
                <a:pos x="126" y="65"/>
              </a:cxn>
              <a:cxn ang="0">
                <a:pos x="159" y="89"/>
              </a:cxn>
              <a:cxn ang="0">
                <a:pos x="317" y="62"/>
              </a:cxn>
              <a:cxn ang="0">
                <a:pos x="335" y="29"/>
              </a:cxn>
              <a:cxn ang="0">
                <a:pos x="291" y="116"/>
              </a:cxn>
              <a:cxn ang="0">
                <a:pos x="323" y="162"/>
              </a:cxn>
              <a:cxn ang="0">
                <a:pos x="345" y="173"/>
              </a:cxn>
              <a:cxn ang="0">
                <a:pos x="371" y="178"/>
              </a:cxn>
              <a:cxn ang="0">
                <a:pos x="389" y="194"/>
              </a:cxn>
              <a:cxn ang="0">
                <a:pos x="247" y="103"/>
              </a:cxn>
              <a:cxn ang="0">
                <a:pos x="349" y="102"/>
              </a:cxn>
              <a:cxn ang="0">
                <a:pos x="380" y="91"/>
              </a:cxn>
              <a:cxn ang="0">
                <a:pos x="356" y="643"/>
              </a:cxn>
              <a:cxn ang="0">
                <a:pos x="355" y="444"/>
              </a:cxn>
              <a:cxn ang="0">
                <a:pos x="628" y="591"/>
              </a:cxn>
            </a:cxnLst>
            <a:rect l="0" t="0" r="r" b="b"/>
            <a:pathLst>
              <a:path w="733" h="705">
                <a:moveTo>
                  <a:pt x="368" y="705"/>
                </a:moveTo>
                <a:cubicBezTo>
                  <a:pt x="367" y="703"/>
                  <a:pt x="367" y="703"/>
                  <a:pt x="351" y="697"/>
                </a:cubicBezTo>
                <a:cubicBezTo>
                  <a:pt x="277" y="671"/>
                  <a:pt x="203" y="654"/>
                  <a:pt x="125" y="642"/>
                </a:cubicBezTo>
                <a:cubicBezTo>
                  <a:pt x="108" y="640"/>
                  <a:pt x="91" y="638"/>
                  <a:pt x="74" y="636"/>
                </a:cubicBezTo>
                <a:cubicBezTo>
                  <a:pt x="74" y="598"/>
                  <a:pt x="73" y="559"/>
                  <a:pt x="73" y="521"/>
                </a:cubicBezTo>
                <a:cubicBezTo>
                  <a:pt x="69" y="521"/>
                  <a:pt x="63" y="528"/>
                  <a:pt x="60" y="530"/>
                </a:cubicBezTo>
                <a:cubicBezTo>
                  <a:pt x="42" y="538"/>
                  <a:pt x="46" y="523"/>
                  <a:pt x="46" y="507"/>
                </a:cubicBezTo>
                <a:cubicBezTo>
                  <a:pt x="49" y="485"/>
                  <a:pt x="49" y="485"/>
                  <a:pt x="51" y="477"/>
                </a:cubicBezTo>
                <a:cubicBezTo>
                  <a:pt x="52" y="483"/>
                  <a:pt x="54" y="488"/>
                  <a:pt x="57" y="493"/>
                </a:cubicBezTo>
                <a:cubicBezTo>
                  <a:pt x="59" y="493"/>
                  <a:pt x="61" y="493"/>
                  <a:pt x="63" y="493"/>
                </a:cubicBezTo>
                <a:cubicBezTo>
                  <a:pt x="82" y="468"/>
                  <a:pt x="68" y="435"/>
                  <a:pt x="58" y="409"/>
                </a:cubicBezTo>
                <a:cubicBezTo>
                  <a:pt x="55" y="407"/>
                  <a:pt x="54" y="407"/>
                  <a:pt x="50" y="407"/>
                </a:cubicBezTo>
                <a:cubicBezTo>
                  <a:pt x="46" y="411"/>
                  <a:pt x="46" y="419"/>
                  <a:pt x="45" y="425"/>
                </a:cubicBezTo>
                <a:cubicBezTo>
                  <a:pt x="36" y="408"/>
                  <a:pt x="37" y="381"/>
                  <a:pt x="62" y="384"/>
                </a:cubicBezTo>
                <a:cubicBezTo>
                  <a:pt x="66" y="387"/>
                  <a:pt x="69" y="396"/>
                  <a:pt x="72" y="397"/>
                </a:cubicBezTo>
                <a:cubicBezTo>
                  <a:pt x="75" y="395"/>
                  <a:pt x="73" y="382"/>
                  <a:pt x="73" y="378"/>
                </a:cubicBezTo>
                <a:cubicBezTo>
                  <a:pt x="63" y="366"/>
                  <a:pt x="62" y="367"/>
                  <a:pt x="50" y="377"/>
                </a:cubicBezTo>
                <a:cubicBezTo>
                  <a:pt x="49" y="362"/>
                  <a:pt x="45" y="348"/>
                  <a:pt x="56" y="336"/>
                </a:cubicBezTo>
                <a:cubicBezTo>
                  <a:pt x="63" y="337"/>
                  <a:pt x="67" y="337"/>
                  <a:pt x="71" y="343"/>
                </a:cubicBezTo>
                <a:cubicBezTo>
                  <a:pt x="71" y="343"/>
                  <a:pt x="72" y="343"/>
                  <a:pt x="73" y="343"/>
                </a:cubicBezTo>
                <a:cubicBezTo>
                  <a:pt x="73" y="324"/>
                  <a:pt x="73" y="305"/>
                  <a:pt x="74" y="286"/>
                </a:cubicBezTo>
                <a:cubicBezTo>
                  <a:pt x="70" y="281"/>
                  <a:pt x="66" y="276"/>
                  <a:pt x="62" y="272"/>
                </a:cubicBezTo>
                <a:cubicBezTo>
                  <a:pt x="61" y="257"/>
                  <a:pt x="61" y="257"/>
                  <a:pt x="60" y="256"/>
                </a:cubicBezTo>
                <a:cubicBezTo>
                  <a:pt x="58" y="256"/>
                  <a:pt x="57" y="256"/>
                  <a:pt x="56" y="256"/>
                </a:cubicBezTo>
                <a:cubicBezTo>
                  <a:pt x="47" y="269"/>
                  <a:pt x="54" y="277"/>
                  <a:pt x="61" y="289"/>
                </a:cubicBezTo>
                <a:cubicBezTo>
                  <a:pt x="59" y="289"/>
                  <a:pt x="59" y="289"/>
                  <a:pt x="44" y="282"/>
                </a:cubicBezTo>
                <a:cubicBezTo>
                  <a:pt x="36" y="276"/>
                  <a:pt x="33" y="269"/>
                  <a:pt x="39" y="259"/>
                </a:cubicBezTo>
                <a:cubicBezTo>
                  <a:pt x="39" y="258"/>
                  <a:pt x="39" y="257"/>
                  <a:pt x="39" y="256"/>
                </a:cubicBezTo>
                <a:cubicBezTo>
                  <a:pt x="37" y="254"/>
                  <a:pt x="37" y="254"/>
                  <a:pt x="32" y="254"/>
                </a:cubicBezTo>
                <a:cubicBezTo>
                  <a:pt x="16" y="262"/>
                  <a:pt x="31" y="284"/>
                  <a:pt x="37" y="292"/>
                </a:cubicBezTo>
                <a:cubicBezTo>
                  <a:pt x="31" y="292"/>
                  <a:pt x="24" y="288"/>
                  <a:pt x="19" y="284"/>
                </a:cubicBezTo>
                <a:cubicBezTo>
                  <a:pt x="7" y="271"/>
                  <a:pt x="0" y="264"/>
                  <a:pt x="10" y="247"/>
                </a:cubicBezTo>
                <a:cubicBezTo>
                  <a:pt x="22" y="238"/>
                  <a:pt x="33" y="230"/>
                  <a:pt x="49" y="230"/>
                </a:cubicBezTo>
                <a:cubicBezTo>
                  <a:pt x="58" y="233"/>
                  <a:pt x="68" y="235"/>
                  <a:pt x="78" y="238"/>
                </a:cubicBezTo>
                <a:cubicBezTo>
                  <a:pt x="90" y="240"/>
                  <a:pt x="111" y="243"/>
                  <a:pt x="121" y="237"/>
                </a:cubicBezTo>
                <a:cubicBezTo>
                  <a:pt x="124" y="223"/>
                  <a:pt x="122" y="219"/>
                  <a:pt x="137" y="219"/>
                </a:cubicBezTo>
                <a:cubicBezTo>
                  <a:pt x="144" y="223"/>
                  <a:pt x="148" y="226"/>
                  <a:pt x="156" y="226"/>
                </a:cubicBezTo>
                <a:cubicBezTo>
                  <a:pt x="174" y="215"/>
                  <a:pt x="191" y="214"/>
                  <a:pt x="211" y="214"/>
                </a:cubicBezTo>
                <a:cubicBezTo>
                  <a:pt x="250" y="217"/>
                  <a:pt x="289" y="222"/>
                  <a:pt x="327" y="221"/>
                </a:cubicBezTo>
                <a:cubicBezTo>
                  <a:pt x="358" y="213"/>
                  <a:pt x="388" y="206"/>
                  <a:pt x="418" y="194"/>
                </a:cubicBezTo>
                <a:cubicBezTo>
                  <a:pt x="429" y="187"/>
                  <a:pt x="475" y="154"/>
                  <a:pt x="455" y="138"/>
                </a:cubicBezTo>
                <a:cubicBezTo>
                  <a:pt x="433" y="133"/>
                  <a:pt x="408" y="127"/>
                  <a:pt x="387" y="138"/>
                </a:cubicBezTo>
                <a:cubicBezTo>
                  <a:pt x="386" y="138"/>
                  <a:pt x="385" y="138"/>
                  <a:pt x="384" y="138"/>
                </a:cubicBezTo>
                <a:cubicBezTo>
                  <a:pt x="379" y="127"/>
                  <a:pt x="372" y="119"/>
                  <a:pt x="363" y="112"/>
                </a:cubicBezTo>
                <a:cubicBezTo>
                  <a:pt x="371" y="104"/>
                  <a:pt x="383" y="104"/>
                  <a:pt x="392" y="98"/>
                </a:cubicBezTo>
                <a:cubicBezTo>
                  <a:pt x="402" y="83"/>
                  <a:pt x="410" y="73"/>
                  <a:pt x="427" y="65"/>
                </a:cubicBezTo>
                <a:cubicBezTo>
                  <a:pt x="442" y="60"/>
                  <a:pt x="442" y="60"/>
                  <a:pt x="444" y="60"/>
                </a:cubicBezTo>
                <a:cubicBezTo>
                  <a:pt x="436" y="67"/>
                  <a:pt x="424" y="75"/>
                  <a:pt x="424" y="86"/>
                </a:cubicBezTo>
                <a:cubicBezTo>
                  <a:pt x="429" y="90"/>
                  <a:pt x="438" y="82"/>
                  <a:pt x="442" y="79"/>
                </a:cubicBezTo>
                <a:cubicBezTo>
                  <a:pt x="452" y="63"/>
                  <a:pt x="464" y="50"/>
                  <a:pt x="486" y="52"/>
                </a:cubicBezTo>
                <a:cubicBezTo>
                  <a:pt x="475" y="58"/>
                  <a:pt x="460" y="72"/>
                  <a:pt x="471" y="85"/>
                </a:cubicBezTo>
                <a:cubicBezTo>
                  <a:pt x="480" y="85"/>
                  <a:pt x="489" y="63"/>
                  <a:pt x="493" y="57"/>
                </a:cubicBezTo>
                <a:cubicBezTo>
                  <a:pt x="496" y="54"/>
                  <a:pt x="499" y="52"/>
                  <a:pt x="503" y="50"/>
                </a:cubicBezTo>
                <a:cubicBezTo>
                  <a:pt x="518" y="50"/>
                  <a:pt x="526" y="51"/>
                  <a:pt x="538" y="63"/>
                </a:cubicBezTo>
                <a:cubicBezTo>
                  <a:pt x="522" y="65"/>
                  <a:pt x="499" y="73"/>
                  <a:pt x="508" y="93"/>
                </a:cubicBezTo>
                <a:cubicBezTo>
                  <a:pt x="514" y="96"/>
                  <a:pt x="525" y="84"/>
                  <a:pt x="530" y="80"/>
                </a:cubicBezTo>
                <a:cubicBezTo>
                  <a:pt x="544" y="75"/>
                  <a:pt x="557" y="72"/>
                  <a:pt x="571" y="81"/>
                </a:cubicBezTo>
                <a:cubicBezTo>
                  <a:pt x="579" y="96"/>
                  <a:pt x="570" y="109"/>
                  <a:pt x="561" y="122"/>
                </a:cubicBezTo>
                <a:cubicBezTo>
                  <a:pt x="561" y="108"/>
                  <a:pt x="560" y="104"/>
                  <a:pt x="548" y="96"/>
                </a:cubicBezTo>
                <a:cubicBezTo>
                  <a:pt x="520" y="88"/>
                  <a:pt x="527" y="117"/>
                  <a:pt x="540" y="129"/>
                </a:cubicBezTo>
                <a:cubicBezTo>
                  <a:pt x="554" y="129"/>
                  <a:pt x="568" y="124"/>
                  <a:pt x="583" y="125"/>
                </a:cubicBezTo>
                <a:cubicBezTo>
                  <a:pt x="584" y="127"/>
                  <a:pt x="586" y="128"/>
                  <a:pt x="588" y="130"/>
                </a:cubicBezTo>
                <a:cubicBezTo>
                  <a:pt x="601" y="152"/>
                  <a:pt x="580" y="162"/>
                  <a:pt x="561" y="171"/>
                </a:cubicBezTo>
                <a:cubicBezTo>
                  <a:pt x="560" y="171"/>
                  <a:pt x="560" y="171"/>
                  <a:pt x="559" y="171"/>
                </a:cubicBezTo>
                <a:cubicBezTo>
                  <a:pt x="566" y="160"/>
                  <a:pt x="565" y="155"/>
                  <a:pt x="555" y="146"/>
                </a:cubicBezTo>
                <a:cubicBezTo>
                  <a:pt x="536" y="146"/>
                  <a:pt x="532" y="160"/>
                  <a:pt x="532" y="175"/>
                </a:cubicBezTo>
                <a:cubicBezTo>
                  <a:pt x="548" y="197"/>
                  <a:pt x="589" y="201"/>
                  <a:pt x="613" y="194"/>
                </a:cubicBezTo>
                <a:cubicBezTo>
                  <a:pt x="621" y="188"/>
                  <a:pt x="639" y="174"/>
                  <a:pt x="631" y="163"/>
                </a:cubicBezTo>
                <a:cubicBezTo>
                  <a:pt x="615" y="156"/>
                  <a:pt x="607" y="164"/>
                  <a:pt x="595" y="174"/>
                </a:cubicBezTo>
                <a:cubicBezTo>
                  <a:pt x="595" y="152"/>
                  <a:pt x="604" y="136"/>
                  <a:pt x="628" y="136"/>
                </a:cubicBezTo>
                <a:cubicBezTo>
                  <a:pt x="648" y="141"/>
                  <a:pt x="656" y="152"/>
                  <a:pt x="656" y="172"/>
                </a:cubicBezTo>
                <a:cubicBezTo>
                  <a:pt x="647" y="194"/>
                  <a:pt x="628" y="203"/>
                  <a:pt x="607" y="210"/>
                </a:cubicBezTo>
                <a:cubicBezTo>
                  <a:pt x="579" y="214"/>
                  <a:pt x="550" y="206"/>
                  <a:pt x="524" y="196"/>
                </a:cubicBezTo>
                <a:cubicBezTo>
                  <a:pt x="518" y="196"/>
                  <a:pt x="517" y="195"/>
                  <a:pt x="512" y="198"/>
                </a:cubicBezTo>
                <a:cubicBezTo>
                  <a:pt x="512" y="200"/>
                  <a:pt x="512" y="201"/>
                  <a:pt x="512" y="202"/>
                </a:cubicBezTo>
                <a:cubicBezTo>
                  <a:pt x="525" y="214"/>
                  <a:pt x="547" y="220"/>
                  <a:pt x="564" y="226"/>
                </a:cubicBezTo>
                <a:cubicBezTo>
                  <a:pt x="569" y="227"/>
                  <a:pt x="668" y="254"/>
                  <a:pt x="655" y="217"/>
                </a:cubicBezTo>
                <a:cubicBezTo>
                  <a:pt x="644" y="212"/>
                  <a:pt x="627" y="221"/>
                  <a:pt x="617" y="224"/>
                </a:cubicBezTo>
                <a:cubicBezTo>
                  <a:pt x="619" y="210"/>
                  <a:pt x="635" y="200"/>
                  <a:pt x="648" y="196"/>
                </a:cubicBezTo>
                <a:cubicBezTo>
                  <a:pt x="667" y="198"/>
                  <a:pt x="681" y="210"/>
                  <a:pt x="681" y="230"/>
                </a:cubicBezTo>
                <a:cubicBezTo>
                  <a:pt x="674" y="254"/>
                  <a:pt x="636" y="255"/>
                  <a:pt x="617" y="254"/>
                </a:cubicBezTo>
                <a:cubicBezTo>
                  <a:pt x="605" y="250"/>
                  <a:pt x="511" y="216"/>
                  <a:pt x="507" y="221"/>
                </a:cubicBezTo>
                <a:cubicBezTo>
                  <a:pt x="511" y="226"/>
                  <a:pt x="517" y="230"/>
                  <a:pt x="518" y="237"/>
                </a:cubicBezTo>
                <a:cubicBezTo>
                  <a:pt x="567" y="254"/>
                  <a:pt x="624" y="277"/>
                  <a:pt x="676" y="265"/>
                </a:cubicBezTo>
                <a:cubicBezTo>
                  <a:pt x="698" y="255"/>
                  <a:pt x="715" y="238"/>
                  <a:pt x="705" y="213"/>
                </a:cubicBezTo>
                <a:cubicBezTo>
                  <a:pt x="694" y="200"/>
                  <a:pt x="685" y="198"/>
                  <a:pt x="669" y="197"/>
                </a:cubicBezTo>
                <a:cubicBezTo>
                  <a:pt x="684" y="184"/>
                  <a:pt x="703" y="185"/>
                  <a:pt x="719" y="195"/>
                </a:cubicBezTo>
                <a:cubicBezTo>
                  <a:pt x="733" y="222"/>
                  <a:pt x="720" y="251"/>
                  <a:pt x="701" y="272"/>
                </a:cubicBezTo>
                <a:cubicBezTo>
                  <a:pt x="689" y="280"/>
                  <a:pt x="689" y="280"/>
                  <a:pt x="674" y="288"/>
                </a:cubicBezTo>
                <a:cubicBezTo>
                  <a:pt x="674" y="303"/>
                  <a:pt x="674" y="318"/>
                  <a:pt x="674" y="332"/>
                </a:cubicBezTo>
                <a:cubicBezTo>
                  <a:pt x="674" y="332"/>
                  <a:pt x="675" y="333"/>
                  <a:pt x="675" y="333"/>
                </a:cubicBezTo>
                <a:cubicBezTo>
                  <a:pt x="698" y="310"/>
                  <a:pt x="695" y="357"/>
                  <a:pt x="695" y="367"/>
                </a:cubicBezTo>
                <a:cubicBezTo>
                  <a:pt x="691" y="364"/>
                  <a:pt x="688" y="361"/>
                  <a:pt x="683" y="359"/>
                </a:cubicBezTo>
                <a:cubicBezTo>
                  <a:pt x="671" y="364"/>
                  <a:pt x="674" y="376"/>
                  <a:pt x="674" y="387"/>
                </a:cubicBezTo>
                <a:cubicBezTo>
                  <a:pt x="674" y="387"/>
                  <a:pt x="674" y="387"/>
                  <a:pt x="675" y="387"/>
                </a:cubicBezTo>
                <a:cubicBezTo>
                  <a:pt x="677" y="383"/>
                  <a:pt x="680" y="379"/>
                  <a:pt x="682" y="375"/>
                </a:cubicBezTo>
                <a:cubicBezTo>
                  <a:pt x="705" y="364"/>
                  <a:pt x="705" y="399"/>
                  <a:pt x="701" y="412"/>
                </a:cubicBezTo>
                <a:cubicBezTo>
                  <a:pt x="700" y="412"/>
                  <a:pt x="700" y="412"/>
                  <a:pt x="699" y="412"/>
                </a:cubicBezTo>
                <a:cubicBezTo>
                  <a:pt x="698" y="405"/>
                  <a:pt x="698" y="397"/>
                  <a:pt x="690" y="397"/>
                </a:cubicBezTo>
                <a:cubicBezTo>
                  <a:pt x="689" y="399"/>
                  <a:pt x="688" y="401"/>
                  <a:pt x="686" y="402"/>
                </a:cubicBezTo>
                <a:cubicBezTo>
                  <a:pt x="678" y="428"/>
                  <a:pt x="666" y="458"/>
                  <a:pt x="683" y="483"/>
                </a:cubicBezTo>
                <a:cubicBezTo>
                  <a:pt x="685" y="483"/>
                  <a:pt x="687" y="483"/>
                  <a:pt x="689" y="483"/>
                </a:cubicBezTo>
                <a:cubicBezTo>
                  <a:pt x="692" y="479"/>
                  <a:pt x="693" y="473"/>
                  <a:pt x="694" y="468"/>
                </a:cubicBezTo>
                <a:cubicBezTo>
                  <a:pt x="698" y="484"/>
                  <a:pt x="698" y="484"/>
                  <a:pt x="699" y="495"/>
                </a:cubicBezTo>
                <a:cubicBezTo>
                  <a:pt x="699" y="521"/>
                  <a:pt x="698" y="534"/>
                  <a:pt x="676" y="512"/>
                </a:cubicBezTo>
                <a:cubicBezTo>
                  <a:pt x="676" y="512"/>
                  <a:pt x="675" y="512"/>
                  <a:pt x="675" y="513"/>
                </a:cubicBezTo>
                <a:cubicBezTo>
                  <a:pt x="675" y="613"/>
                  <a:pt x="675" y="613"/>
                  <a:pt x="674" y="631"/>
                </a:cubicBezTo>
                <a:cubicBezTo>
                  <a:pt x="673" y="632"/>
                  <a:pt x="673" y="633"/>
                  <a:pt x="673" y="633"/>
                </a:cubicBezTo>
                <a:cubicBezTo>
                  <a:pt x="582" y="649"/>
                  <a:pt x="493" y="665"/>
                  <a:pt x="405" y="694"/>
                </a:cubicBezTo>
                <a:cubicBezTo>
                  <a:pt x="398" y="697"/>
                  <a:pt x="390" y="700"/>
                  <a:pt x="383" y="704"/>
                </a:cubicBezTo>
                <a:cubicBezTo>
                  <a:pt x="378" y="704"/>
                  <a:pt x="373" y="704"/>
                  <a:pt x="368" y="705"/>
                </a:cubicBezTo>
                <a:close/>
                <a:moveTo>
                  <a:pt x="371" y="683"/>
                </a:moveTo>
                <a:cubicBezTo>
                  <a:pt x="282" y="648"/>
                  <a:pt x="190" y="631"/>
                  <a:pt x="96" y="618"/>
                </a:cubicBezTo>
                <a:cubicBezTo>
                  <a:pt x="95" y="617"/>
                  <a:pt x="94" y="617"/>
                  <a:pt x="94" y="616"/>
                </a:cubicBezTo>
                <a:cubicBezTo>
                  <a:pt x="94" y="513"/>
                  <a:pt x="94" y="409"/>
                  <a:pt x="94" y="306"/>
                </a:cubicBezTo>
                <a:cubicBezTo>
                  <a:pt x="96" y="304"/>
                  <a:pt x="106" y="306"/>
                  <a:pt x="110" y="306"/>
                </a:cubicBezTo>
                <a:cubicBezTo>
                  <a:pt x="197" y="319"/>
                  <a:pt x="285" y="329"/>
                  <a:pt x="372" y="341"/>
                </a:cubicBezTo>
                <a:cubicBezTo>
                  <a:pt x="386" y="339"/>
                  <a:pt x="400" y="337"/>
                  <a:pt x="414" y="336"/>
                </a:cubicBezTo>
                <a:cubicBezTo>
                  <a:pt x="494" y="322"/>
                  <a:pt x="624" y="302"/>
                  <a:pt x="640" y="298"/>
                </a:cubicBezTo>
                <a:cubicBezTo>
                  <a:pt x="644" y="298"/>
                  <a:pt x="648" y="298"/>
                  <a:pt x="653" y="297"/>
                </a:cubicBezTo>
                <a:cubicBezTo>
                  <a:pt x="653" y="299"/>
                  <a:pt x="653" y="299"/>
                  <a:pt x="653" y="615"/>
                </a:cubicBezTo>
                <a:cubicBezTo>
                  <a:pt x="653" y="615"/>
                  <a:pt x="652" y="616"/>
                  <a:pt x="651" y="616"/>
                </a:cubicBezTo>
                <a:cubicBezTo>
                  <a:pt x="594" y="625"/>
                  <a:pt x="537" y="638"/>
                  <a:pt x="481" y="650"/>
                </a:cubicBezTo>
                <a:cubicBezTo>
                  <a:pt x="447" y="659"/>
                  <a:pt x="412" y="668"/>
                  <a:pt x="380" y="683"/>
                </a:cubicBezTo>
                <a:cubicBezTo>
                  <a:pt x="377" y="683"/>
                  <a:pt x="374" y="683"/>
                  <a:pt x="371" y="683"/>
                </a:cubicBezTo>
                <a:close/>
                <a:moveTo>
                  <a:pt x="357" y="320"/>
                </a:moveTo>
                <a:cubicBezTo>
                  <a:pt x="348" y="317"/>
                  <a:pt x="344" y="311"/>
                  <a:pt x="340" y="303"/>
                </a:cubicBezTo>
                <a:cubicBezTo>
                  <a:pt x="340" y="295"/>
                  <a:pt x="346" y="292"/>
                  <a:pt x="352" y="288"/>
                </a:cubicBezTo>
                <a:cubicBezTo>
                  <a:pt x="357" y="288"/>
                  <a:pt x="367" y="288"/>
                  <a:pt x="370" y="291"/>
                </a:cubicBezTo>
                <a:cubicBezTo>
                  <a:pt x="366" y="301"/>
                  <a:pt x="357" y="291"/>
                  <a:pt x="358" y="307"/>
                </a:cubicBezTo>
                <a:cubicBezTo>
                  <a:pt x="362" y="311"/>
                  <a:pt x="368" y="315"/>
                  <a:pt x="369" y="319"/>
                </a:cubicBezTo>
                <a:cubicBezTo>
                  <a:pt x="365" y="320"/>
                  <a:pt x="361" y="320"/>
                  <a:pt x="357" y="320"/>
                </a:cubicBezTo>
                <a:close/>
                <a:moveTo>
                  <a:pt x="389" y="319"/>
                </a:moveTo>
                <a:cubicBezTo>
                  <a:pt x="385" y="316"/>
                  <a:pt x="386" y="311"/>
                  <a:pt x="386" y="306"/>
                </a:cubicBezTo>
                <a:cubicBezTo>
                  <a:pt x="394" y="281"/>
                  <a:pt x="447" y="286"/>
                  <a:pt x="466" y="295"/>
                </a:cubicBezTo>
                <a:cubicBezTo>
                  <a:pt x="466" y="297"/>
                  <a:pt x="466" y="299"/>
                  <a:pt x="466" y="300"/>
                </a:cubicBezTo>
                <a:cubicBezTo>
                  <a:pt x="464" y="302"/>
                  <a:pt x="462" y="305"/>
                  <a:pt x="460" y="307"/>
                </a:cubicBezTo>
                <a:cubicBezTo>
                  <a:pt x="457" y="308"/>
                  <a:pt x="429" y="312"/>
                  <a:pt x="389" y="319"/>
                </a:cubicBezTo>
                <a:close/>
                <a:moveTo>
                  <a:pt x="318" y="314"/>
                </a:moveTo>
                <a:cubicBezTo>
                  <a:pt x="305" y="310"/>
                  <a:pt x="305" y="292"/>
                  <a:pt x="316" y="286"/>
                </a:cubicBezTo>
                <a:cubicBezTo>
                  <a:pt x="321" y="286"/>
                  <a:pt x="328" y="284"/>
                  <a:pt x="328" y="290"/>
                </a:cubicBezTo>
                <a:cubicBezTo>
                  <a:pt x="316" y="298"/>
                  <a:pt x="321" y="302"/>
                  <a:pt x="322" y="313"/>
                </a:cubicBezTo>
                <a:cubicBezTo>
                  <a:pt x="321" y="313"/>
                  <a:pt x="319" y="314"/>
                  <a:pt x="318" y="314"/>
                </a:cubicBezTo>
                <a:close/>
                <a:moveTo>
                  <a:pt x="291" y="311"/>
                </a:moveTo>
                <a:cubicBezTo>
                  <a:pt x="280" y="309"/>
                  <a:pt x="269" y="307"/>
                  <a:pt x="258" y="305"/>
                </a:cubicBezTo>
                <a:cubicBezTo>
                  <a:pt x="258" y="293"/>
                  <a:pt x="289" y="275"/>
                  <a:pt x="301" y="275"/>
                </a:cubicBezTo>
                <a:cubicBezTo>
                  <a:pt x="302" y="276"/>
                  <a:pt x="302" y="276"/>
                  <a:pt x="302" y="277"/>
                </a:cubicBezTo>
                <a:cubicBezTo>
                  <a:pt x="296" y="285"/>
                  <a:pt x="291" y="289"/>
                  <a:pt x="291" y="300"/>
                </a:cubicBezTo>
                <a:cubicBezTo>
                  <a:pt x="293" y="303"/>
                  <a:pt x="296" y="306"/>
                  <a:pt x="297" y="310"/>
                </a:cubicBezTo>
                <a:cubicBezTo>
                  <a:pt x="295" y="310"/>
                  <a:pt x="293" y="310"/>
                  <a:pt x="291" y="311"/>
                </a:cubicBezTo>
                <a:close/>
                <a:moveTo>
                  <a:pt x="522" y="297"/>
                </a:moveTo>
                <a:cubicBezTo>
                  <a:pt x="522" y="294"/>
                  <a:pt x="523" y="290"/>
                  <a:pt x="523" y="287"/>
                </a:cubicBezTo>
                <a:cubicBezTo>
                  <a:pt x="510" y="278"/>
                  <a:pt x="476" y="280"/>
                  <a:pt x="468" y="265"/>
                </a:cubicBezTo>
                <a:cubicBezTo>
                  <a:pt x="468" y="236"/>
                  <a:pt x="489" y="247"/>
                  <a:pt x="502" y="261"/>
                </a:cubicBezTo>
                <a:cubicBezTo>
                  <a:pt x="507" y="261"/>
                  <a:pt x="512" y="256"/>
                  <a:pt x="515" y="253"/>
                </a:cubicBezTo>
                <a:cubicBezTo>
                  <a:pt x="542" y="256"/>
                  <a:pt x="573" y="271"/>
                  <a:pt x="597" y="282"/>
                </a:cubicBezTo>
                <a:cubicBezTo>
                  <a:pt x="597" y="283"/>
                  <a:pt x="597" y="284"/>
                  <a:pt x="597" y="285"/>
                </a:cubicBezTo>
                <a:cubicBezTo>
                  <a:pt x="590" y="287"/>
                  <a:pt x="590" y="287"/>
                  <a:pt x="522" y="297"/>
                </a:cubicBezTo>
                <a:close/>
                <a:moveTo>
                  <a:pt x="174" y="295"/>
                </a:moveTo>
                <a:cubicBezTo>
                  <a:pt x="162" y="293"/>
                  <a:pt x="150" y="291"/>
                  <a:pt x="139" y="289"/>
                </a:cubicBezTo>
                <a:cubicBezTo>
                  <a:pt x="138" y="289"/>
                  <a:pt x="138" y="288"/>
                  <a:pt x="138" y="288"/>
                </a:cubicBezTo>
                <a:cubicBezTo>
                  <a:pt x="146" y="285"/>
                  <a:pt x="156" y="280"/>
                  <a:pt x="156" y="269"/>
                </a:cubicBezTo>
                <a:cubicBezTo>
                  <a:pt x="154" y="267"/>
                  <a:pt x="152" y="264"/>
                  <a:pt x="150" y="262"/>
                </a:cubicBezTo>
                <a:cubicBezTo>
                  <a:pt x="140" y="255"/>
                  <a:pt x="130" y="251"/>
                  <a:pt x="144" y="245"/>
                </a:cubicBezTo>
                <a:cubicBezTo>
                  <a:pt x="162" y="245"/>
                  <a:pt x="164" y="258"/>
                  <a:pt x="174" y="270"/>
                </a:cubicBezTo>
                <a:cubicBezTo>
                  <a:pt x="191" y="275"/>
                  <a:pt x="193" y="263"/>
                  <a:pt x="196" y="251"/>
                </a:cubicBezTo>
                <a:cubicBezTo>
                  <a:pt x="202" y="248"/>
                  <a:pt x="210" y="249"/>
                  <a:pt x="218" y="249"/>
                </a:cubicBezTo>
                <a:cubicBezTo>
                  <a:pt x="247" y="260"/>
                  <a:pt x="186" y="291"/>
                  <a:pt x="181" y="294"/>
                </a:cubicBezTo>
                <a:cubicBezTo>
                  <a:pt x="179" y="294"/>
                  <a:pt x="176" y="295"/>
                  <a:pt x="174" y="295"/>
                </a:cubicBezTo>
                <a:close/>
                <a:moveTo>
                  <a:pt x="109" y="287"/>
                </a:moveTo>
                <a:cubicBezTo>
                  <a:pt x="100" y="286"/>
                  <a:pt x="84" y="285"/>
                  <a:pt x="78" y="278"/>
                </a:cubicBezTo>
                <a:cubicBezTo>
                  <a:pt x="69" y="239"/>
                  <a:pt x="151" y="268"/>
                  <a:pt x="120" y="287"/>
                </a:cubicBezTo>
                <a:cubicBezTo>
                  <a:pt x="116" y="287"/>
                  <a:pt x="112" y="287"/>
                  <a:pt x="109" y="287"/>
                </a:cubicBezTo>
                <a:close/>
                <a:moveTo>
                  <a:pt x="313" y="274"/>
                </a:moveTo>
                <a:cubicBezTo>
                  <a:pt x="313" y="274"/>
                  <a:pt x="313" y="273"/>
                  <a:pt x="313" y="273"/>
                </a:cubicBezTo>
                <a:cubicBezTo>
                  <a:pt x="314" y="269"/>
                  <a:pt x="332" y="267"/>
                  <a:pt x="336" y="266"/>
                </a:cubicBezTo>
                <a:cubicBezTo>
                  <a:pt x="336" y="266"/>
                  <a:pt x="337" y="267"/>
                  <a:pt x="337" y="267"/>
                </a:cubicBezTo>
                <a:cubicBezTo>
                  <a:pt x="336" y="270"/>
                  <a:pt x="318" y="273"/>
                  <a:pt x="313" y="274"/>
                </a:cubicBezTo>
                <a:close/>
                <a:moveTo>
                  <a:pt x="368" y="273"/>
                </a:moveTo>
                <a:cubicBezTo>
                  <a:pt x="362" y="272"/>
                  <a:pt x="356" y="269"/>
                  <a:pt x="350" y="267"/>
                </a:cubicBezTo>
                <a:cubicBezTo>
                  <a:pt x="341" y="267"/>
                  <a:pt x="341" y="267"/>
                  <a:pt x="341" y="266"/>
                </a:cubicBezTo>
                <a:cubicBezTo>
                  <a:pt x="361" y="262"/>
                  <a:pt x="381" y="258"/>
                  <a:pt x="401" y="254"/>
                </a:cubicBezTo>
                <a:cubicBezTo>
                  <a:pt x="410" y="250"/>
                  <a:pt x="440" y="231"/>
                  <a:pt x="443" y="251"/>
                </a:cubicBezTo>
                <a:cubicBezTo>
                  <a:pt x="424" y="273"/>
                  <a:pt x="396" y="270"/>
                  <a:pt x="368" y="273"/>
                </a:cubicBezTo>
                <a:close/>
                <a:moveTo>
                  <a:pt x="75" y="219"/>
                </a:moveTo>
                <a:cubicBezTo>
                  <a:pt x="49" y="214"/>
                  <a:pt x="29" y="205"/>
                  <a:pt x="16" y="181"/>
                </a:cubicBezTo>
                <a:cubicBezTo>
                  <a:pt x="14" y="156"/>
                  <a:pt x="30" y="150"/>
                  <a:pt x="51" y="150"/>
                </a:cubicBezTo>
                <a:cubicBezTo>
                  <a:pt x="64" y="156"/>
                  <a:pt x="57" y="173"/>
                  <a:pt x="45" y="176"/>
                </a:cubicBezTo>
                <a:cubicBezTo>
                  <a:pt x="46" y="169"/>
                  <a:pt x="55" y="164"/>
                  <a:pt x="49" y="157"/>
                </a:cubicBezTo>
                <a:cubicBezTo>
                  <a:pt x="29" y="148"/>
                  <a:pt x="16" y="161"/>
                  <a:pt x="21" y="181"/>
                </a:cubicBezTo>
                <a:cubicBezTo>
                  <a:pt x="37" y="211"/>
                  <a:pt x="85" y="220"/>
                  <a:pt x="115" y="211"/>
                </a:cubicBezTo>
                <a:cubicBezTo>
                  <a:pt x="121" y="208"/>
                  <a:pt x="121" y="208"/>
                  <a:pt x="127" y="202"/>
                </a:cubicBezTo>
                <a:cubicBezTo>
                  <a:pt x="126" y="189"/>
                  <a:pt x="123" y="184"/>
                  <a:pt x="109" y="188"/>
                </a:cubicBezTo>
                <a:cubicBezTo>
                  <a:pt x="108" y="190"/>
                  <a:pt x="108" y="190"/>
                  <a:pt x="108" y="198"/>
                </a:cubicBezTo>
                <a:cubicBezTo>
                  <a:pt x="88" y="192"/>
                  <a:pt x="87" y="181"/>
                  <a:pt x="87" y="162"/>
                </a:cubicBezTo>
                <a:cubicBezTo>
                  <a:pt x="89" y="156"/>
                  <a:pt x="89" y="156"/>
                  <a:pt x="90" y="154"/>
                </a:cubicBezTo>
                <a:cubicBezTo>
                  <a:pt x="95" y="154"/>
                  <a:pt x="100" y="160"/>
                  <a:pt x="104" y="163"/>
                </a:cubicBezTo>
                <a:cubicBezTo>
                  <a:pt x="120" y="168"/>
                  <a:pt x="138" y="162"/>
                  <a:pt x="154" y="158"/>
                </a:cubicBezTo>
                <a:cubicBezTo>
                  <a:pt x="166" y="159"/>
                  <a:pt x="207" y="167"/>
                  <a:pt x="214" y="153"/>
                </a:cubicBezTo>
                <a:cubicBezTo>
                  <a:pt x="208" y="142"/>
                  <a:pt x="158" y="147"/>
                  <a:pt x="148" y="147"/>
                </a:cubicBezTo>
                <a:cubicBezTo>
                  <a:pt x="137" y="149"/>
                  <a:pt x="126" y="151"/>
                  <a:pt x="114" y="151"/>
                </a:cubicBezTo>
                <a:cubicBezTo>
                  <a:pt x="105" y="148"/>
                  <a:pt x="76" y="138"/>
                  <a:pt x="76" y="124"/>
                </a:cubicBezTo>
                <a:cubicBezTo>
                  <a:pt x="88" y="123"/>
                  <a:pt x="95" y="129"/>
                  <a:pt x="104" y="136"/>
                </a:cubicBezTo>
                <a:cubicBezTo>
                  <a:pt x="108" y="137"/>
                  <a:pt x="113" y="139"/>
                  <a:pt x="117" y="140"/>
                </a:cubicBezTo>
                <a:cubicBezTo>
                  <a:pt x="128" y="140"/>
                  <a:pt x="128" y="140"/>
                  <a:pt x="156" y="138"/>
                </a:cubicBezTo>
                <a:cubicBezTo>
                  <a:pt x="180" y="138"/>
                  <a:pt x="204" y="141"/>
                  <a:pt x="228" y="145"/>
                </a:cubicBezTo>
                <a:cubicBezTo>
                  <a:pt x="243" y="149"/>
                  <a:pt x="308" y="173"/>
                  <a:pt x="308" y="138"/>
                </a:cubicBezTo>
                <a:cubicBezTo>
                  <a:pt x="297" y="130"/>
                  <a:pt x="272" y="139"/>
                  <a:pt x="260" y="140"/>
                </a:cubicBezTo>
                <a:cubicBezTo>
                  <a:pt x="229" y="133"/>
                  <a:pt x="199" y="127"/>
                  <a:pt x="169" y="120"/>
                </a:cubicBezTo>
                <a:cubicBezTo>
                  <a:pt x="163" y="117"/>
                  <a:pt x="156" y="109"/>
                  <a:pt x="149" y="109"/>
                </a:cubicBezTo>
                <a:cubicBezTo>
                  <a:pt x="145" y="114"/>
                  <a:pt x="145" y="122"/>
                  <a:pt x="147" y="128"/>
                </a:cubicBezTo>
                <a:cubicBezTo>
                  <a:pt x="145" y="127"/>
                  <a:pt x="143" y="127"/>
                  <a:pt x="141" y="126"/>
                </a:cubicBezTo>
                <a:cubicBezTo>
                  <a:pt x="139" y="121"/>
                  <a:pt x="134" y="103"/>
                  <a:pt x="131" y="103"/>
                </a:cubicBezTo>
                <a:cubicBezTo>
                  <a:pt x="127" y="111"/>
                  <a:pt x="127" y="115"/>
                  <a:pt x="126" y="123"/>
                </a:cubicBezTo>
                <a:cubicBezTo>
                  <a:pt x="120" y="117"/>
                  <a:pt x="117" y="111"/>
                  <a:pt x="113" y="104"/>
                </a:cubicBezTo>
                <a:cubicBezTo>
                  <a:pt x="110" y="101"/>
                  <a:pt x="106" y="98"/>
                  <a:pt x="103" y="95"/>
                </a:cubicBezTo>
                <a:cubicBezTo>
                  <a:pt x="91" y="90"/>
                  <a:pt x="89" y="87"/>
                  <a:pt x="89" y="74"/>
                </a:cubicBezTo>
                <a:cubicBezTo>
                  <a:pt x="93" y="72"/>
                  <a:pt x="96" y="71"/>
                  <a:pt x="101" y="71"/>
                </a:cubicBezTo>
                <a:cubicBezTo>
                  <a:pt x="102" y="69"/>
                  <a:pt x="102" y="69"/>
                  <a:pt x="104" y="60"/>
                </a:cubicBezTo>
                <a:cubicBezTo>
                  <a:pt x="113" y="54"/>
                  <a:pt x="121" y="58"/>
                  <a:pt x="126" y="65"/>
                </a:cubicBezTo>
                <a:cubicBezTo>
                  <a:pt x="129" y="76"/>
                  <a:pt x="129" y="76"/>
                  <a:pt x="130" y="78"/>
                </a:cubicBezTo>
                <a:cubicBezTo>
                  <a:pt x="130" y="78"/>
                  <a:pt x="131" y="78"/>
                  <a:pt x="132" y="78"/>
                </a:cubicBezTo>
                <a:cubicBezTo>
                  <a:pt x="133" y="75"/>
                  <a:pt x="135" y="73"/>
                  <a:pt x="137" y="70"/>
                </a:cubicBezTo>
                <a:cubicBezTo>
                  <a:pt x="139" y="70"/>
                  <a:pt x="141" y="70"/>
                  <a:pt x="144" y="70"/>
                </a:cubicBezTo>
                <a:cubicBezTo>
                  <a:pt x="149" y="76"/>
                  <a:pt x="154" y="82"/>
                  <a:pt x="159" y="89"/>
                </a:cubicBezTo>
                <a:cubicBezTo>
                  <a:pt x="171" y="95"/>
                  <a:pt x="209" y="108"/>
                  <a:pt x="219" y="93"/>
                </a:cubicBezTo>
                <a:cubicBezTo>
                  <a:pt x="217" y="88"/>
                  <a:pt x="214" y="86"/>
                  <a:pt x="210" y="83"/>
                </a:cubicBezTo>
                <a:cubicBezTo>
                  <a:pt x="204" y="66"/>
                  <a:pt x="225" y="60"/>
                  <a:pt x="238" y="63"/>
                </a:cubicBezTo>
                <a:cubicBezTo>
                  <a:pt x="248" y="69"/>
                  <a:pt x="253" y="74"/>
                  <a:pt x="260" y="78"/>
                </a:cubicBezTo>
                <a:cubicBezTo>
                  <a:pt x="284" y="81"/>
                  <a:pt x="305" y="89"/>
                  <a:pt x="317" y="62"/>
                </a:cubicBezTo>
                <a:cubicBezTo>
                  <a:pt x="317" y="51"/>
                  <a:pt x="315" y="40"/>
                  <a:pt x="315" y="29"/>
                </a:cubicBezTo>
                <a:cubicBezTo>
                  <a:pt x="317" y="26"/>
                  <a:pt x="319" y="24"/>
                  <a:pt x="320" y="21"/>
                </a:cubicBezTo>
                <a:cubicBezTo>
                  <a:pt x="322" y="21"/>
                  <a:pt x="324" y="21"/>
                  <a:pt x="326" y="20"/>
                </a:cubicBezTo>
                <a:cubicBezTo>
                  <a:pt x="329" y="23"/>
                  <a:pt x="331" y="26"/>
                  <a:pt x="333" y="29"/>
                </a:cubicBezTo>
                <a:cubicBezTo>
                  <a:pt x="333" y="29"/>
                  <a:pt x="334" y="29"/>
                  <a:pt x="335" y="29"/>
                </a:cubicBezTo>
                <a:cubicBezTo>
                  <a:pt x="344" y="13"/>
                  <a:pt x="342" y="3"/>
                  <a:pt x="363" y="0"/>
                </a:cubicBezTo>
                <a:cubicBezTo>
                  <a:pt x="382" y="17"/>
                  <a:pt x="360" y="38"/>
                  <a:pt x="348" y="52"/>
                </a:cubicBezTo>
                <a:cubicBezTo>
                  <a:pt x="333" y="82"/>
                  <a:pt x="316" y="113"/>
                  <a:pt x="278" y="99"/>
                </a:cubicBezTo>
                <a:cubicBezTo>
                  <a:pt x="270" y="94"/>
                  <a:pt x="235" y="74"/>
                  <a:pt x="235" y="98"/>
                </a:cubicBezTo>
                <a:cubicBezTo>
                  <a:pt x="245" y="112"/>
                  <a:pt x="274" y="122"/>
                  <a:pt x="291" y="116"/>
                </a:cubicBezTo>
                <a:cubicBezTo>
                  <a:pt x="305" y="109"/>
                  <a:pt x="308" y="107"/>
                  <a:pt x="323" y="107"/>
                </a:cubicBezTo>
                <a:cubicBezTo>
                  <a:pt x="344" y="112"/>
                  <a:pt x="344" y="112"/>
                  <a:pt x="356" y="114"/>
                </a:cubicBezTo>
                <a:cubicBezTo>
                  <a:pt x="365" y="123"/>
                  <a:pt x="372" y="130"/>
                  <a:pt x="371" y="143"/>
                </a:cubicBezTo>
                <a:cubicBezTo>
                  <a:pt x="367" y="145"/>
                  <a:pt x="362" y="147"/>
                  <a:pt x="358" y="150"/>
                </a:cubicBezTo>
                <a:cubicBezTo>
                  <a:pt x="347" y="153"/>
                  <a:pt x="330" y="152"/>
                  <a:pt x="323" y="162"/>
                </a:cubicBezTo>
                <a:cubicBezTo>
                  <a:pt x="323" y="163"/>
                  <a:pt x="324" y="164"/>
                  <a:pt x="325" y="166"/>
                </a:cubicBezTo>
                <a:cubicBezTo>
                  <a:pt x="332" y="166"/>
                  <a:pt x="340" y="164"/>
                  <a:pt x="347" y="162"/>
                </a:cubicBezTo>
                <a:cubicBezTo>
                  <a:pt x="401" y="142"/>
                  <a:pt x="405" y="139"/>
                  <a:pt x="407" y="140"/>
                </a:cubicBezTo>
                <a:cubicBezTo>
                  <a:pt x="394" y="149"/>
                  <a:pt x="394" y="149"/>
                  <a:pt x="382" y="156"/>
                </a:cubicBezTo>
                <a:cubicBezTo>
                  <a:pt x="371" y="160"/>
                  <a:pt x="354" y="165"/>
                  <a:pt x="345" y="173"/>
                </a:cubicBezTo>
                <a:cubicBezTo>
                  <a:pt x="346" y="174"/>
                  <a:pt x="346" y="174"/>
                  <a:pt x="346" y="175"/>
                </a:cubicBezTo>
                <a:cubicBezTo>
                  <a:pt x="367" y="175"/>
                  <a:pt x="389" y="164"/>
                  <a:pt x="408" y="158"/>
                </a:cubicBezTo>
                <a:cubicBezTo>
                  <a:pt x="428" y="148"/>
                  <a:pt x="428" y="148"/>
                  <a:pt x="431" y="145"/>
                </a:cubicBezTo>
                <a:cubicBezTo>
                  <a:pt x="432" y="145"/>
                  <a:pt x="432" y="145"/>
                  <a:pt x="433" y="146"/>
                </a:cubicBezTo>
                <a:cubicBezTo>
                  <a:pt x="417" y="161"/>
                  <a:pt x="391" y="170"/>
                  <a:pt x="371" y="178"/>
                </a:cubicBezTo>
                <a:cubicBezTo>
                  <a:pt x="371" y="178"/>
                  <a:pt x="371" y="179"/>
                  <a:pt x="371" y="179"/>
                </a:cubicBezTo>
                <a:cubicBezTo>
                  <a:pt x="398" y="178"/>
                  <a:pt x="425" y="170"/>
                  <a:pt x="449" y="155"/>
                </a:cubicBezTo>
                <a:cubicBezTo>
                  <a:pt x="449" y="155"/>
                  <a:pt x="450" y="155"/>
                  <a:pt x="451" y="156"/>
                </a:cubicBezTo>
                <a:cubicBezTo>
                  <a:pt x="439" y="169"/>
                  <a:pt x="428" y="177"/>
                  <a:pt x="412" y="185"/>
                </a:cubicBezTo>
                <a:cubicBezTo>
                  <a:pt x="404" y="188"/>
                  <a:pt x="396" y="191"/>
                  <a:pt x="389" y="194"/>
                </a:cubicBezTo>
                <a:cubicBezTo>
                  <a:pt x="350" y="199"/>
                  <a:pt x="312" y="203"/>
                  <a:pt x="273" y="199"/>
                </a:cubicBezTo>
                <a:cubicBezTo>
                  <a:pt x="239" y="193"/>
                  <a:pt x="154" y="157"/>
                  <a:pt x="132" y="202"/>
                </a:cubicBezTo>
                <a:cubicBezTo>
                  <a:pt x="118" y="218"/>
                  <a:pt x="94" y="218"/>
                  <a:pt x="75" y="219"/>
                </a:cubicBezTo>
                <a:close/>
                <a:moveTo>
                  <a:pt x="251" y="105"/>
                </a:moveTo>
                <a:cubicBezTo>
                  <a:pt x="249" y="104"/>
                  <a:pt x="248" y="104"/>
                  <a:pt x="247" y="103"/>
                </a:cubicBezTo>
                <a:cubicBezTo>
                  <a:pt x="247" y="101"/>
                  <a:pt x="247" y="98"/>
                  <a:pt x="247" y="96"/>
                </a:cubicBezTo>
                <a:cubicBezTo>
                  <a:pt x="255" y="92"/>
                  <a:pt x="258" y="96"/>
                  <a:pt x="260" y="102"/>
                </a:cubicBezTo>
                <a:cubicBezTo>
                  <a:pt x="256" y="104"/>
                  <a:pt x="254" y="105"/>
                  <a:pt x="251" y="105"/>
                </a:cubicBezTo>
                <a:close/>
                <a:moveTo>
                  <a:pt x="351" y="103"/>
                </a:moveTo>
                <a:cubicBezTo>
                  <a:pt x="350" y="103"/>
                  <a:pt x="350" y="102"/>
                  <a:pt x="349" y="102"/>
                </a:cubicBezTo>
                <a:cubicBezTo>
                  <a:pt x="355" y="98"/>
                  <a:pt x="364" y="91"/>
                  <a:pt x="364" y="84"/>
                </a:cubicBezTo>
                <a:cubicBezTo>
                  <a:pt x="354" y="77"/>
                  <a:pt x="346" y="89"/>
                  <a:pt x="340" y="97"/>
                </a:cubicBezTo>
                <a:cubicBezTo>
                  <a:pt x="340" y="80"/>
                  <a:pt x="353" y="63"/>
                  <a:pt x="365" y="52"/>
                </a:cubicBezTo>
                <a:cubicBezTo>
                  <a:pt x="377" y="45"/>
                  <a:pt x="391" y="36"/>
                  <a:pt x="405" y="35"/>
                </a:cubicBezTo>
                <a:cubicBezTo>
                  <a:pt x="386" y="80"/>
                  <a:pt x="386" y="80"/>
                  <a:pt x="380" y="91"/>
                </a:cubicBezTo>
                <a:cubicBezTo>
                  <a:pt x="371" y="100"/>
                  <a:pt x="363" y="103"/>
                  <a:pt x="351" y="103"/>
                </a:cubicBezTo>
                <a:close/>
                <a:moveTo>
                  <a:pt x="392" y="644"/>
                </a:moveTo>
                <a:cubicBezTo>
                  <a:pt x="392" y="612"/>
                  <a:pt x="391" y="580"/>
                  <a:pt x="391" y="549"/>
                </a:cubicBezTo>
                <a:cubicBezTo>
                  <a:pt x="383" y="549"/>
                  <a:pt x="364" y="545"/>
                  <a:pt x="356" y="549"/>
                </a:cubicBezTo>
                <a:cubicBezTo>
                  <a:pt x="356" y="580"/>
                  <a:pt x="356" y="611"/>
                  <a:pt x="356" y="643"/>
                </a:cubicBezTo>
                <a:cubicBezTo>
                  <a:pt x="279" y="620"/>
                  <a:pt x="201" y="600"/>
                  <a:pt x="121" y="594"/>
                </a:cubicBezTo>
                <a:cubicBezTo>
                  <a:pt x="121" y="506"/>
                  <a:pt x="121" y="418"/>
                  <a:pt x="121" y="331"/>
                </a:cubicBezTo>
                <a:cubicBezTo>
                  <a:pt x="194" y="342"/>
                  <a:pt x="269" y="353"/>
                  <a:pt x="344" y="361"/>
                </a:cubicBezTo>
                <a:cubicBezTo>
                  <a:pt x="347" y="362"/>
                  <a:pt x="350" y="363"/>
                  <a:pt x="354" y="364"/>
                </a:cubicBezTo>
                <a:cubicBezTo>
                  <a:pt x="354" y="390"/>
                  <a:pt x="355" y="417"/>
                  <a:pt x="355" y="444"/>
                </a:cubicBezTo>
                <a:cubicBezTo>
                  <a:pt x="367" y="444"/>
                  <a:pt x="379" y="444"/>
                  <a:pt x="390" y="444"/>
                </a:cubicBezTo>
                <a:cubicBezTo>
                  <a:pt x="391" y="417"/>
                  <a:pt x="391" y="390"/>
                  <a:pt x="391" y="363"/>
                </a:cubicBezTo>
                <a:cubicBezTo>
                  <a:pt x="427" y="359"/>
                  <a:pt x="462" y="352"/>
                  <a:pt x="498" y="346"/>
                </a:cubicBezTo>
                <a:cubicBezTo>
                  <a:pt x="547" y="340"/>
                  <a:pt x="619" y="328"/>
                  <a:pt x="627" y="327"/>
                </a:cubicBezTo>
                <a:cubicBezTo>
                  <a:pt x="627" y="415"/>
                  <a:pt x="628" y="503"/>
                  <a:pt x="628" y="591"/>
                </a:cubicBezTo>
                <a:cubicBezTo>
                  <a:pt x="578" y="597"/>
                  <a:pt x="528" y="611"/>
                  <a:pt x="480" y="621"/>
                </a:cubicBezTo>
                <a:cubicBezTo>
                  <a:pt x="451" y="628"/>
                  <a:pt x="421" y="637"/>
                  <a:pt x="392" y="644"/>
                </a:cubicBezTo>
                <a:close/>
              </a:path>
            </a:pathLst>
          </a:custGeom>
          <a:solidFill>
            <a:schemeClr val="bg2"/>
          </a:solidFill>
          <a:ln w="9525">
            <a:noFill/>
            <a:round/>
            <a:headEnd/>
            <a:tailEnd/>
          </a:ln>
        </p:spPr>
        <p:txBody>
          <a:bodyPr/>
          <a:lstStyle/>
          <a:p>
            <a:pPr>
              <a:defRPr/>
            </a:pPr>
            <a:endParaRPr lang="zh-CN" alt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91"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ransition>
    <p:random/>
  </p:transition>
  <p:timing>
    <p:tnLst>
      <p:par>
        <p:cTn id="1" dur="indefinite" restart="never" nodeType="tmRoot"/>
      </p:par>
    </p:tnLst>
  </p:timing>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Verdana" pitchFamily="34" charset="0"/>
        </a:defRPr>
      </a:lvl2pPr>
      <a:lvl3pPr algn="l" rtl="0" eaLnBrk="0" fontAlgn="base" hangingPunct="0">
        <a:spcBef>
          <a:spcPct val="0"/>
        </a:spcBef>
        <a:spcAft>
          <a:spcPct val="0"/>
        </a:spcAft>
        <a:defRPr sz="3200">
          <a:solidFill>
            <a:schemeClr val="bg1"/>
          </a:solidFill>
          <a:latin typeface="Verdana" pitchFamily="34" charset="0"/>
        </a:defRPr>
      </a:lvl3pPr>
      <a:lvl4pPr algn="l" rtl="0" eaLnBrk="0" fontAlgn="base" hangingPunct="0">
        <a:spcBef>
          <a:spcPct val="0"/>
        </a:spcBef>
        <a:spcAft>
          <a:spcPct val="0"/>
        </a:spcAft>
        <a:defRPr sz="3200">
          <a:solidFill>
            <a:schemeClr val="bg1"/>
          </a:solidFill>
          <a:latin typeface="Verdana" pitchFamily="34" charset="0"/>
        </a:defRPr>
      </a:lvl4pPr>
      <a:lvl5pPr algn="l" rtl="0" eaLnBrk="0" fontAlgn="base" hangingPunct="0">
        <a:spcBef>
          <a:spcPct val="0"/>
        </a:spcBef>
        <a:spcAft>
          <a:spcPct val="0"/>
        </a:spcAft>
        <a:defRPr sz="3200">
          <a:solidFill>
            <a:schemeClr val="bg1"/>
          </a:solidFill>
          <a:latin typeface="Verdana" pitchFamily="34" charset="0"/>
        </a:defRPr>
      </a:lvl5pPr>
      <a:lvl6pPr marL="457200" algn="l" rtl="0" fontAlgn="base">
        <a:spcBef>
          <a:spcPct val="0"/>
        </a:spcBef>
        <a:spcAft>
          <a:spcPct val="0"/>
        </a:spcAft>
        <a:defRPr sz="3200">
          <a:solidFill>
            <a:schemeClr val="bg1"/>
          </a:solidFill>
          <a:latin typeface="Verdana" pitchFamily="34" charset="0"/>
        </a:defRPr>
      </a:lvl6pPr>
      <a:lvl7pPr marL="914400" algn="l" rtl="0" fontAlgn="base">
        <a:spcBef>
          <a:spcPct val="0"/>
        </a:spcBef>
        <a:spcAft>
          <a:spcPct val="0"/>
        </a:spcAft>
        <a:defRPr sz="3200">
          <a:solidFill>
            <a:schemeClr val="bg1"/>
          </a:solidFill>
          <a:latin typeface="Verdana" pitchFamily="34" charset="0"/>
        </a:defRPr>
      </a:lvl7pPr>
      <a:lvl8pPr marL="1371600" algn="l" rtl="0" fontAlgn="base">
        <a:spcBef>
          <a:spcPct val="0"/>
        </a:spcBef>
        <a:spcAft>
          <a:spcPct val="0"/>
        </a:spcAft>
        <a:defRPr sz="3200">
          <a:solidFill>
            <a:schemeClr val="bg1"/>
          </a:solidFill>
          <a:latin typeface="Verdana" pitchFamily="34" charset="0"/>
        </a:defRPr>
      </a:lvl8pPr>
      <a:lvl9pPr marL="1828800" algn="l" rtl="0" fontAlgn="base">
        <a:spcBef>
          <a:spcPct val="0"/>
        </a:spcBef>
        <a:spcAft>
          <a:spcPct val="0"/>
        </a:spcAft>
        <a:defRPr sz="3200">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u"/>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14.xml"/><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10.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http://www.xilaidengzs.com/weim/2013913103337.png"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60" name="Text Box 16"/>
          <p:cNvSpPr txBox="1">
            <a:spLocks noChangeArrowheads="1"/>
          </p:cNvSpPr>
          <p:nvPr/>
        </p:nvSpPr>
        <p:spPr bwMode="auto">
          <a:xfrm>
            <a:off x="3479800" y="2363788"/>
            <a:ext cx="3994150" cy="769937"/>
          </a:xfrm>
          <a:prstGeom prst="rect">
            <a:avLst/>
          </a:prstGeom>
          <a:noFill/>
          <a:ln w="9525">
            <a:noFill/>
            <a:miter lim="800000"/>
            <a:headEnd/>
            <a:tailEnd/>
          </a:ln>
        </p:spPr>
        <p:txBody>
          <a:bodyPr wrap="none">
            <a:spAutoFit/>
          </a:bodyPr>
          <a:lstStyle/>
          <a:p>
            <a:r>
              <a:rPr lang="zh-CN" altLang="en-US" sz="4400">
                <a:solidFill>
                  <a:schemeClr val="bg1"/>
                </a:solidFill>
                <a:latin typeface="方正姚体" pitchFamily="2" charset="-122"/>
                <a:ea typeface="方正姚体" pitchFamily="2" charset="-122"/>
              </a:rPr>
              <a:t>单元</a:t>
            </a:r>
            <a:r>
              <a:rPr lang="en-US" altLang="zh-CN" sz="4400">
                <a:solidFill>
                  <a:schemeClr val="bg1"/>
                </a:solidFill>
                <a:latin typeface="方正姚体" pitchFamily="2" charset="-122"/>
                <a:ea typeface="方正姚体" pitchFamily="2" charset="-122"/>
              </a:rPr>
              <a:t>8 </a:t>
            </a:r>
            <a:r>
              <a:rPr lang="zh-CN" altLang="en-US" sz="4400">
                <a:solidFill>
                  <a:schemeClr val="bg1"/>
                </a:solidFill>
                <a:latin typeface="方正姚体" pitchFamily="2" charset="-122"/>
                <a:ea typeface="方正姚体" pitchFamily="2" charset="-122"/>
              </a:rPr>
              <a:t>细部工程</a:t>
            </a:r>
          </a:p>
        </p:txBody>
      </p:sp>
      <p:sp>
        <p:nvSpPr>
          <p:cNvPr id="82961" name="Text Box 17"/>
          <p:cNvSpPr txBox="1">
            <a:spLocks noChangeArrowheads="1"/>
          </p:cNvSpPr>
          <p:nvPr/>
        </p:nvSpPr>
        <p:spPr bwMode="auto">
          <a:xfrm>
            <a:off x="3835399" y="3457575"/>
            <a:ext cx="5226407" cy="615553"/>
          </a:xfrm>
          <a:prstGeom prst="rect">
            <a:avLst/>
          </a:prstGeom>
          <a:noFill/>
          <a:ln w="9525">
            <a:noFill/>
            <a:miter lim="800000"/>
            <a:headEnd/>
            <a:tailEnd/>
          </a:ln>
        </p:spPr>
        <p:txBody>
          <a:bodyPr wrap="square">
            <a:spAutoFit/>
          </a:bodyPr>
          <a:lstStyle/>
          <a:p>
            <a:r>
              <a:rPr lang="en-US" altLang="zh-CN" sz="3400" dirty="0" smtClean="0">
                <a:solidFill>
                  <a:schemeClr val="bg1"/>
                </a:solidFill>
                <a:latin typeface="Verdana" pitchFamily="34" charset="0"/>
                <a:ea typeface="Gulim" pitchFamily="34" charset="-127"/>
              </a:rPr>
              <a:t>8</a:t>
            </a:r>
            <a:r>
              <a:rPr lang="en-US" altLang="ko-KR" sz="3400" dirty="0" smtClean="0">
                <a:solidFill>
                  <a:schemeClr val="bg1"/>
                </a:solidFill>
                <a:latin typeface="Verdana" pitchFamily="34" charset="0"/>
                <a:ea typeface="Gulim" pitchFamily="34" charset="-127"/>
              </a:rPr>
              <a:t>.</a:t>
            </a:r>
            <a:r>
              <a:rPr lang="en-US" altLang="zh-CN" sz="3400" dirty="0" smtClean="0">
                <a:solidFill>
                  <a:schemeClr val="bg1"/>
                </a:solidFill>
                <a:latin typeface="Verdana" pitchFamily="34" charset="0"/>
                <a:ea typeface="Gulim" pitchFamily="34" charset="-127"/>
              </a:rPr>
              <a:t>2</a:t>
            </a:r>
            <a:r>
              <a:rPr lang="zh-CN" altLang="en-US" sz="3400" dirty="0" smtClean="0">
                <a:solidFill>
                  <a:schemeClr val="bg1"/>
                </a:solidFill>
                <a:latin typeface="Verdana" pitchFamily="34" charset="0"/>
                <a:ea typeface="Gulim" pitchFamily="34" charset="-127"/>
              </a:rPr>
              <a:t>  石材窗台</a:t>
            </a:r>
            <a:r>
              <a:rPr lang="zh-CN" altLang="en-US" sz="3400" dirty="0" smtClean="0">
                <a:solidFill>
                  <a:schemeClr val="bg1"/>
                </a:solidFill>
                <a:latin typeface="Verdana" pitchFamily="34" charset="0"/>
                <a:ea typeface="Gulim" pitchFamily="34" charset="-127"/>
              </a:rPr>
              <a:t>板工程施工</a:t>
            </a:r>
            <a:endParaRPr lang="zh-CN" altLang="en-US" sz="3400" dirty="0">
              <a:solidFill>
                <a:schemeClr val="bg1"/>
              </a:solidFill>
              <a:latin typeface="黑体" pitchFamily="2" charset="-122"/>
              <a:ea typeface="黑体" pitchFamily="2" charset="-122"/>
            </a:endParaRPr>
          </a:p>
        </p:txBody>
      </p:sp>
      <p:sp>
        <p:nvSpPr>
          <p:cNvPr id="82963" name="WordArt 19"/>
          <p:cNvSpPr>
            <a:spLocks noChangeArrowheads="1" noChangeShapeType="1" noTextEdit="1"/>
          </p:cNvSpPr>
          <p:nvPr/>
        </p:nvSpPr>
        <p:spPr bwMode="auto">
          <a:xfrm>
            <a:off x="3571875" y="1187450"/>
            <a:ext cx="4319588" cy="863600"/>
          </a:xfrm>
          <a:prstGeom prst="rect">
            <a:avLst/>
          </a:prstGeom>
        </p:spPr>
        <p:txBody>
          <a:bodyPr wrap="none" fromWordArt="1">
            <a:prstTxWarp prst="textSlantUp">
              <a:avLst>
                <a:gd name="adj" fmla="val 0"/>
              </a:avLst>
            </a:prstTxWarp>
          </a:bodyPr>
          <a:lstStyle/>
          <a:p>
            <a:pPr algn="ctr"/>
            <a:r>
              <a:rPr lang="zh-CN" altLang="en-US" sz="5400" kern="10">
                <a:ln w="9525">
                  <a:noFill/>
                  <a:round/>
                  <a:headEnd/>
                  <a:tailEnd/>
                </a:ln>
                <a:solidFill>
                  <a:srgbClr val="0033CC"/>
                </a:solidFill>
                <a:effectLst>
                  <a:outerShdw dist="53882" dir="2700000" algn="ctr" rotWithShape="0">
                    <a:srgbClr val="9999FF">
                      <a:alpha val="79999"/>
                    </a:srgbClr>
                  </a:outerShdw>
                </a:effectLst>
                <a:latin typeface="华文琥珀"/>
                <a:ea typeface="华文琥珀"/>
              </a:rPr>
              <a:t>建筑装饰工程施工</a:t>
            </a:r>
          </a:p>
        </p:txBody>
      </p:sp>
      <p:sp>
        <p:nvSpPr>
          <p:cNvPr id="9" name="TextBox 7"/>
          <p:cNvSpPr>
            <a:spLocks noChangeArrowheads="1"/>
          </p:cNvSpPr>
          <p:nvPr/>
        </p:nvSpPr>
        <p:spPr bwMode="auto">
          <a:xfrm>
            <a:off x="1143000" y="314325"/>
            <a:ext cx="5929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Wingdings" pitchFamily="2" charset="2"/>
              <a:buChar char="u"/>
              <a:defRPr sz="2800" b="1">
                <a:solidFill>
                  <a:schemeClr val="tx1"/>
                </a:solidFill>
                <a:latin typeface="Verdana" pitchFamily="34" charset="0"/>
              </a:defRPr>
            </a:lvl1pPr>
            <a:lvl2pPr marL="742950" indent="-285750">
              <a:spcBef>
                <a:spcPct val="20000"/>
              </a:spcBef>
              <a:buClr>
                <a:schemeClr val="tx2"/>
              </a:buClr>
              <a:buSzPct val="60000"/>
              <a:buFont typeface="Wingdings" pitchFamily="2" charset="2"/>
              <a:buChar char="n"/>
              <a:defRPr sz="2400">
                <a:solidFill>
                  <a:schemeClr val="tx1"/>
                </a:solidFill>
                <a:latin typeface="Verdana" pitchFamily="34"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Verdana" pitchFamily="34" charset="0"/>
              </a:defRPr>
            </a:lvl3pPr>
            <a:lvl4pPr marL="1600200" indent="-228600">
              <a:spcBef>
                <a:spcPct val="20000"/>
              </a:spcBef>
              <a:buClr>
                <a:schemeClr val="tx1"/>
              </a:buClr>
              <a:buSzPct val="60000"/>
              <a:buFont typeface="Wingdings" pitchFamily="2" charset="2"/>
              <a:buChar char="n"/>
              <a:defRPr sz="2000">
                <a:solidFill>
                  <a:schemeClr val="tx1"/>
                </a:solidFill>
                <a:latin typeface="Verdana" pitchFamily="34" charset="0"/>
              </a:defRPr>
            </a:lvl4pPr>
            <a:lvl5pPr marL="2057400" indent="-228600">
              <a:spcBef>
                <a:spcPct val="20000"/>
              </a:spcBef>
              <a:buClr>
                <a:schemeClr val="hlink"/>
              </a:buClr>
              <a:buSzPct val="60000"/>
              <a:buFont typeface="Wingdings" pitchFamily="2" charset="2"/>
              <a:buChar char="n"/>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Verdana" pitchFamily="34" charset="0"/>
              </a:defRPr>
            </a:lvl9pPr>
          </a:lstStyle>
          <a:p>
            <a:pPr eaLnBrk="1" hangingPunct="1">
              <a:spcBef>
                <a:spcPct val="0"/>
              </a:spcBef>
              <a:buClrTx/>
              <a:buFont typeface="Arial" charset="0"/>
              <a:buNone/>
            </a:pPr>
            <a:r>
              <a:rPr lang="zh-CN" altLang="en-US" sz="2400">
                <a:solidFill>
                  <a:srgbClr val="000000"/>
                </a:solidFill>
                <a:latin typeface="黑体" pitchFamily="49" charset="-122"/>
                <a:ea typeface="黑体" pitchFamily="49" charset="-122"/>
                <a:cs typeface="Verdana" pitchFamily="34" charset="0"/>
                <a:sym typeface="黑体" pitchFamily="49" charset="-122"/>
              </a:rPr>
              <a:t>“十二五”职业教育国家规划教材</a:t>
            </a:r>
            <a:endParaRPr lang="zh-CN" altLang="en-US" sz="2400">
              <a:solidFill>
                <a:srgbClr val="000000"/>
              </a:solidFill>
              <a:latin typeface="Calibri" pitchFamily="34" charset="0"/>
              <a:ea typeface="宋体" pitchFamily="2" charset="-122"/>
              <a:cs typeface="Verdana" pitchFamily="34" charset="0"/>
              <a:sym typeface="Calibri" pitchFamily="34" charset="0"/>
            </a:endParaRPr>
          </a:p>
        </p:txBody>
      </p:sp>
      <p:pic>
        <p:nvPicPr>
          <p:cNvPr id="10" name="Picture 19"/>
          <p:cNvPicPr>
            <a:picLocks noChangeAspect="1" noChangeArrowheads="1"/>
          </p:cNvPicPr>
          <p:nvPr/>
        </p:nvPicPr>
        <p:blipFill>
          <a:blip r:embed="rId2">
            <a:extLst>
              <a:ext uri="{28A0092B-C50C-407E-A947-70E740481C1C}">
                <a14:useLocalDpi xmlns:a14="http://schemas.microsoft.com/office/drawing/2010/main" val="0"/>
              </a:ext>
            </a:extLst>
          </a:blip>
          <a:srcRect r="79218"/>
          <a:stretch>
            <a:fillRect/>
          </a:stretch>
        </p:blipFill>
        <p:spPr bwMode="auto">
          <a:xfrm>
            <a:off x="411163" y="190500"/>
            <a:ext cx="752475"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525" y="5761038"/>
            <a:ext cx="3251200" cy="827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82963"/>
                                        </p:tgtEl>
                                        <p:attrNameLst>
                                          <p:attrName>style.visibility</p:attrName>
                                        </p:attrNameLst>
                                      </p:cBhvr>
                                      <p:to>
                                        <p:strVal val="visible"/>
                                      </p:to>
                                    </p:set>
                                    <p:animEffect transition="in" filter="fade">
                                      <p:cBhvr>
                                        <p:cTn id="7" dur="385" decel="100000"/>
                                        <p:tgtEl>
                                          <p:spTgt spid="82963"/>
                                        </p:tgtEl>
                                      </p:cBhvr>
                                    </p:animEffect>
                                    <p:animScale>
                                      <p:cBhvr>
                                        <p:cTn id="8" dur="385" decel="100000"/>
                                        <p:tgtEl>
                                          <p:spTgt spid="82963"/>
                                        </p:tgtEl>
                                      </p:cBhvr>
                                      <p:from x="10000" y="10000"/>
                                      <p:to x="200000" y="450000"/>
                                    </p:animScale>
                                    <p:animScale>
                                      <p:cBhvr>
                                        <p:cTn id="9" dur="615" accel="100000" fill="hold">
                                          <p:stCondLst>
                                            <p:cond delay="385"/>
                                          </p:stCondLst>
                                        </p:cTn>
                                        <p:tgtEl>
                                          <p:spTgt spid="82963"/>
                                        </p:tgtEl>
                                      </p:cBhvr>
                                      <p:from x="200000" y="450000"/>
                                      <p:to x="100000" y="100000"/>
                                    </p:animScale>
                                    <p:set>
                                      <p:cBhvr>
                                        <p:cTn id="10" dur="385" fill="hold"/>
                                        <p:tgtEl>
                                          <p:spTgt spid="82963"/>
                                        </p:tgtEl>
                                        <p:attrNameLst>
                                          <p:attrName>ppt_x</p:attrName>
                                        </p:attrNameLst>
                                      </p:cBhvr>
                                      <p:to>
                                        <p:strVal val="(0.5)"/>
                                      </p:to>
                                    </p:set>
                                    <p:anim from="(0.5)" to="(#ppt_x)" calcmode="lin" valueType="num">
                                      <p:cBhvr>
                                        <p:cTn id="11" dur="615" accel="100000" fill="hold">
                                          <p:stCondLst>
                                            <p:cond delay="385"/>
                                          </p:stCondLst>
                                        </p:cTn>
                                        <p:tgtEl>
                                          <p:spTgt spid="82963"/>
                                        </p:tgtEl>
                                        <p:attrNameLst>
                                          <p:attrName>ppt_x</p:attrName>
                                        </p:attrNameLst>
                                      </p:cBhvr>
                                    </p:anim>
                                    <p:set>
                                      <p:cBhvr>
                                        <p:cTn id="12" dur="385" fill="hold"/>
                                        <p:tgtEl>
                                          <p:spTgt spid="82963"/>
                                        </p:tgtEl>
                                        <p:attrNameLst>
                                          <p:attrName>ppt_y</p:attrName>
                                        </p:attrNameLst>
                                      </p:cBhvr>
                                      <p:to>
                                        <p:strVal val="(#ppt_y+0.4)"/>
                                      </p:to>
                                    </p:set>
                                    <p:anim from="(#ppt_y+0.4)" to="(#ppt_y)" calcmode="lin" valueType="num">
                                      <p:cBhvr>
                                        <p:cTn id="13" dur="615" accel="100000" fill="hold">
                                          <p:stCondLst>
                                            <p:cond delay="385"/>
                                          </p:stCondLst>
                                        </p:cTn>
                                        <p:tgtEl>
                                          <p:spTgt spid="82963"/>
                                        </p:tgtEl>
                                        <p:attrNameLst>
                                          <p:attrName>ppt_y</p:attrName>
                                        </p:attrNameLst>
                                      </p:cBhvr>
                                    </p:anim>
                                  </p:childTnLst>
                                </p:cTn>
                              </p:par>
                            </p:childTnLst>
                          </p:cTn>
                        </p:par>
                        <p:par>
                          <p:cTn id="14" fill="hold">
                            <p:stCondLst>
                              <p:cond delay="1000"/>
                            </p:stCondLst>
                            <p:childTnLst>
                              <p:par>
                                <p:cTn id="15" presetID="2" presetClass="entr" presetSubtype="6" fill="hold" grpId="0" nodeType="afterEffect">
                                  <p:stCondLst>
                                    <p:cond delay="0"/>
                                  </p:stCondLst>
                                  <p:childTnLst>
                                    <p:set>
                                      <p:cBhvr>
                                        <p:cTn id="16" dur="1" fill="hold">
                                          <p:stCondLst>
                                            <p:cond delay="0"/>
                                          </p:stCondLst>
                                        </p:cTn>
                                        <p:tgtEl>
                                          <p:spTgt spid="82960"/>
                                        </p:tgtEl>
                                        <p:attrNameLst>
                                          <p:attrName>style.visibility</p:attrName>
                                        </p:attrNameLst>
                                      </p:cBhvr>
                                      <p:to>
                                        <p:strVal val="visible"/>
                                      </p:to>
                                    </p:set>
                                    <p:anim calcmode="lin" valueType="num">
                                      <p:cBhvr additive="base">
                                        <p:cTn id="17" dur="500" fill="hold"/>
                                        <p:tgtEl>
                                          <p:spTgt spid="82960"/>
                                        </p:tgtEl>
                                        <p:attrNameLst>
                                          <p:attrName>ppt_x</p:attrName>
                                        </p:attrNameLst>
                                      </p:cBhvr>
                                      <p:tavLst>
                                        <p:tav tm="0">
                                          <p:val>
                                            <p:strVal val="1+#ppt_w/2"/>
                                          </p:val>
                                        </p:tav>
                                        <p:tav tm="100000">
                                          <p:val>
                                            <p:strVal val="#ppt_x"/>
                                          </p:val>
                                        </p:tav>
                                      </p:tavLst>
                                    </p:anim>
                                    <p:anim calcmode="lin" valueType="num">
                                      <p:cBhvr additive="base">
                                        <p:cTn id="18" dur="500" fill="hold"/>
                                        <p:tgtEl>
                                          <p:spTgt spid="82960"/>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9" presetClass="entr" presetSubtype="0" fill="hold" grpId="0" nodeType="afterEffect">
                                  <p:stCondLst>
                                    <p:cond delay="0"/>
                                  </p:stCondLst>
                                  <p:childTnLst>
                                    <p:set>
                                      <p:cBhvr>
                                        <p:cTn id="21" dur="1" fill="hold">
                                          <p:stCondLst>
                                            <p:cond delay="0"/>
                                          </p:stCondLst>
                                        </p:cTn>
                                        <p:tgtEl>
                                          <p:spTgt spid="82961"/>
                                        </p:tgtEl>
                                        <p:attrNameLst>
                                          <p:attrName>style.visibility</p:attrName>
                                        </p:attrNameLst>
                                      </p:cBhvr>
                                      <p:to>
                                        <p:strVal val="visible"/>
                                      </p:to>
                                    </p:set>
                                    <p:anim calcmode="lin" valueType="num">
                                      <p:cBhvr>
                                        <p:cTn id="22" dur="1000" fill="hold"/>
                                        <p:tgtEl>
                                          <p:spTgt spid="82961"/>
                                        </p:tgtEl>
                                        <p:attrNameLst>
                                          <p:attrName>ppt_x</p:attrName>
                                        </p:attrNameLst>
                                      </p:cBhvr>
                                      <p:tavLst>
                                        <p:tav tm="0">
                                          <p:val>
                                            <p:strVal val="#ppt_x-.2"/>
                                          </p:val>
                                        </p:tav>
                                        <p:tav tm="100000">
                                          <p:val>
                                            <p:strVal val="#ppt_x"/>
                                          </p:val>
                                        </p:tav>
                                      </p:tavLst>
                                    </p:anim>
                                    <p:anim calcmode="lin" valueType="num">
                                      <p:cBhvr>
                                        <p:cTn id="23" dur="1000" fill="hold"/>
                                        <p:tgtEl>
                                          <p:spTgt spid="82961"/>
                                        </p:tgtEl>
                                        <p:attrNameLst>
                                          <p:attrName>ppt_y</p:attrName>
                                        </p:attrNameLst>
                                      </p:cBhvr>
                                      <p:tavLst>
                                        <p:tav tm="0">
                                          <p:val>
                                            <p:strVal val="#ppt_y"/>
                                          </p:val>
                                        </p:tav>
                                        <p:tav tm="100000">
                                          <p:val>
                                            <p:strVal val="#ppt_y"/>
                                          </p:val>
                                        </p:tav>
                                      </p:tavLst>
                                    </p:anim>
                                    <p:animEffect transition="in" filter="wipe(right)" prLst="gradientSize: 0.1">
                                      <p:cBhvr>
                                        <p:cTn id="24" dur="1000"/>
                                        <p:tgtEl>
                                          <p:spTgt spid="82961"/>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60" grpId="0"/>
      <p:bldP spid="82961" grpId="0"/>
      <p:bldP spid="82963" grpId="0" animBg="1"/>
      <p:bldP spid="9" grpId="0" bldLvl="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8315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四、石材</a:t>
            </a:r>
            <a:r>
              <a:rPr kumimoji="1" lang="zh-CN" altLang="en-US" sz="2800" b="1" dirty="0">
                <a:solidFill>
                  <a:srgbClr val="FF0000"/>
                </a:solidFill>
                <a:latin typeface="华文中宋" pitchFamily="2" charset="-122"/>
                <a:ea typeface="华文中宋" pitchFamily="2" charset="-122"/>
              </a:rPr>
              <a:t>窗台板施工注意事项</a:t>
            </a:r>
          </a:p>
        </p:txBody>
      </p:sp>
      <p:sp>
        <p:nvSpPr>
          <p:cNvPr id="8" name="TextBox 7"/>
          <p:cNvSpPr txBox="1"/>
          <p:nvPr/>
        </p:nvSpPr>
        <p:spPr>
          <a:xfrm>
            <a:off x="467032" y="1945693"/>
            <a:ext cx="7701608" cy="4893647"/>
          </a:xfrm>
          <a:prstGeom prst="rect">
            <a:avLst/>
          </a:prstGeom>
          <a:noFill/>
        </p:spPr>
        <p:txBody>
          <a:bodyPr wrap="square" rtlCol="0">
            <a:spAutoFit/>
          </a:bodyPr>
          <a:lstStyle/>
          <a:p>
            <a:r>
              <a:rPr lang="en-US" sz="2400" dirty="0"/>
              <a:t>1</a:t>
            </a:r>
            <a:r>
              <a:rPr lang="zh-CN" altLang="en-US" sz="2400" dirty="0"/>
              <a:t>．施工前应检查窗台板安装的条件，施工时应坚持预装，符合要求后进行固定，防止石材窗台板插不进窗下帽头槽内。</a:t>
            </a:r>
          </a:p>
          <a:p>
            <a:r>
              <a:rPr lang="en-US" sz="2400" dirty="0"/>
              <a:t>2</a:t>
            </a:r>
            <a:r>
              <a:rPr lang="zh-CN" altLang="en-US" sz="2400" dirty="0"/>
              <a:t>．摊灰不连续或木制、金属窗台板找平条标高不一致、不平，导致窗台板底垫不实。施工中认真做每道工序，找平，垫实、固定牢靠，悬空窗台板支架应安装平正，使支架受力均匀。</a:t>
            </a:r>
          </a:p>
          <a:p>
            <a:r>
              <a:rPr lang="en-US" sz="2400" dirty="0"/>
              <a:t>3</a:t>
            </a:r>
            <a:r>
              <a:rPr lang="zh-CN" altLang="en-US" sz="2400" dirty="0"/>
              <a:t>．加工窗台板长、宽度超过允许偏差，厚度不一致，使多块拼接窗台板不平、不直，施工时应注意同规格在同部位使用。</a:t>
            </a:r>
          </a:p>
          <a:p>
            <a:r>
              <a:rPr lang="en-US" sz="2400" dirty="0"/>
              <a:t>4</a:t>
            </a:r>
            <a:r>
              <a:rPr lang="zh-CN" altLang="en-US" sz="2400" dirty="0"/>
              <a:t>．暖气罩安装不平、不正是因为挂件位置不准，施工时应找正以后进行暖气罩的安装固定，保证压进尺寸一致</a:t>
            </a:r>
            <a:r>
              <a:rPr lang="zh-CN" altLang="en-US" sz="2400" dirty="0" smtClean="0"/>
              <a:t>。</a:t>
            </a:r>
            <a:endParaRPr lang="zh-CN" altLang="en-US" sz="2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8315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四、石材</a:t>
            </a:r>
            <a:r>
              <a:rPr kumimoji="1" lang="zh-CN" altLang="en-US" sz="2800" b="1" dirty="0">
                <a:solidFill>
                  <a:srgbClr val="FF0000"/>
                </a:solidFill>
                <a:latin typeface="华文中宋" pitchFamily="2" charset="-122"/>
                <a:ea typeface="华文中宋" pitchFamily="2" charset="-122"/>
              </a:rPr>
              <a:t>窗台板施工注意事项</a:t>
            </a:r>
          </a:p>
        </p:txBody>
      </p:sp>
      <p:sp>
        <p:nvSpPr>
          <p:cNvPr id="8" name="TextBox 7"/>
          <p:cNvSpPr txBox="1"/>
          <p:nvPr/>
        </p:nvSpPr>
        <p:spPr>
          <a:xfrm>
            <a:off x="467032" y="1945693"/>
            <a:ext cx="7701608" cy="4154984"/>
          </a:xfrm>
          <a:prstGeom prst="rect">
            <a:avLst/>
          </a:prstGeom>
          <a:noFill/>
        </p:spPr>
        <p:txBody>
          <a:bodyPr wrap="square" rtlCol="0">
            <a:spAutoFit/>
          </a:bodyPr>
          <a:lstStyle/>
          <a:p>
            <a:r>
              <a:rPr lang="en-US" sz="2400" dirty="0"/>
              <a:t>5</a:t>
            </a:r>
            <a:r>
              <a:rPr lang="zh-CN" altLang="en-US" sz="2400" dirty="0"/>
              <a:t>．安装石材窗台板和暖气罩时，应保护已完成的工程项目，不得因操作损坏地面、窗洞、角等成品。</a:t>
            </a:r>
          </a:p>
          <a:p>
            <a:r>
              <a:rPr lang="en-US" sz="2400" dirty="0"/>
              <a:t>6</a:t>
            </a:r>
            <a:r>
              <a:rPr lang="zh-CN" altLang="en-US" sz="2400" dirty="0"/>
              <a:t>．窗台板、暖气罩进场应妥善保管，做到木制品不受潮，金属品不生锈，石料不损坏棱角，不受污染。</a:t>
            </a:r>
          </a:p>
          <a:p>
            <a:r>
              <a:rPr lang="en-US" sz="2400" dirty="0"/>
              <a:t>7</a:t>
            </a:r>
            <a:r>
              <a:rPr lang="zh-CN" altLang="en-US" sz="2400" dirty="0"/>
              <a:t>．安装好的成品应有保护措施，做到不损坏、不污染。</a:t>
            </a:r>
          </a:p>
          <a:p>
            <a:r>
              <a:rPr lang="en-US" sz="2400" dirty="0"/>
              <a:t>8</a:t>
            </a:r>
            <a:r>
              <a:rPr lang="zh-CN" altLang="en-US" sz="2400" dirty="0"/>
              <a:t>．在运输、施工过程中应注意避免堆放过高、磕碰和污染等现象，应采取包装和遮盖等必要措施。</a:t>
            </a:r>
          </a:p>
          <a:p>
            <a:r>
              <a:rPr lang="en-US" sz="2400" dirty="0"/>
              <a:t>9</a:t>
            </a:r>
            <a:r>
              <a:rPr lang="zh-CN" altLang="en-US" sz="2400" dirty="0"/>
              <a:t>．施工所用电动机具产生的粉尘、废气和噪声等应符合环保要求。应采取淋水、通风等必要措施降低粉尘、废气和噪声对周围环境的影响。</a:t>
            </a:r>
          </a:p>
          <a:p>
            <a:r>
              <a:rPr lang="en-US" sz="2400" dirty="0"/>
              <a:t>10</a:t>
            </a:r>
            <a:r>
              <a:rPr lang="zh-CN" altLang="en-US" sz="2400" dirty="0"/>
              <a:t>．电气装置应符合施工用电安全管理规定。</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5267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五、石材</a:t>
            </a:r>
            <a:r>
              <a:rPr kumimoji="1" lang="zh-CN" altLang="en-US" sz="2800" b="1" dirty="0">
                <a:solidFill>
                  <a:srgbClr val="FF0000"/>
                </a:solidFill>
                <a:latin typeface="华文中宋" pitchFamily="2" charset="-122"/>
                <a:ea typeface="华文中宋" pitchFamily="2" charset="-122"/>
              </a:rPr>
              <a:t>窗台板质量标准 </a:t>
            </a:r>
          </a:p>
        </p:txBody>
      </p:sp>
      <p:sp>
        <p:nvSpPr>
          <p:cNvPr id="6" name="TextBox 5"/>
          <p:cNvSpPr txBox="1"/>
          <p:nvPr/>
        </p:nvSpPr>
        <p:spPr>
          <a:xfrm>
            <a:off x="213360" y="1904286"/>
            <a:ext cx="7970520" cy="5047536"/>
          </a:xfrm>
          <a:prstGeom prst="rect">
            <a:avLst/>
          </a:prstGeom>
          <a:noFill/>
        </p:spPr>
        <p:txBody>
          <a:bodyPr wrap="square" rtlCol="0">
            <a:spAutoFit/>
          </a:bodyPr>
          <a:lstStyle/>
          <a:p>
            <a:r>
              <a:rPr lang="en-US" sz="2000" dirty="0"/>
              <a:t>1</a:t>
            </a:r>
            <a:r>
              <a:rPr lang="zh-CN" altLang="en-US" sz="2000" dirty="0"/>
              <a:t>．主控项目</a:t>
            </a:r>
          </a:p>
          <a:p>
            <a:r>
              <a:rPr lang="zh-CN" altLang="en-US" sz="2000" dirty="0"/>
              <a:t>（</a:t>
            </a:r>
            <a:r>
              <a:rPr lang="en-US" sz="2000" dirty="0"/>
              <a:t>1</a:t>
            </a:r>
            <a:r>
              <a:rPr lang="zh-CN" altLang="en-US" sz="2000" dirty="0"/>
              <a:t>）石材窗台板和暖气罩的材质和规格、木材的燃烧性能等级和含水率、花岗石的放射性及人造木板的甲醛含量应符合设计要求及国家现行标准的有关规定。</a:t>
            </a:r>
          </a:p>
          <a:p>
            <a:r>
              <a:rPr lang="zh-CN" altLang="en-US" sz="2000" dirty="0"/>
              <a:t>（</a:t>
            </a:r>
            <a:r>
              <a:rPr lang="en-US" sz="2000" dirty="0"/>
              <a:t>2</a:t>
            </a:r>
            <a:r>
              <a:rPr lang="zh-CN" altLang="en-US" sz="2000" dirty="0"/>
              <a:t>）预制加工的各类石材窗台板的强度和刚度应符合有关标准和设计要求。</a:t>
            </a:r>
          </a:p>
          <a:p>
            <a:r>
              <a:rPr lang="zh-CN" altLang="en-US" sz="2000" dirty="0"/>
              <a:t>（</a:t>
            </a:r>
            <a:r>
              <a:rPr lang="en-US" sz="2000" dirty="0"/>
              <a:t>3</a:t>
            </a:r>
            <a:r>
              <a:rPr lang="zh-CN" altLang="en-US" sz="2000" dirty="0"/>
              <a:t>）石材窗台板、暖气罩必须按设计的构造镶打牢固，无松动等缺陷。</a:t>
            </a:r>
          </a:p>
          <a:p>
            <a:r>
              <a:rPr lang="en-US" sz="2000" dirty="0"/>
              <a:t>2</a:t>
            </a:r>
            <a:r>
              <a:rPr lang="zh-CN" altLang="en-US" sz="2000" dirty="0"/>
              <a:t>．一般项目</a:t>
            </a:r>
          </a:p>
          <a:p>
            <a:r>
              <a:rPr lang="zh-CN" altLang="en-US" sz="2000" dirty="0"/>
              <a:t>（</a:t>
            </a:r>
            <a:r>
              <a:rPr lang="en-US" sz="2000" dirty="0"/>
              <a:t>1</a:t>
            </a:r>
            <a:r>
              <a:rPr lang="zh-CN" altLang="en-US" sz="2000" dirty="0"/>
              <a:t>）加工制作尺寸正确，表面平直光滑，拐角方正无缺陷；颜色一致符合设计要求；木制窗台板和暖气罩表面不得露钉帽，应无戗槎、刨痕、毛刺、锤印等缺陷</a:t>
            </a:r>
            <a:r>
              <a:rPr lang="zh-CN" altLang="en-US" sz="2000" dirty="0" smtClean="0"/>
              <a:t>。</a:t>
            </a:r>
            <a:endParaRPr lang="en-US" altLang="zh-CN" sz="2000" dirty="0" smtClean="0"/>
          </a:p>
          <a:p>
            <a:r>
              <a:rPr lang="zh-CN" altLang="en-US" sz="2000" dirty="0" smtClean="0"/>
              <a:t>（</a:t>
            </a:r>
            <a:r>
              <a:rPr lang="en-US" sz="2000" dirty="0"/>
              <a:t>2</a:t>
            </a:r>
            <a:r>
              <a:rPr lang="zh-CN" altLang="en-US" sz="2000" dirty="0"/>
              <a:t>）石材窗台板、暖气罩安装位置正确，割角整齐，接缝严密，平直通顺。石材窗台板出墙尺寸一致；暖气罩凹进石材窗台板尺寸一致。</a:t>
            </a:r>
          </a:p>
          <a:p>
            <a:endParaRPr lang="zh-CN" altLang="en-US" sz="2400" dirty="0"/>
          </a:p>
          <a:p>
            <a:endParaRPr lang="zh-CN" alt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8315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五、石材</a:t>
            </a:r>
            <a:r>
              <a:rPr kumimoji="1" lang="zh-CN" altLang="en-US" sz="2800" b="1" dirty="0">
                <a:solidFill>
                  <a:srgbClr val="FF0000"/>
                </a:solidFill>
                <a:latin typeface="华文中宋" pitchFamily="2" charset="-122"/>
                <a:ea typeface="华文中宋" pitchFamily="2" charset="-122"/>
              </a:rPr>
              <a:t>窗台板质量标准 </a:t>
            </a:r>
          </a:p>
        </p:txBody>
      </p:sp>
      <p:sp>
        <p:nvSpPr>
          <p:cNvPr id="8" name="TextBox 7"/>
          <p:cNvSpPr txBox="1"/>
          <p:nvPr/>
        </p:nvSpPr>
        <p:spPr>
          <a:xfrm>
            <a:off x="762000" y="1981200"/>
            <a:ext cx="5836920" cy="1107996"/>
          </a:xfrm>
          <a:prstGeom prst="rect">
            <a:avLst/>
          </a:prstGeom>
          <a:noFill/>
        </p:spPr>
        <p:txBody>
          <a:bodyPr wrap="square" rtlCol="0">
            <a:spAutoFit/>
          </a:bodyPr>
          <a:lstStyle/>
          <a:p>
            <a:r>
              <a:rPr lang="en-US" sz="2400" dirty="0"/>
              <a:t>3</a:t>
            </a:r>
            <a:r>
              <a:rPr lang="zh-CN" altLang="en-US" sz="2400" dirty="0"/>
              <a:t>．允许偏差项目如表</a:t>
            </a:r>
            <a:r>
              <a:rPr lang="en-US" sz="2400" dirty="0" smtClean="0"/>
              <a:t>8</a:t>
            </a:r>
            <a:r>
              <a:rPr lang="en-US" altLang="zh-CN" sz="2400" dirty="0" smtClean="0"/>
              <a:t>-</a:t>
            </a:r>
            <a:r>
              <a:rPr lang="en-US" sz="2400" dirty="0" smtClean="0"/>
              <a:t>1</a:t>
            </a:r>
            <a:r>
              <a:rPr lang="zh-CN" altLang="en-US" sz="2400" dirty="0"/>
              <a:t>所示</a:t>
            </a:r>
          </a:p>
          <a:p>
            <a:r>
              <a:rPr lang="zh-CN" altLang="en-US" sz="2400" dirty="0"/>
              <a:t>表</a:t>
            </a:r>
            <a:r>
              <a:rPr lang="en-US" sz="2400" dirty="0" smtClean="0"/>
              <a:t>8</a:t>
            </a:r>
            <a:r>
              <a:rPr lang="en-US" altLang="zh-CN" sz="2400" dirty="0" smtClean="0"/>
              <a:t>-</a:t>
            </a:r>
            <a:r>
              <a:rPr lang="en-US" sz="2400" dirty="0" smtClean="0"/>
              <a:t>1  </a:t>
            </a:r>
            <a:r>
              <a:rPr lang="zh-CN" altLang="en-US" sz="2400" dirty="0"/>
              <a:t>窗台板允许偏差和检验方法</a:t>
            </a:r>
          </a:p>
          <a:p>
            <a:endParaRPr lang="zh-CN" altLang="en-US" dirty="0"/>
          </a:p>
        </p:txBody>
      </p:sp>
      <p:graphicFrame>
        <p:nvGraphicFramePr>
          <p:cNvPr id="9" name="表格 8"/>
          <p:cNvGraphicFramePr>
            <a:graphicFrameLocks noGrp="1"/>
          </p:cNvGraphicFramePr>
          <p:nvPr>
            <p:extLst>
              <p:ext uri="{D42A27DB-BD31-4B8C-83A1-F6EECF244321}">
                <p14:modId xmlns:p14="http://schemas.microsoft.com/office/powerpoint/2010/main" val="3757398828"/>
              </p:ext>
            </p:extLst>
          </p:nvPr>
        </p:nvGraphicFramePr>
        <p:xfrm>
          <a:off x="209232" y="2960687"/>
          <a:ext cx="7791767" cy="2845752"/>
        </p:xfrm>
        <a:graphic>
          <a:graphicData uri="http://schemas.openxmlformats.org/drawingml/2006/table">
            <a:tbl>
              <a:tblPr/>
              <a:tblGrid>
                <a:gridCol w="766859"/>
                <a:gridCol w="2283905"/>
                <a:gridCol w="1833793"/>
                <a:gridCol w="2907210"/>
              </a:tblGrid>
              <a:tr h="485305">
                <a:tc>
                  <a:txBody>
                    <a:bodyPr/>
                    <a:lstStyle/>
                    <a:p>
                      <a:pPr algn="just">
                        <a:lnSpc>
                          <a:spcPct val="150000"/>
                        </a:lnSpc>
                        <a:spcAft>
                          <a:spcPts val="0"/>
                        </a:spcAft>
                      </a:pPr>
                      <a:r>
                        <a:rPr lang="zh-CN" sz="1800" kern="100" dirty="0">
                          <a:latin typeface="Times New Roman"/>
                          <a:ea typeface="宋体"/>
                          <a:cs typeface="Arial"/>
                        </a:rPr>
                        <a:t>项 次</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zh-CN" sz="1800" kern="100">
                          <a:latin typeface="Times New Roman"/>
                          <a:ea typeface="宋体"/>
                          <a:cs typeface="Arial"/>
                        </a:rPr>
                        <a:t>项目</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kern="100" dirty="0">
                          <a:latin typeface="Times New Roman"/>
                          <a:ea typeface="宋体"/>
                          <a:cs typeface="Arial"/>
                        </a:rPr>
                        <a:t>允许</a:t>
                      </a:r>
                      <a:r>
                        <a:rPr lang="zh-CN" sz="1800" kern="100" dirty="0" smtClean="0">
                          <a:latin typeface="Times New Roman"/>
                          <a:ea typeface="宋体"/>
                          <a:cs typeface="Arial"/>
                        </a:rPr>
                        <a:t>偏差</a:t>
                      </a:r>
                      <a:r>
                        <a:rPr lang="en-US" altLang="zh-CN" sz="1800" kern="100" dirty="0" smtClean="0">
                          <a:latin typeface="Times New Roman"/>
                          <a:ea typeface="宋体"/>
                          <a:cs typeface="Arial"/>
                        </a:rPr>
                        <a:t>/</a:t>
                      </a:r>
                      <a:r>
                        <a:rPr lang="en-US" sz="1800" kern="100" dirty="0" smtClean="0">
                          <a:latin typeface="Times New Roman"/>
                          <a:ea typeface="宋体"/>
                          <a:cs typeface="Arial"/>
                        </a:rPr>
                        <a:t>mm</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zh-CN" sz="1800" kern="100">
                          <a:latin typeface="Times New Roman"/>
                          <a:ea typeface="宋体"/>
                          <a:cs typeface="Arial"/>
                        </a:rPr>
                        <a:t>检验方法</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555">
                <a:tc>
                  <a:txBody>
                    <a:bodyPr/>
                    <a:lstStyle/>
                    <a:p>
                      <a:pPr indent="304800" algn="just">
                        <a:lnSpc>
                          <a:spcPct val="150000"/>
                        </a:lnSpc>
                        <a:spcAft>
                          <a:spcPts val="0"/>
                        </a:spcAft>
                      </a:pPr>
                      <a:r>
                        <a:rPr lang="en-US" sz="1800" kern="100" dirty="0">
                          <a:latin typeface="宋体"/>
                          <a:ea typeface="宋体"/>
                          <a:cs typeface="Arial"/>
                        </a:rPr>
                        <a:t>1</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zh-CN" sz="1800" kern="100" dirty="0">
                          <a:latin typeface="Times New Roman"/>
                          <a:ea typeface="宋体"/>
                          <a:cs typeface="Arial"/>
                        </a:rPr>
                        <a:t>水平度</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en-US" sz="1800" kern="100">
                          <a:latin typeface="宋体"/>
                          <a:ea typeface="宋体"/>
                          <a:cs typeface="Arial"/>
                        </a:rPr>
                        <a:t>2</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kern="100">
                          <a:latin typeface="Times New Roman"/>
                          <a:ea typeface="宋体"/>
                          <a:cs typeface="Arial"/>
                        </a:rPr>
                        <a:t>用水平尺和塞尺检查</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5946">
                <a:tc>
                  <a:txBody>
                    <a:bodyPr/>
                    <a:lstStyle/>
                    <a:p>
                      <a:pPr indent="304800" algn="just">
                        <a:lnSpc>
                          <a:spcPct val="150000"/>
                        </a:lnSpc>
                        <a:spcAft>
                          <a:spcPts val="0"/>
                        </a:spcAft>
                      </a:pPr>
                      <a:r>
                        <a:rPr lang="en-US" sz="1800" kern="100">
                          <a:latin typeface="宋体"/>
                          <a:ea typeface="宋体"/>
                          <a:cs typeface="Arial"/>
                        </a:rPr>
                        <a:t>2</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kern="100" dirty="0">
                          <a:latin typeface="Times New Roman"/>
                          <a:ea typeface="宋体"/>
                          <a:cs typeface="Arial"/>
                        </a:rPr>
                        <a:t>上口、下口直线度</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en-US" sz="1800" kern="100" dirty="0">
                          <a:latin typeface="宋体"/>
                          <a:ea typeface="宋体"/>
                          <a:cs typeface="Arial"/>
                        </a:rPr>
                        <a:t>3</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kern="100">
                          <a:latin typeface="Times New Roman"/>
                          <a:ea typeface="宋体"/>
                          <a:cs typeface="Arial"/>
                        </a:rPr>
                        <a:t>拉线，不足拉通线，用钢尺检查</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3">
                <a:tc>
                  <a:txBody>
                    <a:bodyPr/>
                    <a:lstStyle/>
                    <a:p>
                      <a:pPr indent="304800" algn="just">
                        <a:lnSpc>
                          <a:spcPct val="150000"/>
                        </a:lnSpc>
                        <a:spcAft>
                          <a:spcPts val="0"/>
                        </a:spcAft>
                      </a:pPr>
                      <a:r>
                        <a:rPr lang="en-US" sz="1800" kern="100">
                          <a:latin typeface="宋体"/>
                          <a:ea typeface="宋体"/>
                          <a:cs typeface="Arial"/>
                        </a:rPr>
                        <a:t>3</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zh-CN" sz="1800" kern="100">
                          <a:latin typeface="Times New Roman"/>
                          <a:ea typeface="宋体"/>
                          <a:cs typeface="Arial"/>
                        </a:rPr>
                        <a:t>两端距洞口长度差</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en-US" sz="1800" kern="100" dirty="0">
                          <a:latin typeface="宋体"/>
                          <a:ea typeface="宋体"/>
                          <a:cs typeface="Arial"/>
                        </a:rPr>
                        <a:t>2</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zh-CN" sz="1800" kern="100">
                          <a:latin typeface="Times New Roman"/>
                          <a:ea typeface="宋体"/>
                          <a:cs typeface="Arial"/>
                        </a:rPr>
                        <a:t>用钢尺检查</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973">
                <a:tc>
                  <a:txBody>
                    <a:bodyPr/>
                    <a:lstStyle/>
                    <a:p>
                      <a:pPr indent="304800" algn="just">
                        <a:lnSpc>
                          <a:spcPct val="150000"/>
                        </a:lnSpc>
                        <a:spcAft>
                          <a:spcPts val="0"/>
                        </a:spcAft>
                      </a:pPr>
                      <a:r>
                        <a:rPr lang="en-US" sz="1800" kern="100">
                          <a:latin typeface="宋体"/>
                          <a:ea typeface="宋体"/>
                          <a:cs typeface="Arial"/>
                        </a:rPr>
                        <a:t>4</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zh-CN" sz="1800" kern="100">
                          <a:latin typeface="Times New Roman"/>
                          <a:ea typeface="宋体"/>
                          <a:cs typeface="Arial"/>
                        </a:rPr>
                        <a:t>两端出墙厚度差</a:t>
                      </a:r>
                      <a:endParaRPr lang="zh-CN" sz="1800" kern="10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en-US" sz="1800" kern="100" dirty="0">
                          <a:latin typeface="宋体"/>
                          <a:ea typeface="宋体"/>
                          <a:cs typeface="Arial"/>
                        </a:rPr>
                        <a:t>3</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04800" algn="just">
                        <a:lnSpc>
                          <a:spcPct val="150000"/>
                        </a:lnSpc>
                        <a:spcAft>
                          <a:spcPts val="0"/>
                        </a:spcAft>
                      </a:pPr>
                      <a:r>
                        <a:rPr lang="zh-CN" sz="1800" kern="100" dirty="0">
                          <a:latin typeface="Times New Roman"/>
                          <a:ea typeface="宋体"/>
                          <a:cs typeface="Arial"/>
                        </a:rPr>
                        <a:t>用钢尺检查</a:t>
                      </a:r>
                      <a:endParaRPr lang="zh-CN" sz="1800" kern="100" dirty="0">
                        <a:latin typeface="Times New Roman"/>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8315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六、质量</a:t>
            </a:r>
            <a:r>
              <a:rPr kumimoji="1" lang="zh-CN" altLang="en-US" sz="2800" b="1" dirty="0">
                <a:solidFill>
                  <a:srgbClr val="FF0000"/>
                </a:solidFill>
                <a:latin typeface="华文中宋" pitchFamily="2" charset="-122"/>
                <a:ea typeface="华文中宋" pitchFamily="2" charset="-122"/>
              </a:rPr>
              <a:t>通病和防治措施 </a:t>
            </a:r>
          </a:p>
        </p:txBody>
      </p:sp>
      <p:sp>
        <p:nvSpPr>
          <p:cNvPr id="11" name="TextBox 10"/>
          <p:cNvSpPr txBox="1"/>
          <p:nvPr/>
        </p:nvSpPr>
        <p:spPr>
          <a:xfrm>
            <a:off x="259080" y="1889760"/>
            <a:ext cx="7360920" cy="400110"/>
          </a:xfrm>
          <a:prstGeom prst="rect">
            <a:avLst/>
          </a:prstGeom>
          <a:noFill/>
        </p:spPr>
        <p:txBody>
          <a:bodyPr wrap="square" rtlCol="0">
            <a:spAutoFit/>
          </a:bodyPr>
          <a:lstStyle/>
          <a:p>
            <a:r>
              <a:rPr lang="zh-CN" altLang="en-US" sz="2000" b="1" dirty="0"/>
              <a:t>（一）窗台板上有积水或下侧出现渗水的防治</a:t>
            </a:r>
            <a:r>
              <a:rPr lang="zh-CN" altLang="en-US" sz="2000" b="1" dirty="0" smtClean="0"/>
              <a:t>措施</a:t>
            </a:r>
            <a:endParaRPr lang="zh-CN" altLang="en-US" sz="2000" b="1" dirty="0"/>
          </a:p>
        </p:txBody>
      </p:sp>
      <p:sp>
        <p:nvSpPr>
          <p:cNvPr id="12" name="TextBox 11"/>
          <p:cNvSpPr txBox="1"/>
          <p:nvPr/>
        </p:nvSpPr>
        <p:spPr>
          <a:xfrm>
            <a:off x="548640" y="2316480"/>
            <a:ext cx="1478280" cy="400110"/>
          </a:xfrm>
          <a:prstGeom prst="rect">
            <a:avLst/>
          </a:prstGeom>
          <a:noFill/>
        </p:spPr>
        <p:txBody>
          <a:bodyPr wrap="square" rtlCol="0">
            <a:spAutoFit/>
          </a:bodyPr>
          <a:lstStyle/>
          <a:p>
            <a:r>
              <a:rPr lang="en-US" sz="2000" b="1" dirty="0"/>
              <a:t>1.</a:t>
            </a:r>
            <a:r>
              <a:rPr lang="zh-CN" altLang="en-US" sz="2000" b="1" dirty="0"/>
              <a:t>原因分析</a:t>
            </a:r>
          </a:p>
        </p:txBody>
      </p:sp>
      <p:sp>
        <p:nvSpPr>
          <p:cNvPr id="13" name="TextBox 12"/>
          <p:cNvSpPr txBox="1"/>
          <p:nvPr/>
        </p:nvSpPr>
        <p:spPr>
          <a:xfrm>
            <a:off x="350520" y="2667000"/>
            <a:ext cx="7741920" cy="1323439"/>
          </a:xfrm>
          <a:prstGeom prst="rect">
            <a:avLst/>
          </a:prstGeom>
          <a:noFill/>
        </p:spPr>
        <p:txBody>
          <a:bodyPr wrap="square" rtlCol="0">
            <a:spAutoFit/>
          </a:bodyPr>
          <a:lstStyle/>
          <a:p>
            <a:r>
              <a:rPr lang="zh-CN" altLang="en-US" sz="2000" dirty="0"/>
              <a:t>石窗台板安装时凿裂墙体，板下座浆松散，使雨水顺墙流至框内缝及从窗台板渗入室内；窗下框与窗台板有缝隙，水密性差。窗楣、窗台没有做出滴水槽和流水坡度。室外窗台高于室内窗台板；窗台板抹灰层没做顺水坡或者朝里坡度，窗台板开裂等缺陷酿成渗漏</a:t>
            </a:r>
            <a:r>
              <a:rPr lang="zh-CN" altLang="en-US" sz="2000" dirty="0" smtClean="0"/>
              <a:t>。</a:t>
            </a:r>
            <a:endParaRPr lang="zh-CN" altLang="en-US" sz="2000" dirty="0"/>
          </a:p>
        </p:txBody>
      </p:sp>
      <p:sp>
        <p:nvSpPr>
          <p:cNvPr id="14" name="TextBox 13"/>
          <p:cNvSpPr txBox="1"/>
          <p:nvPr/>
        </p:nvSpPr>
        <p:spPr>
          <a:xfrm>
            <a:off x="502920" y="3992880"/>
            <a:ext cx="1417320" cy="400110"/>
          </a:xfrm>
          <a:prstGeom prst="rect">
            <a:avLst/>
          </a:prstGeom>
          <a:noFill/>
        </p:spPr>
        <p:txBody>
          <a:bodyPr wrap="square" rtlCol="0">
            <a:spAutoFit/>
          </a:bodyPr>
          <a:lstStyle/>
          <a:p>
            <a:r>
              <a:rPr lang="en-US" sz="2000" b="1" dirty="0"/>
              <a:t>2.</a:t>
            </a:r>
            <a:r>
              <a:rPr lang="zh-CN" altLang="en-US" sz="2000" b="1" dirty="0"/>
              <a:t>防治</a:t>
            </a:r>
            <a:r>
              <a:rPr lang="zh-CN" altLang="en-US" sz="2000" b="1" dirty="0" smtClean="0"/>
              <a:t>措施</a:t>
            </a:r>
            <a:endParaRPr lang="zh-CN" altLang="en-US" sz="2000" b="1" dirty="0"/>
          </a:p>
        </p:txBody>
      </p:sp>
      <p:sp>
        <p:nvSpPr>
          <p:cNvPr id="15" name="TextBox 14"/>
          <p:cNvSpPr txBox="1"/>
          <p:nvPr/>
        </p:nvSpPr>
        <p:spPr>
          <a:xfrm>
            <a:off x="259080" y="4297680"/>
            <a:ext cx="7833360" cy="2554545"/>
          </a:xfrm>
          <a:prstGeom prst="rect">
            <a:avLst/>
          </a:prstGeom>
          <a:noFill/>
        </p:spPr>
        <p:txBody>
          <a:bodyPr wrap="square" rtlCol="0">
            <a:spAutoFit/>
          </a:bodyPr>
          <a:lstStyle/>
          <a:p>
            <a:r>
              <a:rPr lang="zh-CN" altLang="en-US" sz="2000" dirty="0"/>
              <a:t>（</a:t>
            </a:r>
            <a:r>
              <a:rPr lang="en-US" sz="2000" dirty="0"/>
              <a:t>1</a:t>
            </a:r>
            <a:r>
              <a:rPr lang="zh-CN" altLang="en-US" sz="2000" dirty="0"/>
              <a:t>）将窗台板与窗之间或窗台板与墙之间的缝隙进行清理，形成宽</a:t>
            </a:r>
            <a:r>
              <a:rPr lang="en-US" sz="2000" dirty="0"/>
              <a:t>2mm</a:t>
            </a:r>
            <a:r>
              <a:rPr lang="zh-CN" altLang="en-US" sz="2000" dirty="0"/>
              <a:t>和深</a:t>
            </a:r>
            <a:r>
              <a:rPr lang="en-US" sz="2000" dirty="0"/>
              <a:t>3mm</a:t>
            </a:r>
            <a:r>
              <a:rPr lang="zh-CN" altLang="en-US" sz="2000" dirty="0"/>
              <a:t>凹槽，然后用硅胶填缝。填缝时要注意硅胶要填实，不能有断条。</a:t>
            </a:r>
          </a:p>
          <a:p>
            <a:r>
              <a:rPr lang="zh-CN" altLang="en-US" sz="2000" dirty="0"/>
              <a:t>（</a:t>
            </a:r>
            <a:r>
              <a:rPr lang="en-US" sz="2000" dirty="0"/>
              <a:t>2</a:t>
            </a:r>
            <a:r>
              <a:rPr lang="zh-CN" altLang="en-US" sz="2000" dirty="0"/>
              <a:t>）室外窗台应低于室内窗台板</a:t>
            </a:r>
            <a:r>
              <a:rPr lang="en-US" sz="2000" dirty="0"/>
              <a:t>20</a:t>
            </a:r>
            <a:r>
              <a:rPr lang="zh-CN" altLang="en-US" sz="2000" dirty="0"/>
              <a:t>㎜为宜，并设置顺水坡，雨水排放畅通。室外窗台应采用细石混凝土做垫层，浇筑的混凝土必须铺压密实结合牢固，并应加强养护防止产生收缩和塑性裂缝。</a:t>
            </a:r>
          </a:p>
          <a:p>
            <a:r>
              <a:rPr lang="zh-CN" altLang="en-US" sz="2000" dirty="0"/>
              <a:t>（</a:t>
            </a:r>
            <a:r>
              <a:rPr lang="en-US" sz="2000" dirty="0"/>
              <a:t>3</a:t>
            </a:r>
            <a:r>
              <a:rPr lang="zh-CN" altLang="en-US" sz="2000" dirty="0"/>
              <a:t>）窗楣、窗台应做出足够的滴水槽和流水坡度。滴水槽的深度和宽度均不应小于</a:t>
            </a:r>
            <a:r>
              <a:rPr lang="en-US" sz="2000" dirty="0"/>
              <a:t>10</a:t>
            </a:r>
            <a:r>
              <a:rPr lang="zh-CN" altLang="en-US" sz="2000" dirty="0"/>
              <a:t>㎜，流水坡度为</a:t>
            </a:r>
            <a:r>
              <a:rPr lang="en-US" sz="2000" dirty="0"/>
              <a:t>10%</a:t>
            </a:r>
            <a:r>
              <a:rPr lang="zh-CN" altLang="en-US" sz="2000" dirty="0" smtClean="0"/>
              <a:t>。</a:t>
            </a:r>
            <a:endParaRPr lang="zh-CN" altLang="en-US" sz="20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up)">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up)">
                                      <p:cBhvr>
                                        <p:cTn id="2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8315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smtClean="0">
                <a:solidFill>
                  <a:srgbClr val="FF0000"/>
                </a:solidFill>
                <a:latin typeface="华文中宋" pitchFamily="2" charset="-122"/>
                <a:ea typeface="华文中宋" pitchFamily="2" charset="-122"/>
              </a:rPr>
              <a:t>六、质量</a:t>
            </a:r>
            <a:r>
              <a:rPr kumimoji="1" lang="zh-CN" altLang="en-US" sz="2800" b="1" dirty="0">
                <a:solidFill>
                  <a:srgbClr val="FF0000"/>
                </a:solidFill>
                <a:latin typeface="华文中宋" pitchFamily="2" charset="-122"/>
                <a:ea typeface="华文中宋" pitchFamily="2" charset="-122"/>
              </a:rPr>
              <a:t>通病和防治措施 </a:t>
            </a:r>
          </a:p>
        </p:txBody>
      </p:sp>
      <p:sp>
        <p:nvSpPr>
          <p:cNvPr id="11" name="TextBox 10"/>
          <p:cNvSpPr txBox="1"/>
          <p:nvPr/>
        </p:nvSpPr>
        <p:spPr>
          <a:xfrm>
            <a:off x="259080" y="1889760"/>
            <a:ext cx="7360920" cy="400110"/>
          </a:xfrm>
          <a:prstGeom prst="rect">
            <a:avLst/>
          </a:prstGeom>
          <a:noFill/>
        </p:spPr>
        <p:txBody>
          <a:bodyPr wrap="square" rtlCol="0">
            <a:spAutoFit/>
          </a:bodyPr>
          <a:lstStyle/>
          <a:p>
            <a:r>
              <a:rPr lang="zh-CN" altLang="en-US" sz="2000" b="1" dirty="0" smtClean="0"/>
              <a:t>（二）</a:t>
            </a:r>
            <a:r>
              <a:rPr lang="zh-CN" altLang="en-US" sz="2000" dirty="0" smtClean="0"/>
              <a:t> </a:t>
            </a:r>
            <a:r>
              <a:rPr lang="zh-CN" altLang="en-US" sz="2000" b="1" dirty="0"/>
              <a:t>同一墙面、同一标高窗台板不在同一直线上的防治措施</a:t>
            </a:r>
          </a:p>
        </p:txBody>
      </p:sp>
      <p:sp>
        <p:nvSpPr>
          <p:cNvPr id="12" name="TextBox 11"/>
          <p:cNvSpPr txBox="1"/>
          <p:nvPr/>
        </p:nvSpPr>
        <p:spPr>
          <a:xfrm>
            <a:off x="548640" y="2316480"/>
            <a:ext cx="1478280" cy="400110"/>
          </a:xfrm>
          <a:prstGeom prst="rect">
            <a:avLst/>
          </a:prstGeom>
          <a:noFill/>
        </p:spPr>
        <p:txBody>
          <a:bodyPr wrap="square" rtlCol="0">
            <a:spAutoFit/>
          </a:bodyPr>
          <a:lstStyle/>
          <a:p>
            <a:r>
              <a:rPr lang="en-US" sz="2000" b="1" dirty="0"/>
              <a:t>1.</a:t>
            </a:r>
            <a:r>
              <a:rPr lang="zh-CN" altLang="en-US" sz="2000" b="1" dirty="0"/>
              <a:t>原因分析</a:t>
            </a:r>
          </a:p>
        </p:txBody>
      </p:sp>
      <p:sp>
        <p:nvSpPr>
          <p:cNvPr id="13" name="TextBox 12"/>
          <p:cNvSpPr txBox="1"/>
          <p:nvPr/>
        </p:nvSpPr>
        <p:spPr>
          <a:xfrm>
            <a:off x="350520" y="2773680"/>
            <a:ext cx="7741920" cy="1015663"/>
          </a:xfrm>
          <a:prstGeom prst="rect">
            <a:avLst/>
          </a:prstGeom>
          <a:noFill/>
        </p:spPr>
        <p:txBody>
          <a:bodyPr wrap="square" rtlCol="0">
            <a:spAutoFit/>
          </a:bodyPr>
          <a:lstStyle/>
          <a:p>
            <a:r>
              <a:rPr lang="zh-CN" altLang="en-US" sz="2000" dirty="0"/>
              <a:t>室外或室内在同一墙面，而且图纸上标高一致，但窗台板上顶面不在同一直线上。窗台板底垫不实，摊灰不连续。多块拼接窗台板不平、不直。</a:t>
            </a:r>
          </a:p>
        </p:txBody>
      </p:sp>
      <p:sp>
        <p:nvSpPr>
          <p:cNvPr id="14" name="TextBox 13"/>
          <p:cNvSpPr txBox="1"/>
          <p:nvPr/>
        </p:nvSpPr>
        <p:spPr>
          <a:xfrm>
            <a:off x="502920" y="3992880"/>
            <a:ext cx="1417320" cy="400110"/>
          </a:xfrm>
          <a:prstGeom prst="rect">
            <a:avLst/>
          </a:prstGeom>
          <a:noFill/>
        </p:spPr>
        <p:txBody>
          <a:bodyPr wrap="square" rtlCol="0">
            <a:spAutoFit/>
          </a:bodyPr>
          <a:lstStyle/>
          <a:p>
            <a:r>
              <a:rPr lang="en-US" sz="2000" b="1" dirty="0"/>
              <a:t>2.</a:t>
            </a:r>
            <a:r>
              <a:rPr lang="zh-CN" altLang="en-US" sz="2000" b="1" dirty="0"/>
              <a:t>防治</a:t>
            </a:r>
            <a:r>
              <a:rPr lang="zh-CN" altLang="en-US" sz="2000" b="1" dirty="0" smtClean="0"/>
              <a:t>措施</a:t>
            </a:r>
            <a:endParaRPr lang="zh-CN" altLang="en-US" sz="2000" b="1" dirty="0"/>
          </a:p>
        </p:txBody>
      </p:sp>
      <p:sp>
        <p:nvSpPr>
          <p:cNvPr id="15" name="TextBox 14"/>
          <p:cNvSpPr txBox="1"/>
          <p:nvPr/>
        </p:nvSpPr>
        <p:spPr>
          <a:xfrm>
            <a:off x="259080" y="4572000"/>
            <a:ext cx="7833360" cy="400110"/>
          </a:xfrm>
          <a:prstGeom prst="rect">
            <a:avLst/>
          </a:prstGeom>
          <a:noFill/>
        </p:spPr>
        <p:txBody>
          <a:bodyPr wrap="square" rtlCol="0">
            <a:spAutoFit/>
          </a:bodyPr>
          <a:lstStyle/>
          <a:p>
            <a:r>
              <a:rPr lang="zh-CN" altLang="en-US" sz="2000" dirty="0"/>
              <a:t>拉通线进行预安装，垫实、固定牢靠，摊灰连续。</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up)">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up)">
                                      <p:cBhvr>
                                        <p:cTn id="2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华文中宋" pitchFamily="2" charset="-122"/>
              <a:ea typeface="华文中宋" pitchFamily="2" charset="-122"/>
            </a:endParaRPr>
          </a:p>
        </p:txBody>
      </p:sp>
      <p:grpSp>
        <p:nvGrpSpPr>
          <p:cNvPr id="2" name="Group 72"/>
          <p:cNvGrpSpPr>
            <a:grpSpLocks/>
          </p:cNvGrpSpPr>
          <p:nvPr/>
        </p:nvGrpSpPr>
        <p:grpSpPr bwMode="auto">
          <a:xfrm>
            <a:off x="1331913" y="2102249"/>
            <a:ext cx="6243637" cy="781050"/>
            <a:chOff x="839" y="2024"/>
            <a:chExt cx="3933" cy="492"/>
          </a:xfrm>
        </p:grpSpPr>
        <p:sp>
          <p:nvSpPr>
            <p:cNvPr id="42046" name="AutoShape 62">
              <a:hlinkClick r:id="rId2" action="ppaction://hlinksldjump"/>
            </p:cNvPr>
            <p:cNvSpPr>
              <a:spLocks noChangeArrowheads="1"/>
            </p:cNvSpPr>
            <p:nvPr/>
          </p:nvSpPr>
          <p:spPr bwMode="gray">
            <a:xfrm>
              <a:off x="1161" y="2093"/>
              <a:ext cx="3611" cy="385"/>
            </a:xfrm>
            <a:prstGeom prst="roundRect">
              <a:avLst>
                <a:gd name="adj" fmla="val 16667"/>
              </a:avLst>
            </a:prstGeom>
            <a:gradFill rotWithShape="1">
              <a:gsLst>
                <a:gs pos="0">
                  <a:schemeClr val="accent1">
                    <a:gamma/>
                    <a:shade val="46275"/>
                    <a:invGamma/>
                  </a:schemeClr>
                </a:gs>
                <a:gs pos="100000">
                  <a:schemeClr val="accent1"/>
                </a:gs>
              </a:gsLst>
              <a:lin ang="0" scaled="1"/>
            </a:gradFill>
            <a:ln w="9525">
              <a:noFill/>
              <a:round/>
              <a:headEnd/>
              <a:tailEnd/>
            </a:ln>
            <a:effectLst>
              <a:outerShdw dist="107763" dir="2700000" algn="ctr" rotWithShape="0">
                <a:schemeClr val="bg2">
                  <a:alpha val="50000"/>
                </a:schemeClr>
              </a:outerShdw>
            </a:effectLst>
          </p:spPr>
          <p:txBody>
            <a:bodyPr wrap="none" anchor="ctr"/>
            <a:lstStyle/>
            <a:p>
              <a:pPr algn="ctr">
                <a:defRPr/>
              </a:pPr>
              <a:r>
                <a:rPr kumimoji="1" lang="zh-CN" altLang="en-US" sz="2800" b="1" dirty="0" smtClean="0">
                  <a:solidFill>
                    <a:schemeClr val="bg1"/>
                  </a:solidFill>
                  <a:latin typeface="华文中宋" pitchFamily="2" charset="-122"/>
                  <a:ea typeface="华文中宋" pitchFamily="2" charset="-122"/>
                </a:rPr>
                <a:t>石材</a:t>
              </a:r>
              <a:r>
                <a:rPr kumimoji="1" lang="zh-CN" altLang="en-US" sz="2800" b="1" dirty="0">
                  <a:solidFill>
                    <a:schemeClr val="bg1"/>
                  </a:solidFill>
                  <a:latin typeface="华文中宋" pitchFamily="2" charset="-122"/>
                  <a:ea typeface="华文中宋" pitchFamily="2" charset="-122"/>
                </a:rPr>
                <a:t>窗台板施工工艺流程</a:t>
              </a:r>
            </a:p>
          </p:txBody>
        </p:sp>
        <p:sp>
          <p:nvSpPr>
            <p:cNvPr id="42047" name="AutoShape 63"/>
            <p:cNvSpPr>
              <a:spLocks noChangeAspect="1" noChangeArrowheads="1"/>
            </p:cNvSpPr>
            <p:nvPr/>
          </p:nvSpPr>
          <p:spPr bwMode="gray">
            <a:xfrm>
              <a:off x="839" y="2024"/>
              <a:ext cx="562" cy="492"/>
            </a:xfrm>
            <a:prstGeom prst="hexagon">
              <a:avLst>
                <a:gd name="adj" fmla="val 28557"/>
                <a:gd name="vf" fmla="val 115470"/>
              </a:avLst>
            </a:prstGeom>
            <a:solidFill>
              <a:schemeClr val="accent1"/>
            </a:solidFill>
            <a:ln w="28575">
              <a:solidFill>
                <a:schemeClr val="bg1"/>
              </a:solidFill>
              <a:miter lim="800000"/>
              <a:headEnd/>
              <a:tailEnd/>
            </a:ln>
            <a:effectLst>
              <a:outerShdw dist="63500" dir="2212194" algn="ctr" rotWithShape="0">
                <a:schemeClr val="tx1">
                  <a:alpha val="50000"/>
                </a:schemeClr>
              </a:outerShdw>
            </a:effectLst>
          </p:spPr>
          <p:txBody>
            <a:bodyPr wrap="none" anchor="ctr"/>
            <a:lstStyle/>
            <a:p>
              <a:pPr algn="ctr">
                <a:defRPr/>
              </a:pPr>
              <a:r>
                <a:rPr lang="en-US" altLang="ko-KR" sz="2800" b="1">
                  <a:solidFill>
                    <a:schemeClr val="bg1"/>
                  </a:solidFill>
                  <a:ea typeface="Gulim" pitchFamily="34" charset="-127"/>
                </a:rPr>
                <a:t>2</a:t>
              </a:r>
            </a:p>
          </p:txBody>
        </p:sp>
      </p:grpSp>
      <p:grpSp>
        <p:nvGrpSpPr>
          <p:cNvPr id="3" name="Group 73"/>
          <p:cNvGrpSpPr>
            <a:grpSpLocks/>
          </p:cNvGrpSpPr>
          <p:nvPr/>
        </p:nvGrpSpPr>
        <p:grpSpPr bwMode="auto">
          <a:xfrm>
            <a:off x="1289050" y="1243432"/>
            <a:ext cx="6307504" cy="790575"/>
            <a:chOff x="839" y="1155"/>
            <a:chExt cx="3765" cy="498"/>
          </a:xfrm>
        </p:grpSpPr>
        <p:grpSp>
          <p:nvGrpSpPr>
            <p:cNvPr id="4101" name="Group 44"/>
            <p:cNvGrpSpPr>
              <a:grpSpLocks/>
            </p:cNvGrpSpPr>
            <p:nvPr/>
          </p:nvGrpSpPr>
          <p:grpSpPr bwMode="auto">
            <a:xfrm>
              <a:off x="839" y="1162"/>
              <a:ext cx="3765" cy="491"/>
              <a:chOff x="839" y="1026"/>
              <a:chExt cx="3765" cy="491"/>
            </a:xfrm>
          </p:grpSpPr>
          <p:sp>
            <p:nvSpPr>
              <p:cNvPr id="41986" name="AutoShape 2"/>
              <p:cNvSpPr>
                <a:spLocks noChangeArrowheads="1"/>
              </p:cNvSpPr>
              <p:nvPr/>
            </p:nvSpPr>
            <p:spPr bwMode="gray">
              <a:xfrm>
                <a:off x="1156" y="1095"/>
                <a:ext cx="3448" cy="385"/>
              </a:xfrm>
              <a:prstGeom prst="roundRect">
                <a:avLst>
                  <a:gd name="adj" fmla="val 16667"/>
                </a:avLst>
              </a:prstGeom>
              <a:gradFill rotWithShape="1">
                <a:gsLst>
                  <a:gs pos="0">
                    <a:schemeClr val="accent2">
                      <a:gamma/>
                      <a:shade val="46275"/>
                      <a:invGamma/>
                    </a:schemeClr>
                  </a:gs>
                  <a:gs pos="100000">
                    <a:schemeClr val="accent2"/>
                  </a:gs>
                </a:gsLst>
                <a:lin ang="0" scaled="1"/>
              </a:gradFill>
              <a:ln w="9525">
                <a:noFill/>
                <a:round/>
                <a:headEnd/>
                <a:tailEnd/>
              </a:ln>
              <a:effectLst>
                <a:outerShdw dist="107763" dir="2700000" algn="ctr" rotWithShape="0">
                  <a:schemeClr val="bg2">
                    <a:alpha val="50000"/>
                  </a:schemeClr>
                </a:outerShdw>
              </a:effectLst>
            </p:spPr>
            <p:txBody>
              <a:bodyPr wrap="none" anchor="ctr"/>
              <a:lstStyle/>
              <a:p>
                <a:pPr>
                  <a:defRPr/>
                </a:pPr>
                <a:endParaRPr lang="zh-CN" altLang="en-US">
                  <a:ea typeface="宋体" pitchFamily="2" charset="-122"/>
                </a:endParaRPr>
              </a:p>
            </p:txBody>
          </p:sp>
          <p:sp>
            <p:nvSpPr>
              <p:cNvPr id="42011" name="AutoShape 27"/>
              <p:cNvSpPr>
                <a:spLocks noChangeAspect="1" noChangeArrowheads="1"/>
              </p:cNvSpPr>
              <p:nvPr/>
            </p:nvSpPr>
            <p:spPr bwMode="gray">
              <a:xfrm>
                <a:off x="839" y="1026"/>
                <a:ext cx="562" cy="491"/>
              </a:xfrm>
              <a:prstGeom prst="hexagon">
                <a:avLst>
                  <a:gd name="adj" fmla="val 28615"/>
                  <a:gd name="vf" fmla="val 115470"/>
                </a:avLst>
              </a:prstGeom>
              <a:solidFill>
                <a:schemeClr val="accent2"/>
              </a:solidFill>
              <a:ln w="28575">
                <a:solidFill>
                  <a:schemeClr val="bg1"/>
                </a:solidFill>
                <a:miter lim="800000"/>
                <a:headEnd/>
                <a:tailEnd/>
              </a:ln>
              <a:effectLst>
                <a:outerShdw dist="63500" dir="2212194" algn="ctr" rotWithShape="0">
                  <a:schemeClr val="tx1">
                    <a:alpha val="50000"/>
                  </a:schemeClr>
                </a:outerShdw>
              </a:effectLst>
            </p:spPr>
            <p:txBody>
              <a:bodyPr wrap="none" anchor="ctr"/>
              <a:lstStyle/>
              <a:p>
                <a:pPr algn="ctr">
                  <a:defRPr/>
                </a:pPr>
                <a:r>
                  <a:rPr lang="en-US" altLang="ko-KR" sz="2800" b="1">
                    <a:solidFill>
                      <a:schemeClr val="bg1"/>
                    </a:solidFill>
                    <a:ea typeface="Gulim" pitchFamily="34" charset="-127"/>
                  </a:rPr>
                  <a:t>1</a:t>
                </a:r>
              </a:p>
            </p:txBody>
          </p:sp>
          <p:sp>
            <p:nvSpPr>
              <p:cNvPr id="4112" name="AutoShape 7"/>
              <p:cNvSpPr>
                <a:spLocks noChangeArrowheads="1"/>
              </p:cNvSpPr>
              <p:nvPr/>
            </p:nvSpPr>
            <p:spPr bwMode="gray">
              <a:xfrm>
                <a:off x="1474" y="1117"/>
                <a:ext cx="2313" cy="294"/>
              </a:xfrm>
              <a:prstGeom prst="roundRect">
                <a:avLst>
                  <a:gd name="adj" fmla="val 16667"/>
                </a:avLst>
              </a:prstGeom>
              <a:noFill/>
              <a:ln w="38100">
                <a:noFill/>
                <a:round/>
                <a:headEnd/>
                <a:tailEnd/>
              </a:ln>
            </p:spPr>
            <p:txBody>
              <a:bodyPr wrap="none" anchor="ctr"/>
              <a:lstStyle/>
              <a:p>
                <a:pPr eaLnBrk="1" latinLnBrk="1" hangingPunct="1"/>
                <a:r>
                  <a:rPr kumimoji="1" lang="en-US" altLang="ko-KR" sz="2800" b="1">
                    <a:solidFill>
                      <a:schemeClr val="bg1"/>
                    </a:solidFill>
                    <a:latin typeface="华文中宋" pitchFamily="2" charset="-122"/>
                    <a:ea typeface="华文中宋" pitchFamily="2" charset="-122"/>
                  </a:rPr>
                  <a:t>5.3.1</a:t>
                </a:r>
                <a:r>
                  <a:rPr kumimoji="1" lang="ko-KR" altLang="en-US" sz="2800" b="1">
                    <a:solidFill>
                      <a:schemeClr val="bg1"/>
                    </a:solidFill>
                    <a:latin typeface="华文中宋" pitchFamily="2" charset="-122"/>
                    <a:ea typeface="华文中宋" pitchFamily="2" charset="-122"/>
                  </a:rPr>
                  <a:t>　组合体的类型</a:t>
                </a:r>
                <a:endParaRPr kumimoji="1" lang="en-US" altLang="ko-KR" sz="2800" b="1">
                  <a:solidFill>
                    <a:schemeClr val="bg1"/>
                  </a:solidFill>
                  <a:latin typeface="华文中宋" pitchFamily="2" charset="-122"/>
                  <a:ea typeface="华文中宋" pitchFamily="2" charset="-122"/>
                </a:endParaRPr>
              </a:p>
            </p:txBody>
          </p:sp>
          <p:sp>
            <p:nvSpPr>
              <p:cNvPr id="4113" name="AutoShape 39"/>
              <p:cNvSpPr>
                <a:spLocks noChangeArrowheads="1"/>
              </p:cNvSpPr>
              <p:nvPr/>
            </p:nvSpPr>
            <p:spPr bwMode="gray">
              <a:xfrm>
                <a:off x="1474" y="1117"/>
                <a:ext cx="2313" cy="294"/>
              </a:xfrm>
              <a:prstGeom prst="roundRect">
                <a:avLst>
                  <a:gd name="adj" fmla="val 16667"/>
                </a:avLst>
              </a:prstGeom>
              <a:noFill/>
              <a:ln w="38100">
                <a:noFill/>
                <a:round/>
                <a:headEnd/>
                <a:tailEnd/>
              </a:ln>
            </p:spPr>
            <p:txBody>
              <a:bodyPr wrap="none" anchor="ctr"/>
              <a:lstStyle/>
              <a:p>
                <a:pPr eaLnBrk="1" latinLnBrk="1" hangingPunct="1"/>
                <a:r>
                  <a:rPr kumimoji="1" lang="en-US" altLang="ko-KR" sz="2800" b="1">
                    <a:solidFill>
                      <a:schemeClr val="bg1"/>
                    </a:solidFill>
                    <a:latin typeface="华文中宋" pitchFamily="2" charset="-122"/>
                    <a:ea typeface="华文中宋" pitchFamily="2" charset="-122"/>
                  </a:rPr>
                  <a:t>5.3.1</a:t>
                </a:r>
                <a:r>
                  <a:rPr kumimoji="1" lang="ko-KR" altLang="en-US" sz="2800" b="1">
                    <a:solidFill>
                      <a:schemeClr val="bg1"/>
                    </a:solidFill>
                    <a:latin typeface="华文中宋" pitchFamily="2" charset="-122"/>
                    <a:ea typeface="华文中宋" pitchFamily="2" charset="-122"/>
                  </a:rPr>
                  <a:t>　组合体的类型</a:t>
                </a:r>
                <a:endParaRPr kumimoji="1" lang="en-US" altLang="ko-KR" sz="2800" b="1">
                  <a:solidFill>
                    <a:schemeClr val="bg1"/>
                  </a:solidFill>
                  <a:latin typeface="华文中宋" pitchFamily="2" charset="-122"/>
                  <a:ea typeface="华文中宋" pitchFamily="2" charset="-122"/>
                </a:endParaRPr>
              </a:p>
            </p:txBody>
          </p:sp>
          <p:sp>
            <p:nvSpPr>
              <p:cNvPr id="4114" name="AutoShape 42"/>
              <p:cNvSpPr>
                <a:spLocks noChangeArrowheads="1"/>
              </p:cNvSpPr>
              <p:nvPr/>
            </p:nvSpPr>
            <p:spPr bwMode="gray">
              <a:xfrm>
                <a:off x="1474" y="1117"/>
                <a:ext cx="2313" cy="294"/>
              </a:xfrm>
              <a:prstGeom prst="roundRect">
                <a:avLst>
                  <a:gd name="adj" fmla="val 16667"/>
                </a:avLst>
              </a:prstGeom>
              <a:noFill/>
              <a:ln w="38100">
                <a:noFill/>
                <a:round/>
                <a:headEnd/>
                <a:tailEnd/>
              </a:ln>
            </p:spPr>
            <p:txBody>
              <a:bodyPr wrap="none" anchor="ctr"/>
              <a:lstStyle/>
              <a:p>
                <a:pPr eaLnBrk="1" latinLnBrk="1" hangingPunct="1"/>
                <a:r>
                  <a:rPr kumimoji="1" lang="en-US" altLang="ko-KR" sz="2800" b="1">
                    <a:solidFill>
                      <a:schemeClr val="bg1"/>
                    </a:solidFill>
                    <a:latin typeface="华文中宋" pitchFamily="2" charset="-122"/>
                    <a:ea typeface="华文中宋" pitchFamily="2" charset="-122"/>
                  </a:rPr>
                  <a:t>5.3.1</a:t>
                </a:r>
                <a:r>
                  <a:rPr kumimoji="1" lang="ko-KR" altLang="en-US" sz="2800" b="1">
                    <a:solidFill>
                      <a:schemeClr val="bg1"/>
                    </a:solidFill>
                    <a:latin typeface="华文中宋" pitchFamily="2" charset="-122"/>
                    <a:ea typeface="华文中宋" pitchFamily="2" charset="-122"/>
                  </a:rPr>
                  <a:t>　组合体的类型</a:t>
                </a:r>
                <a:endParaRPr kumimoji="1" lang="en-US" altLang="ko-KR" sz="2800" b="1">
                  <a:solidFill>
                    <a:schemeClr val="bg1"/>
                  </a:solidFill>
                  <a:latin typeface="华文中宋" pitchFamily="2" charset="-122"/>
                  <a:ea typeface="华文中宋" pitchFamily="2" charset="-122"/>
                </a:endParaRPr>
              </a:p>
            </p:txBody>
          </p:sp>
        </p:grpSp>
        <p:grpSp>
          <p:nvGrpSpPr>
            <p:cNvPr id="4102" name="Group 51"/>
            <p:cNvGrpSpPr>
              <a:grpSpLocks/>
            </p:cNvGrpSpPr>
            <p:nvPr/>
          </p:nvGrpSpPr>
          <p:grpSpPr bwMode="auto">
            <a:xfrm>
              <a:off x="839" y="1162"/>
              <a:ext cx="3765" cy="491"/>
              <a:chOff x="839" y="1026"/>
              <a:chExt cx="3765" cy="491"/>
            </a:xfrm>
          </p:grpSpPr>
          <p:sp>
            <p:nvSpPr>
              <p:cNvPr id="42036" name="AutoShape 52"/>
              <p:cNvSpPr>
                <a:spLocks noChangeArrowheads="1"/>
              </p:cNvSpPr>
              <p:nvPr/>
            </p:nvSpPr>
            <p:spPr bwMode="gray">
              <a:xfrm>
                <a:off x="1156" y="1095"/>
                <a:ext cx="3448" cy="385"/>
              </a:xfrm>
              <a:prstGeom prst="roundRect">
                <a:avLst>
                  <a:gd name="adj" fmla="val 16667"/>
                </a:avLst>
              </a:prstGeom>
              <a:gradFill rotWithShape="1">
                <a:gsLst>
                  <a:gs pos="0">
                    <a:schemeClr val="accent2">
                      <a:gamma/>
                      <a:shade val="46275"/>
                      <a:invGamma/>
                    </a:schemeClr>
                  </a:gs>
                  <a:gs pos="100000">
                    <a:schemeClr val="accent2"/>
                  </a:gs>
                </a:gsLst>
                <a:lin ang="0" scaled="1"/>
              </a:gradFill>
              <a:ln w="9525">
                <a:noFill/>
                <a:round/>
                <a:headEnd/>
                <a:tailEnd/>
              </a:ln>
              <a:effectLst>
                <a:outerShdw dist="107763" dir="2700000" algn="ctr" rotWithShape="0">
                  <a:schemeClr val="bg2">
                    <a:alpha val="50000"/>
                  </a:schemeClr>
                </a:outerShdw>
              </a:effectLst>
            </p:spPr>
            <p:txBody>
              <a:bodyPr wrap="none" anchor="ctr"/>
              <a:lstStyle/>
              <a:p>
                <a:pPr>
                  <a:defRPr/>
                </a:pPr>
                <a:endParaRPr lang="zh-CN" altLang="en-US">
                  <a:ea typeface="宋体" pitchFamily="2" charset="-122"/>
                </a:endParaRPr>
              </a:p>
            </p:txBody>
          </p:sp>
          <p:sp>
            <p:nvSpPr>
              <p:cNvPr id="42037" name="AutoShape 53"/>
              <p:cNvSpPr>
                <a:spLocks noChangeAspect="1" noChangeArrowheads="1"/>
              </p:cNvSpPr>
              <p:nvPr/>
            </p:nvSpPr>
            <p:spPr bwMode="gray">
              <a:xfrm>
                <a:off x="839" y="1026"/>
                <a:ext cx="562" cy="491"/>
              </a:xfrm>
              <a:prstGeom prst="hexagon">
                <a:avLst>
                  <a:gd name="adj" fmla="val 28615"/>
                  <a:gd name="vf" fmla="val 115470"/>
                </a:avLst>
              </a:prstGeom>
              <a:solidFill>
                <a:schemeClr val="accent2"/>
              </a:solidFill>
              <a:ln w="28575">
                <a:solidFill>
                  <a:schemeClr val="bg1"/>
                </a:solidFill>
                <a:miter lim="800000"/>
                <a:headEnd/>
                <a:tailEnd/>
              </a:ln>
              <a:effectLst>
                <a:outerShdw dist="63500" dir="2212194" algn="ctr" rotWithShape="0">
                  <a:schemeClr val="tx1">
                    <a:alpha val="50000"/>
                  </a:schemeClr>
                </a:outerShdw>
              </a:effectLst>
            </p:spPr>
            <p:txBody>
              <a:bodyPr wrap="none" anchor="ctr"/>
              <a:lstStyle/>
              <a:p>
                <a:pPr algn="ctr">
                  <a:defRPr/>
                </a:pPr>
                <a:r>
                  <a:rPr lang="en-US" altLang="ko-KR" sz="2800" b="1">
                    <a:solidFill>
                      <a:schemeClr val="bg1"/>
                    </a:solidFill>
                    <a:ea typeface="Gulim" pitchFamily="34" charset="-127"/>
                  </a:rPr>
                  <a:t>1</a:t>
                </a:r>
              </a:p>
            </p:txBody>
          </p:sp>
          <p:sp>
            <p:nvSpPr>
              <p:cNvPr id="4107" name="AutoShape 54"/>
              <p:cNvSpPr>
                <a:spLocks noChangeArrowheads="1"/>
              </p:cNvSpPr>
              <p:nvPr/>
            </p:nvSpPr>
            <p:spPr bwMode="gray">
              <a:xfrm>
                <a:off x="1474" y="1117"/>
                <a:ext cx="2313" cy="294"/>
              </a:xfrm>
              <a:prstGeom prst="roundRect">
                <a:avLst>
                  <a:gd name="adj" fmla="val 16667"/>
                </a:avLst>
              </a:prstGeom>
              <a:noFill/>
              <a:ln w="38100">
                <a:noFill/>
                <a:round/>
                <a:headEnd/>
                <a:tailEnd/>
              </a:ln>
            </p:spPr>
            <p:txBody>
              <a:bodyPr wrap="none" anchor="ctr"/>
              <a:lstStyle/>
              <a:p>
                <a:pPr eaLnBrk="1" latinLnBrk="1" hangingPunct="1"/>
                <a:r>
                  <a:rPr kumimoji="1" lang="en-US" altLang="ko-KR" sz="2800" b="1">
                    <a:solidFill>
                      <a:schemeClr val="bg1"/>
                    </a:solidFill>
                    <a:latin typeface="华文中宋" pitchFamily="2" charset="-122"/>
                    <a:ea typeface="华文中宋" pitchFamily="2" charset="-122"/>
                  </a:rPr>
                  <a:t>5.3.1</a:t>
                </a:r>
                <a:r>
                  <a:rPr kumimoji="1" lang="ko-KR" altLang="en-US" sz="2800" b="1">
                    <a:solidFill>
                      <a:schemeClr val="bg1"/>
                    </a:solidFill>
                    <a:latin typeface="华文中宋" pitchFamily="2" charset="-122"/>
                    <a:ea typeface="华文中宋" pitchFamily="2" charset="-122"/>
                  </a:rPr>
                  <a:t>　组合体的类型</a:t>
                </a:r>
                <a:endParaRPr kumimoji="1" lang="en-US" altLang="ko-KR" sz="2800" b="1">
                  <a:solidFill>
                    <a:schemeClr val="bg1"/>
                  </a:solidFill>
                  <a:latin typeface="华文中宋" pitchFamily="2" charset="-122"/>
                  <a:ea typeface="华文中宋" pitchFamily="2" charset="-122"/>
                </a:endParaRPr>
              </a:p>
            </p:txBody>
          </p:sp>
          <p:sp>
            <p:nvSpPr>
              <p:cNvPr id="4108" name="AutoShape 55"/>
              <p:cNvSpPr>
                <a:spLocks noChangeArrowheads="1"/>
              </p:cNvSpPr>
              <p:nvPr/>
            </p:nvSpPr>
            <p:spPr bwMode="gray">
              <a:xfrm>
                <a:off x="1474" y="1117"/>
                <a:ext cx="2313" cy="294"/>
              </a:xfrm>
              <a:prstGeom prst="roundRect">
                <a:avLst>
                  <a:gd name="adj" fmla="val 16667"/>
                </a:avLst>
              </a:prstGeom>
              <a:noFill/>
              <a:ln w="38100">
                <a:noFill/>
                <a:round/>
                <a:headEnd/>
                <a:tailEnd/>
              </a:ln>
            </p:spPr>
            <p:txBody>
              <a:bodyPr wrap="none" anchor="ctr"/>
              <a:lstStyle/>
              <a:p>
                <a:pPr eaLnBrk="1" latinLnBrk="1" hangingPunct="1"/>
                <a:r>
                  <a:rPr kumimoji="1" lang="en-US" altLang="ko-KR" sz="2800" b="1">
                    <a:solidFill>
                      <a:schemeClr val="bg1"/>
                    </a:solidFill>
                    <a:latin typeface="华文中宋" pitchFamily="2" charset="-122"/>
                    <a:ea typeface="华文中宋" pitchFamily="2" charset="-122"/>
                  </a:rPr>
                  <a:t>5.3.1</a:t>
                </a:r>
                <a:r>
                  <a:rPr kumimoji="1" lang="ko-KR" altLang="en-US" sz="2800" b="1">
                    <a:solidFill>
                      <a:schemeClr val="bg1"/>
                    </a:solidFill>
                    <a:latin typeface="华文中宋" pitchFamily="2" charset="-122"/>
                    <a:ea typeface="华文中宋" pitchFamily="2" charset="-122"/>
                  </a:rPr>
                  <a:t>　组合体的类型</a:t>
                </a:r>
                <a:endParaRPr kumimoji="1" lang="en-US" altLang="ko-KR" sz="2800" b="1">
                  <a:solidFill>
                    <a:schemeClr val="bg1"/>
                  </a:solidFill>
                  <a:latin typeface="华文中宋" pitchFamily="2" charset="-122"/>
                  <a:ea typeface="华文中宋" pitchFamily="2" charset="-122"/>
                </a:endParaRPr>
              </a:p>
            </p:txBody>
          </p:sp>
          <p:sp>
            <p:nvSpPr>
              <p:cNvPr id="4109" name="AutoShape 56"/>
              <p:cNvSpPr>
                <a:spLocks noChangeArrowheads="1"/>
              </p:cNvSpPr>
              <p:nvPr/>
            </p:nvSpPr>
            <p:spPr bwMode="gray">
              <a:xfrm>
                <a:off x="1474" y="1117"/>
                <a:ext cx="2313" cy="294"/>
              </a:xfrm>
              <a:prstGeom prst="roundRect">
                <a:avLst>
                  <a:gd name="adj" fmla="val 16667"/>
                </a:avLst>
              </a:prstGeom>
              <a:noFill/>
              <a:ln w="38100">
                <a:noFill/>
                <a:round/>
                <a:headEnd/>
                <a:tailEnd/>
              </a:ln>
            </p:spPr>
            <p:txBody>
              <a:bodyPr wrap="none" anchor="ctr"/>
              <a:lstStyle/>
              <a:p>
                <a:pPr eaLnBrk="1" latinLnBrk="1" hangingPunct="1"/>
                <a:r>
                  <a:rPr kumimoji="1" lang="en-US" altLang="ko-KR" sz="2800" b="1">
                    <a:solidFill>
                      <a:schemeClr val="bg1"/>
                    </a:solidFill>
                    <a:latin typeface="华文中宋" pitchFamily="2" charset="-122"/>
                    <a:ea typeface="华文中宋" pitchFamily="2" charset="-122"/>
                  </a:rPr>
                  <a:t>5.3.1</a:t>
                </a:r>
                <a:r>
                  <a:rPr kumimoji="1" lang="ko-KR" altLang="en-US" sz="2800" b="1">
                    <a:solidFill>
                      <a:schemeClr val="bg1"/>
                    </a:solidFill>
                    <a:latin typeface="华文中宋" pitchFamily="2" charset="-122"/>
                    <a:ea typeface="华文中宋" pitchFamily="2" charset="-122"/>
                  </a:rPr>
                  <a:t>　组合体的类型</a:t>
                </a:r>
                <a:endParaRPr kumimoji="1" lang="en-US" altLang="ko-KR" sz="2800" b="1">
                  <a:solidFill>
                    <a:schemeClr val="bg1"/>
                  </a:solidFill>
                  <a:latin typeface="华文中宋" pitchFamily="2" charset="-122"/>
                  <a:ea typeface="华文中宋" pitchFamily="2" charset="-122"/>
                </a:endParaRPr>
              </a:p>
            </p:txBody>
          </p:sp>
        </p:grpSp>
        <p:sp>
          <p:nvSpPr>
            <p:cNvPr id="42050" name="AutoShape 66">
              <a:hlinkClick r:id="rId3" action="ppaction://hlinksldjump"/>
            </p:cNvPr>
            <p:cNvSpPr>
              <a:spLocks noChangeArrowheads="1"/>
            </p:cNvSpPr>
            <p:nvPr/>
          </p:nvSpPr>
          <p:spPr bwMode="gray">
            <a:xfrm>
              <a:off x="1156" y="1224"/>
              <a:ext cx="3448" cy="385"/>
            </a:xfrm>
            <a:prstGeom prst="roundRect">
              <a:avLst>
                <a:gd name="adj" fmla="val 16667"/>
              </a:avLst>
            </a:prstGeom>
            <a:gradFill rotWithShape="1">
              <a:gsLst>
                <a:gs pos="0">
                  <a:schemeClr val="accent2">
                    <a:gamma/>
                    <a:shade val="46275"/>
                    <a:invGamma/>
                  </a:schemeClr>
                </a:gs>
                <a:gs pos="100000">
                  <a:schemeClr val="accent2"/>
                </a:gs>
              </a:gsLst>
              <a:lin ang="0" scaled="1"/>
            </a:gradFill>
            <a:ln w="9525">
              <a:noFill/>
              <a:round/>
              <a:headEnd/>
              <a:tailEnd/>
            </a:ln>
            <a:effectLst>
              <a:outerShdw dist="107763" dir="2700000" algn="ctr" rotWithShape="0">
                <a:schemeClr val="bg2">
                  <a:alpha val="50000"/>
                </a:schemeClr>
              </a:outerShdw>
            </a:effectLst>
          </p:spPr>
          <p:txBody>
            <a:bodyPr wrap="none" anchor="ctr"/>
            <a:lstStyle/>
            <a:p>
              <a:pPr algn="ctr">
                <a:defRPr/>
              </a:pPr>
              <a:r>
                <a:rPr kumimoji="1" lang="zh-CN" altLang="en-US" sz="2800" b="1" dirty="0" smtClean="0">
                  <a:solidFill>
                    <a:schemeClr val="bg1"/>
                  </a:solidFill>
                  <a:latin typeface="华文中宋" pitchFamily="2" charset="-122"/>
                  <a:ea typeface="华文中宋" pitchFamily="2" charset="-122"/>
                </a:rPr>
                <a:t>石材</a:t>
              </a:r>
              <a:r>
                <a:rPr kumimoji="1" lang="zh-CN" altLang="en-US" sz="2800" b="1" dirty="0">
                  <a:solidFill>
                    <a:schemeClr val="bg1"/>
                  </a:solidFill>
                  <a:latin typeface="华文中宋" pitchFamily="2" charset="-122"/>
                  <a:ea typeface="华文中宋" pitchFamily="2" charset="-122"/>
                </a:rPr>
                <a:t>窗台板施工准备</a:t>
              </a:r>
            </a:p>
          </p:txBody>
        </p:sp>
        <p:sp>
          <p:nvSpPr>
            <p:cNvPr id="42051" name="AutoShape 67"/>
            <p:cNvSpPr>
              <a:spLocks noChangeAspect="1" noChangeArrowheads="1"/>
            </p:cNvSpPr>
            <p:nvPr/>
          </p:nvSpPr>
          <p:spPr bwMode="gray">
            <a:xfrm>
              <a:off x="839" y="1155"/>
              <a:ext cx="562" cy="491"/>
            </a:xfrm>
            <a:prstGeom prst="hexagon">
              <a:avLst>
                <a:gd name="adj" fmla="val 28615"/>
                <a:gd name="vf" fmla="val 115470"/>
              </a:avLst>
            </a:prstGeom>
            <a:solidFill>
              <a:schemeClr val="accent2"/>
            </a:solidFill>
            <a:ln w="28575">
              <a:solidFill>
                <a:schemeClr val="bg1"/>
              </a:solidFill>
              <a:miter lim="800000"/>
              <a:headEnd/>
              <a:tailEnd/>
            </a:ln>
            <a:effectLst>
              <a:outerShdw dist="63500" dir="2212194" algn="ctr" rotWithShape="0">
                <a:schemeClr val="tx1">
                  <a:alpha val="50000"/>
                </a:schemeClr>
              </a:outerShdw>
            </a:effectLst>
          </p:spPr>
          <p:txBody>
            <a:bodyPr wrap="none" anchor="ctr"/>
            <a:lstStyle/>
            <a:p>
              <a:pPr algn="ctr">
                <a:defRPr/>
              </a:pPr>
              <a:r>
                <a:rPr lang="en-US" altLang="ko-KR" sz="2800" b="1" dirty="0">
                  <a:solidFill>
                    <a:schemeClr val="bg1"/>
                  </a:solidFill>
                  <a:ea typeface="Gulim" pitchFamily="34" charset="-127"/>
                </a:rPr>
                <a:t>1</a:t>
              </a:r>
            </a:p>
          </p:txBody>
        </p:sp>
      </p:grpSp>
      <p:grpSp>
        <p:nvGrpSpPr>
          <p:cNvPr id="21" name="Group 72"/>
          <p:cNvGrpSpPr>
            <a:grpSpLocks/>
          </p:cNvGrpSpPr>
          <p:nvPr/>
        </p:nvGrpSpPr>
        <p:grpSpPr bwMode="auto">
          <a:xfrm>
            <a:off x="1343633" y="2958049"/>
            <a:ext cx="6243637" cy="781050"/>
            <a:chOff x="839" y="2024"/>
            <a:chExt cx="3933" cy="492"/>
          </a:xfrm>
        </p:grpSpPr>
        <p:sp>
          <p:nvSpPr>
            <p:cNvPr id="22" name="AutoShape 62">
              <a:hlinkClick r:id="rId4" action="ppaction://hlinksldjump"/>
            </p:cNvPr>
            <p:cNvSpPr>
              <a:spLocks noChangeArrowheads="1"/>
            </p:cNvSpPr>
            <p:nvPr/>
          </p:nvSpPr>
          <p:spPr bwMode="gray">
            <a:xfrm>
              <a:off x="1214" y="2093"/>
              <a:ext cx="3558" cy="385"/>
            </a:xfrm>
            <a:prstGeom prst="roundRect">
              <a:avLst>
                <a:gd name="adj" fmla="val 16667"/>
              </a:avLst>
            </a:prstGeom>
            <a:solidFill>
              <a:schemeClr val="accent5">
                <a:lumMod val="90000"/>
              </a:schemeClr>
            </a:solidFill>
            <a:ln w="9525">
              <a:noFill/>
              <a:round/>
              <a:headEnd/>
              <a:tailEnd/>
            </a:ln>
            <a:effectLst>
              <a:outerShdw dist="107763" dir="2700000" algn="ctr" rotWithShape="0">
                <a:schemeClr val="bg2">
                  <a:alpha val="50000"/>
                </a:schemeClr>
              </a:outerShdw>
            </a:effectLst>
          </p:spPr>
          <p:txBody>
            <a:bodyPr wrap="none" anchor="ctr"/>
            <a:lstStyle/>
            <a:p>
              <a:pPr algn="ctr">
                <a:defRPr/>
              </a:pPr>
              <a:r>
                <a:rPr kumimoji="1" lang="zh-CN" altLang="en-US" sz="2800" b="1" dirty="0" smtClean="0">
                  <a:solidFill>
                    <a:schemeClr val="bg1"/>
                  </a:solidFill>
                  <a:latin typeface="华文中宋" pitchFamily="2" charset="-122"/>
                  <a:ea typeface="华文中宋" pitchFamily="2" charset="-122"/>
                </a:rPr>
                <a:t>石材</a:t>
              </a:r>
              <a:r>
                <a:rPr kumimoji="1" lang="zh-CN" altLang="en-US" sz="2800" b="1" dirty="0">
                  <a:solidFill>
                    <a:schemeClr val="bg1"/>
                  </a:solidFill>
                  <a:latin typeface="华文中宋" pitchFamily="2" charset="-122"/>
                  <a:ea typeface="华文中宋" pitchFamily="2" charset="-122"/>
                </a:rPr>
                <a:t>窗台板施工要点    </a:t>
              </a:r>
            </a:p>
          </p:txBody>
        </p:sp>
        <p:sp>
          <p:nvSpPr>
            <p:cNvPr id="23" name="AutoShape 63"/>
            <p:cNvSpPr>
              <a:spLocks noChangeAspect="1" noChangeArrowheads="1"/>
            </p:cNvSpPr>
            <p:nvPr/>
          </p:nvSpPr>
          <p:spPr bwMode="gray">
            <a:xfrm>
              <a:off x="839" y="2024"/>
              <a:ext cx="562" cy="492"/>
            </a:xfrm>
            <a:prstGeom prst="hexagon">
              <a:avLst>
                <a:gd name="adj" fmla="val 28557"/>
                <a:gd name="vf" fmla="val 115470"/>
              </a:avLst>
            </a:prstGeom>
            <a:solidFill>
              <a:schemeClr val="accent5"/>
            </a:solidFill>
            <a:ln w="28575">
              <a:solidFill>
                <a:schemeClr val="bg1"/>
              </a:solidFill>
              <a:miter lim="800000"/>
              <a:headEnd/>
              <a:tailEnd/>
            </a:ln>
            <a:effectLst>
              <a:outerShdw dist="63500" dir="2212194" algn="ctr" rotWithShape="0">
                <a:schemeClr val="tx1">
                  <a:alpha val="50000"/>
                </a:schemeClr>
              </a:outerShdw>
            </a:effectLst>
          </p:spPr>
          <p:txBody>
            <a:bodyPr wrap="none" anchor="ctr"/>
            <a:lstStyle/>
            <a:p>
              <a:pPr algn="ctr">
                <a:defRPr/>
              </a:pPr>
              <a:r>
                <a:rPr lang="en-US" altLang="zh-CN" sz="2800" b="1" dirty="0" smtClean="0">
                  <a:solidFill>
                    <a:schemeClr val="bg1"/>
                  </a:solidFill>
                  <a:ea typeface="Gulim" pitchFamily="34" charset="-127"/>
                </a:rPr>
                <a:t>3</a:t>
              </a:r>
              <a:endParaRPr lang="en-US" altLang="ko-KR" sz="2800" b="1" dirty="0">
                <a:solidFill>
                  <a:schemeClr val="bg1"/>
                </a:solidFill>
                <a:ea typeface="Gulim" pitchFamily="34" charset="-127"/>
              </a:endParaRPr>
            </a:p>
          </p:txBody>
        </p:sp>
      </p:grpSp>
      <p:grpSp>
        <p:nvGrpSpPr>
          <p:cNvPr id="24" name="Group 72"/>
          <p:cNvGrpSpPr>
            <a:grpSpLocks/>
          </p:cNvGrpSpPr>
          <p:nvPr/>
        </p:nvGrpSpPr>
        <p:grpSpPr bwMode="auto">
          <a:xfrm>
            <a:off x="1383489" y="3841985"/>
            <a:ext cx="6243637" cy="781050"/>
            <a:chOff x="839" y="2024"/>
            <a:chExt cx="3933" cy="492"/>
          </a:xfrm>
        </p:grpSpPr>
        <p:sp>
          <p:nvSpPr>
            <p:cNvPr id="25" name="AutoShape 62">
              <a:hlinkClick r:id="rId5" action="ppaction://hlinksldjump"/>
            </p:cNvPr>
            <p:cNvSpPr>
              <a:spLocks noChangeArrowheads="1"/>
            </p:cNvSpPr>
            <p:nvPr/>
          </p:nvSpPr>
          <p:spPr bwMode="gray">
            <a:xfrm>
              <a:off x="1214" y="2093"/>
              <a:ext cx="3558" cy="385"/>
            </a:xfrm>
            <a:prstGeom prst="roundRect">
              <a:avLst>
                <a:gd name="adj" fmla="val 16667"/>
              </a:avLst>
            </a:prstGeom>
            <a:solidFill>
              <a:schemeClr val="bg2">
                <a:lumMod val="75000"/>
              </a:schemeClr>
            </a:solidFill>
            <a:ln w="9525">
              <a:noFill/>
              <a:round/>
              <a:headEnd/>
              <a:tailEnd/>
            </a:ln>
            <a:effectLst>
              <a:outerShdw dist="107763" dir="2700000" algn="ctr" rotWithShape="0">
                <a:schemeClr val="bg2">
                  <a:alpha val="50000"/>
                </a:schemeClr>
              </a:outerShdw>
            </a:effectLst>
          </p:spPr>
          <p:txBody>
            <a:bodyPr wrap="none" anchor="ctr"/>
            <a:lstStyle/>
            <a:p>
              <a:pPr algn="ctr">
                <a:defRPr/>
              </a:pPr>
              <a:r>
                <a:rPr kumimoji="1" lang="zh-CN" altLang="en-US" sz="2800" b="1" dirty="0" smtClean="0">
                  <a:solidFill>
                    <a:schemeClr val="bg1"/>
                  </a:solidFill>
                  <a:latin typeface="华文中宋" pitchFamily="2" charset="-122"/>
                  <a:ea typeface="华文中宋" pitchFamily="2" charset="-122"/>
                </a:rPr>
                <a:t>石材</a:t>
              </a:r>
              <a:r>
                <a:rPr kumimoji="1" lang="zh-CN" altLang="en-US" sz="2800" b="1" dirty="0">
                  <a:solidFill>
                    <a:schemeClr val="bg1"/>
                  </a:solidFill>
                  <a:latin typeface="华文中宋" pitchFamily="2" charset="-122"/>
                  <a:ea typeface="华文中宋" pitchFamily="2" charset="-122"/>
                </a:rPr>
                <a:t>窗台板施工注意事项</a:t>
              </a:r>
            </a:p>
          </p:txBody>
        </p:sp>
        <p:sp>
          <p:nvSpPr>
            <p:cNvPr id="26" name="AutoShape 63"/>
            <p:cNvSpPr>
              <a:spLocks noChangeAspect="1" noChangeArrowheads="1"/>
            </p:cNvSpPr>
            <p:nvPr/>
          </p:nvSpPr>
          <p:spPr bwMode="gray">
            <a:xfrm>
              <a:off x="839" y="2024"/>
              <a:ext cx="562" cy="492"/>
            </a:xfrm>
            <a:prstGeom prst="hexagon">
              <a:avLst>
                <a:gd name="adj" fmla="val 28557"/>
                <a:gd name="vf" fmla="val 115470"/>
              </a:avLst>
            </a:prstGeom>
            <a:solidFill>
              <a:schemeClr val="bg2">
                <a:lumMod val="75000"/>
              </a:schemeClr>
            </a:solidFill>
            <a:ln w="28575">
              <a:solidFill>
                <a:schemeClr val="bg1"/>
              </a:solidFill>
              <a:miter lim="800000"/>
              <a:headEnd/>
              <a:tailEnd/>
            </a:ln>
            <a:effectLst>
              <a:outerShdw dist="63500" dir="2212194" algn="ctr" rotWithShape="0">
                <a:schemeClr val="tx1">
                  <a:alpha val="50000"/>
                </a:schemeClr>
              </a:outerShdw>
            </a:effectLst>
          </p:spPr>
          <p:txBody>
            <a:bodyPr wrap="none" anchor="ctr"/>
            <a:lstStyle/>
            <a:p>
              <a:pPr algn="ctr">
                <a:defRPr/>
              </a:pPr>
              <a:r>
                <a:rPr lang="en-US" altLang="zh-CN" sz="2800" b="1" dirty="0" smtClean="0">
                  <a:solidFill>
                    <a:schemeClr val="bg1"/>
                  </a:solidFill>
                  <a:ea typeface="Gulim" pitchFamily="34" charset="-127"/>
                </a:rPr>
                <a:t>4</a:t>
              </a:r>
              <a:endParaRPr lang="en-US" altLang="ko-KR" sz="2800" b="1" dirty="0">
                <a:solidFill>
                  <a:schemeClr val="bg1"/>
                </a:solidFill>
                <a:ea typeface="Gulim" pitchFamily="34" charset="-127"/>
              </a:endParaRPr>
            </a:p>
          </p:txBody>
        </p:sp>
      </p:grpSp>
      <p:grpSp>
        <p:nvGrpSpPr>
          <p:cNvPr id="27" name="Group 72"/>
          <p:cNvGrpSpPr>
            <a:grpSpLocks/>
          </p:cNvGrpSpPr>
          <p:nvPr/>
        </p:nvGrpSpPr>
        <p:grpSpPr bwMode="auto">
          <a:xfrm>
            <a:off x="1397557" y="4700133"/>
            <a:ext cx="6243637" cy="781050"/>
            <a:chOff x="839" y="2024"/>
            <a:chExt cx="3933" cy="492"/>
          </a:xfrm>
          <a:solidFill>
            <a:schemeClr val="tx2">
              <a:lumMod val="75000"/>
            </a:schemeClr>
          </a:solidFill>
        </p:grpSpPr>
        <p:sp>
          <p:nvSpPr>
            <p:cNvPr id="28" name="AutoShape 62">
              <a:hlinkClick r:id="rId6" action="ppaction://hlinksldjump"/>
            </p:cNvPr>
            <p:cNvSpPr>
              <a:spLocks noChangeArrowheads="1"/>
            </p:cNvSpPr>
            <p:nvPr/>
          </p:nvSpPr>
          <p:spPr bwMode="gray">
            <a:xfrm>
              <a:off x="1214" y="2093"/>
              <a:ext cx="3558" cy="385"/>
            </a:xfrm>
            <a:prstGeom prst="roundRect">
              <a:avLst>
                <a:gd name="adj" fmla="val 16667"/>
              </a:avLst>
            </a:prstGeom>
            <a:grpFill/>
            <a:ln w="9525">
              <a:noFill/>
              <a:round/>
              <a:headEnd/>
              <a:tailEnd/>
            </a:ln>
            <a:effectLst>
              <a:outerShdw dist="107763" dir="2700000" algn="ctr" rotWithShape="0">
                <a:schemeClr val="bg2">
                  <a:alpha val="50000"/>
                </a:schemeClr>
              </a:outerShdw>
            </a:effectLst>
          </p:spPr>
          <p:txBody>
            <a:bodyPr wrap="none" anchor="ctr"/>
            <a:lstStyle/>
            <a:p>
              <a:pPr algn="ctr">
                <a:defRPr/>
              </a:pPr>
              <a:r>
                <a:rPr kumimoji="1" lang="zh-CN" altLang="en-US" sz="2800" b="1" dirty="0" smtClean="0">
                  <a:solidFill>
                    <a:schemeClr val="bg1"/>
                  </a:solidFill>
                  <a:latin typeface="华文中宋" pitchFamily="2" charset="-122"/>
                  <a:ea typeface="华文中宋" pitchFamily="2" charset="-122"/>
                </a:rPr>
                <a:t>石材</a:t>
              </a:r>
              <a:r>
                <a:rPr kumimoji="1" lang="zh-CN" altLang="en-US" sz="2800" b="1" dirty="0">
                  <a:solidFill>
                    <a:schemeClr val="bg1"/>
                  </a:solidFill>
                  <a:latin typeface="华文中宋" pitchFamily="2" charset="-122"/>
                  <a:ea typeface="华文中宋" pitchFamily="2" charset="-122"/>
                </a:rPr>
                <a:t>窗台板质量标准     </a:t>
              </a:r>
            </a:p>
          </p:txBody>
        </p:sp>
        <p:sp>
          <p:nvSpPr>
            <p:cNvPr id="29" name="AutoShape 63"/>
            <p:cNvSpPr>
              <a:spLocks noChangeAspect="1" noChangeArrowheads="1"/>
            </p:cNvSpPr>
            <p:nvPr/>
          </p:nvSpPr>
          <p:spPr bwMode="gray">
            <a:xfrm>
              <a:off x="839" y="2024"/>
              <a:ext cx="562" cy="492"/>
            </a:xfrm>
            <a:prstGeom prst="hexagon">
              <a:avLst>
                <a:gd name="adj" fmla="val 28557"/>
                <a:gd name="vf" fmla="val 115470"/>
              </a:avLst>
            </a:prstGeom>
            <a:grpFill/>
            <a:ln w="28575">
              <a:solidFill>
                <a:schemeClr val="bg1"/>
              </a:solidFill>
              <a:miter lim="800000"/>
              <a:headEnd/>
              <a:tailEnd/>
            </a:ln>
            <a:effectLst>
              <a:outerShdw dist="63500" dir="2212194" algn="ctr" rotWithShape="0">
                <a:schemeClr val="tx1">
                  <a:alpha val="50000"/>
                </a:schemeClr>
              </a:outerShdw>
            </a:effectLst>
          </p:spPr>
          <p:txBody>
            <a:bodyPr wrap="none" anchor="ctr"/>
            <a:lstStyle/>
            <a:p>
              <a:pPr algn="ctr">
                <a:defRPr/>
              </a:pPr>
              <a:r>
                <a:rPr lang="en-US" altLang="zh-CN" sz="2800" b="1" dirty="0" smtClean="0">
                  <a:solidFill>
                    <a:schemeClr val="bg1"/>
                  </a:solidFill>
                  <a:ea typeface="Gulim" pitchFamily="34" charset="-127"/>
                </a:rPr>
                <a:t>5</a:t>
              </a:r>
              <a:endParaRPr lang="en-US" altLang="ko-KR" sz="2800" b="1" dirty="0">
                <a:solidFill>
                  <a:schemeClr val="bg1"/>
                </a:solidFill>
                <a:ea typeface="Gulim" pitchFamily="34" charset="-127"/>
              </a:endParaRPr>
            </a:p>
          </p:txBody>
        </p:sp>
      </p:grpSp>
      <p:grpSp>
        <p:nvGrpSpPr>
          <p:cNvPr id="30" name="Group 72"/>
          <p:cNvGrpSpPr>
            <a:grpSpLocks/>
          </p:cNvGrpSpPr>
          <p:nvPr/>
        </p:nvGrpSpPr>
        <p:grpSpPr bwMode="auto">
          <a:xfrm>
            <a:off x="1411625" y="5614553"/>
            <a:ext cx="6243637" cy="781050"/>
            <a:chOff x="839" y="2024"/>
            <a:chExt cx="3933" cy="492"/>
          </a:xfrm>
          <a:solidFill>
            <a:schemeClr val="tx1">
              <a:lumMod val="60000"/>
              <a:lumOff val="40000"/>
            </a:schemeClr>
          </a:solidFill>
        </p:grpSpPr>
        <p:sp>
          <p:nvSpPr>
            <p:cNvPr id="31" name="AutoShape 62">
              <a:hlinkClick r:id="rId7" action="ppaction://hlinksldjump"/>
            </p:cNvPr>
            <p:cNvSpPr>
              <a:spLocks noChangeArrowheads="1"/>
            </p:cNvSpPr>
            <p:nvPr/>
          </p:nvSpPr>
          <p:spPr bwMode="gray">
            <a:xfrm>
              <a:off x="1214" y="2093"/>
              <a:ext cx="3558" cy="385"/>
            </a:xfrm>
            <a:prstGeom prst="roundRect">
              <a:avLst>
                <a:gd name="adj" fmla="val 16667"/>
              </a:avLst>
            </a:prstGeom>
            <a:grpFill/>
            <a:ln w="9525">
              <a:noFill/>
              <a:round/>
              <a:headEnd/>
              <a:tailEnd/>
            </a:ln>
            <a:effectLst>
              <a:outerShdw dist="107763" dir="2700000" algn="ctr" rotWithShape="0">
                <a:schemeClr val="bg2">
                  <a:alpha val="50000"/>
                </a:schemeClr>
              </a:outerShdw>
            </a:effectLst>
          </p:spPr>
          <p:txBody>
            <a:bodyPr wrap="none" anchor="ctr"/>
            <a:lstStyle/>
            <a:p>
              <a:pPr algn="ctr">
                <a:defRPr/>
              </a:pPr>
              <a:r>
                <a:rPr kumimoji="1" lang="zh-CN" altLang="en-US" sz="2800" b="1" dirty="0" smtClean="0">
                  <a:solidFill>
                    <a:schemeClr val="bg1"/>
                  </a:solidFill>
                  <a:latin typeface="华文中宋" pitchFamily="2" charset="-122"/>
                  <a:ea typeface="华文中宋" pitchFamily="2" charset="-122"/>
                </a:rPr>
                <a:t>质量</a:t>
              </a:r>
              <a:r>
                <a:rPr kumimoji="1" lang="zh-CN" altLang="en-US" sz="2800" b="1" dirty="0">
                  <a:solidFill>
                    <a:schemeClr val="bg1"/>
                  </a:solidFill>
                  <a:latin typeface="华文中宋" pitchFamily="2" charset="-122"/>
                  <a:ea typeface="华文中宋" pitchFamily="2" charset="-122"/>
                </a:rPr>
                <a:t>通病和防治措施     </a:t>
              </a:r>
            </a:p>
          </p:txBody>
        </p:sp>
        <p:sp>
          <p:nvSpPr>
            <p:cNvPr id="32" name="AutoShape 63"/>
            <p:cNvSpPr>
              <a:spLocks noChangeAspect="1" noChangeArrowheads="1"/>
            </p:cNvSpPr>
            <p:nvPr/>
          </p:nvSpPr>
          <p:spPr bwMode="gray">
            <a:xfrm>
              <a:off x="839" y="2024"/>
              <a:ext cx="562" cy="492"/>
            </a:xfrm>
            <a:prstGeom prst="hexagon">
              <a:avLst>
                <a:gd name="adj" fmla="val 28557"/>
                <a:gd name="vf" fmla="val 115470"/>
              </a:avLst>
            </a:prstGeom>
            <a:grpFill/>
            <a:ln w="28575">
              <a:solidFill>
                <a:schemeClr val="bg1"/>
              </a:solidFill>
              <a:miter lim="800000"/>
              <a:headEnd/>
              <a:tailEnd/>
            </a:ln>
            <a:effectLst>
              <a:outerShdw dist="63500" dir="2212194" algn="ctr" rotWithShape="0">
                <a:schemeClr val="tx1">
                  <a:alpha val="50000"/>
                </a:schemeClr>
              </a:outerShdw>
            </a:effectLst>
          </p:spPr>
          <p:txBody>
            <a:bodyPr wrap="none" anchor="ctr"/>
            <a:lstStyle/>
            <a:p>
              <a:pPr algn="ctr">
                <a:defRPr/>
              </a:pPr>
              <a:r>
                <a:rPr lang="en-US" altLang="zh-CN" sz="2800" b="1" dirty="0" smtClean="0">
                  <a:solidFill>
                    <a:schemeClr val="bg1"/>
                  </a:solidFill>
                  <a:ea typeface="Gulim" pitchFamily="34" charset="-127"/>
                </a:rPr>
                <a:t>6</a:t>
              </a:r>
              <a:endParaRPr lang="en-US" altLang="ko-KR" sz="2800" b="1" dirty="0">
                <a:solidFill>
                  <a:schemeClr val="bg1"/>
                </a:solidFill>
                <a:ea typeface="Gulim" pitchFamily="34" charset="-127"/>
              </a:endParaRP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ppt_x"/>
                                          </p:val>
                                        </p:tav>
                                        <p:tav tm="100000">
                                          <p:val>
                                            <p:strVal val="#ppt_x"/>
                                          </p:val>
                                        </p:tav>
                                      </p:tavLst>
                                    </p:anim>
                                    <p:anim calcmode="lin" valueType="num">
                                      <p:cBhvr additive="base">
                                        <p:cTn id="18" dur="500" fill="hold"/>
                                        <p:tgtEl>
                                          <p:spTgt spid="2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24"/>
                                        </p:tgtEl>
                                        <p:attrNameLst>
                                          <p:attrName>style.visibility</p:attrName>
                                        </p:attrNameLst>
                                      </p:cBhvr>
                                      <p:to>
                                        <p:strVal val="visible"/>
                                      </p:to>
                                    </p:set>
                                    <p:anim calcmode="lin" valueType="num">
                                      <p:cBhvr additive="base">
                                        <p:cTn id="22" dur="500" fill="hold"/>
                                        <p:tgtEl>
                                          <p:spTgt spid="24"/>
                                        </p:tgtEl>
                                        <p:attrNameLst>
                                          <p:attrName>ppt_x</p:attrName>
                                        </p:attrNameLst>
                                      </p:cBhvr>
                                      <p:tavLst>
                                        <p:tav tm="0">
                                          <p:val>
                                            <p:strVal val="#ppt_x"/>
                                          </p:val>
                                        </p:tav>
                                        <p:tav tm="100000">
                                          <p:val>
                                            <p:strVal val="#ppt_x"/>
                                          </p:val>
                                        </p:tav>
                                      </p:tavLst>
                                    </p:anim>
                                    <p:anim calcmode="lin" valueType="num">
                                      <p:cBhvr additive="base">
                                        <p:cTn id="23" dur="500" fill="hold"/>
                                        <p:tgtEl>
                                          <p:spTgt spid="24"/>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additive="base">
                                        <p:cTn id="27" dur="500" fill="hold"/>
                                        <p:tgtEl>
                                          <p:spTgt spid="27"/>
                                        </p:tgtEl>
                                        <p:attrNameLst>
                                          <p:attrName>ppt_x</p:attrName>
                                        </p:attrNameLst>
                                      </p:cBhvr>
                                      <p:tavLst>
                                        <p:tav tm="0">
                                          <p:val>
                                            <p:strVal val="#ppt_x"/>
                                          </p:val>
                                        </p:tav>
                                        <p:tav tm="100000">
                                          <p:val>
                                            <p:strVal val="#ppt_x"/>
                                          </p:val>
                                        </p:tav>
                                      </p:tavLst>
                                    </p:anim>
                                    <p:anim calcmode="lin" valueType="num">
                                      <p:cBhvr additive="base">
                                        <p:cTn id="28" dur="500" fill="hold"/>
                                        <p:tgtEl>
                                          <p:spTgt spid="27"/>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30"/>
                                        </p:tgtEl>
                                        <p:attrNameLst>
                                          <p:attrName>style.visibility</p:attrName>
                                        </p:attrNameLst>
                                      </p:cBhvr>
                                      <p:to>
                                        <p:strVal val="visible"/>
                                      </p:to>
                                    </p:set>
                                    <p:anim calcmode="lin" valueType="num">
                                      <p:cBhvr additive="base">
                                        <p:cTn id="32" dur="500" fill="hold"/>
                                        <p:tgtEl>
                                          <p:spTgt spid="30"/>
                                        </p:tgtEl>
                                        <p:attrNameLst>
                                          <p:attrName>ppt_x</p:attrName>
                                        </p:attrNameLst>
                                      </p:cBhvr>
                                      <p:tavLst>
                                        <p:tav tm="0">
                                          <p:val>
                                            <p:strVal val="#ppt_x"/>
                                          </p:val>
                                        </p:tav>
                                        <p:tav tm="100000">
                                          <p:val>
                                            <p:strVal val="#ppt_x"/>
                                          </p:val>
                                        </p:tav>
                                      </p:tavLst>
                                    </p:anim>
                                    <p:anim calcmode="lin" valueType="num">
                                      <p:cBhvr additive="base">
                                        <p:cTn id="3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50" y="1268413"/>
            <a:ext cx="5500688"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一、石材</a:t>
            </a:r>
            <a:r>
              <a:rPr kumimoji="1" lang="zh-CN" altLang="en-US" sz="2800" b="1" dirty="0">
                <a:solidFill>
                  <a:srgbClr val="FF0000"/>
                </a:solidFill>
                <a:latin typeface="华文中宋" pitchFamily="2" charset="-122"/>
                <a:ea typeface="华文中宋" pitchFamily="2" charset="-122"/>
              </a:rPr>
              <a:t>窗台板施工准备</a:t>
            </a:r>
          </a:p>
        </p:txBody>
      </p:sp>
      <p:sp>
        <p:nvSpPr>
          <p:cNvPr id="9" name="TextBox 8"/>
          <p:cNvSpPr txBox="1"/>
          <p:nvPr/>
        </p:nvSpPr>
        <p:spPr>
          <a:xfrm>
            <a:off x="351691" y="1856935"/>
            <a:ext cx="7695028" cy="4431983"/>
          </a:xfrm>
          <a:prstGeom prst="rect">
            <a:avLst/>
          </a:prstGeom>
          <a:noFill/>
        </p:spPr>
        <p:txBody>
          <a:bodyPr wrap="square" rtlCol="0">
            <a:spAutoFit/>
          </a:bodyPr>
          <a:lstStyle/>
          <a:p>
            <a:r>
              <a:rPr lang="en-US" sz="2400" dirty="0"/>
              <a:t>1.</a:t>
            </a:r>
            <a:r>
              <a:rPr lang="zh-CN" altLang="en-US" sz="2400" dirty="0"/>
              <a:t>材料和构配件准备</a:t>
            </a:r>
          </a:p>
          <a:p>
            <a:r>
              <a:rPr lang="zh-CN" altLang="en-US" sz="2400" dirty="0"/>
              <a:t>（</a:t>
            </a:r>
            <a:r>
              <a:rPr lang="en-US" sz="2400" dirty="0"/>
              <a:t>1</a:t>
            </a:r>
            <a:r>
              <a:rPr lang="zh-CN" altLang="en-US" sz="2400" dirty="0"/>
              <a:t>）窗台板制作材料：按设计要求选择合适的石材，按现场量得的施工尺寸加工制作窗台板。</a:t>
            </a:r>
          </a:p>
          <a:p>
            <a:r>
              <a:rPr lang="zh-CN" altLang="en-US" sz="2400" dirty="0"/>
              <a:t>（</a:t>
            </a:r>
            <a:r>
              <a:rPr lang="en-US" sz="2400" dirty="0"/>
              <a:t>2</a:t>
            </a:r>
            <a:r>
              <a:rPr lang="zh-CN" altLang="en-US" sz="2400" dirty="0" smtClean="0"/>
              <a:t>）石材窗台</a:t>
            </a:r>
            <a:r>
              <a:rPr lang="zh-CN" altLang="en-US" sz="2400" dirty="0"/>
              <a:t>板下如有暖气罩，其制作材料的品种、材质、颜色应按设计选用，木制品应经烘干，控制含水率在</a:t>
            </a:r>
            <a:r>
              <a:rPr lang="en-US" sz="2400" dirty="0"/>
              <a:t>12%</a:t>
            </a:r>
            <a:r>
              <a:rPr lang="zh-CN" altLang="en-US" sz="2400" dirty="0"/>
              <a:t>以内，并做好防腐处理，不允许有扭曲变形。</a:t>
            </a:r>
          </a:p>
          <a:p>
            <a:r>
              <a:rPr lang="zh-CN" altLang="en-US" sz="2400" dirty="0"/>
              <a:t>（</a:t>
            </a:r>
            <a:r>
              <a:rPr lang="en-US" sz="2400" dirty="0"/>
              <a:t>3</a:t>
            </a:r>
            <a:r>
              <a:rPr lang="zh-CN" altLang="en-US" sz="2400" dirty="0"/>
              <a:t>）安装固定一般用角钢或扁钢做托架或挂架；窗台板的构造一般直接装在窗下墙面，用砂浆或细石混凝土稳固；当安装面积小，窗台板下与窗下墙之间间隙小时，也可用发泡胶</a:t>
            </a:r>
            <a:r>
              <a:rPr lang="zh-CN" altLang="en-US" sz="2400" dirty="0" smtClean="0"/>
              <a:t>进行黏结稳固</a:t>
            </a:r>
            <a:r>
              <a:rPr lang="zh-CN" altLang="en-US" sz="2400" dirty="0"/>
              <a:t>。</a:t>
            </a:r>
          </a:p>
          <a:p>
            <a:r>
              <a:rPr lang="zh-CN" altLang="en-US" sz="2400" dirty="0"/>
              <a:t>（</a:t>
            </a:r>
            <a:r>
              <a:rPr lang="en-US" sz="2400" dirty="0"/>
              <a:t>4</a:t>
            </a:r>
            <a:r>
              <a:rPr lang="zh-CN" altLang="en-US" sz="2400" dirty="0"/>
              <a:t>）填缝硅胶：按窗台板颜色选用。</a:t>
            </a:r>
          </a:p>
          <a:p>
            <a:endParaRPr lang="zh-CN" alt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50" y="1268413"/>
            <a:ext cx="5500688"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一、石材</a:t>
            </a:r>
            <a:r>
              <a:rPr kumimoji="1" lang="zh-CN" altLang="en-US" sz="2800" b="1" dirty="0">
                <a:solidFill>
                  <a:srgbClr val="FF0000"/>
                </a:solidFill>
                <a:latin typeface="华文中宋" pitchFamily="2" charset="-122"/>
                <a:ea typeface="华文中宋" pitchFamily="2" charset="-122"/>
              </a:rPr>
              <a:t>窗台板施工准备</a:t>
            </a:r>
          </a:p>
        </p:txBody>
      </p:sp>
      <p:sp>
        <p:nvSpPr>
          <p:cNvPr id="9" name="TextBox 8"/>
          <p:cNvSpPr txBox="1"/>
          <p:nvPr/>
        </p:nvSpPr>
        <p:spPr>
          <a:xfrm>
            <a:off x="351691" y="2138289"/>
            <a:ext cx="7695028" cy="3323987"/>
          </a:xfrm>
          <a:prstGeom prst="rect">
            <a:avLst/>
          </a:prstGeom>
          <a:noFill/>
        </p:spPr>
        <p:txBody>
          <a:bodyPr wrap="square" rtlCol="0">
            <a:spAutoFit/>
          </a:bodyPr>
          <a:lstStyle/>
          <a:p>
            <a:r>
              <a:rPr lang="en-US" sz="2400" dirty="0"/>
              <a:t>2.</a:t>
            </a:r>
            <a:r>
              <a:rPr lang="zh-CN" altLang="en-US" sz="2400" dirty="0"/>
              <a:t>主要机具</a:t>
            </a:r>
          </a:p>
          <a:p>
            <a:r>
              <a:rPr lang="zh-CN" altLang="en-US" sz="2400" dirty="0"/>
              <a:t>（</a:t>
            </a:r>
            <a:r>
              <a:rPr lang="en-US" sz="2400" dirty="0"/>
              <a:t>1</a:t>
            </a:r>
            <a:r>
              <a:rPr lang="zh-CN" altLang="en-US" sz="2400" dirty="0"/>
              <a:t>）电动机具：电动锯石机、手电钻。制作托架或挂架时需要电焊机。</a:t>
            </a:r>
          </a:p>
          <a:p>
            <a:r>
              <a:rPr lang="zh-CN" altLang="en-US" sz="2400" dirty="0"/>
              <a:t>（</a:t>
            </a:r>
            <a:r>
              <a:rPr lang="en-US" sz="2400" dirty="0"/>
              <a:t>2</a:t>
            </a:r>
            <a:r>
              <a:rPr lang="zh-CN" altLang="en-US" sz="2400" dirty="0"/>
              <a:t>）手用工具：角尺、橡皮锤、靠尺板、</a:t>
            </a:r>
            <a:r>
              <a:rPr lang="en-US" sz="2400" dirty="0"/>
              <a:t>20</a:t>
            </a:r>
            <a:r>
              <a:rPr lang="zh-CN" altLang="en-US" sz="2400" dirty="0"/>
              <a:t>号铅丝和小线、水平尺、卷尺、螺丝刀、筛子、胶皮管、铁锹、铁抹子。制作暖气罩时还需要准备大刨子、小刨子、小锯、锤子等工具。</a:t>
            </a:r>
          </a:p>
          <a:p>
            <a:r>
              <a:rPr lang="zh-CN" altLang="en-US" sz="2400" dirty="0"/>
              <a:t>（</a:t>
            </a:r>
            <a:r>
              <a:rPr lang="en-US" sz="2400" dirty="0"/>
              <a:t>3</a:t>
            </a:r>
            <a:r>
              <a:rPr lang="zh-CN" altLang="en-US" sz="2400" dirty="0"/>
              <a:t>）填缝工具：硅胶枪。</a:t>
            </a:r>
          </a:p>
          <a:p>
            <a:endParaRPr lang="zh-CN" altLang="en-US"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50" y="1268413"/>
            <a:ext cx="5500688"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一、石材</a:t>
            </a:r>
            <a:r>
              <a:rPr kumimoji="1" lang="zh-CN" altLang="en-US" sz="2800" b="1" dirty="0">
                <a:solidFill>
                  <a:srgbClr val="FF0000"/>
                </a:solidFill>
                <a:latin typeface="华文中宋" pitchFamily="2" charset="-122"/>
                <a:ea typeface="华文中宋" pitchFamily="2" charset="-122"/>
              </a:rPr>
              <a:t>窗台板施工准备</a:t>
            </a:r>
          </a:p>
        </p:txBody>
      </p:sp>
      <p:sp>
        <p:nvSpPr>
          <p:cNvPr id="9" name="TextBox 8"/>
          <p:cNvSpPr txBox="1"/>
          <p:nvPr/>
        </p:nvSpPr>
        <p:spPr>
          <a:xfrm>
            <a:off x="351690" y="1856929"/>
            <a:ext cx="8131127" cy="1569660"/>
          </a:xfrm>
          <a:prstGeom prst="rect">
            <a:avLst/>
          </a:prstGeom>
          <a:noFill/>
        </p:spPr>
        <p:txBody>
          <a:bodyPr wrap="square" rtlCol="0">
            <a:spAutoFit/>
          </a:bodyPr>
          <a:lstStyle/>
          <a:p>
            <a:r>
              <a:rPr lang="en-US" sz="2400" dirty="0"/>
              <a:t>3.</a:t>
            </a:r>
            <a:r>
              <a:rPr lang="zh-CN" altLang="en-US" sz="2400" dirty="0"/>
              <a:t>技术准备</a:t>
            </a:r>
          </a:p>
          <a:p>
            <a:r>
              <a:rPr lang="zh-CN" altLang="en-US" sz="2400" dirty="0"/>
              <a:t>（</a:t>
            </a:r>
            <a:r>
              <a:rPr lang="en-US" sz="2400" dirty="0"/>
              <a:t>1</a:t>
            </a:r>
            <a:r>
              <a:rPr lang="zh-CN" altLang="en-US" sz="2400" dirty="0"/>
              <a:t>）熟悉施工图纸。</a:t>
            </a:r>
          </a:p>
          <a:p>
            <a:r>
              <a:rPr lang="zh-CN" altLang="en-US" sz="2400" dirty="0"/>
              <a:t>（</a:t>
            </a:r>
            <a:r>
              <a:rPr lang="en-US" sz="2400" dirty="0"/>
              <a:t>2</a:t>
            </a:r>
            <a:r>
              <a:rPr lang="zh-CN" altLang="en-US" sz="2400" dirty="0"/>
              <a:t>）施工人员能熟练使用电动锯石机、手电钻和电焊机。</a:t>
            </a:r>
          </a:p>
          <a:p>
            <a:r>
              <a:rPr lang="zh-CN" altLang="en-US" sz="2400" dirty="0"/>
              <a:t>（</a:t>
            </a:r>
            <a:r>
              <a:rPr lang="en-US" sz="2400" dirty="0"/>
              <a:t>3</a:t>
            </a:r>
            <a:r>
              <a:rPr lang="zh-CN" altLang="en-US" sz="2400" dirty="0"/>
              <a:t>）量取现场尺寸，换算安装尺寸，并绘制草图。</a:t>
            </a:r>
            <a:endParaRPr lang="zh-CN" altLang="en-US" dirty="0"/>
          </a:p>
        </p:txBody>
      </p:sp>
      <p:sp>
        <p:nvSpPr>
          <p:cNvPr id="5" name="TextBox 4"/>
          <p:cNvSpPr txBox="1"/>
          <p:nvPr/>
        </p:nvSpPr>
        <p:spPr>
          <a:xfrm>
            <a:off x="323556" y="3460647"/>
            <a:ext cx="8046722" cy="3416320"/>
          </a:xfrm>
          <a:prstGeom prst="rect">
            <a:avLst/>
          </a:prstGeom>
          <a:noFill/>
        </p:spPr>
        <p:txBody>
          <a:bodyPr wrap="square" rtlCol="0">
            <a:spAutoFit/>
          </a:bodyPr>
          <a:lstStyle/>
          <a:p>
            <a:r>
              <a:rPr lang="en-US" altLang="en-US" sz="2400" dirty="0"/>
              <a:t>4.</a:t>
            </a:r>
            <a:r>
              <a:rPr lang="zh-CN" altLang="en-US" sz="2400" dirty="0"/>
              <a:t>施工条件</a:t>
            </a:r>
          </a:p>
          <a:p>
            <a:r>
              <a:rPr lang="zh-CN" altLang="en-US" sz="2400" dirty="0"/>
              <a:t>（</a:t>
            </a:r>
            <a:r>
              <a:rPr lang="en-US" altLang="en-US" sz="2400" dirty="0"/>
              <a:t>1</a:t>
            </a:r>
            <a:r>
              <a:rPr lang="zh-CN" altLang="en-US" sz="2400" dirty="0"/>
              <a:t>）安装石材窗台板的窗下墙，在结构施工时应根据选用石材窗台板的品种，预埋木砖或铁件。</a:t>
            </a:r>
          </a:p>
          <a:p>
            <a:r>
              <a:rPr lang="zh-CN" altLang="en-US" sz="2400" dirty="0"/>
              <a:t>（</a:t>
            </a:r>
            <a:r>
              <a:rPr lang="en-US" altLang="en-US" sz="2400" dirty="0"/>
              <a:t>2</a:t>
            </a:r>
            <a:r>
              <a:rPr lang="zh-CN" altLang="en-US" sz="2400" dirty="0"/>
              <a:t>）石材窗台板长超过</a:t>
            </a:r>
            <a:r>
              <a:rPr lang="en-US" altLang="en-US" sz="2400" dirty="0"/>
              <a:t>1500mm</a:t>
            </a:r>
            <a:r>
              <a:rPr lang="zh-CN" altLang="en-US" sz="2400" dirty="0"/>
              <a:t>时，除靠窗口两端下木砖或铁件外，中间应每</a:t>
            </a:r>
            <a:r>
              <a:rPr lang="en-US" altLang="en-US" sz="2400" dirty="0"/>
              <a:t>500mm</a:t>
            </a:r>
            <a:r>
              <a:rPr lang="zh-CN" altLang="en-US" sz="2400" dirty="0"/>
              <a:t>间距增水砖或铁件；跨空石材窗台板应按设计要求的构造设固定支架。</a:t>
            </a:r>
          </a:p>
          <a:p>
            <a:r>
              <a:rPr lang="zh-CN" altLang="en-US" sz="2400" dirty="0"/>
              <a:t>（</a:t>
            </a:r>
            <a:r>
              <a:rPr lang="en-US" altLang="en-US" sz="2400" dirty="0"/>
              <a:t>3</a:t>
            </a:r>
            <a:r>
              <a:rPr lang="zh-CN" altLang="en-US" sz="2400" dirty="0"/>
              <a:t>）安装石材窗台板应在窗框安装后进行。石材窗台板与暖气罩连体的，应在墙、地面装修层完成后进行。</a:t>
            </a:r>
          </a:p>
          <a:p>
            <a:r>
              <a:rPr lang="zh-CN" altLang="en-US" sz="2400" dirty="0"/>
              <a:t>（</a:t>
            </a:r>
            <a:r>
              <a:rPr lang="en-US" altLang="en-US" sz="2400" dirty="0"/>
              <a:t>4</a:t>
            </a:r>
            <a:r>
              <a:rPr lang="zh-CN" altLang="en-US" sz="2400" dirty="0"/>
              <a:t>）基层清理干净，浇捣前一天应洒水湿润</a:t>
            </a:r>
            <a:r>
              <a:rPr lang="zh-CN" altLang="en-US" sz="2400" dirty="0" smtClean="0"/>
              <a:t>。</a:t>
            </a:r>
            <a:endParaRPr lang="zh-CN" alt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8315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二、石材</a:t>
            </a:r>
            <a:r>
              <a:rPr kumimoji="1" lang="zh-CN" altLang="en-US" sz="2800" b="1" dirty="0">
                <a:solidFill>
                  <a:srgbClr val="FF0000"/>
                </a:solidFill>
                <a:latin typeface="华文中宋" pitchFamily="2" charset="-122"/>
                <a:ea typeface="华文中宋" pitchFamily="2" charset="-122"/>
              </a:rPr>
              <a:t>窗台板</a:t>
            </a:r>
            <a:r>
              <a:rPr kumimoji="1" lang="zh-CN" altLang="en-US" sz="2800" b="1" dirty="0" smtClean="0">
                <a:solidFill>
                  <a:srgbClr val="FF0000"/>
                </a:solidFill>
                <a:latin typeface="华文中宋" pitchFamily="2" charset="-122"/>
                <a:ea typeface="华文中宋" pitchFamily="2" charset="-122"/>
              </a:rPr>
              <a:t>施工工艺流程</a:t>
            </a:r>
            <a:endParaRPr kumimoji="1" lang="zh-CN" altLang="en-US" sz="2800" b="1" dirty="0">
              <a:solidFill>
                <a:srgbClr val="FF0000"/>
              </a:solidFill>
              <a:latin typeface="华文中宋" pitchFamily="2" charset="-122"/>
              <a:ea typeface="华文中宋" pitchFamily="2" charset="-122"/>
            </a:endParaRPr>
          </a:p>
        </p:txBody>
      </p:sp>
      <p:sp>
        <p:nvSpPr>
          <p:cNvPr id="9" name="TextBox 8"/>
          <p:cNvSpPr txBox="1"/>
          <p:nvPr/>
        </p:nvSpPr>
        <p:spPr>
          <a:xfrm>
            <a:off x="558168" y="2800826"/>
            <a:ext cx="6757032" cy="954107"/>
          </a:xfrm>
          <a:prstGeom prst="rect">
            <a:avLst/>
          </a:prstGeom>
          <a:noFill/>
        </p:spPr>
        <p:txBody>
          <a:bodyPr wrap="square" rtlCol="0">
            <a:spAutoFit/>
          </a:bodyPr>
          <a:lstStyle/>
          <a:p>
            <a:r>
              <a:rPr lang="zh-CN" altLang="en-US" sz="2800" dirty="0"/>
              <a:t>定位与划线→基层处理→石材窗台板安装→密缝→养护→检查验收</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8315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三、石材</a:t>
            </a:r>
            <a:r>
              <a:rPr kumimoji="1" lang="zh-CN" altLang="en-US" sz="2800" b="1" dirty="0">
                <a:solidFill>
                  <a:srgbClr val="FF0000"/>
                </a:solidFill>
                <a:latin typeface="华文中宋" pitchFamily="2" charset="-122"/>
                <a:ea typeface="华文中宋" pitchFamily="2" charset="-122"/>
              </a:rPr>
              <a:t>窗台板施工要点 </a:t>
            </a:r>
          </a:p>
        </p:txBody>
      </p:sp>
      <p:sp>
        <p:nvSpPr>
          <p:cNvPr id="6" name="TextBox 5"/>
          <p:cNvSpPr txBox="1"/>
          <p:nvPr/>
        </p:nvSpPr>
        <p:spPr>
          <a:xfrm>
            <a:off x="575195" y="2315497"/>
            <a:ext cx="7565922" cy="1200329"/>
          </a:xfrm>
          <a:prstGeom prst="rect">
            <a:avLst/>
          </a:prstGeom>
          <a:noFill/>
        </p:spPr>
        <p:txBody>
          <a:bodyPr wrap="square" rtlCol="0">
            <a:spAutoFit/>
          </a:bodyPr>
          <a:lstStyle/>
          <a:p>
            <a:r>
              <a:rPr lang="en-US" sz="2400" dirty="0"/>
              <a:t>1</a:t>
            </a:r>
            <a:r>
              <a:rPr lang="zh-CN" altLang="en-US" sz="2400" dirty="0"/>
              <a:t>．定位与划线</a:t>
            </a:r>
          </a:p>
          <a:p>
            <a:r>
              <a:rPr lang="zh-CN" altLang="en-US" sz="2400" dirty="0"/>
              <a:t>根据设计要求的窗下框标高、位置，划窗台板的标高、位置线</a:t>
            </a:r>
            <a:r>
              <a:rPr lang="zh-CN" altLang="en-US" sz="2400" dirty="0" smtClean="0"/>
              <a:t>。</a:t>
            </a:r>
            <a:endParaRPr lang="zh-CN" altLang="en-US" dirty="0"/>
          </a:p>
        </p:txBody>
      </p:sp>
      <p:sp>
        <p:nvSpPr>
          <p:cNvPr id="8" name="TextBox 7"/>
          <p:cNvSpPr txBox="1"/>
          <p:nvPr/>
        </p:nvSpPr>
        <p:spPr>
          <a:xfrm>
            <a:off x="619432" y="3911653"/>
            <a:ext cx="7270955" cy="2308324"/>
          </a:xfrm>
          <a:prstGeom prst="rect">
            <a:avLst/>
          </a:prstGeom>
          <a:noFill/>
        </p:spPr>
        <p:txBody>
          <a:bodyPr wrap="square" rtlCol="0">
            <a:spAutoFit/>
          </a:bodyPr>
          <a:lstStyle/>
          <a:p>
            <a:r>
              <a:rPr lang="en-US" sz="2400" dirty="0"/>
              <a:t>2</a:t>
            </a:r>
            <a:r>
              <a:rPr lang="zh-CN" altLang="en-US" sz="2400" dirty="0"/>
              <a:t>．基层处理</a:t>
            </a:r>
          </a:p>
          <a:p>
            <a:r>
              <a:rPr lang="zh-CN" altLang="en-US" sz="2400" dirty="0"/>
              <a:t>检查预埋件是否符合设计与安装的连接构造要求，如有误差应进行修正；构造上需要设石材窗台板支架的，安装前应核对固定支架的预埋件，确认标高、位置无误后，根据设计构造进行支架安装；根据划好的位置线进行墙面切割并清理浮物，浇水润湿。</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8315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三、石材</a:t>
            </a:r>
            <a:r>
              <a:rPr kumimoji="1" lang="zh-CN" altLang="en-US" sz="2800" b="1" dirty="0">
                <a:solidFill>
                  <a:srgbClr val="FF0000"/>
                </a:solidFill>
                <a:latin typeface="华文中宋" pitchFamily="2" charset="-122"/>
                <a:ea typeface="华文中宋" pitchFamily="2" charset="-122"/>
              </a:rPr>
              <a:t>窗台板施工要点 </a:t>
            </a:r>
          </a:p>
        </p:txBody>
      </p:sp>
      <p:sp>
        <p:nvSpPr>
          <p:cNvPr id="6" name="TextBox 5"/>
          <p:cNvSpPr txBox="1"/>
          <p:nvPr/>
        </p:nvSpPr>
        <p:spPr>
          <a:xfrm>
            <a:off x="462653" y="2034143"/>
            <a:ext cx="4200787" cy="4154984"/>
          </a:xfrm>
          <a:prstGeom prst="rect">
            <a:avLst/>
          </a:prstGeom>
          <a:noFill/>
        </p:spPr>
        <p:txBody>
          <a:bodyPr wrap="square" rtlCol="0">
            <a:spAutoFit/>
          </a:bodyPr>
          <a:lstStyle/>
          <a:p>
            <a:r>
              <a:rPr lang="en-US" sz="2400" dirty="0"/>
              <a:t>3</a:t>
            </a:r>
            <a:r>
              <a:rPr lang="zh-CN" altLang="en-US" sz="2400" dirty="0"/>
              <a:t>．石材窗台板安装</a:t>
            </a:r>
          </a:p>
          <a:p>
            <a:r>
              <a:rPr lang="zh-CN" altLang="en-US" sz="2400" dirty="0"/>
              <a:t>按设计要求找好位置，进行预装，标高、位置、出墙尺寸符合要求，接缝平顺严密，固定件无误后，进行预装。注意窗台板上表面向室内倾斜，坡度约</a:t>
            </a:r>
            <a:r>
              <a:rPr lang="en-US" sz="2400" dirty="0"/>
              <a:t>1</a:t>
            </a:r>
            <a:r>
              <a:rPr lang="en-US" altLang="zh-CN" sz="2400" dirty="0"/>
              <a:t>﹪</a:t>
            </a:r>
            <a:r>
              <a:rPr lang="zh-CN" altLang="en-US" sz="2400" dirty="0"/>
              <a:t>，抹水泥砂浆找平或发泡胶找平。石材窗台板厚度</a:t>
            </a:r>
            <a:r>
              <a:rPr lang="en-US" sz="2400" dirty="0"/>
              <a:t>18~25mm</a:t>
            </a:r>
            <a:r>
              <a:rPr lang="zh-CN" altLang="en-US" sz="2400" dirty="0"/>
              <a:t>，出墙</a:t>
            </a:r>
            <a:r>
              <a:rPr lang="en-US" sz="2400" dirty="0"/>
              <a:t>35mm</a:t>
            </a:r>
            <a:r>
              <a:rPr lang="zh-CN" altLang="en-US" sz="2400" dirty="0"/>
              <a:t>，两端深入</a:t>
            </a:r>
            <a:r>
              <a:rPr lang="en-US" sz="2400" dirty="0"/>
              <a:t>50mm</a:t>
            </a:r>
            <a:r>
              <a:rPr lang="zh-CN" altLang="en-US" sz="2400" dirty="0"/>
              <a:t>，与窗框间</a:t>
            </a:r>
            <a:r>
              <a:rPr lang="en-US" sz="2400" dirty="0"/>
              <a:t>3mm</a:t>
            </a:r>
            <a:r>
              <a:rPr lang="zh-CN" altLang="en-US" sz="2400" dirty="0"/>
              <a:t>处满打硅胶。</a:t>
            </a:r>
            <a:endParaRPr lang="zh-CN" altLang="en-US" dirty="0"/>
          </a:p>
        </p:txBody>
      </p:sp>
      <p:pic>
        <p:nvPicPr>
          <p:cNvPr id="40962" name="图片 65" descr="说明: 大理石窗台板节点详图"/>
          <p:cNvPicPr>
            <a:picLocks noChangeAspect="1" noChangeArrowheads="1"/>
          </p:cNvPicPr>
          <p:nvPr/>
        </p:nvPicPr>
        <p:blipFill>
          <a:blip r:embed="rId2" r:link="rId3">
            <a:lum bright="-48000" contrast="72000"/>
          </a:blip>
          <a:srcRect/>
          <a:stretch>
            <a:fillRect/>
          </a:stretch>
        </p:blipFill>
        <p:spPr bwMode="auto">
          <a:xfrm>
            <a:off x="4600575" y="1920240"/>
            <a:ext cx="4543425" cy="493776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3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0962"/>
                                        </p:tgtEl>
                                        <p:attrNameLst>
                                          <p:attrName>style.visibility</p:attrName>
                                        </p:attrNameLst>
                                      </p:cBhvr>
                                      <p:to>
                                        <p:strVal val="visible"/>
                                      </p:to>
                                    </p:set>
                                    <p:anim calcmode="lin" valueType="num">
                                      <p:cBhvr additive="base">
                                        <p:cTn id="12" dur="2000" fill="hold"/>
                                        <p:tgtEl>
                                          <p:spTgt spid="40962"/>
                                        </p:tgtEl>
                                        <p:attrNameLst>
                                          <p:attrName>ppt_x</p:attrName>
                                        </p:attrNameLst>
                                      </p:cBhvr>
                                      <p:tavLst>
                                        <p:tav tm="0">
                                          <p:val>
                                            <p:strVal val="#ppt_x"/>
                                          </p:val>
                                        </p:tav>
                                        <p:tav tm="100000">
                                          <p:val>
                                            <p:strVal val="#ppt_x"/>
                                          </p:val>
                                        </p:tav>
                                      </p:tavLst>
                                    </p:anim>
                                    <p:anim calcmode="lin" valueType="num">
                                      <p:cBhvr additive="base">
                                        <p:cTn id="13" dur="2000" fill="hold"/>
                                        <p:tgtEl>
                                          <p:spTgt spid="409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87450" y="404813"/>
            <a:ext cx="6629400" cy="466725"/>
          </a:xfrm>
        </p:spPr>
        <p:txBody>
          <a:bodyPr/>
          <a:lstStyle/>
          <a:p>
            <a:pPr eaLnBrk="1" hangingPunct="1"/>
            <a:r>
              <a:rPr lang="en-US" altLang="zh-CN" dirty="0" smtClean="0">
                <a:latin typeface="华文中宋" pitchFamily="2" charset="-122"/>
                <a:ea typeface="华文中宋" pitchFamily="2" charset="-122"/>
              </a:rPr>
              <a:t>8</a:t>
            </a:r>
            <a:r>
              <a:rPr lang="en-US" altLang="ko-KR"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2</a:t>
            </a:r>
            <a:r>
              <a:rPr lang="ko-KR" altLang="en-US" dirty="0" smtClean="0">
                <a:latin typeface="华文中宋" pitchFamily="2" charset="-122"/>
                <a:ea typeface="Gulim" pitchFamily="34" charset="-127"/>
              </a:rPr>
              <a:t>　</a:t>
            </a:r>
            <a:r>
              <a:rPr lang="zh-CN" altLang="en-US" dirty="0" smtClean="0">
                <a:latin typeface="华文中宋" pitchFamily="2" charset="-122"/>
                <a:ea typeface="Gulim" pitchFamily="34" charset="-127"/>
              </a:rPr>
              <a:t>石材窗台</a:t>
            </a:r>
            <a:r>
              <a:rPr lang="zh-CN" altLang="en-US" dirty="0" smtClean="0">
                <a:latin typeface="华文中宋" pitchFamily="2" charset="-122"/>
                <a:ea typeface="Gulim" pitchFamily="34" charset="-127"/>
              </a:rPr>
              <a:t>板工程施工</a:t>
            </a:r>
            <a:endParaRPr lang="en-US" altLang="ko-KR" dirty="0" smtClean="0">
              <a:latin typeface="黑体" pitchFamily="2" charset="-122"/>
              <a:ea typeface="黑体" pitchFamily="2" charset="-122"/>
            </a:endParaRPr>
          </a:p>
        </p:txBody>
      </p:sp>
      <p:sp>
        <p:nvSpPr>
          <p:cNvPr id="5123" name="AutoShape 32"/>
          <p:cNvSpPr>
            <a:spLocks noChangeArrowheads="1"/>
          </p:cNvSpPr>
          <p:nvPr/>
        </p:nvSpPr>
        <p:spPr bwMode="gray">
          <a:xfrm>
            <a:off x="323849" y="1283156"/>
            <a:ext cx="6032705" cy="466725"/>
          </a:xfrm>
          <a:prstGeom prst="roundRect">
            <a:avLst>
              <a:gd name="adj" fmla="val 16667"/>
            </a:avLst>
          </a:prstGeom>
          <a:noFill/>
          <a:ln w="38100">
            <a:noFill/>
            <a:round/>
            <a:headEnd/>
            <a:tailEnd/>
          </a:ln>
        </p:spPr>
        <p:txBody>
          <a:bodyPr wrap="none" anchor="ctr"/>
          <a:lstStyle/>
          <a:p>
            <a:pPr>
              <a:defRPr/>
            </a:pPr>
            <a:r>
              <a:rPr kumimoji="1" lang="zh-CN" altLang="en-US" sz="2800" b="1" dirty="0" smtClean="0">
                <a:solidFill>
                  <a:srgbClr val="FF0000"/>
                </a:solidFill>
                <a:latin typeface="华文中宋" pitchFamily="2" charset="-122"/>
                <a:ea typeface="华文中宋" pitchFamily="2" charset="-122"/>
              </a:rPr>
              <a:t>三、石材</a:t>
            </a:r>
            <a:r>
              <a:rPr kumimoji="1" lang="zh-CN" altLang="en-US" sz="2800" b="1" dirty="0">
                <a:solidFill>
                  <a:srgbClr val="FF0000"/>
                </a:solidFill>
                <a:latin typeface="华文中宋" pitchFamily="2" charset="-122"/>
                <a:ea typeface="华文中宋" pitchFamily="2" charset="-122"/>
              </a:rPr>
              <a:t>窗台板施工要点 </a:t>
            </a:r>
          </a:p>
        </p:txBody>
      </p:sp>
      <p:sp>
        <p:nvSpPr>
          <p:cNvPr id="8" name="TextBox 7"/>
          <p:cNvSpPr txBox="1"/>
          <p:nvPr/>
        </p:nvSpPr>
        <p:spPr>
          <a:xfrm>
            <a:off x="467032" y="2128573"/>
            <a:ext cx="7701608" cy="4154984"/>
          </a:xfrm>
          <a:prstGeom prst="rect">
            <a:avLst/>
          </a:prstGeom>
          <a:noFill/>
        </p:spPr>
        <p:txBody>
          <a:bodyPr wrap="square" rtlCol="0">
            <a:spAutoFit/>
          </a:bodyPr>
          <a:lstStyle/>
          <a:p>
            <a:r>
              <a:rPr lang="en-US" sz="2400" dirty="0"/>
              <a:t>4</a:t>
            </a:r>
            <a:r>
              <a:rPr lang="zh-CN" altLang="en-US" sz="2400" dirty="0"/>
              <a:t>．填缝</a:t>
            </a:r>
          </a:p>
          <a:p>
            <a:r>
              <a:rPr lang="zh-CN" altLang="en-US" sz="2400" dirty="0"/>
              <a:t>窗台板与墙连接处用水泥砂浆抹平。窗台板与窗连接处用硅胶填缝</a:t>
            </a:r>
            <a:r>
              <a:rPr lang="zh-CN" altLang="en-US" sz="2400" dirty="0" smtClean="0"/>
              <a:t>。</a:t>
            </a:r>
            <a:endParaRPr lang="en-US" altLang="zh-CN" sz="2400" dirty="0" smtClean="0"/>
          </a:p>
          <a:p>
            <a:endParaRPr lang="zh-CN" altLang="en-US" sz="2400" dirty="0"/>
          </a:p>
          <a:p>
            <a:r>
              <a:rPr lang="en-US" sz="2400" dirty="0"/>
              <a:t>5</a:t>
            </a:r>
            <a:r>
              <a:rPr lang="zh-CN" altLang="en-US" sz="2400" dirty="0"/>
              <a:t>．养护</a:t>
            </a:r>
          </a:p>
          <a:p>
            <a:r>
              <a:rPr lang="zh-CN" altLang="en-US" sz="2400" dirty="0"/>
              <a:t>应在施工完成后清理板面进行养护，严禁上人和堆物，养护期不得少于</a:t>
            </a:r>
            <a:r>
              <a:rPr lang="en-US" sz="2400" dirty="0"/>
              <a:t>7d</a:t>
            </a:r>
            <a:r>
              <a:rPr lang="zh-CN" altLang="en-US" sz="2400" dirty="0" smtClean="0"/>
              <a:t>。</a:t>
            </a:r>
            <a:endParaRPr lang="en-US" altLang="zh-CN" sz="2400" dirty="0" smtClean="0"/>
          </a:p>
          <a:p>
            <a:endParaRPr lang="zh-CN" altLang="en-US" sz="2400" dirty="0"/>
          </a:p>
          <a:p>
            <a:r>
              <a:rPr lang="en-US" sz="2400" dirty="0"/>
              <a:t>6</a:t>
            </a:r>
            <a:r>
              <a:rPr lang="zh-CN" altLang="en-US" sz="2400" dirty="0"/>
              <a:t>．冬季施工要求</a:t>
            </a:r>
          </a:p>
          <a:p>
            <a:r>
              <a:rPr lang="zh-CN" altLang="en-US" sz="2400" dirty="0"/>
              <a:t>冬季施工时，环境温度不应低于</a:t>
            </a:r>
            <a:r>
              <a:rPr lang="en-US" sz="2400" dirty="0"/>
              <a:t>5</a:t>
            </a:r>
            <a:r>
              <a:rPr lang="zh-CN" altLang="en-US" sz="2400" dirty="0"/>
              <a:t>℃，如果在负温下施工时，所掺抗冻剂必须经过试验室试验合格后方可使用。</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148TGp_industry_light">
  <a:themeElements>
    <a:clrScheme name="148TGp_industry_light 2">
      <a:dk1>
        <a:srgbClr val="333389"/>
      </a:dk1>
      <a:lt1>
        <a:srgbClr val="FFFFFF"/>
      </a:lt1>
      <a:dk2>
        <a:srgbClr val="4D8ACD"/>
      </a:dk2>
      <a:lt2>
        <a:srgbClr val="C0C0C0"/>
      </a:lt2>
      <a:accent1>
        <a:srgbClr val="5F8ADF"/>
      </a:accent1>
      <a:accent2>
        <a:srgbClr val="D4BA3A"/>
      </a:accent2>
      <a:accent3>
        <a:srgbClr val="FFFFFF"/>
      </a:accent3>
      <a:accent4>
        <a:srgbClr val="2A2A74"/>
      </a:accent4>
      <a:accent5>
        <a:srgbClr val="B6C4EC"/>
      </a:accent5>
      <a:accent6>
        <a:srgbClr val="C0A834"/>
      </a:accent6>
      <a:hlink>
        <a:srgbClr val="5DA9A5"/>
      </a:hlink>
      <a:folHlink>
        <a:srgbClr val="BAC4A0"/>
      </a:folHlink>
    </a:clrScheme>
    <a:fontScheme name="148TGp_industry_ligh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48TGp_industry_light 1">
        <a:dk1>
          <a:srgbClr val="003366"/>
        </a:dk1>
        <a:lt1>
          <a:srgbClr val="FFFFFF"/>
        </a:lt1>
        <a:dk2>
          <a:srgbClr val="6542AA"/>
        </a:dk2>
        <a:lt2>
          <a:srgbClr val="C0C0C0"/>
        </a:lt2>
        <a:accent1>
          <a:srgbClr val="269DD8"/>
        </a:accent1>
        <a:accent2>
          <a:srgbClr val="85BA54"/>
        </a:accent2>
        <a:accent3>
          <a:srgbClr val="FFFFFF"/>
        </a:accent3>
        <a:accent4>
          <a:srgbClr val="002A56"/>
        </a:accent4>
        <a:accent5>
          <a:srgbClr val="ACCCE9"/>
        </a:accent5>
        <a:accent6>
          <a:srgbClr val="78A84B"/>
        </a:accent6>
        <a:hlink>
          <a:srgbClr val="4C59D2"/>
        </a:hlink>
        <a:folHlink>
          <a:srgbClr val="A0B5C4"/>
        </a:folHlink>
      </a:clrScheme>
      <a:clrMap bg1="lt1" tx1="dk1" bg2="lt2" tx2="dk2" accent1="accent1" accent2="accent2" accent3="accent3" accent4="accent4" accent5="accent5" accent6="accent6" hlink="hlink" folHlink="folHlink"/>
    </a:extraClrScheme>
    <a:extraClrScheme>
      <a:clrScheme name="148TGp_industry_light 2">
        <a:dk1>
          <a:srgbClr val="333389"/>
        </a:dk1>
        <a:lt1>
          <a:srgbClr val="FFFFFF"/>
        </a:lt1>
        <a:dk2>
          <a:srgbClr val="4D8ACD"/>
        </a:dk2>
        <a:lt2>
          <a:srgbClr val="C0C0C0"/>
        </a:lt2>
        <a:accent1>
          <a:srgbClr val="5F8ADF"/>
        </a:accent1>
        <a:accent2>
          <a:srgbClr val="D4BA3A"/>
        </a:accent2>
        <a:accent3>
          <a:srgbClr val="FFFFFF"/>
        </a:accent3>
        <a:accent4>
          <a:srgbClr val="2A2A74"/>
        </a:accent4>
        <a:accent5>
          <a:srgbClr val="B6C4EC"/>
        </a:accent5>
        <a:accent6>
          <a:srgbClr val="C0A834"/>
        </a:accent6>
        <a:hlink>
          <a:srgbClr val="5DA9A5"/>
        </a:hlink>
        <a:folHlink>
          <a:srgbClr val="BAC4A0"/>
        </a:folHlink>
      </a:clrScheme>
      <a:clrMap bg1="lt1" tx1="dk1" bg2="lt2" tx2="dk2" accent1="accent1" accent2="accent2" accent3="accent3" accent4="accent4" accent5="accent5" accent6="accent6" hlink="hlink" folHlink="folHlink"/>
    </a:extraClrScheme>
    <a:extraClrScheme>
      <a:clrScheme name="148TGp_industry_light 3">
        <a:dk1>
          <a:srgbClr val="006666"/>
        </a:dk1>
        <a:lt1>
          <a:srgbClr val="FFFFFF"/>
        </a:lt1>
        <a:dk2>
          <a:srgbClr val="003366"/>
        </a:dk2>
        <a:lt2>
          <a:srgbClr val="C0C0C0"/>
        </a:lt2>
        <a:accent1>
          <a:srgbClr val="73A784"/>
        </a:accent1>
        <a:accent2>
          <a:srgbClr val="D4BA3A"/>
        </a:accent2>
        <a:accent3>
          <a:srgbClr val="FFFFFF"/>
        </a:accent3>
        <a:accent4>
          <a:srgbClr val="005656"/>
        </a:accent4>
        <a:accent5>
          <a:srgbClr val="BCD0C2"/>
        </a:accent5>
        <a:accent6>
          <a:srgbClr val="C0A834"/>
        </a:accent6>
        <a:hlink>
          <a:srgbClr val="A1A959"/>
        </a:hlink>
        <a:folHlink>
          <a:srgbClr val="BAC4A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148TGp_industry_light</Template>
  <TotalTime>1425</TotalTime>
  <Words>1793</Words>
  <Application>Microsoft Office PowerPoint</Application>
  <PresentationFormat>全屏显示(4:3)</PresentationFormat>
  <Paragraphs>135</Paragraphs>
  <Slides>15</Slides>
  <Notes>0</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148TGp_industry_light</vt:lpstr>
      <vt:lpstr>PowerPoint 演示文稿</vt:lpstr>
      <vt:lpstr>8.2　石材窗台板工程施工</vt:lpstr>
      <vt:lpstr>8.2　石材窗台板工程施工</vt:lpstr>
      <vt:lpstr>8.2　石材窗台板工程施工</vt:lpstr>
      <vt:lpstr>8.2　石材窗台板工程施工</vt:lpstr>
      <vt:lpstr>8.2　石材窗台板工程施工</vt:lpstr>
      <vt:lpstr>8.2　石材窗台板工程施工</vt:lpstr>
      <vt:lpstr>8.2　石材窗台板工程施工</vt:lpstr>
      <vt:lpstr>8.2　石材窗台板工程施工</vt:lpstr>
      <vt:lpstr>8.2　石材窗台板工程施工</vt:lpstr>
      <vt:lpstr>8.2　石材窗台板工程施工</vt:lpstr>
      <vt:lpstr>8.2　石材窗台板工程施工</vt:lpstr>
      <vt:lpstr>8.2　石材窗台板工程施工</vt:lpstr>
      <vt:lpstr>8.2　石材窗台板工程施工</vt:lpstr>
      <vt:lpstr>8.2　石材窗台板工程施工</vt:lpstr>
    </vt:vector>
  </TitlesOfParts>
  <Company>hep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h</dc:creator>
  <cp:lastModifiedBy>a</cp:lastModifiedBy>
  <cp:revision>163</cp:revision>
  <dcterms:created xsi:type="dcterms:W3CDTF">2010-04-09T08:49:00Z</dcterms:created>
  <dcterms:modified xsi:type="dcterms:W3CDTF">2015-10-13T01:19:36Z</dcterms:modified>
</cp:coreProperties>
</file>