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37" r:id="rId2"/>
    <p:sldId id="473" r:id="rId3"/>
    <p:sldId id="528" r:id="rId4"/>
    <p:sldId id="529" r:id="rId5"/>
    <p:sldId id="538" r:id="rId6"/>
    <p:sldId id="533" r:id="rId7"/>
    <p:sldId id="448" r:id="rId8"/>
  </p:sldIdLst>
  <p:sldSz cx="12190413" cy="6858000"/>
  <p:notesSz cx="6858000" cy="9144000"/>
  <p:custDataLst>
    <p:tags r:id="rId11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>
          <p15:clr>
            <a:srgbClr val="A4A3A4"/>
          </p15:clr>
        </p15:guide>
        <p15:guide id="2" pos="3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7F6"/>
    <a:srgbClr val="993300"/>
    <a:srgbClr val="FF9933"/>
    <a:srgbClr val="FAFFFF"/>
    <a:srgbClr val="504E64"/>
    <a:srgbClr val="FAFAFA"/>
    <a:srgbClr val="0DE8C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 autoAdjust="0"/>
    <p:restoredTop sz="94660" autoAdjust="0"/>
  </p:normalViewPr>
  <p:slideViewPr>
    <p:cSldViewPr>
      <p:cViewPr varScale="1">
        <p:scale>
          <a:sx n="66" d="100"/>
          <a:sy n="66" d="100"/>
        </p:scale>
        <p:origin x="115" y="43"/>
      </p:cViewPr>
      <p:guideLst>
        <p:guide orient="horz" pos="1117"/>
        <p:guide pos="3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B077353-EE02-4F54-944F-C75BD23FC783}" type="datetimeFigureOut">
              <a:rPr lang="zh-CN" altLang="en-US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705C79E-35B9-4AD3-A52C-209C3191F8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11797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4BC5409-FE04-49A8-968F-740FF713DDA9}" type="datetimeFigureOut">
              <a:rPr lang="zh-CN" altLang="en-US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277BA13-FDA9-4E09-B1D3-DE77EDA82DF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3547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27652" name="灯片编号占位符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996E4C-4E70-4800-82D4-5C356AEF5C4F}" type="slidenum">
              <a:rPr lang="zh-CN" altLang="en-US" smtClean="0">
                <a:latin typeface="Arial" pitchFamily="34" charset="0"/>
                <a:ea typeface="宋体" pitchFamily="2" charset="-122"/>
              </a:rPr>
              <a:pPr/>
              <a:t>0</a:t>
            </a:fld>
            <a:endParaRPr lang="zh-CN" altLang="en-US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12475-DCF3-4342-88CD-6DD8B809F714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005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F2CECE-2761-4D88-A32C-F8CC3C96A89A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461C-3DE8-459F-AD18-06C083DC8EC5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A9398-2D15-42D6-AD12-CBBD38931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9353A-A46D-4BA6-9874-B6F000ACEB64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25217-E876-479A-A117-1CDC7C5513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CF6CB-F2FB-4320-845F-003C21EC3D9A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0F8D9-6BBE-4787-A285-2A2EC3EAFF6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DAC64-B205-4604-9ABC-A49B1C4A07D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D7FCD-7151-4F18-8C03-98D9A47916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87154-3B74-4E3F-A3AA-BCCA4DC4405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8DB86-770D-4D87-A6C1-9C9F82E62D4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F8AA5-FA6B-4DB4-9B01-CADF224C6B6C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9CB7C-6515-4ED9-92A5-7354E87688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8E3FF-B34E-41CD-821D-3AF87CC45FB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519BC-8F19-4119-BACC-D13955E32C8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C0BF-74F5-43D7-A1C7-2D75D02E3A7F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4A4BF-E487-4951-B7B5-6DD076B2C3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8E3EBF-A956-4B92-858A-9B5552AF8F8D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B1B61-B78F-44D8-B31E-E39BB3F4846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564E-EE05-4A9B-B4B2-4A8BB64E413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40E3-B5ED-484F-BEC0-2508E5C0838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E4BF-9833-4A11-B91B-7719E70568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D23D748-172D-4700-9149-0DAD3CEA968A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73E4CB-D398-4D6C-9DE9-52D92DB6DF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60" r:id="rId7"/>
    <p:sldLayoutId id="2147483656" r:id="rId8"/>
    <p:sldLayoutId id="2147483657" r:id="rId9"/>
    <p:sldLayoutId id="2147483658" r:id="rId10"/>
    <p:sldLayoutId id="2147483659" r:id="rId11"/>
  </p:sldLayoutIdLst>
  <p:transition advClick="0" advTm="3000">
    <p:pull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9754" y="2062163"/>
            <a:ext cx="4431723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8"/>
          <p:cNvGrpSpPr>
            <a:grpSpLocks/>
          </p:cNvGrpSpPr>
          <p:nvPr/>
        </p:nvGrpSpPr>
        <p:grpSpPr bwMode="auto">
          <a:xfrm>
            <a:off x="6383035" y="1557338"/>
            <a:ext cx="4852886" cy="4824412"/>
            <a:chOff x="6383237" y="1556793"/>
            <a:chExt cx="4853065" cy="4824535"/>
          </a:xfrm>
        </p:grpSpPr>
        <p:sp>
          <p:nvSpPr>
            <p:cNvPr id="19" name="矩形 18"/>
            <p:cNvSpPr/>
            <p:nvPr/>
          </p:nvSpPr>
          <p:spPr>
            <a:xfrm>
              <a:off x="6383237" y="3023680"/>
              <a:ext cx="4853065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6383237" y="4077807"/>
              <a:ext cx="4853065" cy="444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 rot="5400000">
              <a:off x="5423666" y="3911118"/>
              <a:ext cx="4753096" cy="444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 rot="5400000">
              <a:off x="6828503" y="4162478"/>
              <a:ext cx="4248258" cy="4656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 rot="5400000">
              <a:off x="7908687" y="4162743"/>
              <a:ext cx="4392724" cy="4444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31" name="矩形 30"/>
          <p:cNvSpPr/>
          <p:nvPr/>
        </p:nvSpPr>
        <p:spPr>
          <a:xfrm>
            <a:off x="11352322" y="2205039"/>
            <a:ext cx="838091" cy="10255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0" y="2060575"/>
            <a:ext cx="6526950" cy="30241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10129049" y="4122739"/>
            <a:ext cx="1073011" cy="962025"/>
          </a:xfrm>
          <a:prstGeom prst="rect">
            <a:avLst/>
          </a:prstGeom>
          <a:solidFill>
            <a:schemeClr val="accent2">
              <a:lumMod val="7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749173" y="4122739"/>
            <a:ext cx="1028566" cy="962025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7824299" y="2055814"/>
            <a:ext cx="1104756" cy="962025"/>
          </a:xfrm>
          <a:prstGeom prst="rect">
            <a:avLst/>
          </a:prstGeom>
          <a:solidFill>
            <a:schemeClr val="accent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81" name="标题 4"/>
          <p:cNvSpPr txBox="1">
            <a:spLocks noChangeArrowheads="1"/>
          </p:cNvSpPr>
          <p:nvPr/>
        </p:nvSpPr>
        <p:spPr bwMode="auto">
          <a:xfrm>
            <a:off x="-97354" y="3881438"/>
            <a:ext cx="55132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/>
            <a:endParaRPr lang="en-US" altLang="zh-CN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352322" y="2043114"/>
            <a:ext cx="838091" cy="10255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75616" y="836613"/>
            <a:ext cx="1585176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748139" y="1671638"/>
            <a:ext cx="53840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01 </a:t>
            </a:r>
            <a:r>
              <a:rPr lang="zh-CN" altLang="en-US" sz="20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铺装 块材楼 地面 </a:t>
            </a:r>
          </a:p>
        </p:txBody>
      </p:sp>
      <p:grpSp>
        <p:nvGrpSpPr>
          <p:cNvPr id="4" name="组合 6"/>
          <p:cNvGrpSpPr>
            <a:grpSpLocks/>
          </p:cNvGrpSpPr>
          <p:nvPr/>
        </p:nvGrpSpPr>
        <p:grpSpPr bwMode="auto">
          <a:xfrm>
            <a:off x="190475" y="1412875"/>
            <a:ext cx="2016921" cy="3170238"/>
            <a:chOff x="-169490" y="1609060"/>
            <a:chExt cx="2016224" cy="3170099"/>
          </a:xfrm>
        </p:grpSpPr>
        <p:sp>
          <p:nvSpPr>
            <p:cNvPr id="3" name="TextBox 2"/>
            <p:cNvSpPr txBox="1"/>
            <p:nvPr/>
          </p:nvSpPr>
          <p:spPr>
            <a:xfrm>
              <a:off x="-169490" y="1609060"/>
              <a:ext cx="1656562" cy="31700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en-US" sz="20000" dirty="0">
                <a:solidFill>
                  <a:schemeClr val="bg1">
                    <a:lumMod val="75000"/>
                  </a:schemeClr>
                </a:solidFill>
                <a:latin typeface="Arial Black" pitchFamily="34" charset="0"/>
                <a:ea typeface="方正舒体" pitchFamily="2" charset="-122"/>
                <a:cs typeface="Arial Unicode MS" pitchFamily="34" charset="-122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87635" y="3607635"/>
              <a:ext cx="459099" cy="5238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en-US" sz="2800" dirty="0">
                <a:solidFill>
                  <a:schemeClr val="bg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6" name="组合 5"/>
          <p:cNvGrpSpPr>
            <a:grpSpLocks/>
          </p:cNvGrpSpPr>
          <p:nvPr/>
        </p:nvGrpSpPr>
        <p:grpSpPr bwMode="auto">
          <a:xfrm>
            <a:off x="880232" y="2214554"/>
            <a:ext cx="5257116" cy="1588541"/>
            <a:chOff x="1408557" y="2137099"/>
            <a:chExt cx="5256584" cy="1588180"/>
          </a:xfrm>
        </p:grpSpPr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1408557" y="2137099"/>
              <a:ext cx="5256584" cy="1200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altLang="zh-CN" sz="3600" dirty="0">
                <a:solidFill>
                  <a:schemeClr val="bg1"/>
                </a:solidFill>
                <a:latin typeface="AvantGarde Md BT"/>
                <a:ea typeface="微软雅黑" pitchFamily="34" charset="-122"/>
              </a:endParaRPr>
            </a:p>
            <a:p>
              <a:pPr algn="ctr">
                <a:defRPr/>
              </a:pPr>
              <a:r>
                <a:rPr lang="zh-CN" altLang="en-US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任务</a:t>
              </a:r>
              <a:r>
                <a:rPr lang="en-US" altLang="zh-CN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010</a:t>
              </a:r>
              <a:r>
                <a:rPr lang="zh-CN" altLang="en-US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质量验收</a:t>
              </a:r>
              <a:r>
                <a:rPr lang="en-US" altLang="zh-CN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                               </a:t>
              </a:r>
              <a:endParaRPr lang="en-US" altLang="zh-CN" sz="3600" dirty="0">
                <a:solidFill>
                  <a:schemeClr val="bg1">
                    <a:lumMod val="50000"/>
                  </a:schemeClr>
                </a:solidFill>
                <a:latin typeface="AvantGarde Md BT"/>
                <a:ea typeface="微软雅黑" pitchFamily="34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881602" y="3356031"/>
              <a:ext cx="184712" cy="3692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zh-CN" altLang="en-US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968244" y="2032001"/>
            <a:ext cx="46497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4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建筑装饰工程施工</a:t>
            </a: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》</a:t>
            </a:r>
          </a:p>
        </p:txBody>
      </p:sp>
    </p:spTree>
  </p:cSld>
  <p:clrMapOvr>
    <a:masterClrMapping/>
  </p:clrMapOvr>
  <p:transition spd="slow" advClick="0" advTm="88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4" grpId="0" animBg="1"/>
      <p:bldP spid="33" grpId="0" animBg="1"/>
      <p:bldP spid="35" grpId="0" animBg="1"/>
      <p:bldP spid="81" grpId="0"/>
      <p:bldP spid="24" grpId="0" animBg="1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1509" name="TextBox 3"/>
          <p:cNvSpPr txBox="1">
            <a:spLocks noChangeArrowheads="1"/>
          </p:cNvSpPr>
          <p:nvPr/>
        </p:nvSpPr>
        <p:spPr bwMode="auto">
          <a:xfrm>
            <a:off x="1290638" y="673100"/>
            <a:ext cx="2355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chemeClr val="tx2"/>
                </a:solidFill>
                <a:latin typeface="华文隶书"/>
                <a:ea typeface="华文隶书"/>
                <a:cs typeface="华文隶书"/>
              </a:rPr>
              <a:t>教学目标</a:t>
            </a:r>
          </a:p>
        </p:txBody>
      </p:sp>
      <p:sp>
        <p:nvSpPr>
          <p:cNvPr id="55" name="KSO_Shape"/>
          <p:cNvSpPr>
            <a:spLocks/>
          </p:cNvSpPr>
          <p:nvPr/>
        </p:nvSpPr>
        <p:spPr bwMode="auto">
          <a:xfrm>
            <a:off x="400050" y="582613"/>
            <a:ext cx="671513" cy="623887"/>
          </a:xfrm>
          <a:custGeom>
            <a:avLst/>
            <a:gdLst>
              <a:gd name="T0" fmla="*/ 1221908 w 2276475"/>
              <a:gd name="T1" fmla="*/ 1328927 h 1936751"/>
              <a:gd name="T2" fmla="*/ 1196654 w 2276475"/>
              <a:gd name="T3" fmla="*/ 1388292 h 1936751"/>
              <a:gd name="T4" fmla="*/ 691864 w 2276475"/>
              <a:gd name="T5" fmla="*/ 1376845 h 1936751"/>
              <a:gd name="T6" fmla="*/ 695585 w 2276475"/>
              <a:gd name="T7" fmla="*/ 1314285 h 1936751"/>
              <a:gd name="T8" fmla="*/ 1104489 w 2276475"/>
              <a:gd name="T9" fmla="*/ 1115137 h 1936751"/>
              <a:gd name="T10" fmla="*/ 1117497 w 2276475"/>
              <a:gd name="T11" fmla="*/ 1168850 h 1936751"/>
              <a:gd name="T12" fmla="*/ 811396 w 2276475"/>
              <a:gd name="T13" fmla="*/ 1188695 h 1936751"/>
              <a:gd name="T14" fmla="*/ 783254 w 2276475"/>
              <a:gd name="T15" fmla="*/ 1141068 h 1936751"/>
              <a:gd name="T16" fmla="*/ 309026 w 2276475"/>
              <a:gd name="T17" fmla="*/ 898551 h 1936751"/>
              <a:gd name="T18" fmla="*/ 798665 w 2276475"/>
              <a:gd name="T19" fmla="*/ 935449 h 1936751"/>
              <a:gd name="T20" fmla="*/ 759855 w 2276475"/>
              <a:gd name="T21" fmla="*/ 989335 h 1936751"/>
              <a:gd name="T22" fmla="*/ 259317 w 2276475"/>
              <a:gd name="T23" fmla="*/ 967303 h 1936751"/>
              <a:gd name="T24" fmla="*/ 277393 w 2276475"/>
              <a:gd name="T25" fmla="*/ 906514 h 1936751"/>
              <a:gd name="T26" fmla="*/ 1086287 w 2276475"/>
              <a:gd name="T27" fmla="*/ 817903 h 1936751"/>
              <a:gd name="T28" fmla="*/ 1028372 w 2276475"/>
              <a:gd name="T29" fmla="*/ 919230 h 1936751"/>
              <a:gd name="T30" fmla="*/ 999280 w 2276475"/>
              <a:gd name="T31" fmla="*/ 917630 h 1936751"/>
              <a:gd name="T32" fmla="*/ 289574 w 2276475"/>
              <a:gd name="T33" fmla="*/ 706099 h 1936751"/>
              <a:gd name="T34" fmla="*/ 590631 w 2276475"/>
              <a:gd name="T35" fmla="*/ 735033 h 1936751"/>
              <a:gd name="T36" fmla="*/ 567535 w 2276475"/>
              <a:gd name="T37" fmla="*/ 784938 h 1936751"/>
              <a:gd name="T38" fmla="*/ 259309 w 2276475"/>
              <a:gd name="T39" fmla="*/ 770073 h 1936751"/>
              <a:gd name="T40" fmla="*/ 267273 w 2276475"/>
              <a:gd name="T41" fmla="*/ 715124 h 1936751"/>
              <a:gd name="T42" fmla="*/ 836933 w 2276475"/>
              <a:gd name="T43" fmla="*/ 505684 h 1936751"/>
              <a:gd name="T44" fmla="*/ 846494 w 2276475"/>
              <a:gd name="T45" fmla="*/ 574170 h 1936751"/>
              <a:gd name="T46" fmla="*/ 268069 w 2276475"/>
              <a:gd name="T47" fmla="*/ 592752 h 1936751"/>
              <a:gd name="T48" fmla="*/ 238855 w 2276475"/>
              <a:gd name="T49" fmla="*/ 530105 h 1936751"/>
              <a:gd name="T50" fmla="*/ 1467818 w 2276475"/>
              <a:gd name="T51" fmla="*/ 344025 h 1936751"/>
              <a:gd name="T52" fmla="*/ 1566759 w 2276475"/>
              <a:gd name="T53" fmla="*/ 428438 h 1936751"/>
              <a:gd name="T54" fmla="*/ 1578461 w 2276475"/>
              <a:gd name="T55" fmla="*/ 479936 h 1936751"/>
              <a:gd name="T56" fmla="*/ 1197862 w 2276475"/>
              <a:gd name="T57" fmla="*/ 846789 h 1936751"/>
              <a:gd name="T58" fmla="*/ 1138817 w 2276475"/>
              <a:gd name="T59" fmla="*/ 842806 h 1936751"/>
              <a:gd name="T60" fmla="*/ 1093869 w 2276475"/>
              <a:gd name="T61" fmla="*/ 799538 h 1936751"/>
              <a:gd name="T62" fmla="*/ 1075782 w 2276475"/>
              <a:gd name="T63" fmla="*/ 737423 h 1936751"/>
              <a:gd name="T64" fmla="*/ 1456382 w 2276475"/>
              <a:gd name="T65" fmla="*/ 344821 h 1936751"/>
              <a:gd name="T66" fmla="*/ 199469 w 2276475"/>
              <a:gd name="T67" fmla="*/ 367345 h 1936751"/>
              <a:gd name="T68" fmla="*/ 114475 w 2276475"/>
              <a:gd name="T69" fmla="*/ 448541 h 1936751"/>
              <a:gd name="T70" fmla="*/ 103321 w 2276475"/>
              <a:gd name="T71" fmla="*/ 1407238 h 1936751"/>
              <a:gd name="T72" fmla="*/ 171315 w 2276475"/>
              <a:gd name="T73" fmla="*/ 1503559 h 1936751"/>
              <a:gd name="T74" fmla="*/ 1382734 w 2276475"/>
              <a:gd name="T75" fmla="*/ 1530890 h 1936751"/>
              <a:gd name="T76" fmla="*/ 1488975 w 2276475"/>
              <a:gd name="T77" fmla="*/ 1477289 h 1936751"/>
              <a:gd name="T78" fmla="*/ 1531737 w 2276475"/>
              <a:gd name="T79" fmla="*/ 1365845 h 1936751"/>
              <a:gd name="T80" fmla="*/ 1605841 w 2276475"/>
              <a:gd name="T81" fmla="*/ 1539381 h 1936751"/>
              <a:gd name="T82" fmla="*/ 1513146 w 2276475"/>
              <a:gd name="T83" fmla="*/ 1611821 h 1936751"/>
              <a:gd name="T84" fmla="*/ 101461 w 2276475"/>
              <a:gd name="T85" fmla="*/ 1605982 h 1936751"/>
              <a:gd name="T86" fmla="*/ 16468 w 2276475"/>
              <a:gd name="T87" fmla="*/ 1525317 h 1936751"/>
              <a:gd name="T88" fmla="*/ 5312 w 2276475"/>
              <a:gd name="T89" fmla="*/ 391226 h 1936751"/>
              <a:gd name="T90" fmla="*/ 73307 w 2276475"/>
              <a:gd name="T91" fmla="*/ 295170 h 1936751"/>
              <a:gd name="T92" fmla="*/ 1746529 w 2276475"/>
              <a:gd name="T93" fmla="*/ 88926 h 1936751"/>
              <a:gd name="T94" fmla="*/ 1805153 w 2276475"/>
              <a:gd name="T95" fmla="*/ 114614 h 1936751"/>
              <a:gd name="T96" fmla="*/ 1838312 w 2276475"/>
              <a:gd name="T97" fmla="*/ 176846 h 1936751"/>
              <a:gd name="T98" fmla="*/ 1821600 w 2276475"/>
              <a:gd name="T99" fmla="*/ 237490 h 1936751"/>
              <a:gd name="T100" fmla="*/ 1620792 w 2276475"/>
              <a:gd name="T101" fmla="*/ 421806 h 1936751"/>
              <a:gd name="T102" fmla="*/ 1543068 w 2276475"/>
              <a:gd name="T103" fmla="*/ 339447 h 1936751"/>
              <a:gd name="T104" fmla="*/ 1506460 w 2276475"/>
              <a:gd name="T105" fmla="*/ 289925 h 1936751"/>
              <a:gd name="T106" fmla="*/ 1716818 w 2276475"/>
              <a:gd name="T107" fmla="*/ 92634 h 1936751"/>
              <a:gd name="T108" fmla="*/ 1893521 w 2276475"/>
              <a:gd name="T109" fmla="*/ 35131 h 1936751"/>
              <a:gd name="T110" fmla="*/ 1889783 w 2276475"/>
              <a:gd name="T111" fmla="*/ 106078 h 1936751"/>
              <a:gd name="T112" fmla="*/ 1844400 w 2276475"/>
              <a:gd name="T113" fmla="*/ 105545 h 1936751"/>
              <a:gd name="T114" fmla="*/ 1793944 w 2276475"/>
              <a:gd name="T115" fmla="*/ 59669 h 1936751"/>
              <a:gd name="T116" fmla="*/ 1847069 w 2276475"/>
              <a:gd name="T117" fmla="*/ 16194 h 1936751"/>
              <a:gd name="T118" fmla="*/ 1697756 w 2276475"/>
              <a:gd name="T119" fmla="*/ 22017 h 1936751"/>
              <a:gd name="T120" fmla="*/ 1364698 w 2276475"/>
              <a:gd name="T121" fmla="*/ 383050 h 1936751"/>
              <a:gd name="T122" fmla="*/ 1317840 w 2276475"/>
              <a:gd name="T123" fmla="*/ 375887 h 1936751"/>
              <a:gd name="T124" fmla="*/ 1320237 w 2276475"/>
              <a:gd name="T125" fmla="*/ 329200 h 193675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276475" h="1936751">
                <a:moveTo>
                  <a:pt x="872202" y="1555750"/>
                </a:moveTo>
                <a:lnTo>
                  <a:pt x="879190" y="1555750"/>
                </a:lnTo>
                <a:lnTo>
                  <a:pt x="1397284" y="1555750"/>
                </a:lnTo>
                <a:lnTo>
                  <a:pt x="1404272" y="1555750"/>
                </a:lnTo>
                <a:lnTo>
                  <a:pt x="1410943" y="1557024"/>
                </a:lnTo>
                <a:lnTo>
                  <a:pt x="1417614" y="1557979"/>
                </a:lnTo>
                <a:lnTo>
                  <a:pt x="1423649" y="1560208"/>
                </a:lnTo>
                <a:lnTo>
                  <a:pt x="1430002" y="1562437"/>
                </a:lnTo>
                <a:lnTo>
                  <a:pt x="1435403" y="1565303"/>
                </a:lnTo>
                <a:lnTo>
                  <a:pt x="1440485" y="1568168"/>
                </a:lnTo>
                <a:lnTo>
                  <a:pt x="1445567" y="1571989"/>
                </a:lnTo>
                <a:lnTo>
                  <a:pt x="1450015" y="1576128"/>
                </a:lnTo>
                <a:lnTo>
                  <a:pt x="1453509" y="1580268"/>
                </a:lnTo>
                <a:lnTo>
                  <a:pt x="1457321" y="1584726"/>
                </a:lnTo>
                <a:lnTo>
                  <a:pt x="1460180" y="1589502"/>
                </a:lnTo>
                <a:lnTo>
                  <a:pt x="1462403" y="1594915"/>
                </a:lnTo>
                <a:lnTo>
                  <a:pt x="1463674" y="1600009"/>
                </a:lnTo>
                <a:lnTo>
                  <a:pt x="1464944" y="1605741"/>
                </a:lnTo>
                <a:lnTo>
                  <a:pt x="1465262" y="1611472"/>
                </a:lnTo>
                <a:lnTo>
                  <a:pt x="1464944" y="1617203"/>
                </a:lnTo>
                <a:lnTo>
                  <a:pt x="1463674" y="1622935"/>
                </a:lnTo>
                <a:lnTo>
                  <a:pt x="1462403" y="1628029"/>
                </a:lnTo>
                <a:lnTo>
                  <a:pt x="1460180" y="1633124"/>
                </a:lnTo>
                <a:lnTo>
                  <a:pt x="1457321" y="1638218"/>
                </a:lnTo>
                <a:lnTo>
                  <a:pt x="1453509" y="1642358"/>
                </a:lnTo>
                <a:lnTo>
                  <a:pt x="1450015" y="1646815"/>
                </a:lnTo>
                <a:lnTo>
                  <a:pt x="1445567" y="1650955"/>
                </a:lnTo>
                <a:lnTo>
                  <a:pt x="1440485" y="1654457"/>
                </a:lnTo>
                <a:lnTo>
                  <a:pt x="1435403" y="1657641"/>
                </a:lnTo>
                <a:lnTo>
                  <a:pt x="1430002" y="1660507"/>
                </a:lnTo>
                <a:lnTo>
                  <a:pt x="1423649" y="1662736"/>
                </a:lnTo>
                <a:lnTo>
                  <a:pt x="1417614" y="1664328"/>
                </a:lnTo>
                <a:lnTo>
                  <a:pt x="1410943" y="1665920"/>
                </a:lnTo>
                <a:lnTo>
                  <a:pt x="1404272" y="1666875"/>
                </a:lnTo>
                <a:lnTo>
                  <a:pt x="1397284" y="1666875"/>
                </a:lnTo>
                <a:lnTo>
                  <a:pt x="879190" y="1666875"/>
                </a:lnTo>
                <a:lnTo>
                  <a:pt x="872202" y="1666875"/>
                </a:lnTo>
                <a:lnTo>
                  <a:pt x="865531" y="1665920"/>
                </a:lnTo>
                <a:lnTo>
                  <a:pt x="858860" y="1664328"/>
                </a:lnTo>
                <a:lnTo>
                  <a:pt x="852507" y="1662736"/>
                </a:lnTo>
                <a:lnTo>
                  <a:pt x="846790" y="1660507"/>
                </a:lnTo>
                <a:lnTo>
                  <a:pt x="841389" y="1657641"/>
                </a:lnTo>
                <a:lnTo>
                  <a:pt x="835989" y="1654139"/>
                </a:lnTo>
                <a:lnTo>
                  <a:pt x="831224" y="1650955"/>
                </a:lnTo>
                <a:lnTo>
                  <a:pt x="826777" y="1646815"/>
                </a:lnTo>
                <a:lnTo>
                  <a:pt x="822648" y="1642358"/>
                </a:lnTo>
                <a:lnTo>
                  <a:pt x="819471" y="1637900"/>
                </a:lnTo>
                <a:lnTo>
                  <a:pt x="816612" y="1633124"/>
                </a:lnTo>
                <a:lnTo>
                  <a:pt x="814389" y="1628029"/>
                </a:lnTo>
                <a:lnTo>
                  <a:pt x="812483" y="1622935"/>
                </a:lnTo>
                <a:lnTo>
                  <a:pt x="811530" y="1617203"/>
                </a:lnTo>
                <a:lnTo>
                  <a:pt x="811212" y="1611472"/>
                </a:lnTo>
                <a:lnTo>
                  <a:pt x="811530" y="1605741"/>
                </a:lnTo>
                <a:lnTo>
                  <a:pt x="812483" y="1600009"/>
                </a:lnTo>
                <a:lnTo>
                  <a:pt x="814389" y="1594915"/>
                </a:lnTo>
                <a:lnTo>
                  <a:pt x="816612" y="1589820"/>
                </a:lnTo>
                <a:lnTo>
                  <a:pt x="819471" y="1584726"/>
                </a:lnTo>
                <a:lnTo>
                  <a:pt x="822648" y="1580268"/>
                </a:lnTo>
                <a:lnTo>
                  <a:pt x="826777" y="1576128"/>
                </a:lnTo>
                <a:lnTo>
                  <a:pt x="831224" y="1571989"/>
                </a:lnTo>
                <a:lnTo>
                  <a:pt x="835989" y="1568168"/>
                </a:lnTo>
                <a:lnTo>
                  <a:pt x="841389" y="1565303"/>
                </a:lnTo>
                <a:lnTo>
                  <a:pt x="846790" y="1562437"/>
                </a:lnTo>
                <a:lnTo>
                  <a:pt x="852507" y="1560208"/>
                </a:lnTo>
                <a:lnTo>
                  <a:pt x="858860" y="1558298"/>
                </a:lnTo>
                <a:lnTo>
                  <a:pt x="865531" y="1557024"/>
                </a:lnTo>
                <a:lnTo>
                  <a:pt x="872202" y="1555750"/>
                </a:lnTo>
                <a:close/>
                <a:moveTo>
                  <a:pt x="984211" y="1325563"/>
                </a:moveTo>
                <a:lnTo>
                  <a:pt x="1292263" y="1325563"/>
                </a:lnTo>
                <a:lnTo>
                  <a:pt x="1297339" y="1325880"/>
                </a:lnTo>
                <a:lnTo>
                  <a:pt x="1302415" y="1326513"/>
                </a:lnTo>
                <a:lnTo>
                  <a:pt x="1307174" y="1327779"/>
                </a:lnTo>
                <a:lnTo>
                  <a:pt x="1311615" y="1329361"/>
                </a:lnTo>
                <a:lnTo>
                  <a:pt x="1315740" y="1331260"/>
                </a:lnTo>
                <a:lnTo>
                  <a:pt x="1319864" y="1333792"/>
                </a:lnTo>
                <a:lnTo>
                  <a:pt x="1323671" y="1336640"/>
                </a:lnTo>
                <a:lnTo>
                  <a:pt x="1327161" y="1340121"/>
                </a:lnTo>
                <a:lnTo>
                  <a:pt x="1330333" y="1343286"/>
                </a:lnTo>
                <a:lnTo>
                  <a:pt x="1332871" y="1347400"/>
                </a:lnTo>
                <a:lnTo>
                  <a:pt x="1335409" y="1351198"/>
                </a:lnTo>
                <a:lnTo>
                  <a:pt x="1337630" y="1355629"/>
                </a:lnTo>
                <a:lnTo>
                  <a:pt x="1339216" y="1360059"/>
                </a:lnTo>
                <a:lnTo>
                  <a:pt x="1340485" y="1364807"/>
                </a:lnTo>
                <a:lnTo>
                  <a:pt x="1341437" y="1369870"/>
                </a:lnTo>
                <a:lnTo>
                  <a:pt x="1341437" y="1374934"/>
                </a:lnTo>
                <a:lnTo>
                  <a:pt x="1341437" y="1379681"/>
                </a:lnTo>
                <a:lnTo>
                  <a:pt x="1340485" y="1384745"/>
                </a:lnTo>
                <a:lnTo>
                  <a:pt x="1339216" y="1389492"/>
                </a:lnTo>
                <a:lnTo>
                  <a:pt x="1337630" y="1393923"/>
                </a:lnTo>
                <a:lnTo>
                  <a:pt x="1335409" y="1398037"/>
                </a:lnTo>
                <a:lnTo>
                  <a:pt x="1332871" y="1402151"/>
                </a:lnTo>
                <a:lnTo>
                  <a:pt x="1330016" y="1405632"/>
                </a:lnTo>
                <a:lnTo>
                  <a:pt x="1327161" y="1409430"/>
                </a:lnTo>
                <a:lnTo>
                  <a:pt x="1323671" y="1412595"/>
                </a:lnTo>
                <a:lnTo>
                  <a:pt x="1319864" y="1415443"/>
                </a:lnTo>
                <a:lnTo>
                  <a:pt x="1315740" y="1417659"/>
                </a:lnTo>
                <a:lnTo>
                  <a:pt x="1311615" y="1419874"/>
                </a:lnTo>
                <a:lnTo>
                  <a:pt x="1306857" y="1421773"/>
                </a:lnTo>
                <a:lnTo>
                  <a:pt x="1302415" y="1422722"/>
                </a:lnTo>
                <a:lnTo>
                  <a:pt x="1297339" y="1423672"/>
                </a:lnTo>
                <a:lnTo>
                  <a:pt x="1292263" y="1423988"/>
                </a:lnTo>
                <a:lnTo>
                  <a:pt x="984211" y="1423988"/>
                </a:lnTo>
                <a:lnTo>
                  <a:pt x="979453" y="1423672"/>
                </a:lnTo>
                <a:lnTo>
                  <a:pt x="974377" y="1422722"/>
                </a:lnTo>
                <a:lnTo>
                  <a:pt x="969618" y="1421773"/>
                </a:lnTo>
                <a:lnTo>
                  <a:pt x="965176" y="1419874"/>
                </a:lnTo>
                <a:lnTo>
                  <a:pt x="960735" y="1417659"/>
                </a:lnTo>
                <a:lnTo>
                  <a:pt x="956928" y="1415443"/>
                </a:lnTo>
                <a:lnTo>
                  <a:pt x="952803" y="1412595"/>
                </a:lnTo>
                <a:lnTo>
                  <a:pt x="949631" y="1409430"/>
                </a:lnTo>
                <a:lnTo>
                  <a:pt x="946141" y="1405632"/>
                </a:lnTo>
                <a:lnTo>
                  <a:pt x="943286" y="1402151"/>
                </a:lnTo>
                <a:lnTo>
                  <a:pt x="941065" y="1398037"/>
                </a:lnTo>
                <a:lnTo>
                  <a:pt x="938844" y="1393923"/>
                </a:lnTo>
                <a:lnTo>
                  <a:pt x="937258" y="1389492"/>
                </a:lnTo>
                <a:lnTo>
                  <a:pt x="935989" y="1384745"/>
                </a:lnTo>
                <a:lnTo>
                  <a:pt x="935355" y="1379681"/>
                </a:lnTo>
                <a:lnTo>
                  <a:pt x="935037" y="1374934"/>
                </a:lnTo>
                <a:lnTo>
                  <a:pt x="935355" y="1369870"/>
                </a:lnTo>
                <a:lnTo>
                  <a:pt x="935989" y="1364807"/>
                </a:lnTo>
                <a:lnTo>
                  <a:pt x="937258" y="1360059"/>
                </a:lnTo>
                <a:lnTo>
                  <a:pt x="938844" y="1355629"/>
                </a:lnTo>
                <a:lnTo>
                  <a:pt x="940748" y="1351198"/>
                </a:lnTo>
                <a:lnTo>
                  <a:pt x="943286" y="1347400"/>
                </a:lnTo>
                <a:lnTo>
                  <a:pt x="946141" y="1343286"/>
                </a:lnTo>
                <a:lnTo>
                  <a:pt x="949631" y="1340121"/>
                </a:lnTo>
                <a:lnTo>
                  <a:pt x="952803" y="1336640"/>
                </a:lnTo>
                <a:lnTo>
                  <a:pt x="956928" y="1333792"/>
                </a:lnTo>
                <a:lnTo>
                  <a:pt x="960735" y="1331260"/>
                </a:lnTo>
                <a:lnTo>
                  <a:pt x="965176" y="1329361"/>
                </a:lnTo>
                <a:lnTo>
                  <a:pt x="969618" y="1327779"/>
                </a:lnTo>
                <a:lnTo>
                  <a:pt x="974377" y="1326513"/>
                </a:lnTo>
                <a:lnTo>
                  <a:pt x="979453" y="1325880"/>
                </a:lnTo>
                <a:lnTo>
                  <a:pt x="984211" y="1325563"/>
                </a:lnTo>
                <a:close/>
                <a:moveTo>
                  <a:pt x="369286" y="1074738"/>
                </a:moveTo>
                <a:lnTo>
                  <a:pt x="887697" y="1074738"/>
                </a:lnTo>
                <a:lnTo>
                  <a:pt x="894368" y="1075056"/>
                </a:lnTo>
                <a:lnTo>
                  <a:pt x="901356" y="1076008"/>
                </a:lnTo>
                <a:lnTo>
                  <a:pt x="908027" y="1077278"/>
                </a:lnTo>
                <a:lnTo>
                  <a:pt x="914063" y="1079183"/>
                </a:lnTo>
                <a:lnTo>
                  <a:pt x="920098" y="1081406"/>
                </a:lnTo>
                <a:lnTo>
                  <a:pt x="925816" y="1084263"/>
                </a:lnTo>
                <a:lnTo>
                  <a:pt x="930898" y="1087438"/>
                </a:lnTo>
                <a:lnTo>
                  <a:pt x="935663" y="1090931"/>
                </a:lnTo>
                <a:lnTo>
                  <a:pt x="940110" y="1094741"/>
                </a:lnTo>
                <a:lnTo>
                  <a:pt x="944240" y="1099186"/>
                </a:lnTo>
                <a:lnTo>
                  <a:pt x="947416" y="1103948"/>
                </a:lnTo>
                <a:lnTo>
                  <a:pt x="950275" y="1108711"/>
                </a:lnTo>
                <a:lnTo>
                  <a:pt x="952499" y="1113791"/>
                </a:lnTo>
                <a:lnTo>
                  <a:pt x="954405" y="1118871"/>
                </a:lnTo>
                <a:lnTo>
                  <a:pt x="955358" y="1124903"/>
                </a:lnTo>
                <a:lnTo>
                  <a:pt x="955675" y="1130301"/>
                </a:lnTo>
                <a:lnTo>
                  <a:pt x="955358" y="1136016"/>
                </a:lnTo>
                <a:lnTo>
                  <a:pt x="954405" y="1141413"/>
                </a:lnTo>
                <a:lnTo>
                  <a:pt x="952499" y="1147128"/>
                </a:lnTo>
                <a:lnTo>
                  <a:pt x="950275" y="1152208"/>
                </a:lnTo>
                <a:lnTo>
                  <a:pt x="947416" y="1156971"/>
                </a:lnTo>
                <a:lnTo>
                  <a:pt x="944240" y="1161098"/>
                </a:lnTo>
                <a:lnTo>
                  <a:pt x="940110" y="1165543"/>
                </a:lnTo>
                <a:lnTo>
                  <a:pt x="935663" y="1169671"/>
                </a:lnTo>
                <a:lnTo>
                  <a:pt x="930898" y="1173163"/>
                </a:lnTo>
                <a:lnTo>
                  <a:pt x="925816" y="1176656"/>
                </a:lnTo>
                <a:lnTo>
                  <a:pt x="920098" y="1179196"/>
                </a:lnTo>
                <a:lnTo>
                  <a:pt x="914063" y="1181736"/>
                </a:lnTo>
                <a:lnTo>
                  <a:pt x="908027" y="1183323"/>
                </a:lnTo>
                <a:lnTo>
                  <a:pt x="901356" y="1184593"/>
                </a:lnTo>
                <a:lnTo>
                  <a:pt x="894368" y="1185546"/>
                </a:lnTo>
                <a:lnTo>
                  <a:pt x="887697" y="1185863"/>
                </a:lnTo>
                <a:lnTo>
                  <a:pt x="369286" y="1185863"/>
                </a:lnTo>
                <a:lnTo>
                  <a:pt x="362615" y="1185546"/>
                </a:lnTo>
                <a:lnTo>
                  <a:pt x="355944" y="1184593"/>
                </a:lnTo>
                <a:lnTo>
                  <a:pt x="349273" y="1183323"/>
                </a:lnTo>
                <a:lnTo>
                  <a:pt x="343238" y="1181736"/>
                </a:lnTo>
                <a:lnTo>
                  <a:pt x="337203" y="1179196"/>
                </a:lnTo>
                <a:lnTo>
                  <a:pt x="331485" y="1176656"/>
                </a:lnTo>
                <a:lnTo>
                  <a:pt x="326402" y="1173163"/>
                </a:lnTo>
                <a:lnTo>
                  <a:pt x="321637" y="1169671"/>
                </a:lnTo>
                <a:lnTo>
                  <a:pt x="317190" y="1165543"/>
                </a:lnTo>
                <a:lnTo>
                  <a:pt x="313378" y="1161098"/>
                </a:lnTo>
                <a:lnTo>
                  <a:pt x="309884" y="1156971"/>
                </a:lnTo>
                <a:lnTo>
                  <a:pt x="307025" y="1152208"/>
                </a:lnTo>
                <a:lnTo>
                  <a:pt x="304802" y="1147128"/>
                </a:lnTo>
                <a:lnTo>
                  <a:pt x="302896" y="1141413"/>
                </a:lnTo>
                <a:lnTo>
                  <a:pt x="301943" y="1136016"/>
                </a:lnTo>
                <a:lnTo>
                  <a:pt x="301625" y="1130301"/>
                </a:lnTo>
                <a:lnTo>
                  <a:pt x="301943" y="1124903"/>
                </a:lnTo>
                <a:lnTo>
                  <a:pt x="302896" y="1119188"/>
                </a:lnTo>
                <a:lnTo>
                  <a:pt x="304802" y="1113791"/>
                </a:lnTo>
                <a:lnTo>
                  <a:pt x="307025" y="1108711"/>
                </a:lnTo>
                <a:lnTo>
                  <a:pt x="309884" y="1103948"/>
                </a:lnTo>
                <a:lnTo>
                  <a:pt x="313378" y="1099186"/>
                </a:lnTo>
                <a:lnTo>
                  <a:pt x="317190" y="1094741"/>
                </a:lnTo>
                <a:lnTo>
                  <a:pt x="321637" y="1091248"/>
                </a:lnTo>
                <a:lnTo>
                  <a:pt x="326402" y="1087438"/>
                </a:lnTo>
                <a:lnTo>
                  <a:pt x="331485" y="1084263"/>
                </a:lnTo>
                <a:lnTo>
                  <a:pt x="337203" y="1081406"/>
                </a:lnTo>
                <a:lnTo>
                  <a:pt x="343238" y="1079183"/>
                </a:lnTo>
                <a:lnTo>
                  <a:pt x="349273" y="1077278"/>
                </a:lnTo>
                <a:lnTo>
                  <a:pt x="355944" y="1076008"/>
                </a:lnTo>
                <a:lnTo>
                  <a:pt x="362615" y="1075056"/>
                </a:lnTo>
                <a:lnTo>
                  <a:pt x="369286" y="1074738"/>
                </a:lnTo>
                <a:close/>
                <a:moveTo>
                  <a:pt x="1261435" y="965200"/>
                </a:moveTo>
                <a:lnTo>
                  <a:pt x="1264624" y="965200"/>
                </a:lnTo>
                <a:lnTo>
                  <a:pt x="1267814" y="965200"/>
                </a:lnTo>
                <a:lnTo>
                  <a:pt x="1271322" y="965838"/>
                </a:lnTo>
                <a:lnTo>
                  <a:pt x="1275149" y="967114"/>
                </a:lnTo>
                <a:lnTo>
                  <a:pt x="1278977" y="968390"/>
                </a:lnTo>
                <a:lnTo>
                  <a:pt x="1282804" y="969984"/>
                </a:lnTo>
                <a:lnTo>
                  <a:pt x="1290777" y="973811"/>
                </a:lnTo>
                <a:lnTo>
                  <a:pt x="1298113" y="978277"/>
                </a:lnTo>
                <a:lnTo>
                  <a:pt x="1304491" y="982742"/>
                </a:lnTo>
                <a:lnTo>
                  <a:pt x="1308637" y="986250"/>
                </a:lnTo>
                <a:lnTo>
                  <a:pt x="1312784" y="990715"/>
                </a:lnTo>
                <a:lnTo>
                  <a:pt x="1317249" y="997094"/>
                </a:lnTo>
                <a:lnTo>
                  <a:pt x="1321395" y="1004429"/>
                </a:lnTo>
                <a:lnTo>
                  <a:pt x="1325222" y="1012403"/>
                </a:lnTo>
                <a:lnTo>
                  <a:pt x="1326817" y="1016549"/>
                </a:lnTo>
                <a:lnTo>
                  <a:pt x="1328092" y="1020057"/>
                </a:lnTo>
                <a:lnTo>
                  <a:pt x="1329368" y="1024203"/>
                </a:lnTo>
                <a:lnTo>
                  <a:pt x="1330006" y="1027711"/>
                </a:lnTo>
                <a:lnTo>
                  <a:pt x="1330325" y="1030901"/>
                </a:lnTo>
                <a:lnTo>
                  <a:pt x="1330006" y="1034090"/>
                </a:lnTo>
                <a:lnTo>
                  <a:pt x="1329368" y="1036004"/>
                </a:lnTo>
                <a:lnTo>
                  <a:pt x="1327774" y="1038236"/>
                </a:lnTo>
                <a:lnTo>
                  <a:pt x="1228904" y="1099472"/>
                </a:lnTo>
                <a:lnTo>
                  <a:pt x="1226990" y="1101066"/>
                </a:lnTo>
                <a:lnTo>
                  <a:pt x="1225396" y="1102342"/>
                </a:lnTo>
                <a:lnTo>
                  <a:pt x="1223163" y="1103618"/>
                </a:lnTo>
                <a:lnTo>
                  <a:pt x="1220930" y="1104575"/>
                </a:lnTo>
                <a:lnTo>
                  <a:pt x="1219017" y="1105213"/>
                </a:lnTo>
                <a:lnTo>
                  <a:pt x="1216784" y="1105850"/>
                </a:lnTo>
                <a:lnTo>
                  <a:pt x="1212000" y="1106488"/>
                </a:lnTo>
                <a:lnTo>
                  <a:pt x="1207854" y="1105850"/>
                </a:lnTo>
                <a:lnTo>
                  <a:pt x="1205622" y="1105213"/>
                </a:lnTo>
                <a:lnTo>
                  <a:pt x="1203389" y="1104575"/>
                </a:lnTo>
                <a:lnTo>
                  <a:pt x="1201475" y="1103618"/>
                </a:lnTo>
                <a:lnTo>
                  <a:pt x="1199243" y="1102342"/>
                </a:lnTo>
                <a:lnTo>
                  <a:pt x="1197329" y="1101066"/>
                </a:lnTo>
                <a:lnTo>
                  <a:pt x="1195735" y="1099472"/>
                </a:lnTo>
                <a:lnTo>
                  <a:pt x="1194140" y="1097558"/>
                </a:lnTo>
                <a:lnTo>
                  <a:pt x="1192864" y="1095963"/>
                </a:lnTo>
                <a:lnTo>
                  <a:pt x="1191588" y="1093731"/>
                </a:lnTo>
                <a:lnTo>
                  <a:pt x="1190632" y="1091817"/>
                </a:lnTo>
                <a:lnTo>
                  <a:pt x="1189356" y="1087352"/>
                </a:lnTo>
                <a:lnTo>
                  <a:pt x="1189037" y="1082887"/>
                </a:lnTo>
                <a:lnTo>
                  <a:pt x="1189356" y="1078741"/>
                </a:lnTo>
                <a:lnTo>
                  <a:pt x="1190632" y="1074276"/>
                </a:lnTo>
                <a:lnTo>
                  <a:pt x="1191588" y="1072043"/>
                </a:lnTo>
                <a:lnTo>
                  <a:pt x="1192864" y="1070130"/>
                </a:lnTo>
                <a:lnTo>
                  <a:pt x="1194140" y="1068535"/>
                </a:lnTo>
                <a:lnTo>
                  <a:pt x="1195735" y="1066621"/>
                </a:lnTo>
                <a:lnTo>
                  <a:pt x="1257289" y="967433"/>
                </a:lnTo>
                <a:lnTo>
                  <a:pt x="1258884" y="965838"/>
                </a:lnTo>
                <a:lnTo>
                  <a:pt x="1261435" y="965200"/>
                </a:lnTo>
                <a:close/>
                <a:moveTo>
                  <a:pt x="346041" y="844550"/>
                </a:moveTo>
                <a:lnTo>
                  <a:pt x="350799" y="844550"/>
                </a:lnTo>
                <a:lnTo>
                  <a:pt x="658851" y="844550"/>
                </a:lnTo>
                <a:lnTo>
                  <a:pt x="663927" y="844550"/>
                </a:lnTo>
                <a:lnTo>
                  <a:pt x="669003" y="845185"/>
                </a:lnTo>
                <a:lnTo>
                  <a:pt x="673762" y="846773"/>
                </a:lnTo>
                <a:lnTo>
                  <a:pt x="678204" y="848043"/>
                </a:lnTo>
                <a:lnTo>
                  <a:pt x="682645" y="850265"/>
                </a:lnTo>
                <a:lnTo>
                  <a:pt x="686452" y="852805"/>
                </a:lnTo>
                <a:lnTo>
                  <a:pt x="690259" y="855345"/>
                </a:lnTo>
                <a:lnTo>
                  <a:pt x="693749" y="858838"/>
                </a:lnTo>
                <a:lnTo>
                  <a:pt x="697239" y="862330"/>
                </a:lnTo>
                <a:lnTo>
                  <a:pt x="699777" y="865823"/>
                </a:lnTo>
                <a:lnTo>
                  <a:pt x="702315" y="869950"/>
                </a:lnTo>
                <a:lnTo>
                  <a:pt x="704218" y="874395"/>
                </a:lnTo>
                <a:lnTo>
                  <a:pt x="705804" y="879158"/>
                </a:lnTo>
                <a:lnTo>
                  <a:pt x="707391" y="883920"/>
                </a:lnTo>
                <a:lnTo>
                  <a:pt x="708025" y="888683"/>
                </a:lnTo>
                <a:lnTo>
                  <a:pt x="708025" y="893763"/>
                </a:lnTo>
                <a:lnTo>
                  <a:pt x="708025" y="898843"/>
                </a:lnTo>
                <a:lnTo>
                  <a:pt x="707391" y="903605"/>
                </a:lnTo>
                <a:lnTo>
                  <a:pt x="705804" y="908368"/>
                </a:lnTo>
                <a:lnTo>
                  <a:pt x="704218" y="912495"/>
                </a:lnTo>
                <a:lnTo>
                  <a:pt x="702315" y="916940"/>
                </a:lnTo>
                <a:lnTo>
                  <a:pt x="699777" y="921068"/>
                </a:lnTo>
                <a:lnTo>
                  <a:pt x="697239" y="924878"/>
                </a:lnTo>
                <a:lnTo>
                  <a:pt x="693749" y="928370"/>
                </a:lnTo>
                <a:lnTo>
                  <a:pt x="690259" y="931545"/>
                </a:lnTo>
                <a:lnTo>
                  <a:pt x="686452" y="934403"/>
                </a:lnTo>
                <a:lnTo>
                  <a:pt x="682645" y="936943"/>
                </a:lnTo>
                <a:lnTo>
                  <a:pt x="678204" y="938848"/>
                </a:lnTo>
                <a:lnTo>
                  <a:pt x="673762" y="940753"/>
                </a:lnTo>
                <a:lnTo>
                  <a:pt x="669003" y="941705"/>
                </a:lnTo>
                <a:lnTo>
                  <a:pt x="663927" y="942658"/>
                </a:lnTo>
                <a:lnTo>
                  <a:pt x="658851" y="942975"/>
                </a:lnTo>
                <a:lnTo>
                  <a:pt x="350799" y="942975"/>
                </a:lnTo>
                <a:lnTo>
                  <a:pt x="346041" y="942658"/>
                </a:lnTo>
                <a:lnTo>
                  <a:pt x="340965" y="941705"/>
                </a:lnTo>
                <a:lnTo>
                  <a:pt x="336206" y="940753"/>
                </a:lnTo>
                <a:lnTo>
                  <a:pt x="331764" y="938848"/>
                </a:lnTo>
                <a:lnTo>
                  <a:pt x="327323" y="936943"/>
                </a:lnTo>
                <a:lnTo>
                  <a:pt x="323516" y="934403"/>
                </a:lnTo>
                <a:lnTo>
                  <a:pt x="319391" y="931545"/>
                </a:lnTo>
                <a:lnTo>
                  <a:pt x="316219" y="928370"/>
                </a:lnTo>
                <a:lnTo>
                  <a:pt x="312729" y="924878"/>
                </a:lnTo>
                <a:lnTo>
                  <a:pt x="309874" y="921068"/>
                </a:lnTo>
                <a:lnTo>
                  <a:pt x="307653" y="916940"/>
                </a:lnTo>
                <a:lnTo>
                  <a:pt x="305432" y="912495"/>
                </a:lnTo>
                <a:lnTo>
                  <a:pt x="303846" y="908368"/>
                </a:lnTo>
                <a:lnTo>
                  <a:pt x="302577" y="903605"/>
                </a:lnTo>
                <a:lnTo>
                  <a:pt x="301943" y="898843"/>
                </a:lnTo>
                <a:lnTo>
                  <a:pt x="301625" y="893763"/>
                </a:lnTo>
                <a:lnTo>
                  <a:pt x="301943" y="888683"/>
                </a:lnTo>
                <a:lnTo>
                  <a:pt x="302577" y="883920"/>
                </a:lnTo>
                <a:lnTo>
                  <a:pt x="303846" y="879158"/>
                </a:lnTo>
                <a:lnTo>
                  <a:pt x="305432" y="874395"/>
                </a:lnTo>
                <a:lnTo>
                  <a:pt x="307336" y="869950"/>
                </a:lnTo>
                <a:lnTo>
                  <a:pt x="309874" y="865823"/>
                </a:lnTo>
                <a:lnTo>
                  <a:pt x="312729" y="862330"/>
                </a:lnTo>
                <a:lnTo>
                  <a:pt x="316219" y="858838"/>
                </a:lnTo>
                <a:lnTo>
                  <a:pt x="319391" y="855345"/>
                </a:lnTo>
                <a:lnTo>
                  <a:pt x="323516" y="852805"/>
                </a:lnTo>
                <a:lnTo>
                  <a:pt x="327323" y="850265"/>
                </a:lnTo>
                <a:lnTo>
                  <a:pt x="331764" y="848043"/>
                </a:lnTo>
                <a:lnTo>
                  <a:pt x="336206" y="846773"/>
                </a:lnTo>
                <a:lnTo>
                  <a:pt x="340965" y="845185"/>
                </a:lnTo>
                <a:lnTo>
                  <a:pt x="346041" y="844550"/>
                </a:lnTo>
                <a:close/>
                <a:moveTo>
                  <a:pt x="344144" y="590550"/>
                </a:moveTo>
                <a:lnTo>
                  <a:pt x="960782" y="590550"/>
                </a:lnTo>
                <a:lnTo>
                  <a:pt x="966812" y="591185"/>
                </a:lnTo>
                <a:lnTo>
                  <a:pt x="973159" y="592138"/>
                </a:lnTo>
                <a:lnTo>
                  <a:pt x="978871" y="593725"/>
                </a:lnTo>
                <a:lnTo>
                  <a:pt x="984584" y="595630"/>
                </a:lnTo>
                <a:lnTo>
                  <a:pt x="990296" y="598488"/>
                </a:lnTo>
                <a:lnTo>
                  <a:pt x="995374" y="601345"/>
                </a:lnTo>
                <a:lnTo>
                  <a:pt x="1000135" y="604838"/>
                </a:lnTo>
                <a:lnTo>
                  <a:pt x="1004260" y="608965"/>
                </a:lnTo>
                <a:lnTo>
                  <a:pt x="1008386" y="613410"/>
                </a:lnTo>
                <a:lnTo>
                  <a:pt x="1011560" y="617855"/>
                </a:lnTo>
                <a:lnTo>
                  <a:pt x="1015051" y="623253"/>
                </a:lnTo>
                <a:lnTo>
                  <a:pt x="1017590" y="628650"/>
                </a:lnTo>
                <a:lnTo>
                  <a:pt x="1019811" y="634048"/>
                </a:lnTo>
                <a:lnTo>
                  <a:pt x="1021081" y="639763"/>
                </a:lnTo>
                <a:lnTo>
                  <a:pt x="1021715" y="646113"/>
                </a:lnTo>
                <a:lnTo>
                  <a:pt x="1022350" y="652145"/>
                </a:lnTo>
                <a:lnTo>
                  <a:pt x="1021715" y="658813"/>
                </a:lnTo>
                <a:lnTo>
                  <a:pt x="1021081" y="664528"/>
                </a:lnTo>
                <a:lnTo>
                  <a:pt x="1019811" y="670878"/>
                </a:lnTo>
                <a:lnTo>
                  <a:pt x="1017590" y="676275"/>
                </a:lnTo>
                <a:lnTo>
                  <a:pt x="1015051" y="681673"/>
                </a:lnTo>
                <a:lnTo>
                  <a:pt x="1011560" y="686753"/>
                </a:lnTo>
                <a:lnTo>
                  <a:pt x="1008386" y="691515"/>
                </a:lnTo>
                <a:lnTo>
                  <a:pt x="1004260" y="695960"/>
                </a:lnTo>
                <a:lnTo>
                  <a:pt x="1000135" y="700088"/>
                </a:lnTo>
                <a:lnTo>
                  <a:pt x="995374" y="703580"/>
                </a:lnTo>
                <a:lnTo>
                  <a:pt x="990296" y="706438"/>
                </a:lnTo>
                <a:lnTo>
                  <a:pt x="984584" y="708978"/>
                </a:lnTo>
                <a:lnTo>
                  <a:pt x="978871" y="711200"/>
                </a:lnTo>
                <a:lnTo>
                  <a:pt x="973159" y="712788"/>
                </a:lnTo>
                <a:lnTo>
                  <a:pt x="966812" y="713740"/>
                </a:lnTo>
                <a:lnTo>
                  <a:pt x="960782" y="714375"/>
                </a:lnTo>
                <a:lnTo>
                  <a:pt x="344144" y="714375"/>
                </a:lnTo>
                <a:lnTo>
                  <a:pt x="338114" y="713740"/>
                </a:lnTo>
                <a:lnTo>
                  <a:pt x="331767" y="712788"/>
                </a:lnTo>
                <a:lnTo>
                  <a:pt x="326054" y="711200"/>
                </a:lnTo>
                <a:lnTo>
                  <a:pt x="320342" y="708978"/>
                </a:lnTo>
                <a:lnTo>
                  <a:pt x="314946" y="706438"/>
                </a:lnTo>
                <a:lnTo>
                  <a:pt x="309869" y="703580"/>
                </a:lnTo>
                <a:lnTo>
                  <a:pt x="305108" y="700088"/>
                </a:lnTo>
                <a:lnTo>
                  <a:pt x="300982" y="695960"/>
                </a:lnTo>
                <a:lnTo>
                  <a:pt x="296857" y="691515"/>
                </a:lnTo>
                <a:lnTo>
                  <a:pt x="293366" y="686753"/>
                </a:lnTo>
                <a:lnTo>
                  <a:pt x="290192" y="681673"/>
                </a:lnTo>
                <a:lnTo>
                  <a:pt x="287653" y="676275"/>
                </a:lnTo>
                <a:lnTo>
                  <a:pt x="285432" y="670878"/>
                </a:lnTo>
                <a:lnTo>
                  <a:pt x="284162" y="664528"/>
                </a:lnTo>
                <a:lnTo>
                  <a:pt x="282893" y="658813"/>
                </a:lnTo>
                <a:lnTo>
                  <a:pt x="282575" y="652145"/>
                </a:lnTo>
                <a:lnTo>
                  <a:pt x="282893" y="646113"/>
                </a:lnTo>
                <a:lnTo>
                  <a:pt x="284162" y="639763"/>
                </a:lnTo>
                <a:lnTo>
                  <a:pt x="285432" y="634048"/>
                </a:lnTo>
                <a:lnTo>
                  <a:pt x="287653" y="628650"/>
                </a:lnTo>
                <a:lnTo>
                  <a:pt x="290192" y="623253"/>
                </a:lnTo>
                <a:lnTo>
                  <a:pt x="293366" y="617855"/>
                </a:lnTo>
                <a:lnTo>
                  <a:pt x="296857" y="613410"/>
                </a:lnTo>
                <a:lnTo>
                  <a:pt x="300982" y="608965"/>
                </a:lnTo>
                <a:lnTo>
                  <a:pt x="305108" y="604838"/>
                </a:lnTo>
                <a:lnTo>
                  <a:pt x="309869" y="601345"/>
                </a:lnTo>
                <a:lnTo>
                  <a:pt x="314946" y="598488"/>
                </a:lnTo>
                <a:lnTo>
                  <a:pt x="320342" y="595630"/>
                </a:lnTo>
                <a:lnTo>
                  <a:pt x="326054" y="593725"/>
                </a:lnTo>
                <a:lnTo>
                  <a:pt x="331767" y="592138"/>
                </a:lnTo>
                <a:lnTo>
                  <a:pt x="338114" y="591185"/>
                </a:lnTo>
                <a:lnTo>
                  <a:pt x="344144" y="590550"/>
                </a:lnTo>
                <a:close/>
                <a:moveTo>
                  <a:pt x="1750865" y="411163"/>
                </a:moveTo>
                <a:lnTo>
                  <a:pt x="1754043" y="411481"/>
                </a:lnTo>
                <a:lnTo>
                  <a:pt x="1757540" y="411798"/>
                </a:lnTo>
                <a:lnTo>
                  <a:pt x="1760718" y="413068"/>
                </a:lnTo>
                <a:lnTo>
                  <a:pt x="1764214" y="414021"/>
                </a:lnTo>
                <a:lnTo>
                  <a:pt x="1767710" y="414973"/>
                </a:lnTo>
                <a:lnTo>
                  <a:pt x="1770889" y="416878"/>
                </a:lnTo>
                <a:lnTo>
                  <a:pt x="1777563" y="421006"/>
                </a:lnTo>
                <a:lnTo>
                  <a:pt x="1784555" y="425768"/>
                </a:lnTo>
                <a:lnTo>
                  <a:pt x="1790912" y="431166"/>
                </a:lnTo>
                <a:lnTo>
                  <a:pt x="1797904" y="437198"/>
                </a:lnTo>
                <a:lnTo>
                  <a:pt x="1812207" y="451486"/>
                </a:lnTo>
                <a:lnTo>
                  <a:pt x="1827145" y="466408"/>
                </a:lnTo>
                <a:lnTo>
                  <a:pt x="1836680" y="476251"/>
                </a:lnTo>
                <a:lnTo>
                  <a:pt x="1851935" y="491173"/>
                </a:lnTo>
                <a:lnTo>
                  <a:pt x="1865920" y="505461"/>
                </a:lnTo>
                <a:lnTo>
                  <a:pt x="1872277" y="512446"/>
                </a:lnTo>
                <a:lnTo>
                  <a:pt x="1877680" y="519431"/>
                </a:lnTo>
                <a:lnTo>
                  <a:pt x="1882447" y="525781"/>
                </a:lnTo>
                <a:lnTo>
                  <a:pt x="1886579" y="532766"/>
                </a:lnTo>
                <a:lnTo>
                  <a:pt x="1888486" y="536258"/>
                </a:lnTo>
                <a:lnTo>
                  <a:pt x="1889439" y="539433"/>
                </a:lnTo>
                <a:lnTo>
                  <a:pt x="1891029" y="542608"/>
                </a:lnTo>
                <a:lnTo>
                  <a:pt x="1891664" y="546101"/>
                </a:lnTo>
                <a:lnTo>
                  <a:pt x="1891982" y="549593"/>
                </a:lnTo>
                <a:lnTo>
                  <a:pt x="1892300" y="552768"/>
                </a:lnTo>
                <a:lnTo>
                  <a:pt x="1892300" y="556261"/>
                </a:lnTo>
                <a:lnTo>
                  <a:pt x="1891664" y="559753"/>
                </a:lnTo>
                <a:lnTo>
                  <a:pt x="1891029" y="562928"/>
                </a:lnTo>
                <a:lnTo>
                  <a:pt x="1889757" y="566738"/>
                </a:lnTo>
                <a:lnTo>
                  <a:pt x="1888486" y="570231"/>
                </a:lnTo>
                <a:lnTo>
                  <a:pt x="1886261" y="574041"/>
                </a:lnTo>
                <a:lnTo>
                  <a:pt x="1884036" y="577533"/>
                </a:lnTo>
                <a:lnTo>
                  <a:pt x="1881176" y="581343"/>
                </a:lnTo>
                <a:lnTo>
                  <a:pt x="1877680" y="585153"/>
                </a:lnTo>
                <a:lnTo>
                  <a:pt x="1874184" y="588963"/>
                </a:lnTo>
                <a:lnTo>
                  <a:pt x="1476895" y="985838"/>
                </a:lnTo>
                <a:lnTo>
                  <a:pt x="1472763" y="989966"/>
                </a:lnTo>
                <a:lnTo>
                  <a:pt x="1468313" y="993458"/>
                </a:lnTo>
                <a:lnTo>
                  <a:pt x="1464182" y="996633"/>
                </a:lnTo>
                <a:lnTo>
                  <a:pt x="1459732" y="999808"/>
                </a:lnTo>
                <a:lnTo>
                  <a:pt x="1455282" y="1002348"/>
                </a:lnTo>
                <a:lnTo>
                  <a:pt x="1450515" y="1004888"/>
                </a:lnTo>
                <a:lnTo>
                  <a:pt x="1446065" y="1007111"/>
                </a:lnTo>
                <a:lnTo>
                  <a:pt x="1440980" y="1009016"/>
                </a:lnTo>
                <a:lnTo>
                  <a:pt x="1436212" y="1010921"/>
                </a:lnTo>
                <a:lnTo>
                  <a:pt x="1431445" y="1012826"/>
                </a:lnTo>
                <a:lnTo>
                  <a:pt x="1426360" y="1013778"/>
                </a:lnTo>
                <a:lnTo>
                  <a:pt x="1421274" y="1015366"/>
                </a:lnTo>
                <a:lnTo>
                  <a:pt x="1416507" y="1016001"/>
                </a:lnTo>
                <a:lnTo>
                  <a:pt x="1411422" y="1016953"/>
                </a:lnTo>
                <a:lnTo>
                  <a:pt x="1406336" y="1017271"/>
                </a:lnTo>
                <a:lnTo>
                  <a:pt x="1401569" y="1017588"/>
                </a:lnTo>
                <a:lnTo>
                  <a:pt x="1396484" y="1017588"/>
                </a:lnTo>
                <a:lnTo>
                  <a:pt x="1391716" y="1017271"/>
                </a:lnTo>
                <a:lnTo>
                  <a:pt x="1386949" y="1016953"/>
                </a:lnTo>
                <a:lnTo>
                  <a:pt x="1382499" y="1015683"/>
                </a:lnTo>
                <a:lnTo>
                  <a:pt x="1377731" y="1015048"/>
                </a:lnTo>
                <a:lnTo>
                  <a:pt x="1373282" y="1013461"/>
                </a:lnTo>
                <a:lnTo>
                  <a:pt x="1368832" y="1012191"/>
                </a:lnTo>
                <a:lnTo>
                  <a:pt x="1364700" y="1010286"/>
                </a:lnTo>
                <a:lnTo>
                  <a:pt x="1360886" y="1008063"/>
                </a:lnTo>
                <a:lnTo>
                  <a:pt x="1357072" y="1005523"/>
                </a:lnTo>
                <a:lnTo>
                  <a:pt x="1353576" y="1002983"/>
                </a:lnTo>
                <a:lnTo>
                  <a:pt x="1350080" y="1000126"/>
                </a:lnTo>
                <a:lnTo>
                  <a:pt x="1347220" y="996633"/>
                </a:lnTo>
                <a:lnTo>
                  <a:pt x="1344359" y="993458"/>
                </a:lnTo>
                <a:lnTo>
                  <a:pt x="1341817" y="989331"/>
                </a:lnTo>
                <a:lnTo>
                  <a:pt x="1339274" y="985521"/>
                </a:lnTo>
                <a:lnTo>
                  <a:pt x="1337367" y="981076"/>
                </a:lnTo>
                <a:lnTo>
                  <a:pt x="1335778" y="976313"/>
                </a:lnTo>
                <a:lnTo>
                  <a:pt x="1326561" y="967106"/>
                </a:lnTo>
                <a:lnTo>
                  <a:pt x="1322111" y="965518"/>
                </a:lnTo>
                <a:lnTo>
                  <a:pt x="1317979" y="963296"/>
                </a:lnTo>
                <a:lnTo>
                  <a:pt x="1314165" y="961073"/>
                </a:lnTo>
                <a:lnTo>
                  <a:pt x="1310351" y="958851"/>
                </a:lnTo>
                <a:lnTo>
                  <a:pt x="1307173" y="956311"/>
                </a:lnTo>
                <a:lnTo>
                  <a:pt x="1303995" y="953453"/>
                </a:lnTo>
                <a:lnTo>
                  <a:pt x="1301134" y="950913"/>
                </a:lnTo>
                <a:lnTo>
                  <a:pt x="1298274" y="948056"/>
                </a:lnTo>
                <a:lnTo>
                  <a:pt x="1295731" y="944563"/>
                </a:lnTo>
                <a:lnTo>
                  <a:pt x="1293824" y="941706"/>
                </a:lnTo>
                <a:lnTo>
                  <a:pt x="1291599" y="938531"/>
                </a:lnTo>
                <a:lnTo>
                  <a:pt x="1289692" y="935038"/>
                </a:lnTo>
                <a:lnTo>
                  <a:pt x="1288103" y="931546"/>
                </a:lnTo>
                <a:lnTo>
                  <a:pt x="1286832" y="928371"/>
                </a:lnTo>
                <a:lnTo>
                  <a:pt x="1284607" y="921068"/>
                </a:lnTo>
                <a:lnTo>
                  <a:pt x="1283336" y="913448"/>
                </a:lnTo>
                <a:lnTo>
                  <a:pt x="1282700" y="905511"/>
                </a:lnTo>
                <a:lnTo>
                  <a:pt x="1283018" y="897573"/>
                </a:lnTo>
                <a:lnTo>
                  <a:pt x="1283971" y="889953"/>
                </a:lnTo>
                <a:lnTo>
                  <a:pt x="1285560" y="882016"/>
                </a:lnTo>
                <a:lnTo>
                  <a:pt x="1287785" y="874078"/>
                </a:lnTo>
                <a:lnTo>
                  <a:pt x="1290646" y="866141"/>
                </a:lnTo>
                <a:lnTo>
                  <a:pt x="1294142" y="858521"/>
                </a:lnTo>
                <a:lnTo>
                  <a:pt x="1298909" y="849948"/>
                </a:lnTo>
                <a:lnTo>
                  <a:pt x="1304313" y="841376"/>
                </a:lnTo>
                <a:lnTo>
                  <a:pt x="1310351" y="833756"/>
                </a:lnTo>
                <a:lnTo>
                  <a:pt x="1317026" y="826136"/>
                </a:lnTo>
                <a:lnTo>
                  <a:pt x="1714315" y="429261"/>
                </a:lnTo>
                <a:lnTo>
                  <a:pt x="1718446" y="425768"/>
                </a:lnTo>
                <a:lnTo>
                  <a:pt x="1721943" y="422276"/>
                </a:lnTo>
                <a:lnTo>
                  <a:pt x="1726074" y="419736"/>
                </a:lnTo>
                <a:lnTo>
                  <a:pt x="1729571" y="417196"/>
                </a:lnTo>
                <a:lnTo>
                  <a:pt x="1733384" y="415608"/>
                </a:lnTo>
                <a:lnTo>
                  <a:pt x="1736881" y="414021"/>
                </a:lnTo>
                <a:lnTo>
                  <a:pt x="1740377" y="412433"/>
                </a:lnTo>
                <a:lnTo>
                  <a:pt x="1743873" y="411798"/>
                </a:lnTo>
                <a:lnTo>
                  <a:pt x="1747051" y="411481"/>
                </a:lnTo>
                <a:lnTo>
                  <a:pt x="1750865" y="411163"/>
                </a:lnTo>
                <a:close/>
                <a:moveTo>
                  <a:pt x="198373" y="319088"/>
                </a:moveTo>
                <a:lnTo>
                  <a:pt x="1557783" y="319088"/>
                </a:lnTo>
                <a:lnTo>
                  <a:pt x="1453042" y="423822"/>
                </a:lnTo>
                <a:lnTo>
                  <a:pt x="315492" y="423822"/>
                </a:lnTo>
                <a:lnTo>
                  <a:pt x="305336" y="424140"/>
                </a:lnTo>
                <a:lnTo>
                  <a:pt x="295179" y="424774"/>
                </a:lnTo>
                <a:lnTo>
                  <a:pt x="285340" y="426361"/>
                </a:lnTo>
                <a:lnTo>
                  <a:pt x="275500" y="427631"/>
                </a:lnTo>
                <a:lnTo>
                  <a:pt x="265979" y="429852"/>
                </a:lnTo>
                <a:lnTo>
                  <a:pt x="256457" y="433026"/>
                </a:lnTo>
                <a:lnTo>
                  <a:pt x="247570" y="435882"/>
                </a:lnTo>
                <a:lnTo>
                  <a:pt x="238365" y="439374"/>
                </a:lnTo>
                <a:lnTo>
                  <a:pt x="229478" y="443499"/>
                </a:lnTo>
                <a:lnTo>
                  <a:pt x="221226" y="447943"/>
                </a:lnTo>
                <a:lnTo>
                  <a:pt x="212973" y="452703"/>
                </a:lnTo>
                <a:lnTo>
                  <a:pt x="204721" y="457781"/>
                </a:lnTo>
                <a:lnTo>
                  <a:pt x="196786" y="463494"/>
                </a:lnTo>
                <a:lnTo>
                  <a:pt x="189486" y="469207"/>
                </a:lnTo>
                <a:lnTo>
                  <a:pt x="182186" y="475554"/>
                </a:lnTo>
                <a:lnTo>
                  <a:pt x="175203" y="481902"/>
                </a:lnTo>
                <a:lnTo>
                  <a:pt x="168855" y="488884"/>
                </a:lnTo>
                <a:lnTo>
                  <a:pt x="162507" y="496184"/>
                </a:lnTo>
                <a:lnTo>
                  <a:pt x="156794" y="503483"/>
                </a:lnTo>
                <a:lnTo>
                  <a:pt x="151398" y="511100"/>
                </a:lnTo>
                <a:lnTo>
                  <a:pt x="145685" y="519670"/>
                </a:lnTo>
                <a:lnTo>
                  <a:pt x="140924" y="527604"/>
                </a:lnTo>
                <a:lnTo>
                  <a:pt x="136798" y="536490"/>
                </a:lnTo>
                <a:lnTo>
                  <a:pt x="132672" y="545060"/>
                </a:lnTo>
                <a:lnTo>
                  <a:pt x="129498" y="554263"/>
                </a:lnTo>
                <a:lnTo>
                  <a:pt x="126007" y="563150"/>
                </a:lnTo>
                <a:lnTo>
                  <a:pt x="123468" y="572671"/>
                </a:lnTo>
                <a:lnTo>
                  <a:pt x="121246" y="582193"/>
                </a:lnTo>
                <a:lnTo>
                  <a:pt x="119659" y="592031"/>
                </a:lnTo>
                <a:lnTo>
                  <a:pt x="118072" y="601870"/>
                </a:lnTo>
                <a:lnTo>
                  <a:pt x="117437" y="612026"/>
                </a:lnTo>
                <a:lnTo>
                  <a:pt x="117437" y="622182"/>
                </a:lnTo>
                <a:lnTo>
                  <a:pt x="117437" y="1633658"/>
                </a:lnTo>
                <a:lnTo>
                  <a:pt x="117437" y="1643814"/>
                </a:lnTo>
                <a:lnTo>
                  <a:pt x="118072" y="1653970"/>
                </a:lnTo>
                <a:lnTo>
                  <a:pt x="119659" y="1663808"/>
                </a:lnTo>
                <a:lnTo>
                  <a:pt x="121246" y="1673647"/>
                </a:lnTo>
                <a:lnTo>
                  <a:pt x="123468" y="1683168"/>
                </a:lnTo>
                <a:lnTo>
                  <a:pt x="126007" y="1692689"/>
                </a:lnTo>
                <a:lnTo>
                  <a:pt x="129498" y="1701576"/>
                </a:lnTo>
                <a:lnTo>
                  <a:pt x="132672" y="1710780"/>
                </a:lnTo>
                <a:lnTo>
                  <a:pt x="136798" y="1719666"/>
                </a:lnTo>
                <a:lnTo>
                  <a:pt x="140924" y="1728235"/>
                </a:lnTo>
                <a:lnTo>
                  <a:pt x="145685" y="1736170"/>
                </a:lnTo>
                <a:lnTo>
                  <a:pt x="151398" y="1744739"/>
                </a:lnTo>
                <a:lnTo>
                  <a:pt x="156794" y="1752356"/>
                </a:lnTo>
                <a:lnTo>
                  <a:pt x="162507" y="1759656"/>
                </a:lnTo>
                <a:lnTo>
                  <a:pt x="168855" y="1766955"/>
                </a:lnTo>
                <a:lnTo>
                  <a:pt x="175203" y="1773938"/>
                </a:lnTo>
                <a:lnTo>
                  <a:pt x="182186" y="1780285"/>
                </a:lnTo>
                <a:lnTo>
                  <a:pt x="189486" y="1786633"/>
                </a:lnTo>
                <a:lnTo>
                  <a:pt x="196786" y="1792345"/>
                </a:lnTo>
                <a:lnTo>
                  <a:pt x="204721" y="1798375"/>
                </a:lnTo>
                <a:lnTo>
                  <a:pt x="212973" y="1803453"/>
                </a:lnTo>
                <a:lnTo>
                  <a:pt x="221226" y="1808214"/>
                </a:lnTo>
                <a:lnTo>
                  <a:pt x="229478" y="1812340"/>
                </a:lnTo>
                <a:lnTo>
                  <a:pt x="238365" y="1816466"/>
                </a:lnTo>
                <a:lnTo>
                  <a:pt x="247570" y="1819640"/>
                </a:lnTo>
                <a:lnTo>
                  <a:pt x="256457" y="1823131"/>
                </a:lnTo>
                <a:lnTo>
                  <a:pt x="265979" y="1825670"/>
                </a:lnTo>
                <a:lnTo>
                  <a:pt x="275500" y="1827891"/>
                </a:lnTo>
                <a:lnTo>
                  <a:pt x="285340" y="1829478"/>
                </a:lnTo>
                <a:lnTo>
                  <a:pt x="295179" y="1831065"/>
                </a:lnTo>
                <a:lnTo>
                  <a:pt x="305336" y="1831700"/>
                </a:lnTo>
                <a:lnTo>
                  <a:pt x="315492" y="1831700"/>
                </a:lnTo>
                <a:lnTo>
                  <a:pt x="1632371" y="1831700"/>
                </a:lnTo>
                <a:lnTo>
                  <a:pt x="1642527" y="1831700"/>
                </a:lnTo>
                <a:lnTo>
                  <a:pt x="1652367" y="1831065"/>
                </a:lnTo>
                <a:lnTo>
                  <a:pt x="1662523" y="1829478"/>
                </a:lnTo>
                <a:lnTo>
                  <a:pt x="1672045" y="1827891"/>
                </a:lnTo>
                <a:lnTo>
                  <a:pt x="1681885" y="1825670"/>
                </a:lnTo>
                <a:lnTo>
                  <a:pt x="1691089" y="1823131"/>
                </a:lnTo>
                <a:lnTo>
                  <a:pt x="1700611" y="1819640"/>
                </a:lnTo>
                <a:lnTo>
                  <a:pt x="1709181" y="1816466"/>
                </a:lnTo>
                <a:lnTo>
                  <a:pt x="1718385" y="1812340"/>
                </a:lnTo>
                <a:lnTo>
                  <a:pt x="1726637" y="1808214"/>
                </a:lnTo>
                <a:lnTo>
                  <a:pt x="1735207" y="1803453"/>
                </a:lnTo>
                <a:lnTo>
                  <a:pt x="1743142" y="1798375"/>
                </a:lnTo>
                <a:lnTo>
                  <a:pt x="1750760" y="1792345"/>
                </a:lnTo>
                <a:lnTo>
                  <a:pt x="1758377" y="1786633"/>
                </a:lnTo>
                <a:lnTo>
                  <a:pt x="1765677" y="1780285"/>
                </a:lnTo>
                <a:lnTo>
                  <a:pt x="1772660" y="1773938"/>
                </a:lnTo>
                <a:lnTo>
                  <a:pt x="1779325" y="1766955"/>
                </a:lnTo>
                <a:lnTo>
                  <a:pt x="1785356" y="1759973"/>
                </a:lnTo>
                <a:lnTo>
                  <a:pt x="1791069" y="1752356"/>
                </a:lnTo>
                <a:lnTo>
                  <a:pt x="1796782" y="1744739"/>
                </a:lnTo>
                <a:lnTo>
                  <a:pt x="1801861" y="1736805"/>
                </a:lnTo>
                <a:lnTo>
                  <a:pt x="1806621" y="1728235"/>
                </a:lnTo>
                <a:lnTo>
                  <a:pt x="1810748" y="1719666"/>
                </a:lnTo>
                <a:lnTo>
                  <a:pt x="1814874" y="1710780"/>
                </a:lnTo>
                <a:lnTo>
                  <a:pt x="1818683" y="1702211"/>
                </a:lnTo>
                <a:lnTo>
                  <a:pt x="1821857" y="1692689"/>
                </a:lnTo>
                <a:lnTo>
                  <a:pt x="1824396" y="1683168"/>
                </a:lnTo>
                <a:lnTo>
                  <a:pt x="1826617" y="1673647"/>
                </a:lnTo>
                <a:lnTo>
                  <a:pt x="1828522" y="1663808"/>
                </a:lnTo>
                <a:lnTo>
                  <a:pt x="1829474" y="1653970"/>
                </a:lnTo>
                <a:lnTo>
                  <a:pt x="1830109" y="1643814"/>
                </a:lnTo>
                <a:lnTo>
                  <a:pt x="1830426" y="1633658"/>
                </a:lnTo>
                <a:lnTo>
                  <a:pt x="1830426" y="1113162"/>
                </a:lnTo>
                <a:lnTo>
                  <a:pt x="1830426" y="773570"/>
                </a:lnTo>
                <a:lnTo>
                  <a:pt x="1947863" y="656458"/>
                </a:lnTo>
                <a:lnTo>
                  <a:pt x="1947863" y="1738391"/>
                </a:lnTo>
                <a:lnTo>
                  <a:pt x="1947546" y="1748865"/>
                </a:lnTo>
                <a:lnTo>
                  <a:pt x="1946911" y="1758704"/>
                </a:lnTo>
                <a:lnTo>
                  <a:pt x="1945324" y="1768860"/>
                </a:lnTo>
                <a:lnTo>
                  <a:pt x="1943419" y="1778063"/>
                </a:lnTo>
                <a:lnTo>
                  <a:pt x="1941198" y="1787902"/>
                </a:lnTo>
                <a:lnTo>
                  <a:pt x="1938659" y="1797423"/>
                </a:lnTo>
                <a:lnTo>
                  <a:pt x="1935802" y="1806627"/>
                </a:lnTo>
                <a:lnTo>
                  <a:pt x="1932311" y="1815831"/>
                </a:lnTo>
                <a:lnTo>
                  <a:pt x="1928184" y="1824400"/>
                </a:lnTo>
                <a:lnTo>
                  <a:pt x="1923741" y="1832969"/>
                </a:lnTo>
                <a:lnTo>
                  <a:pt x="1918980" y="1841221"/>
                </a:lnTo>
                <a:lnTo>
                  <a:pt x="1913902" y="1849156"/>
                </a:lnTo>
                <a:lnTo>
                  <a:pt x="1908188" y="1856773"/>
                </a:lnTo>
                <a:lnTo>
                  <a:pt x="1902475" y="1864707"/>
                </a:lnTo>
                <a:lnTo>
                  <a:pt x="1896127" y="1871689"/>
                </a:lnTo>
                <a:lnTo>
                  <a:pt x="1889462" y="1878671"/>
                </a:lnTo>
                <a:lnTo>
                  <a:pt x="1882797" y="1885336"/>
                </a:lnTo>
                <a:lnTo>
                  <a:pt x="1875497" y="1891366"/>
                </a:lnTo>
                <a:lnTo>
                  <a:pt x="1868197" y="1897397"/>
                </a:lnTo>
                <a:lnTo>
                  <a:pt x="1860579" y="1902792"/>
                </a:lnTo>
                <a:lnTo>
                  <a:pt x="1852327" y="1907870"/>
                </a:lnTo>
                <a:lnTo>
                  <a:pt x="1844074" y="1912631"/>
                </a:lnTo>
                <a:lnTo>
                  <a:pt x="1835187" y="1917074"/>
                </a:lnTo>
                <a:lnTo>
                  <a:pt x="1826617" y="1920882"/>
                </a:lnTo>
                <a:lnTo>
                  <a:pt x="1817413" y="1924691"/>
                </a:lnTo>
                <a:lnTo>
                  <a:pt x="1808209" y="1927865"/>
                </a:lnTo>
                <a:lnTo>
                  <a:pt x="1799004" y="1930404"/>
                </a:lnTo>
                <a:lnTo>
                  <a:pt x="1789482" y="1932625"/>
                </a:lnTo>
                <a:lnTo>
                  <a:pt x="1779643" y="1934530"/>
                </a:lnTo>
                <a:lnTo>
                  <a:pt x="1769803" y="1935482"/>
                </a:lnTo>
                <a:lnTo>
                  <a:pt x="1759647" y="1936434"/>
                </a:lnTo>
                <a:lnTo>
                  <a:pt x="1749173" y="1936751"/>
                </a:lnTo>
                <a:lnTo>
                  <a:pt x="198373" y="1936751"/>
                </a:lnTo>
                <a:lnTo>
                  <a:pt x="188216" y="1936434"/>
                </a:lnTo>
                <a:lnTo>
                  <a:pt x="178377" y="1935482"/>
                </a:lnTo>
                <a:lnTo>
                  <a:pt x="168538" y="1934530"/>
                </a:lnTo>
                <a:lnTo>
                  <a:pt x="158699" y="1932625"/>
                </a:lnTo>
                <a:lnTo>
                  <a:pt x="148859" y="1930404"/>
                </a:lnTo>
                <a:lnTo>
                  <a:pt x="139655" y="1927865"/>
                </a:lnTo>
                <a:lnTo>
                  <a:pt x="130133" y="1924691"/>
                </a:lnTo>
                <a:lnTo>
                  <a:pt x="121246" y="1920882"/>
                </a:lnTo>
                <a:lnTo>
                  <a:pt x="112359" y="1917074"/>
                </a:lnTo>
                <a:lnTo>
                  <a:pt x="103789" y="1912631"/>
                </a:lnTo>
                <a:lnTo>
                  <a:pt x="95537" y="1907870"/>
                </a:lnTo>
                <a:lnTo>
                  <a:pt x="87602" y="1902792"/>
                </a:lnTo>
                <a:lnTo>
                  <a:pt x="79984" y="1897397"/>
                </a:lnTo>
                <a:lnTo>
                  <a:pt x="72049" y="1891366"/>
                </a:lnTo>
                <a:lnTo>
                  <a:pt x="65067" y="1885336"/>
                </a:lnTo>
                <a:lnTo>
                  <a:pt x="58084" y="1878671"/>
                </a:lnTo>
                <a:lnTo>
                  <a:pt x="51418" y="1871689"/>
                </a:lnTo>
                <a:lnTo>
                  <a:pt x="45388" y="1864707"/>
                </a:lnTo>
                <a:lnTo>
                  <a:pt x="39357" y="1856773"/>
                </a:lnTo>
                <a:lnTo>
                  <a:pt x="33962" y="1849156"/>
                </a:lnTo>
                <a:lnTo>
                  <a:pt x="28883" y="1841221"/>
                </a:lnTo>
                <a:lnTo>
                  <a:pt x="24122" y="1832969"/>
                </a:lnTo>
                <a:lnTo>
                  <a:pt x="19679" y="1824400"/>
                </a:lnTo>
                <a:lnTo>
                  <a:pt x="15870" y="1815831"/>
                </a:lnTo>
                <a:lnTo>
                  <a:pt x="12061" y="1806627"/>
                </a:lnTo>
                <a:lnTo>
                  <a:pt x="8887" y="1797423"/>
                </a:lnTo>
                <a:lnTo>
                  <a:pt x="6348" y="1787902"/>
                </a:lnTo>
                <a:lnTo>
                  <a:pt x="4126" y="1778063"/>
                </a:lnTo>
                <a:lnTo>
                  <a:pt x="2222" y="1768860"/>
                </a:lnTo>
                <a:lnTo>
                  <a:pt x="1270" y="1758704"/>
                </a:lnTo>
                <a:lnTo>
                  <a:pt x="318" y="1748865"/>
                </a:lnTo>
                <a:lnTo>
                  <a:pt x="0" y="1738391"/>
                </a:lnTo>
                <a:lnTo>
                  <a:pt x="0" y="517448"/>
                </a:lnTo>
                <a:lnTo>
                  <a:pt x="318" y="507292"/>
                </a:lnTo>
                <a:lnTo>
                  <a:pt x="1270" y="497453"/>
                </a:lnTo>
                <a:lnTo>
                  <a:pt x="2222" y="487297"/>
                </a:lnTo>
                <a:lnTo>
                  <a:pt x="4126" y="477776"/>
                </a:lnTo>
                <a:lnTo>
                  <a:pt x="6348" y="467937"/>
                </a:lnTo>
                <a:lnTo>
                  <a:pt x="8887" y="458416"/>
                </a:lnTo>
                <a:lnTo>
                  <a:pt x="12061" y="449212"/>
                </a:lnTo>
                <a:lnTo>
                  <a:pt x="15870" y="440008"/>
                </a:lnTo>
                <a:lnTo>
                  <a:pt x="19679" y="431439"/>
                </a:lnTo>
                <a:lnTo>
                  <a:pt x="24122" y="423187"/>
                </a:lnTo>
                <a:lnTo>
                  <a:pt x="28883" y="414618"/>
                </a:lnTo>
                <a:lnTo>
                  <a:pt x="33962" y="406684"/>
                </a:lnTo>
                <a:lnTo>
                  <a:pt x="39357" y="399067"/>
                </a:lnTo>
                <a:lnTo>
                  <a:pt x="45388" y="391450"/>
                </a:lnTo>
                <a:lnTo>
                  <a:pt x="51418" y="384150"/>
                </a:lnTo>
                <a:lnTo>
                  <a:pt x="58084" y="377168"/>
                </a:lnTo>
                <a:lnTo>
                  <a:pt x="65067" y="370503"/>
                </a:lnTo>
                <a:lnTo>
                  <a:pt x="72049" y="364473"/>
                </a:lnTo>
                <a:lnTo>
                  <a:pt x="79984" y="358443"/>
                </a:lnTo>
                <a:lnTo>
                  <a:pt x="87602" y="353047"/>
                </a:lnTo>
                <a:lnTo>
                  <a:pt x="95537" y="347969"/>
                </a:lnTo>
                <a:lnTo>
                  <a:pt x="103789" y="343209"/>
                </a:lnTo>
                <a:lnTo>
                  <a:pt x="112359" y="338766"/>
                </a:lnTo>
                <a:lnTo>
                  <a:pt x="121246" y="334957"/>
                </a:lnTo>
                <a:lnTo>
                  <a:pt x="130133" y="331149"/>
                </a:lnTo>
                <a:lnTo>
                  <a:pt x="139655" y="328292"/>
                </a:lnTo>
                <a:lnTo>
                  <a:pt x="148859" y="325436"/>
                </a:lnTo>
                <a:lnTo>
                  <a:pt x="158699" y="323214"/>
                </a:lnTo>
                <a:lnTo>
                  <a:pt x="168538" y="321310"/>
                </a:lnTo>
                <a:lnTo>
                  <a:pt x="178377" y="320358"/>
                </a:lnTo>
                <a:lnTo>
                  <a:pt x="188216" y="319723"/>
                </a:lnTo>
                <a:lnTo>
                  <a:pt x="198373" y="319088"/>
                </a:lnTo>
                <a:close/>
                <a:moveTo>
                  <a:pt x="2076641" y="106363"/>
                </a:moveTo>
                <a:lnTo>
                  <a:pt x="2082030" y="106363"/>
                </a:lnTo>
                <a:lnTo>
                  <a:pt x="2087102" y="106363"/>
                </a:lnTo>
                <a:lnTo>
                  <a:pt x="2092174" y="106679"/>
                </a:lnTo>
                <a:lnTo>
                  <a:pt x="2097246" y="107313"/>
                </a:lnTo>
                <a:lnTo>
                  <a:pt x="2102318" y="108263"/>
                </a:lnTo>
                <a:lnTo>
                  <a:pt x="2107390" y="109213"/>
                </a:lnTo>
                <a:lnTo>
                  <a:pt x="2112145" y="110797"/>
                </a:lnTo>
                <a:lnTo>
                  <a:pt x="2117217" y="112064"/>
                </a:lnTo>
                <a:lnTo>
                  <a:pt x="2121972" y="113965"/>
                </a:lnTo>
                <a:lnTo>
                  <a:pt x="2126727" y="116182"/>
                </a:lnTo>
                <a:lnTo>
                  <a:pt x="2131482" y="118399"/>
                </a:lnTo>
                <a:lnTo>
                  <a:pt x="2136237" y="120933"/>
                </a:lnTo>
                <a:lnTo>
                  <a:pt x="2140358" y="123784"/>
                </a:lnTo>
                <a:lnTo>
                  <a:pt x="2144796" y="126634"/>
                </a:lnTo>
                <a:lnTo>
                  <a:pt x="2148916" y="130119"/>
                </a:lnTo>
                <a:lnTo>
                  <a:pt x="2153354" y="133603"/>
                </a:lnTo>
                <a:lnTo>
                  <a:pt x="2157158" y="137087"/>
                </a:lnTo>
                <a:lnTo>
                  <a:pt x="2166351" y="146589"/>
                </a:lnTo>
                <a:lnTo>
                  <a:pt x="2169838" y="150707"/>
                </a:lnTo>
                <a:lnTo>
                  <a:pt x="2173642" y="154825"/>
                </a:lnTo>
                <a:lnTo>
                  <a:pt x="2176812" y="158626"/>
                </a:lnTo>
                <a:lnTo>
                  <a:pt x="2179665" y="163060"/>
                </a:lnTo>
                <a:lnTo>
                  <a:pt x="2182835" y="167811"/>
                </a:lnTo>
                <a:lnTo>
                  <a:pt x="2185371" y="172246"/>
                </a:lnTo>
                <a:lnTo>
                  <a:pt x="2187273" y="176997"/>
                </a:lnTo>
                <a:lnTo>
                  <a:pt x="2189492" y="181748"/>
                </a:lnTo>
                <a:lnTo>
                  <a:pt x="2191394" y="186183"/>
                </a:lnTo>
                <a:lnTo>
                  <a:pt x="2192979" y="191567"/>
                </a:lnTo>
                <a:lnTo>
                  <a:pt x="2194247" y="196002"/>
                </a:lnTo>
                <a:lnTo>
                  <a:pt x="2195515" y="201387"/>
                </a:lnTo>
                <a:lnTo>
                  <a:pt x="2196149" y="206454"/>
                </a:lnTo>
                <a:lnTo>
                  <a:pt x="2196783" y="211522"/>
                </a:lnTo>
                <a:lnTo>
                  <a:pt x="2197100" y="216590"/>
                </a:lnTo>
                <a:lnTo>
                  <a:pt x="2197100" y="221658"/>
                </a:lnTo>
                <a:lnTo>
                  <a:pt x="2197100" y="226726"/>
                </a:lnTo>
                <a:lnTo>
                  <a:pt x="2196783" y="231794"/>
                </a:lnTo>
                <a:lnTo>
                  <a:pt x="2196149" y="236862"/>
                </a:lnTo>
                <a:lnTo>
                  <a:pt x="2195515" y="241613"/>
                </a:lnTo>
                <a:lnTo>
                  <a:pt x="2194247" y="246681"/>
                </a:lnTo>
                <a:lnTo>
                  <a:pt x="2192979" y="251749"/>
                </a:lnTo>
                <a:lnTo>
                  <a:pt x="2191394" y="256500"/>
                </a:lnTo>
                <a:lnTo>
                  <a:pt x="2189492" y="261251"/>
                </a:lnTo>
                <a:lnTo>
                  <a:pt x="2187273" y="266319"/>
                </a:lnTo>
                <a:lnTo>
                  <a:pt x="2185371" y="270754"/>
                </a:lnTo>
                <a:lnTo>
                  <a:pt x="2182835" y="275505"/>
                </a:lnTo>
                <a:lnTo>
                  <a:pt x="2179665" y="279623"/>
                </a:lnTo>
                <a:lnTo>
                  <a:pt x="2176812" y="284057"/>
                </a:lnTo>
                <a:lnTo>
                  <a:pt x="2173642" y="288492"/>
                </a:lnTo>
                <a:lnTo>
                  <a:pt x="2169838" y="292609"/>
                </a:lnTo>
                <a:lnTo>
                  <a:pt x="2166351" y="296410"/>
                </a:lnTo>
                <a:lnTo>
                  <a:pt x="1970764" y="491843"/>
                </a:lnTo>
                <a:lnTo>
                  <a:pt x="1967277" y="495010"/>
                </a:lnTo>
                <a:lnTo>
                  <a:pt x="1963473" y="498178"/>
                </a:lnTo>
                <a:lnTo>
                  <a:pt x="1959986" y="500712"/>
                </a:lnTo>
                <a:lnTo>
                  <a:pt x="1956816" y="502612"/>
                </a:lnTo>
                <a:lnTo>
                  <a:pt x="1953329" y="504513"/>
                </a:lnTo>
                <a:lnTo>
                  <a:pt x="1950476" y="505463"/>
                </a:lnTo>
                <a:lnTo>
                  <a:pt x="1947623" y="505780"/>
                </a:lnTo>
                <a:lnTo>
                  <a:pt x="1944771" y="506413"/>
                </a:lnTo>
                <a:lnTo>
                  <a:pt x="1941918" y="505780"/>
                </a:lnTo>
                <a:lnTo>
                  <a:pt x="1939382" y="505463"/>
                </a:lnTo>
                <a:lnTo>
                  <a:pt x="1936846" y="504513"/>
                </a:lnTo>
                <a:lnTo>
                  <a:pt x="1933993" y="502929"/>
                </a:lnTo>
                <a:lnTo>
                  <a:pt x="1931457" y="501662"/>
                </a:lnTo>
                <a:lnTo>
                  <a:pt x="1928921" y="499445"/>
                </a:lnTo>
                <a:lnTo>
                  <a:pt x="1924166" y="494694"/>
                </a:lnTo>
                <a:lnTo>
                  <a:pt x="1919094" y="489309"/>
                </a:lnTo>
                <a:lnTo>
                  <a:pt x="1914022" y="482657"/>
                </a:lnTo>
                <a:lnTo>
                  <a:pt x="1903561" y="467770"/>
                </a:lnTo>
                <a:lnTo>
                  <a:pt x="1897855" y="459852"/>
                </a:lnTo>
                <a:lnTo>
                  <a:pt x="1891515" y="451616"/>
                </a:lnTo>
                <a:lnTo>
                  <a:pt x="1884541" y="443698"/>
                </a:lnTo>
                <a:lnTo>
                  <a:pt x="1877250" y="435779"/>
                </a:lnTo>
                <a:lnTo>
                  <a:pt x="1868057" y="426277"/>
                </a:lnTo>
                <a:lnTo>
                  <a:pt x="1859815" y="418991"/>
                </a:lnTo>
                <a:lnTo>
                  <a:pt x="1851890" y="412023"/>
                </a:lnTo>
                <a:lnTo>
                  <a:pt x="1843966" y="406005"/>
                </a:lnTo>
                <a:lnTo>
                  <a:pt x="1836041" y="399987"/>
                </a:lnTo>
                <a:lnTo>
                  <a:pt x="1820825" y="389217"/>
                </a:lnTo>
                <a:lnTo>
                  <a:pt x="1814485" y="384466"/>
                </a:lnTo>
                <a:lnTo>
                  <a:pt x="1808462" y="379398"/>
                </a:lnTo>
                <a:lnTo>
                  <a:pt x="1804024" y="374647"/>
                </a:lnTo>
                <a:lnTo>
                  <a:pt x="1802122" y="372113"/>
                </a:lnTo>
                <a:lnTo>
                  <a:pt x="1800220" y="369579"/>
                </a:lnTo>
                <a:lnTo>
                  <a:pt x="1798635" y="367045"/>
                </a:lnTo>
                <a:lnTo>
                  <a:pt x="1798001" y="364511"/>
                </a:lnTo>
                <a:lnTo>
                  <a:pt x="1797367" y="361660"/>
                </a:lnTo>
                <a:lnTo>
                  <a:pt x="1797050" y="359126"/>
                </a:lnTo>
                <a:lnTo>
                  <a:pt x="1797367" y="355959"/>
                </a:lnTo>
                <a:lnTo>
                  <a:pt x="1797684" y="353108"/>
                </a:lnTo>
                <a:lnTo>
                  <a:pt x="1798635" y="349941"/>
                </a:lnTo>
                <a:lnTo>
                  <a:pt x="1800220" y="346773"/>
                </a:lnTo>
                <a:lnTo>
                  <a:pt x="1802439" y="343289"/>
                </a:lnTo>
                <a:lnTo>
                  <a:pt x="1804975" y="340122"/>
                </a:lnTo>
                <a:lnTo>
                  <a:pt x="1807828" y="336637"/>
                </a:lnTo>
                <a:lnTo>
                  <a:pt x="1811632" y="332520"/>
                </a:lnTo>
                <a:lnTo>
                  <a:pt x="2006902" y="137087"/>
                </a:lnTo>
                <a:lnTo>
                  <a:pt x="2011023" y="133603"/>
                </a:lnTo>
                <a:lnTo>
                  <a:pt x="2014827" y="130119"/>
                </a:lnTo>
                <a:lnTo>
                  <a:pt x="2019265" y="126634"/>
                </a:lnTo>
                <a:lnTo>
                  <a:pt x="2023703" y="123784"/>
                </a:lnTo>
                <a:lnTo>
                  <a:pt x="2028141" y="120933"/>
                </a:lnTo>
                <a:lnTo>
                  <a:pt x="2032896" y="118399"/>
                </a:lnTo>
                <a:lnTo>
                  <a:pt x="2037017" y="116182"/>
                </a:lnTo>
                <a:lnTo>
                  <a:pt x="2041772" y="113965"/>
                </a:lnTo>
                <a:lnTo>
                  <a:pt x="2046843" y="112064"/>
                </a:lnTo>
                <a:lnTo>
                  <a:pt x="2051598" y="110797"/>
                </a:lnTo>
                <a:lnTo>
                  <a:pt x="2056670" y="109213"/>
                </a:lnTo>
                <a:lnTo>
                  <a:pt x="2061425" y="108263"/>
                </a:lnTo>
                <a:lnTo>
                  <a:pt x="2066497" y="107313"/>
                </a:lnTo>
                <a:lnTo>
                  <a:pt x="2071569" y="106679"/>
                </a:lnTo>
                <a:lnTo>
                  <a:pt x="2076641" y="106363"/>
                </a:lnTo>
                <a:close/>
                <a:moveTo>
                  <a:pt x="2213628" y="19050"/>
                </a:moveTo>
                <a:lnTo>
                  <a:pt x="2219371" y="19369"/>
                </a:lnTo>
                <a:lnTo>
                  <a:pt x="2225751" y="20007"/>
                </a:lnTo>
                <a:lnTo>
                  <a:pt x="2231493" y="21602"/>
                </a:lnTo>
                <a:lnTo>
                  <a:pt x="2237236" y="23516"/>
                </a:lnTo>
                <a:lnTo>
                  <a:pt x="2242978" y="26387"/>
                </a:lnTo>
                <a:lnTo>
                  <a:pt x="2248401" y="29258"/>
                </a:lnTo>
                <a:lnTo>
                  <a:pt x="2253506" y="33087"/>
                </a:lnTo>
                <a:lnTo>
                  <a:pt x="2258291" y="37234"/>
                </a:lnTo>
                <a:lnTo>
                  <a:pt x="2262757" y="42019"/>
                </a:lnTo>
                <a:lnTo>
                  <a:pt x="2266266" y="47123"/>
                </a:lnTo>
                <a:lnTo>
                  <a:pt x="2269457" y="52547"/>
                </a:lnTo>
                <a:lnTo>
                  <a:pt x="2272009" y="58608"/>
                </a:lnTo>
                <a:lnTo>
                  <a:pt x="2273923" y="64350"/>
                </a:lnTo>
                <a:lnTo>
                  <a:pt x="2275518" y="70412"/>
                </a:lnTo>
                <a:lnTo>
                  <a:pt x="2276475" y="76154"/>
                </a:lnTo>
                <a:lnTo>
                  <a:pt x="2276475" y="82216"/>
                </a:lnTo>
                <a:lnTo>
                  <a:pt x="2276475" y="88277"/>
                </a:lnTo>
                <a:lnTo>
                  <a:pt x="2275518" y="94338"/>
                </a:lnTo>
                <a:lnTo>
                  <a:pt x="2273923" y="100400"/>
                </a:lnTo>
                <a:lnTo>
                  <a:pt x="2272009" y="106142"/>
                </a:lnTo>
                <a:lnTo>
                  <a:pt x="2269457" y="111565"/>
                </a:lnTo>
                <a:lnTo>
                  <a:pt x="2266266" y="117308"/>
                </a:lnTo>
                <a:lnTo>
                  <a:pt x="2262757" y="122412"/>
                </a:lnTo>
                <a:lnTo>
                  <a:pt x="2258291" y="126878"/>
                </a:lnTo>
                <a:lnTo>
                  <a:pt x="2241064" y="144105"/>
                </a:lnTo>
                <a:lnTo>
                  <a:pt x="2236598" y="148253"/>
                </a:lnTo>
                <a:lnTo>
                  <a:pt x="2232769" y="150805"/>
                </a:lnTo>
                <a:lnTo>
                  <a:pt x="2230855" y="151443"/>
                </a:lnTo>
                <a:lnTo>
                  <a:pt x="2228941" y="152400"/>
                </a:lnTo>
                <a:lnTo>
                  <a:pt x="2227346" y="152400"/>
                </a:lnTo>
                <a:lnTo>
                  <a:pt x="2225751" y="152400"/>
                </a:lnTo>
                <a:lnTo>
                  <a:pt x="2224156" y="152081"/>
                </a:lnTo>
                <a:lnTo>
                  <a:pt x="2222880" y="151443"/>
                </a:lnTo>
                <a:lnTo>
                  <a:pt x="2220009" y="149848"/>
                </a:lnTo>
                <a:lnTo>
                  <a:pt x="2217456" y="147295"/>
                </a:lnTo>
                <a:lnTo>
                  <a:pt x="2214904" y="143786"/>
                </a:lnTo>
                <a:lnTo>
                  <a:pt x="2212352" y="140277"/>
                </a:lnTo>
                <a:lnTo>
                  <a:pt x="2209800" y="135811"/>
                </a:lnTo>
                <a:lnTo>
                  <a:pt x="2204058" y="126240"/>
                </a:lnTo>
                <a:lnTo>
                  <a:pt x="2201186" y="121455"/>
                </a:lnTo>
                <a:lnTo>
                  <a:pt x="2197358" y="116351"/>
                </a:lnTo>
                <a:lnTo>
                  <a:pt x="2193530" y="111246"/>
                </a:lnTo>
                <a:lnTo>
                  <a:pt x="2189064" y="106461"/>
                </a:lnTo>
                <a:lnTo>
                  <a:pt x="2184278" y="101995"/>
                </a:lnTo>
                <a:lnTo>
                  <a:pt x="2179493" y="98167"/>
                </a:lnTo>
                <a:lnTo>
                  <a:pt x="2174389" y="94657"/>
                </a:lnTo>
                <a:lnTo>
                  <a:pt x="2169285" y="91467"/>
                </a:lnTo>
                <a:lnTo>
                  <a:pt x="2159714" y="85725"/>
                </a:lnTo>
                <a:lnTo>
                  <a:pt x="2155248" y="83173"/>
                </a:lnTo>
                <a:lnTo>
                  <a:pt x="2151739" y="80620"/>
                </a:lnTo>
                <a:lnTo>
                  <a:pt x="2148229" y="78068"/>
                </a:lnTo>
                <a:lnTo>
                  <a:pt x="2145677" y="75516"/>
                </a:lnTo>
                <a:lnTo>
                  <a:pt x="2144082" y="72964"/>
                </a:lnTo>
                <a:lnTo>
                  <a:pt x="2143763" y="71369"/>
                </a:lnTo>
                <a:lnTo>
                  <a:pt x="2143125" y="69774"/>
                </a:lnTo>
                <a:lnTo>
                  <a:pt x="2143125" y="68179"/>
                </a:lnTo>
                <a:lnTo>
                  <a:pt x="2143763" y="66584"/>
                </a:lnTo>
                <a:lnTo>
                  <a:pt x="2144082" y="64669"/>
                </a:lnTo>
                <a:lnTo>
                  <a:pt x="2144720" y="63074"/>
                </a:lnTo>
                <a:lnTo>
                  <a:pt x="2147591" y="59246"/>
                </a:lnTo>
                <a:lnTo>
                  <a:pt x="2151419" y="54780"/>
                </a:lnTo>
                <a:lnTo>
                  <a:pt x="2168647" y="37234"/>
                </a:lnTo>
                <a:lnTo>
                  <a:pt x="2173751" y="33087"/>
                </a:lnTo>
                <a:lnTo>
                  <a:pt x="2178855" y="29258"/>
                </a:lnTo>
                <a:lnTo>
                  <a:pt x="2183959" y="26387"/>
                </a:lnTo>
                <a:lnTo>
                  <a:pt x="2189702" y="23516"/>
                </a:lnTo>
                <a:lnTo>
                  <a:pt x="2195125" y="21602"/>
                </a:lnTo>
                <a:lnTo>
                  <a:pt x="2201506" y="20007"/>
                </a:lnTo>
                <a:lnTo>
                  <a:pt x="2207248" y="19369"/>
                </a:lnTo>
                <a:lnTo>
                  <a:pt x="2213628" y="19050"/>
                </a:lnTo>
                <a:close/>
                <a:moveTo>
                  <a:pt x="1985550" y="0"/>
                </a:moveTo>
                <a:lnTo>
                  <a:pt x="1989686" y="0"/>
                </a:lnTo>
                <a:lnTo>
                  <a:pt x="1993822" y="0"/>
                </a:lnTo>
                <a:lnTo>
                  <a:pt x="1997640" y="634"/>
                </a:lnTo>
                <a:lnTo>
                  <a:pt x="2001776" y="1903"/>
                </a:lnTo>
                <a:lnTo>
                  <a:pt x="2005594" y="2855"/>
                </a:lnTo>
                <a:lnTo>
                  <a:pt x="2009411" y="4759"/>
                </a:lnTo>
                <a:lnTo>
                  <a:pt x="2012911" y="6980"/>
                </a:lnTo>
                <a:lnTo>
                  <a:pt x="2016411" y="9518"/>
                </a:lnTo>
                <a:lnTo>
                  <a:pt x="2019592" y="12374"/>
                </a:lnTo>
                <a:lnTo>
                  <a:pt x="2022456" y="15229"/>
                </a:lnTo>
                <a:lnTo>
                  <a:pt x="2025001" y="19037"/>
                </a:lnTo>
                <a:lnTo>
                  <a:pt x="2026910" y="22210"/>
                </a:lnTo>
                <a:lnTo>
                  <a:pt x="2028819" y="26334"/>
                </a:lnTo>
                <a:lnTo>
                  <a:pt x="2030091" y="29824"/>
                </a:lnTo>
                <a:lnTo>
                  <a:pt x="2031364" y="33949"/>
                </a:lnTo>
                <a:lnTo>
                  <a:pt x="2031682" y="37757"/>
                </a:lnTo>
                <a:lnTo>
                  <a:pt x="2032000" y="41881"/>
                </a:lnTo>
                <a:lnTo>
                  <a:pt x="2031682" y="46006"/>
                </a:lnTo>
                <a:lnTo>
                  <a:pt x="2031046" y="49813"/>
                </a:lnTo>
                <a:lnTo>
                  <a:pt x="2030091" y="53938"/>
                </a:lnTo>
                <a:lnTo>
                  <a:pt x="2028819" y="57745"/>
                </a:lnTo>
                <a:lnTo>
                  <a:pt x="2026910" y="61553"/>
                </a:lnTo>
                <a:lnTo>
                  <a:pt x="2025001" y="65043"/>
                </a:lnTo>
                <a:lnTo>
                  <a:pt x="2022456" y="68533"/>
                </a:lnTo>
                <a:lnTo>
                  <a:pt x="2019592" y="71706"/>
                </a:lnTo>
                <a:lnTo>
                  <a:pt x="1637177" y="453081"/>
                </a:lnTo>
                <a:lnTo>
                  <a:pt x="1633995" y="455937"/>
                </a:lnTo>
                <a:lnTo>
                  <a:pt x="1630814" y="458158"/>
                </a:lnTo>
                <a:lnTo>
                  <a:pt x="1626996" y="460379"/>
                </a:lnTo>
                <a:lnTo>
                  <a:pt x="1623496" y="462283"/>
                </a:lnTo>
                <a:lnTo>
                  <a:pt x="1619360" y="463552"/>
                </a:lnTo>
                <a:lnTo>
                  <a:pt x="1615224" y="464186"/>
                </a:lnTo>
                <a:lnTo>
                  <a:pt x="1611407" y="465138"/>
                </a:lnTo>
                <a:lnTo>
                  <a:pt x="1607271" y="465138"/>
                </a:lnTo>
                <a:lnTo>
                  <a:pt x="1603135" y="465138"/>
                </a:lnTo>
                <a:lnTo>
                  <a:pt x="1599317" y="464186"/>
                </a:lnTo>
                <a:lnTo>
                  <a:pt x="1595181" y="463552"/>
                </a:lnTo>
                <a:lnTo>
                  <a:pt x="1591681" y="462283"/>
                </a:lnTo>
                <a:lnTo>
                  <a:pt x="1587864" y="460379"/>
                </a:lnTo>
                <a:lnTo>
                  <a:pt x="1584364" y="458158"/>
                </a:lnTo>
                <a:lnTo>
                  <a:pt x="1580864" y="455937"/>
                </a:lnTo>
                <a:lnTo>
                  <a:pt x="1577683" y="453081"/>
                </a:lnTo>
                <a:lnTo>
                  <a:pt x="1574819" y="449591"/>
                </a:lnTo>
                <a:lnTo>
                  <a:pt x="1572274" y="446418"/>
                </a:lnTo>
                <a:lnTo>
                  <a:pt x="1570047" y="442928"/>
                </a:lnTo>
                <a:lnTo>
                  <a:pt x="1568138" y="439121"/>
                </a:lnTo>
                <a:lnTo>
                  <a:pt x="1567184" y="435314"/>
                </a:lnTo>
                <a:lnTo>
                  <a:pt x="1565911" y="431189"/>
                </a:lnTo>
                <a:lnTo>
                  <a:pt x="1565275" y="427381"/>
                </a:lnTo>
                <a:lnTo>
                  <a:pt x="1565275" y="423257"/>
                </a:lnTo>
                <a:lnTo>
                  <a:pt x="1565275" y="419132"/>
                </a:lnTo>
                <a:lnTo>
                  <a:pt x="1565911" y="415007"/>
                </a:lnTo>
                <a:lnTo>
                  <a:pt x="1567184" y="411517"/>
                </a:lnTo>
                <a:lnTo>
                  <a:pt x="1568138" y="407393"/>
                </a:lnTo>
                <a:lnTo>
                  <a:pt x="1570047" y="403902"/>
                </a:lnTo>
                <a:lnTo>
                  <a:pt x="1572274" y="400095"/>
                </a:lnTo>
                <a:lnTo>
                  <a:pt x="1574819" y="396922"/>
                </a:lnTo>
                <a:lnTo>
                  <a:pt x="1577683" y="393749"/>
                </a:lnTo>
                <a:lnTo>
                  <a:pt x="1960098" y="12374"/>
                </a:lnTo>
                <a:lnTo>
                  <a:pt x="1962962" y="9518"/>
                </a:lnTo>
                <a:lnTo>
                  <a:pt x="1966779" y="6980"/>
                </a:lnTo>
                <a:lnTo>
                  <a:pt x="1970279" y="4759"/>
                </a:lnTo>
                <a:lnTo>
                  <a:pt x="1974097" y="2855"/>
                </a:lnTo>
                <a:lnTo>
                  <a:pt x="1977596" y="1903"/>
                </a:lnTo>
                <a:lnTo>
                  <a:pt x="1981732" y="634"/>
                </a:lnTo>
                <a:lnTo>
                  <a:pt x="198555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707">
              <a:solidFill>
                <a:srgbClr val="1C666E"/>
              </a:solidFill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71563" y="1125538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27350" y="765175"/>
            <a:ext cx="209550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</a:rPr>
              <a:t>Unit teaching goal </a:t>
            </a:r>
            <a:endParaRPr lang="zh-CN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29939" y="1335776"/>
            <a:ext cx="3877248" cy="4528640"/>
            <a:chOff x="735806" y="1328010"/>
            <a:chExt cx="3877248" cy="4528640"/>
          </a:xfrm>
        </p:grpSpPr>
        <p:sp>
          <p:nvSpPr>
            <p:cNvPr id="20" name="矩形 19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511" name="矩形 29"/>
            <p:cNvSpPr>
              <a:spLocks noChangeArrowheads="1"/>
            </p:cNvSpPr>
            <p:nvPr/>
          </p:nvSpPr>
          <p:spPr bwMode="auto">
            <a:xfrm>
              <a:off x="941673" y="1622549"/>
              <a:ext cx="3239889" cy="332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能够做验收前的准备工作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能够熟练使用本单元所用检测工具；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3.</a:t>
              </a:r>
              <a:r>
                <a:rPr lang="zh-CN" altLang="zh-CN" sz="2000" dirty="0">
                  <a:latin typeface="隶书"/>
                  <a:ea typeface="隶书"/>
                  <a:cs typeface="隶书"/>
                </a:rPr>
                <a:t>能够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依据</a:t>
              </a:r>
              <a:r>
                <a:rPr lang="en-US" altLang="zh-CN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《</a:t>
              </a:r>
              <a:r>
                <a:rPr lang="en-US" altLang="zh-CN" sz="2000" dirty="0">
                  <a:solidFill>
                    <a:srgbClr val="C00000"/>
                  </a:solidFill>
                  <a:latin typeface="隶书" pitchFamily="49" charset="-122"/>
                  <a:ea typeface="隶书" pitchFamily="49" charset="-122"/>
                </a:rPr>
                <a:t> 《GB50210-2018《</a:t>
              </a:r>
              <a:r>
                <a:rPr lang="zh-CN" altLang="en-US" sz="2000" dirty="0">
                  <a:solidFill>
                    <a:srgbClr val="C00000"/>
                  </a:solidFill>
                  <a:latin typeface="隶书" pitchFamily="49" charset="-122"/>
                  <a:ea typeface="隶书" pitchFamily="49" charset="-122"/>
                </a:rPr>
                <a:t>建筑装饰装修工程质量验收标准</a:t>
              </a:r>
              <a:r>
                <a:rPr lang="en-US" altLang="zh-CN" sz="2000" dirty="0">
                  <a:solidFill>
                    <a:srgbClr val="C00000"/>
                  </a:solidFill>
                  <a:latin typeface="隶书" pitchFamily="49" charset="-122"/>
                  <a:ea typeface="隶书" pitchFamily="49" charset="-122"/>
                </a:rPr>
                <a:t>》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，对楼地面的施工进行检测。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" name="上凸带形 2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能 力 目 标</a:t>
              </a:r>
            </a:p>
          </p:txBody>
        </p:sp>
      </p:grpSp>
      <p:sp>
        <p:nvSpPr>
          <p:cNvPr id="15" name="矩形 14"/>
          <p:cNvSpPr/>
          <p:nvPr/>
        </p:nvSpPr>
        <p:spPr>
          <a:xfrm>
            <a:off x="5708002" y="6266790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2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145869" y="1164732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9071759" y="1208965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8126382" y="1343308"/>
            <a:ext cx="3877248" cy="4528640"/>
            <a:chOff x="735806" y="1328010"/>
            <a:chExt cx="3877248" cy="4528640"/>
          </a:xfrm>
        </p:grpSpPr>
        <p:sp>
          <p:nvSpPr>
            <p:cNvPr id="30" name="矩形 29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矩形 29"/>
            <p:cNvSpPr>
              <a:spLocks noChangeArrowheads="1"/>
            </p:cNvSpPr>
            <p:nvPr/>
          </p:nvSpPr>
          <p:spPr bwMode="auto">
            <a:xfrm>
              <a:off x="911102" y="1615017"/>
              <a:ext cx="3239889" cy="3554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严格按验收标准进行检测；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培养守法意识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正确使用检测工具，确保楼地面施工检测质量；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培养责任意识、质量意识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3.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施工现场工具摆放整齐有序；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注重维护公司企业形象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3" name="上凸带形 32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素质目 标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325458" y="1334199"/>
            <a:ext cx="3877248" cy="4528640"/>
            <a:chOff x="735806" y="1328010"/>
            <a:chExt cx="3877248" cy="4528640"/>
          </a:xfrm>
        </p:grpSpPr>
        <p:sp>
          <p:nvSpPr>
            <p:cNvPr id="35" name="矩形 34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矩形 29"/>
            <p:cNvSpPr>
              <a:spLocks noChangeArrowheads="1"/>
            </p:cNvSpPr>
            <p:nvPr/>
          </p:nvSpPr>
          <p:spPr bwMode="auto">
            <a:xfrm>
              <a:off x="939487" y="1698633"/>
              <a:ext cx="3239889" cy="24006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掌握楼地面施工的验收程序；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zh-CN" sz="2000" dirty="0">
                  <a:latin typeface="隶书"/>
                  <a:ea typeface="隶书"/>
                  <a:cs typeface="隶书"/>
                </a:rPr>
                <a:t>掌握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楼地面的验收项目；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3.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掌握楼地面施工质量验收的控制要点。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8" name="上凸带形 37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知识目 标</a:t>
              </a:r>
            </a:p>
          </p:txBody>
        </p:sp>
      </p:grpSp>
    </p:spTree>
  </p:cSld>
  <p:clrMapOvr>
    <a:masterClrMapping/>
  </p:clrMapOvr>
  <p:transition advClick="0" advTm="3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206869" y="0"/>
            <a:ext cx="7643866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None/>
            </a:pPr>
            <a:r>
              <a:rPr lang="zh-CN" altLang="en-US" sz="20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237422" y="714356"/>
            <a:ext cx="2199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一、检测工具</a:t>
            </a:r>
            <a:r>
              <a:rPr lang="zh-CN" altLang="en-US" sz="2000" dirty="0"/>
              <a:t>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2048427-5396-49E6-B50D-36AAA10FFB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231" y="1895463"/>
            <a:ext cx="3914321" cy="3776349"/>
          </a:xfrm>
          <a:prstGeom prst="rect">
            <a:avLst/>
          </a:prstGeom>
        </p:spPr>
      </p:pic>
      <p:pic>
        <p:nvPicPr>
          <p:cNvPr id="10" name="Picture 4" descr="wj2_040">
            <a:extLst>
              <a:ext uri="{FF2B5EF4-FFF2-40B4-BE49-F238E27FC236}">
                <a16:creationId xmlns:a16="http://schemas.microsoft.com/office/drawing/2014/main" id="{28939D94-1274-4A98-9D82-0B90E9E6D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285" y="2309452"/>
            <a:ext cx="4317017" cy="2870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42FDFECA-9AA8-44CF-8BA6-3BBCB89018DA}"/>
              </a:ext>
            </a:extLst>
          </p:cNvPr>
          <p:cNvSpPr txBox="1"/>
          <p:nvPr/>
        </p:nvSpPr>
        <p:spPr>
          <a:xfrm>
            <a:off x="2062758" y="189546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塞尺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5FB2BAD-D9FD-41F1-A99F-A7A57B35C881}"/>
              </a:ext>
            </a:extLst>
          </p:cNvPr>
          <p:cNvSpPr txBox="1"/>
          <p:nvPr/>
        </p:nvSpPr>
        <p:spPr>
          <a:xfrm>
            <a:off x="7485284" y="177341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橡皮锤</a:t>
            </a:r>
          </a:p>
        </p:txBody>
      </p:sp>
    </p:spTree>
    <p:extLst>
      <p:ext uri="{BB962C8B-B14F-4D97-AF65-F5344CB8AC3E}">
        <p14:creationId xmlns:p14="http://schemas.microsoft.com/office/powerpoint/2010/main" val="3336574628"/>
      </p:ext>
    </p:extLst>
  </p:cSld>
  <p:clrMapOvr>
    <a:masterClrMapping/>
  </p:clrMapOvr>
  <p:transition advClick="0" advTm="3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523174" y="428604"/>
            <a:ext cx="860095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pic>
        <p:nvPicPr>
          <p:cNvPr id="18" name="Picture 7" descr="0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37554" y="500042"/>
            <a:ext cx="2154384" cy="1948451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320241" y="646287"/>
            <a:ext cx="2199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二、检测项目</a:t>
            </a:r>
            <a:endParaRPr lang="zh-CN" altLang="en-US" sz="2000" dirty="0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1737488" y="1214422"/>
            <a:ext cx="474853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800" b="1" dirty="0">
                <a:latin typeface="+mj-ea"/>
                <a:ea typeface="+mj-ea"/>
              </a:rPr>
              <a:t>1</a:t>
            </a:r>
            <a:r>
              <a:rPr lang="zh-CN" altLang="en-US" sz="1800" b="1" dirty="0">
                <a:latin typeface="+mj-ea"/>
                <a:ea typeface="+mj-ea"/>
              </a:rPr>
              <a:t>、主控项目及一般项目</a:t>
            </a:r>
            <a:endParaRPr lang="en-US" altLang="zh-CN" sz="1800" b="1" dirty="0">
              <a:latin typeface="+mj-ea"/>
              <a:ea typeface="+mj-ea"/>
            </a:endParaRPr>
          </a:p>
          <a:p>
            <a:pPr eaLnBrk="1" hangingPunct="1">
              <a:spcBef>
                <a:spcPct val="50000"/>
              </a:spcBef>
            </a:pPr>
            <a:endParaRPr lang="zh-CN" altLang="en-US" sz="1800" b="1" dirty="0">
              <a:latin typeface="+mj-ea"/>
              <a:ea typeface="+mj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309256" y="1857364"/>
            <a:ext cx="468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latin typeface="+mj-ea"/>
                <a:ea typeface="+mj-ea"/>
                <a:cs typeface="+mn-ea"/>
              </a:rPr>
              <a:t>表</a:t>
            </a:r>
            <a:r>
              <a:rPr lang="en-US" altLang="zh-CN" dirty="0">
                <a:latin typeface="+mj-ea"/>
                <a:ea typeface="+mj-ea"/>
                <a:cs typeface="+mn-ea"/>
              </a:rPr>
              <a:t>1-1</a:t>
            </a:r>
            <a:r>
              <a:rPr lang="zh-CN" altLang="zh-CN" dirty="0">
                <a:latin typeface="+mj-ea"/>
                <a:ea typeface="+mj-ea"/>
                <a:cs typeface="+mn-ea"/>
              </a:rPr>
              <a:t>陶瓷地砖面层的质量标准和检验方法。</a:t>
            </a:r>
            <a:endParaRPr lang="zh-CN" altLang="en-US" dirty="0">
              <a:latin typeface="+mj-ea"/>
              <a:ea typeface="+mj-ea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732059"/>
              </p:ext>
            </p:extLst>
          </p:nvPr>
        </p:nvGraphicFramePr>
        <p:xfrm>
          <a:off x="694606" y="2650280"/>
          <a:ext cx="11066498" cy="2737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72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9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8158"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项目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项次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质量要求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检 验 方 法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310">
                <a:tc rowSpan="2"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主控项目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1</a:t>
                      </a:r>
                      <a:r>
                        <a:rPr lang="zh-CN" altLang="en-US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块材质量</a:t>
                      </a:r>
                      <a:endParaRPr lang="zh-CN" sz="2000" b="0" i="0" u="none" kern="1200" baseline="0" dirty="0">
                        <a:solidFill>
                          <a:schemeClr val="tx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地砖面层所用的板块的品种、质量应符合设计要求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观察检查和检查材质合格记录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2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2</a:t>
                      </a:r>
                      <a:r>
                        <a:rPr lang="zh-CN" altLang="en-US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面层与下一层结合</a:t>
                      </a:r>
                      <a:endParaRPr lang="zh-CN" sz="2000" b="0" i="0" u="none" kern="1200" baseline="0" dirty="0">
                        <a:solidFill>
                          <a:schemeClr val="tx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面层与下一层应结合牢固，无空鼓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用小锤敲击检查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0517"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一般项目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3</a:t>
                      </a:r>
                      <a:r>
                        <a:rPr lang="zh-CN" altLang="en-US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面层表面质量</a:t>
                      </a:r>
                      <a:endParaRPr lang="zh-CN" sz="2000" b="0" i="0" u="none" kern="1200" baseline="0" dirty="0">
                        <a:solidFill>
                          <a:schemeClr val="tx1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  <a:cs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面层的表面应洁净、平整、无磨痕，且应图案清晰、色泽一致、接缝均匀、周边顺直、镶嵌正确，板块无裂缝、掉角和缺棱等缺陷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  <a:cs typeface="+mn-ea"/>
                        </a:rPr>
                        <a:t>观察检查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574628"/>
      </p:ext>
    </p:ext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523174" y="428604"/>
            <a:ext cx="860095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pic>
        <p:nvPicPr>
          <p:cNvPr id="18" name="Picture 7" descr="0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37554" y="500042"/>
            <a:ext cx="2154384" cy="1948451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320241" y="646287"/>
            <a:ext cx="2199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二、检测项目</a:t>
            </a:r>
            <a:endParaRPr lang="zh-CN" altLang="en-US" sz="2000" dirty="0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1737488" y="1214422"/>
            <a:ext cx="474853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800" b="1" dirty="0">
                <a:latin typeface="+mj-ea"/>
                <a:ea typeface="+mj-ea"/>
              </a:rPr>
              <a:t>1</a:t>
            </a:r>
            <a:r>
              <a:rPr lang="zh-CN" altLang="en-US" sz="1800" b="1" dirty="0">
                <a:latin typeface="+mj-ea"/>
                <a:ea typeface="+mj-ea"/>
              </a:rPr>
              <a:t>、主控项目及一般项目</a:t>
            </a:r>
            <a:endParaRPr lang="en-US" altLang="zh-CN" sz="1800" b="1" dirty="0">
              <a:latin typeface="+mj-ea"/>
              <a:ea typeface="+mj-ea"/>
            </a:endParaRPr>
          </a:p>
          <a:p>
            <a:pPr eaLnBrk="1" hangingPunct="1">
              <a:spcBef>
                <a:spcPct val="50000"/>
              </a:spcBef>
            </a:pPr>
            <a:endParaRPr lang="zh-CN" altLang="en-US" sz="1800" b="1" dirty="0">
              <a:latin typeface="+mj-ea"/>
              <a:ea typeface="+mj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309256" y="1857364"/>
            <a:ext cx="468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latin typeface="+mj-ea"/>
                <a:ea typeface="+mj-ea"/>
                <a:cs typeface="+mn-ea"/>
              </a:rPr>
              <a:t>表</a:t>
            </a:r>
            <a:r>
              <a:rPr lang="en-US" altLang="zh-CN" dirty="0">
                <a:latin typeface="+mj-ea"/>
                <a:ea typeface="+mj-ea"/>
                <a:cs typeface="+mn-ea"/>
              </a:rPr>
              <a:t>1-1</a:t>
            </a:r>
            <a:r>
              <a:rPr lang="zh-CN" altLang="zh-CN" dirty="0">
                <a:latin typeface="+mj-ea"/>
                <a:ea typeface="+mj-ea"/>
                <a:cs typeface="+mn-ea"/>
              </a:rPr>
              <a:t>陶瓷地砖面层的质量标准和检验方法。</a:t>
            </a:r>
            <a:endParaRPr lang="zh-CN" altLang="en-US" dirty="0">
              <a:latin typeface="+mj-ea"/>
              <a:ea typeface="+mj-ea"/>
            </a:endParaRP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89A2945B-C478-4F44-9B1F-D4FB06432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611360"/>
              </p:ext>
            </p:extLst>
          </p:nvPr>
        </p:nvGraphicFramePr>
        <p:xfrm>
          <a:off x="658999" y="2237600"/>
          <a:ext cx="11016430" cy="3786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ea"/>
                        </a:rPr>
                        <a:t>面层的表面应洁净、平整、无磨痕，且应图案清晰、色泽一致、接缝均匀、周边顺直、镶嵌正确，板块无裂缝、掉角和缺棱等缺陷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ea"/>
                        </a:rPr>
                        <a:t>观察检查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286"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ea"/>
                        </a:rPr>
                        <a:t>踢脚线表面应洁净、高度一致、结合牢固、出墙厚度一致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ea"/>
                        </a:rPr>
                        <a:t>用小锤敲击及尺量检查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196"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ea"/>
                        </a:rPr>
                        <a:t>楼梯踏步和台阶板块的缝隙宽度应一致、齿角整齐，楼梯段相邻踏步高度差不应大于</a:t>
                      </a:r>
                      <a:r>
                        <a:rPr lang="en-US" sz="2000" b="0" i="0" u="none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ea"/>
                        </a:rPr>
                        <a:t>10mm</a:t>
                      </a: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ea"/>
                        </a:rPr>
                        <a:t>；防滑条应顺直、牢固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ea"/>
                        </a:rPr>
                        <a:t>观察和尺量检查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8367"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ea"/>
                        </a:rPr>
                        <a:t>面层表面的坡度应符合设计要求，不倒泛水，无积水；与地漏、管道结合处应严密牢固，无渗漏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ea"/>
                        </a:rPr>
                        <a:t>观察、泼水或坡度尺及蓄水检查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50266"/>
      </p:ext>
    </p:ext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451736" y="285728"/>
            <a:ext cx="860095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pic>
        <p:nvPicPr>
          <p:cNvPr id="18" name="Picture 7" descr="0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8926" y="142852"/>
            <a:ext cx="4357718" cy="1948451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737488" y="857232"/>
            <a:ext cx="47149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三、允许偏差及检测方法</a:t>
            </a:r>
            <a:endParaRPr lang="zh-CN" altLang="en-US" sz="2000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703210"/>
              </p:ext>
            </p:extLst>
          </p:nvPr>
        </p:nvGraphicFramePr>
        <p:xfrm>
          <a:off x="694606" y="2150944"/>
          <a:ext cx="11233247" cy="3761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1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4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9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项次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项目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允 许 偏 差（</a:t>
                      </a:r>
                      <a:r>
                        <a:rPr lang="en-US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mm</a:t>
                      </a: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检</a:t>
                      </a:r>
                      <a:r>
                        <a:rPr lang="en-US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  </a:t>
                      </a: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验</a:t>
                      </a:r>
                      <a:r>
                        <a:rPr lang="en-US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  </a:t>
                      </a: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方</a:t>
                      </a:r>
                      <a:r>
                        <a:rPr lang="en-US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  </a:t>
                      </a: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法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5"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1</a:t>
                      </a:r>
                      <a:endParaRPr lang="zh-CN" sz="2000" b="0" i="0" u="none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表面平整度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1.0</a:t>
                      </a:r>
                      <a:endParaRPr lang="zh-CN" sz="2000" b="0" i="0" u="none" kern="1200" baseline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用</a:t>
                      </a:r>
                      <a:r>
                        <a:rPr lang="en-US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2m</a:t>
                      </a: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靠尺和楔形塞尺检查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7"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2</a:t>
                      </a:r>
                      <a:endParaRPr lang="zh-CN" sz="2000" b="0" i="0" u="none" kern="1200" baseline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缝格平直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2.0</a:t>
                      </a:r>
                      <a:endParaRPr lang="zh-CN" sz="2000" b="0" i="0" u="none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拉</a:t>
                      </a:r>
                      <a:r>
                        <a:rPr lang="en-US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5m</a:t>
                      </a: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线，不足</a:t>
                      </a:r>
                      <a:r>
                        <a:rPr lang="en-US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5m</a:t>
                      </a: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者拉通线和尺量检查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5"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3</a:t>
                      </a:r>
                      <a:endParaRPr lang="zh-CN" sz="2000" b="0" i="0" u="none" kern="1200" baseline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接缝高低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0.5</a:t>
                      </a:r>
                      <a:endParaRPr lang="zh-CN" sz="2000" b="0" i="0" u="none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尺量和楔形塞尺检查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5"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4</a:t>
                      </a:r>
                      <a:endParaRPr lang="zh-CN" sz="2000" b="0" i="0" u="none" kern="1200" baseline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板块间隙宽度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1.0</a:t>
                      </a:r>
                      <a:endParaRPr lang="zh-CN" sz="2000" b="0" i="0" u="none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尺量检查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329"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5</a:t>
                      </a:r>
                      <a:endParaRPr lang="zh-CN" sz="2000" b="0" i="0" u="none" kern="1200" baseline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踢脚线上口平直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1.0</a:t>
                      </a:r>
                      <a:endParaRPr lang="zh-CN" sz="2000" b="0" i="0" u="none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拉</a:t>
                      </a:r>
                      <a:r>
                        <a:rPr lang="en-US" sz="2000" b="0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5m</a:t>
                      </a:r>
                      <a:r>
                        <a:rPr lang="zh-CN" sz="2000" b="0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ea"/>
                        </a:rPr>
                        <a:t>线和尺量检查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3318254" y="1714488"/>
            <a:ext cx="4288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spcAft>
                <a:spcPts val="0"/>
              </a:spcAft>
            </a:pPr>
            <a:r>
              <a:rPr lang="zh-CN" altLang="zh-CN" sz="2000" dirty="0">
                <a:latin typeface="仿宋" panose="02010609060101010101" pitchFamily="49" charset="-122"/>
                <a:ea typeface="仿宋" panose="02010609060101010101" pitchFamily="49" charset="-122"/>
                <a:cs typeface="+mn-ea"/>
              </a:rPr>
              <a:t>表</a:t>
            </a:r>
            <a:r>
              <a:rPr lang="en-US" altLang="zh-CN" sz="2000" dirty="0">
                <a:latin typeface="仿宋" panose="02010609060101010101" pitchFamily="49" charset="-122"/>
                <a:ea typeface="仿宋" panose="02010609060101010101" pitchFamily="49" charset="-122"/>
                <a:cs typeface="+mn-ea"/>
              </a:rPr>
              <a:t>1-2 </a:t>
            </a:r>
            <a:r>
              <a:rPr lang="zh-CN" altLang="zh-CN" sz="2000" dirty="0">
                <a:latin typeface="仿宋" panose="02010609060101010101" pitchFamily="49" charset="-122"/>
                <a:ea typeface="仿宋" panose="02010609060101010101" pitchFamily="49" charset="-122"/>
                <a:cs typeface="+mn-ea"/>
              </a:rPr>
              <a:t>陶瓷地砖允许偏差及检验方法</a:t>
            </a:r>
          </a:p>
        </p:txBody>
      </p:sp>
    </p:spTree>
    <p:extLst>
      <p:ext uri="{BB962C8B-B14F-4D97-AF65-F5344CB8AC3E}">
        <p14:creationId xmlns:p14="http://schemas.microsoft.com/office/powerpoint/2010/main" val="3336574628"/>
      </p:ext>
    </p:extLst>
  </p:cSld>
  <p:clrMapOvr>
    <a:masterClrMapping/>
  </p:clrMapOvr>
  <p:transition advClick="0" advTm="3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-1724025" y="630456"/>
            <a:ext cx="13914438" cy="5616575"/>
            <a:chOff x="-1724078" y="765700"/>
            <a:chExt cx="13914491" cy="5615628"/>
          </a:xfrm>
        </p:grpSpPr>
        <p:grpSp>
          <p:nvGrpSpPr>
            <p:cNvPr id="85001" name="组合 1"/>
            <p:cNvGrpSpPr>
              <a:grpSpLocks/>
            </p:cNvGrpSpPr>
            <p:nvPr/>
          </p:nvGrpSpPr>
          <p:grpSpPr bwMode="auto">
            <a:xfrm>
              <a:off x="-1724078" y="765700"/>
              <a:ext cx="13914491" cy="4319063"/>
              <a:chOff x="-1724078" y="765700"/>
              <a:chExt cx="13914491" cy="4319063"/>
            </a:xfrm>
          </p:grpSpPr>
          <p:sp>
            <p:nvSpPr>
              <p:cNvPr id="32" name="矩形 31"/>
              <p:cNvSpPr/>
              <p:nvPr/>
            </p:nvSpPr>
            <p:spPr>
              <a:xfrm>
                <a:off x="-46" y="2060882"/>
                <a:ext cx="6527825" cy="3023678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dirty="0"/>
              </a:p>
            </p:txBody>
          </p:sp>
          <p:pic>
            <p:nvPicPr>
              <p:cNvPr id="85009" name="图片 5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837136" y="2060575"/>
                <a:ext cx="4232728" cy="3024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5010" name="标题 4"/>
              <p:cNvSpPr txBox="1">
                <a:spLocks noChangeArrowheads="1"/>
              </p:cNvSpPr>
              <p:nvPr/>
            </p:nvSpPr>
            <p:spPr bwMode="auto">
              <a:xfrm>
                <a:off x="-1724078" y="4816476"/>
                <a:ext cx="5513388" cy="268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lvl="1"/>
                <a:endParaRPr lang="en-US" altLang="zh-CN" sz="160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82" name="TextBox 59"/>
              <p:cNvSpPr>
                <a:spLocks noChangeArrowheads="1"/>
              </p:cNvSpPr>
              <p:nvPr/>
            </p:nvSpPr>
            <p:spPr bwMode="auto">
              <a:xfrm flipH="1">
                <a:off x="4006819" y="1197427"/>
                <a:ext cx="3119450" cy="3999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endParaRPr lang="en-US" altLang="zh-CN" sz="2000" dirty="0">
                  <a:solidFill>
                    <a:schemeClr val="bg1">
                      <a:lumMod val="50000"/>
                    </a:schemeClr>
                  </a:solidFill>
                  <a:latin typeface="华文隶书" pitchFamily="2" charset="-122"/>
                  <a:ea typeface="华文隶书" pitchFamily="2" charset="-122"/>
                  <a:sym typeface="方正兰亭黑_GBK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11352210" y="2043423"/>
                <a:ext cx="838203" cy="304113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pic>
            <p:nvPicPr>
              <p:cNvPr id="85013" name="图片 10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9263558" y="765700"/>
                <a:ext cx="1224136" cy="12228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85002" name="组合 8"/>
            <p:cNvGrpSpPr>
              <a:grpSpLocks/>
            </p:cNvGrpSpPr>
            <p:nvPr/>
          </p:nvGrpSpPr>
          <p:grpSpPr bwMode="auto">
            <a:xfrm>
              <a:off x="6735764" y="1556916"/>
              <a:ext cx="4500562" cy="4824412"/>
              <a:chOff x="6735668" y="1556793"/>
              <a:chExt cx="4500634" cy="4824535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6735646" y="3022659"/>
                <a:ext cx="4500651" cy="4603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6735646" y="4078196"/>
                <a:ext cx="4500651" cy="4444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1" name="矩形 20"/>
              <p:cNvSpPr/>
              <p:nvPr/>
            </p:nvSpPr>
            <p:spPr>
              <a:xfrm rot="5400000">
                <a:off x="5423144" y="3909941"/>
                <a:ext cx="4753882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 rot="5400000">
                <a:off x="6828069" y="4162317"/>
                <a:ext cx="4249129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7908396" y="4161523"/>
                <a:ext cx="4393571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</p:grp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1487488" y="2792413"/>
            <a:ext cx="53482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C000"/>
                </a:solidFill>
                <a:latin typeface="AvantGarde Md BT"/>
                <a:ea typeface="微软雅黑" pitchFamily="34" charset="-122"/>
              </a:rPr>
              <a:t>   </a:t>
            </a:r>
            <a:endParaRPr lang="en-US" altLang="zh-CN" sz="3600" b="1" dirty="0">
              <a:solidFill>
                <a:srgbClr val="FFC000"/>
              </a:solidFill>
              <a:latin typeface="AvantGarde Md BT"/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32658" y="2933919"/>
            <a:ext cx="4826000" cy="1508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9200" dirty="0">
                <a:solidFill>
                  <a:schemeClr val="bg1">
                    <a:lumMod val="75000"/>
                  </a:schemeClr>
                </a:solidFill>
                <a:latin typeface="Stencil" pitchFamily="82" charset="0"/>
              </a:rPr>
              <a:t>Thanks</a:t>
            </a:r>
            <a:endParaRPr lang="zh-CN" altLang="en-US" sz="9200" dirty="0">
              <a:solidFill>
                <a:schemeClr val="bg1">
                  <a:lumMod val="75000"/>
                </a:schemeClr>
              </a:solidFill>
              <a:latin typeface="Stencil" pitchFamily="82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128250" y="4124325"/>
            <a:ext cx="941388" cy="960438"/>
          </a:xfrm>
          <a:prstGeom prst="rect">
            <a:avLst/>
          </a:prstGeom>
          <a:solidFill>
            <a:schemeClr val="accent1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8986838" y="2065338"/>
            <a:ext cx="1095375" cy="962025"/>
          </a:xfrm>
          <a:prstGeom prst="rect">
            <a:avLst/>
          </a:prstGeom>
          <a:solidFill>
            <a:schemeClr val="accent6">
              <a:lumMod val="50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</p:spTree>
  </p:cSld>
  <p:clrMapOvr>
    <a:masterClrMapping/>
  </p:clrMapOvr>
  <p:transition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23" grpId="0" animBg="1"/>
      <p:bldP spid="2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信息化教学设计PPT模版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A4E3D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pFill/>
        <a:ln>
          <a:solidFill>
            <a:srgbClr val="FF9933"/>
          </a:solidFill>
        </a:ln>
      </a:spPr>
      <a:bodyPr rtlCol="0" anchor="ctr"/>
      <a:lstStyle>
        <a:defPPr algn="ctr">
          <a:defRPr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A4E3D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A4E3D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10696</TotalTime>
  <Words>567</Words>
  <Application>Microsoft Office PowerPoint</Application>
  <PresentationFormat>自定义</PresentationFormat>
  <Paragraphs>127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AvantGarde Md BT</vt:lpstr>
      <vt:lpstr>仿宋</vt:lpstr>
      <vt:lpstr>华文隶书</vt:lpstr>
      <vt:lpstr>隶书</vt:lpstr>
      <vt:lpstr>宋体</vt:lpstr>
      <vt:lpstr>微软雅黑</vt:lpstr>
      <vt:lpstr>Arial</vt:lpstr>
      <vt:lpstr>Arial Black</vt:lpstr>
      <vt:lpstr>Calibri</vt:lpstr>
      <vt:lpstr>Stencil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www.33ppt.com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信息化教学设计PPT模版</dc:title>
  <dc:creator>weihai</dc:creator>
  <cp:lastModifiedBy>ren jing</cp:lastModifiedBy>
  <cp:revision>1577</cp:revision>
  <dcterms:created xsi:type="dcterms:W3CDTF">2016-06-02T10:48:00Z</dcterms:created>
  <dcterms:modified xsi:type="dcterms:W3CDTF">2019-12-08T04:02:59Z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