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418" r:id="rId3"/>
    <p:sldId id="410" r:id="rId4"/>
    <p:sldId id="411" r:id="rId6"/>
    <p:sldId id="412" r:id="rId7"/>
    <p:sldId id="413" r:id="rId8"/>
    <p:sldId id="414" r:id="rId9"/>
    <p:sldId id="415" r:id="rId10"/>
    <p:sldId id="416" r:id="rId11"/>
    <p:sldId id="417" r:id="rId1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0"/>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9217" name="Rectangle 7"/>
          <p:cNvSpPr txBox="1">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p>
            <a:pPr lvl="0" algn="r"/>
            <a:fld id="{9A0DB2DC-4C9A-4742-B13C-FB6460FD3503}" type="slidenum">
              <a:rPr lang="en-US" altLang="zh-CN" sz="1800" dirty="0">
                <a:latin typeface="Times New Roman" panose="02020603050405020304" pitchFamily="18" charset="0"/>
                <a:ea typeface="宋体" panose="02010600030101010101" pitchFamily="2" charset="-122"/>
              </a:rPr>
            </a:fld>
            <a:endParaRPr lang="en-US" altLang="zh-CN" sz="1800" dirty="0">
              <a:latin typeface="Times New Roman" panose="02020603050405020304" pitchFamily="18" charset="0"/>
              <a:ea typeface="宋体" panose="02010600030101010101" pitchFamily="2" charset="-122"/>
            </a:endParaRPr>
          </a:p>
        </p:txBody>
      </p:sp>
      <p:sp>
        <p:nvSpPr>
          <p:cNvPr id="9218" name="Rectangle 2"/>
          <p:cNvSpPr>
            <a:spLocks noRot="1" noTextEdit="1"/>
          </p:cNvSpPr>
          <p:nvPr>
            <p:ph type="sldImg"/>
          </p:nvPr>
        </p:nvSpPr>
        <p:spPr/>
      </p:sp>
      <p:sp>
        <p:nvSpPr>
          <p:cNvPr id="9219" name="Rectangle 3"/>
          <p:cNvSpPr>
            <a:spLocks noGrp="1"/>
          </p:cNvSpPr>
          <p:nvPr>
            <p:ph type="body"/>
          </p:nvPr>
        </p:nvSpPr>
        <p:spPr/>
        <p:txBody>
          <a:bodyPr wrap="square" lIns="91440" tIns="45720" rIns="91440" bIns="45720" anchor="t"/>
          <a:p>
            <a:pPr lvl="0" eaLnBrk="1" hangingPunct="1"/>
            <a:endParaRPr lang="zh-CN" altLang="zh-CN" dirty="0"/>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b="1" i="0" spc="300" baseline="0">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eaLnBrk="1" fontAlgn="auto" latinLnBrk="0" hangingPunct="1">
              <a:lnSpc>
                <a:spcPct val="110000"/>
              </a:lnSpc>
              <a:buNone/>
              <a:defRPr sz="2400" u="none" strike="noStrike" kern="1200" cap="none" spc="200" normalizeH="0" baseline="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lvl1pPr marL="228600" indent="-228600" eaLnBrk="1" fontAlgn="auto" latinLnBrk="0" hangingPunct="1">
              <a:lnSpc>
                <a:spcPct val="130000"/>
              </a:lnSpc>
              <a:defRPr u="none" strike="noStrike" kern="1200" cap="none" spc="150" normalizeH="0" baseline="0">
                <a:uFillTx/>
              </a:defRPr>
            </a:lvl1pPr>
            <a:lvl2pPr marL="685800" indent="-228600" defTabSz="914400" eaLnBrk="1" fontAlgn="auto" latinLnBrk="0" hangingPunct="1">
              <a:lnSpc>
                <a:spcPct val="120000"/>
              </a:lnSpc>
              <a:tabLst>
                <a:tab pos="1609725" algn="l"/>
                <a:tab pos="1609725" algn="l"/>
                <a:tab pos="1609725" algn="l"/>
                <a:tab pos="1609725" algn="l"/>
              </a:tabLst>
              <a:defRPr u="none" strike="noStrike" kern="1200" cap="none" spc="150" normalizeH="0" baseline="0">
                <a:uFillTx/>
              </a:defRPr>
            </a:lvl2pPr>
            <a:lvl3pPr marL="1143000" indent="-228600" eaLnBrk="1" fontAlgn="auto" latinLnBrk="0" hangingPunct="1">
              <a:lnSpc>
                <a:spcPct val="120000"/>
              </a:lnSpc>
              <a:defRPr u="none" strike="noStrike" kern="1200" cap="none" spc="150" normalizeH="0" baseline="0">
                <a:uFillTx/>
              </a:defRPr>
            </a:lvl3pPr>
            <a:lvl4pPr marL="1600200" indent="-228600" eaLnBrk="1" fontAlgn="auto" latinLnBrk="0" hangingPunct="1">
              <a:lnSpc>
                <a:spcPct val="120000"/>
              </a:lnSpc>
              <a:defRPr u="none" strike="noStrike" kern="1200" cap="none" spc="150" normalizeH="0" baseline="0">
                <a:uFillTx/>
              </a:defRPr>
            </a:lvl4pPr>
            <a:lvl5pPr marL="2057400" indent="-228600" eaLnBrk="1" fontAlgn="auto" latinLnBrk="0" hangingPunct="1">
              <a:lnSpc>
                <a:spcPct val="120000"/>
              </a:lnSpc>
              <a:defRPr u="none" strike="noStrike" kern="1200" cap="none" spc="150" normalizeH="0" baseline="0">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6000" b="1" i="0" u="none" strike="noStrike" kern="1200" cap="none" spc="300" normalizeH="0" baseline="0" noProof="1" dirty="0">
                <a:effectLst/>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marL="0" indent="0" algn="ctr">
              <a:lnSpc>
                <a:spcPct val="110000"/>
              </a:lnSpc>
              <a:buNone/>
              <a:defRPr sz="2400" spc="200" baseline="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defRPr kumimoji="0" lang="zh-CN" altLang="en-US" sz="18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vl6pPr marL="2286000" indent="0">
              <a:buNone/>
              <a:defRPr/>
            </a:lvl6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b="1" i="0" u="none" strike="noStrike" kern="1200" cap="none" spc="300" normalizeH="0" baseline="0">
                <a:effectLst/>
                <a:uFillTx/>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eaLnBrk="1" fontAlgn="auto" latinLnBrk="0" hangingPunct="1">
              <a:lnSpc>
                <a:spcPct val="130000"/>
              </a:lnSpc>
              <a:buNone/>
              <a:defRPr kumimoji="0" lang="zh-CN" altLang="en-US" sz="1800" b="0" i="0" u="none" strike="noStrike" kern="1200" cap="none" spc="150" normalizeH="0" baseline="0" noProof="1">
                <a:uFillTx/>
                <a:latin typeface="Arial" panose="020B0604020202020204" pitchFamily="34" charset="0"/>
                <a:ea typeface="微软雅黑" panose="020B0503020204020204" pitchFamily="34" charset="-122"/>
                <a:cs typeface="+mn-cs"/>
                <a:sym typeface="+mn-ea"/>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lvl1pPr marL="228600" indent="-228600" eaLnBrk="1" fontAlgn="auto" latinLnBrk="0" hangingPunct="1">
              <a:lnSpc>
                <a:spcPct val="130000"/>
              </a:lnSpc>
              <a:spcAft>
                <a:spcPts val="600"/>
              </a:spcAft>
              <a:defRPr sz="1600" u="none" strike="noStrike" kern="1200" cap="none" spc="150" normalizeH="0" baseline="0">
                <a:latin typeface="Arial" panose="020B0604020202020204" pitchFamily="34" charset="0"/>
                <a:ea typeface="微软雅黑" panose="020B0503020204020204" pitchFamily="34" charset="-122"/>
              </a:defRPr>
            </a:lvl1pPr>
            <a:lvl2pPr marL="685800" indent="-228600" defTabSz="914400" eaLnBrk="1" fontAlgn="auto" latinLnBrk="0" hangingPunct="1">
              <a:lnSpc>
                <a:spcPct val="120000"/>
              </a:lnSpc>
              <a:tabLst>
                <a:tab pos="1609725" algn="l"/>
                <a:tab pos="1609725" algn="l"/>
                <a:tab pos="1609725" algn="l"/>
                <a:tab pos="1609725" algn="l"/>
              </a:tabLst>
              <a:defRPr sz="1600" u="none" strike="noStrike" kern="1200" cap="none" spc="150" normalizeH="0" baseline="0">
                <a:latin typeface="Arial" panose="020B0604020202020204" pitchFamily="34" charset="0"/>
                <a:ea typeface="微软雅黑" panose="020B0503020204020204" pitchFamily="34" charset="-122"/>
              </a:defRPr>
            </a:lvl2pPr>
            <a:lvl3pPr marL="1143000" indent="-228600" eaLnBrk="1" fontAlgn="auto" latinLnBrk="0" hangingPunct="1">
              <a:lnSpc>
                <a:spcPct val="120000"/>
              </a:lnSpc>
              <a:defRPr sz="1600" u="none" strike="noStrike" kern="1200" cap="none" spc="150" normalizeH="0" baseline="0">
                <a:latin typeface="Arial" panose="020B0604020202020204" pitchFamily="34" charset="0"/>
                <a:ea typeface="微软雅黑" panose="020B0503020204020204" pitchFamily="34" charset="-122"/>
              </a:defRPr>
            </a:lvl3pPr>
            <a:lvl4pPr marL="1600200" indent="-228600" eaLnBrk="1" fontAlgn="auto" latinLnBrk="0" hangingPunct="1">
              <a:lnSpc>
                <a:spcPct val="120000"/>
              </a:lnSpc>
              <a:defRPr sz="1400" u="none" strike="noStrike" kern="1200" cap="none" spc="150" normalizeH="0" baseline="0">
                <a:latin typeface="Arial" panose="020B0604020202020204" pitchFamily="34" charset="0"/>
                <a:ea typeface="微软雅黑" panose="020B0503020204020204" pitchFamily="34" charset="-122"/>
              </a:defRPr>
            </a:lvl4pPr>
            <a:lvl5pPr eaLnBrk="1" fontAlgn="auto" latinLnBrk="0" hangingPunct="1">
              <a:lnSpc>
                <a:spcPct val="120000"/>
              </a:lnSpc>
              <a:defRPr sz="1400" u="none" strike="noStrike" kern="1200" cap="none" spc="150" normalizeH="0">
                <a:latin typeface="Arial" panose="020B0604020202020204" pitchFamily="34" charset="0"/>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None/>
              <a:defRPr kumimoji="0" lang="zh-CN" altLang="en-US" sz="2000" b="1" i="0" u="none" strike="noStrike" kern="1200" cap="none" spc="200" normalizeH="0" baseline="0" noProof="1" dirty="0">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rgbClr val="FFFFFF"/>
        </a:solidFill>
        <a:effectLst/>
      </p:bgPr>
    </p:bg>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600"/>
              </a:spcAft>
              <a:buFont typeface="Arial" panose="020B0604020202020204" pitchFamily="34" charset="0"/>
              <a:buNone/>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457200" indent="0" defTabSz="914400" eaLnBrk="1" fontAlgn="auto" latinLnBrk="0" hangingPunct="1">
              <a:buFont typeface="Arial" panose="020B0604020202020204" pitchFamily="34" charset="0"/>
              <a:buNone/>
              <a:tabLst>
                <a:tab pos="1609725" algn="l"/>
                <a:tab pos="1609725" algn="l"/>
                <a:tab pos="1609725" algn="l"/>
                <a:tab pos="1609725" algn="l"/>
              </a:tabLst>
              <a:defRPr u="none" strike="noStrike" kern="1200" cap="none" spc="150" normalizeH="0">
                <a:uFillTx/>
                <a:latin typeface="Arial" panose="020B0604020202020204" pitchFamily="34" charset="0"/>
                <a:ea typeface="微软雅黑" panose="020B0503020204020204" pitchFamily="34" charset="-122"/>
              </a:defRPr>
            </a:lvl2pPr>
            <a:lvl3pPr eaLnBrk="1" fontAlgn="auto" latinLnBrk="0" hangingPunct="1">
              <a:buFont typeface="Arial" panose="020B0604020202020204" pitchFamily="34" charset="0"/>
              <a:buChar char="●"/>
              <a:defRPr u="none" strike="noStrike" kern="1200" cap="none" spc="150" normalizeH="0">
                <a:uFillTx/>
                <a:latin typeface="Arial" panose="020B0604020202020204" pitchFamily="34" charset="0"/>
                <a:ea typeface="微软雅黑" panose="020B0503020204020204" pitchFamily="34" charset="-122"/>
              </a:defRPr>
            </a:lvl3pPr>
            <a:lvl4pPr eaLnBrk="1" fontAlgn="auto" latinLnBrk="0" hangingPunct="1">
              <a:defRPr u="none" strike="noStrike" kern="1200" cap="none" spc="150" normalizeH="0">
                <a:uFillTx/>
                <a:latin typeface="Arial" panose="020B0604020202020204" pitchFamily="34" charset="0"/>
                <a:ea typeface="微软雅黑" panose="020B0503020204020204" pitchFamily="34" charset="-122"/>
              </a:defRPr>
            </a:lvl4pPr>
            <a:lvl5pPr eaLnBrk="1" fontAlgn="auto" latinLnBrk="0" hangingPunct="1">
              <a:defRPr u="none" strike="noStrike" kern="1200" cap="none" spc="150" normalizeH="0">
                <a:uFillTx/>
                <a:latin typeface="Arial" panose="020B0604020202020204" pitchFamily="34" charset="0"/>
                <a:ea typeface="微软雅黑" panose="020B0503020204020204" pitchFamily="34" charset="-122"/>
              </a:defRPr>
            </a:lvl5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lvl1pPr>
              <a:defRPr baseline="0"/>
            </a:lvl1p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rgbClr val="FFFFFF"/>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ts val="0"/>
              </a:spcAft>
              <a:buNone/>
              <a:defRPr kumimoji="0" lang="zh-CN" altLang="en-US" sz="28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eaLnBrk="1" fontAlgn="auto" latinLnBrk="0" hangingPunct="1">
              <a:lnSpc>
                <a:spcPct val="130000"/>
              </a:lnSpc>
              <a:spcAft>
                <a:spcPts val="1000"/>
              </a:spcAft>
              <a:defRPr u="none" strike="noStrike" kern="1200" cap="none" spc="150" normalizeH="0" baseline="0">
                <a:uFillTx/>
              </a:defRPr>
            </a:lvl1pPr>
            <a:lvl2pPr marL="685800" indent="-228600" defTabSz="914400" eaLnBrk="1" fontAlgn="auto" latinLnBrk="0" hangingPunct="1">
              <a:lnSpc>
                <a:spcPct val="120000"/>
              </a:lnSpc>
              <a:spcAft>
                <a:spcPts val="600"/>
              </a:spcAft>
              <a:tabLst>
                <a:tab pos="1609725" algn="l"/>
                <a:tab pos="1609725" algn="l"/>
                <a:tab pos="1609725" algn="l"/>
                <a:tab pos="1609725" algn="l"/>
              </a:tabLst>
              <a:defRPr u="none" strike="noStrike" kern="1200" cap="none" spc="150" normalizeH="0" baseline="0">
                <a:uFillTx/>
              </a:defRPr>
            </a:lvl2pPr>
            <a:lvl3pPr marL="1143000" indent="-228600" eaLnBrk="1" fontAlgn="auto" latinLnBrk="0" hangingPunct="1">
              <a:lnSpc>
                <a:spcPct val="120000"/>
              </a:lnSpc>
              <a:spcAft>
                <a:spcPts val="600"/>
              </a:spcAft>
              <a:defRPr u="none" strike="noStrike" kern="1200" cap="none" spc="150" normalizeH="0" baseline="0">
                <a:uFillTx/>
              </a:defRPr>
            </a:lvl3pPr>
            <a:lvl4pPr marL="1600200" indent="-228600" eaLnBrk="1" fontAlgn="auto" latinLnBrk="0" hangingPunct="1">
              <a:lnSpc>
                <a:spcPct val="120000"/>
              </a:lnSpc>
              <a:spcAft>
                <a:spcPts val="300"/>
              </a:spcAft>
              <a:defRPr u="none" strike="noStrike" kern="1200" cap="none" spc="150" normalizeH="0" baseline="0">
                <a:uFillTx/>
              </a:defRPr>
            </a:lvl4pPr>
            <a:lvl5pPr marL="2057400" indent="-228600" eaLnBrk="1" fontAlgn="auto" latinLnBrk="0" hangingPunct="1">
              <a:lnSpc>
                <a:spcPct val="120000"/>
              </a:lnSpc>
              <a:spcAft>
                <a:spcPts val="300"/>
              </a:spcAft>
              <a:defRPr u="none" strike="noStrike" kern="1200" cap="none" spc="150" normalizeH="0" baseline="0">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slide" Target="slide4.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slide" Target="slide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slide" Target="slide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slide" Target="slide3.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slide" Target="slide3.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slide" Target="slide3.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slide" Target="slide3.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slide" Target="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31621" name="Rectangle 5"/>
          <p:cNvSpPr>
            <a:spLocks noChangeArrowheads="1"/>
          </p:cNvSpPr>
          <p:nvPr/>
        </p:nvSpPr>
        <p:spPr bwMode="blackWhite">
          <a:xfrm>
            <a:off x="1524000" y="2794000"/>
            <a:ext cx="9144000" cy="1558290"/>
          </a:xfrm>
          <a:prstGeom prst="rect">
            <a:avLst/>
          </a:prstGeom>
          <a:solidFill>
            <a:schemeClr val="accent1">
              <a:lumMod val="20000"/>
              <a:lumOff val="80000"/>
            </a:schemeClr>
          </a:solidFill>
          <a:ln w="12700">
            <a:solidFill>
              <a:schemeClr val="tx1">
                <a:lumMod val="85000"/>
                <a:lumOff val="15000"/>
              </a:schemeClr>
            </a:solidFill>
            <a:miter lim="800000"/>
          </a:ln>
          <a:effectLst/>
        </p:spPr>
        <p:txBody>
          <a:bodyPr wrap="square">
            <a:spAutoFit/>
          </a:bodyPr>
          <a:lstStyle>
            <a:lvl1pPr eaLnBrk="0" hangingPunct="0">
              <a:defRPr kumimoji="1" sz="3600">
                <a:solidFill>
                  <a:schemeClr val="tx1"/>
                </a:solidFill>
                <a:latin typeface="Times New Roman" panose="02020603050405020304" pitchFamily="18" charset="0"/>
                <a:ea typeface="黑体" panose="02010609060101010101" pitchFamily="49" charset="-122"/>
              </a:defRPr>
            </a:lvl1pPr>
            <a:lvl2pPr marL="742950" indent="-285750" eaLnBrk="0" hangingPunct="0">
              <a:defRPr kumimoji="1" sz="3600">
                <a:solidFill>
                  <a:schemeClr val="tx1"/>
                </a:solidFill>
                <a:latin typeface="Times New Roman" panose="02020603050405020304" pitchFamily="18" charset="0"/>
                <a:ea typeface="黑体" panose="02010609060101010101" pitchFamily="49" charset="-122"/>
              </a:defRPr>
            </a:lvl2pPr>
            <a:lvl3pPr marL="1143000" indent="-228600" eaLnBrk="0" hangingPunct="0">
              <a:defRPr kumimoji="1" sz="3600">
                <a:solidFill>
                  <a:schemeClr val="tx1"/>
                </a:solidFill>
                <a:latin typeface="Times New Roman" panose="02020603050405020304" pitchFamily="18" charset="0"/>
                <a:ea typeface="黑体" panose="02010609060101010101" pitchFamily="49" charset="-122"/>
              </a:defRPr>
            </a:lvl3pPr>
            <a:lvl4pPr marL="1600200" indent="-228600" eaLnBrk="0" hangingPunct="0">
              <a:defRPr kumimoji="1" sz="3600">
                <a:solidFill>
                  <a:schemeClr val="tx1"/>
                </a:solidFill>
                <a:latin typeface="Times New Roman" panose="02020603050405020304" pitchFamily="18" charset="0"/>
                <a:ea typeface="黑体" panose="02010609060101010101" pitchFamily="49" charset="-122"/>
              </a:defRPr>
            </a:lvl4pPr>
            <a:lvl5pPr marL="2057400" indent="-228600" eaLnBrk="0" hangingPunct="0">
              <a:defRPr kumimoji="1" sz="3600">
                <a:solidFill>
                  <a:schemeClr val="tx1"/>
                </a:solidFill>
                <a:latin typeface="Times New Roman" panose="02020603050405020304" pitchFamily="18" charset="0"/>
                <a:ea typeface="黑体" panose="02010609060101010101" pitchFamily="49" charset="-122"/>
              </a:defRPr>
            </a:lvl5pPr>
            <a:lvl6pPr marL="25146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6pPr>
            <a:lvl7pPr marL="29718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7pPr>
            <a:lvl8pPr marL="34290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8pPr>
            <a:lvl9pPr marL="38862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9pPr>
          </a:lstStyle>
          <a:p>
            <a:pPr marL="0" marR="0" lvl="0" indent="0" algn="ctr" defTabSz="914400" rtl="0" eaLnBrk="1" fontAlgn="base" latinLnBrk="0" hangingPunct="1">
              <a:lnSpc>
                <a:spcPct val="75000"/>
              </a:lnSpc>
              <a:spcBef>
                <a:spcPct val="20000"/>
              </a:spcBef>
              <a:spcAft>
                <a:spcPct val="0"/>
              </a:spcAft>
              <a:buClrTx/>
              <a:buSzTx/>
              <a:buFontTx/>
              <a:buNone/>
              <a:defRPr/>
            </a:pPr>
            <a:endParaRPr kumimoji="1" lang="zh-CN" altLang="en-US" sz="3600" b="1" i="0" u="none" strike="noStrike" kern="1200" cap="none" spc="0" normalizeH="0" baseline="0" noProof="0" smtClean="0">
              <a:ln>
                <a:noFill/>
              </a:ln>
              <a:solidFill>
                <a:schemeClr val="tx1"/>
              </a:solidFill>
              <a:effectLst/>
              <a:uLnTx/>
              <a:uFillTx/>
              <a:latin typeface="Times New Roman" panose="02020603050405020304" pitchFamily="18" charset="0"/>
              <a:ea typeface="黑体" panose="02010609060101010101" pitchFamily="49" charset="-122"/>
              <a:cs typeface="+mn-cs"/>
            </a:endParaRPr>
          </a:p>
          <a:p>
            <a:pPr marL="0" marR="0" lvl="0" indent="0" algn="ctr" defTabSz="914400" rtl="0" eaLnBrk="1" fontAlgn="base" latinLnBrk="0" hangingPunct="1">
              <a:lnSpc>
                <a:spcPct val="75000"/>
              </a:lnSpc>
              <a:spcBef>
                <a:spcPct val="20000"/>
              </a:spcBef>
              <a:spcAft>
                <a:spcPct val="0"/>
              </a:spcAft>
              <a:buClrTx/>
              <a:buSzTx/>
              <a:buFontTx/>
              <a:buNone/>
              <a:defRPr/>
            </a:pPr>
            <a:r>
              <a:rPr lang="zh-CN" altLang="en-US" b="1" strike="noStrike" noProof="0" smtClean="0">
                <a:ln>
                  <a:noFill/>
                </a:ln>
                <a:effectLst/>
                <a:uLnTx/>
                <a:uFillTx/>
                <a:latin typeface="Times New Roman" panose="02020603050405020304" pitchFamily="18" charset="0"/>
                <a:ea typeface="黑体" panose="02010609060101010101" pitchFamily="49" charset="-122"/>
                <a:cs typeface="+mn-cs"/>
                <a:sym typeface="+mn-ea"/>
              </a:rPr>
              <a:t>第</a:t>
            </a:r>
            <a:r>
              <a:rPr lang="en-US" altLang="zh-CN" b="1" strike="noStrike" noProof="0" smtClean="0">
                <a:ln>
                  <a:noFill/>
                </a:ln>
                <a:effectLst/>
                <a:uLnTx/>
                <a:uFillTx/>
                <a:latin typeface="Times New Roman" panose="02020603050405020304" pitchFamily="18" charset="0"/>
                <a:ea typeface="黑体" panose="02010609060101010101" pitchFamily="49" charset="-122"/>
                <a:cs typeface="+mn-cs"/>
                <a:sym typeface="+mn-ea"/>
              </a:rPr>
              <a:t>2</a:t>
            </a:r>
            <a:r>
              <a:rPr lang="zh-CN" altLang="en-US" b="1" strike="noStrike" noProof="0" smtClean="0">
                <a:ln>
                  <a:noFill/>
                </a:ln>
                <a:effectLst/>
                <a:uLnTx/>
                <a:uFillTx/>
                <a:latin typeface="Times New Roman" panose="02020603050405020304" pitchFamily="18" charset="0"/>
                <a:ea typeface="黑体" panose="02010609060101010101" pitchFamily="49" charset="-122"/>
                <a:cs typeface="+mn-cs"/>
                <a:sym typeface="+mn-ea"/>
              </a:rPr>
              <a:t>单元    总账业务</a:t>
            </a:r>
            <a:endParaRPr kumimoji="1" lang="zh-CN" altLang="en-US" b="1" i="0" u="none" strike="noStrike" kern="1200" cap="none" spc="0" normalizeH="0" baseline="0" noProof="0" smtClean="0">
              <a:ln>
                <a:noFill/>
              </a:ln>
              <a:solidFill>
                <a:schemeClr val="tx1"/>
              </a:solidFill>
              <a:effectLst/>
              <a:uLnTx/>
              <a:uFillTx/>
              <a:latin typeface="Times New Roman" panose="02020603050405020304" pitchFamily="18" charset="0"/>
              <a:ea typeface="黑体" panose="02010609060101010101" pitchFamily="49" charset="-122"/>
              <a:cs typeface="+mn-cs"/>
            </a:endParaRPr>
          </a:p>
          <a:p>
            <a:pPr marL="0" marR="0" lvl="0" indent="0" algn="ctr" defTabSz="914400" rtl="0" eaLnBrk="1" fontAlgn="base" latinLnBrk="0" hangingPunct="1">
              <a:lnSpc>
                <a:spcPct val="75000"/>
              </a:lnSpc>
              <a:spcBef>
                <a:spcPct val="20000"/>
              </a:spcBef>
              <a:spcAft>
                <a:spcPct val="0"/>
              </a:spcAft>
              <a:buClrTx/>
              <a:buSzTx/>
              <a:buFontTx/>
              <a:buNone/>
              <a:defRPr/>
            </a:pPr>
            <a:endParaRPr kumimoji="1" lang="zh-CN" altLang="zh-CN" sz="3600" b="0" i="0" u="none" strike="noStrike" kern="1200" cap="none" spc="0" normalizeH="0" baseline="0" noProof="0" smtClean="0">
              <a:ln>
                <a:noFill/>
              </a:ln>
              <a:solidFill>
                <a:schemeClr val="tx1"/>
              </a:solidFill>
              <a:effectLst>
                <a:outerShdw blurRad="38100" dist="38100" dir="2700000" algn="tl">
                  <a:srgbClr val="C0C0C0"/>
                </a:outerShdw>
              </a:effectLst>
              <a:uLnTx/>
              <a:uFillTx/>
              <a:latin typeface="Times New Roman" panose="02020603050405020304" pitchFamily="18" charset="0"/>
              <a:ea typeface="黑体" panose="02010609060101010101" pitchFamily="49" charset="-122"/>
              <a:cs typeface="+mn-cs"/>
            </a:endParaRPr>
          </a:p>
        </p:txBody>
      </p:sp>
      <p:sp>
        <p:nvSpPr>
          <p:cNvPr id="2" name="Rectangle 5"/>
          <p:cNvSpPr>
            <a:spLocks noChangeArrowheads="1"/>
          </p:cNvSpPr>
          <p:nvPr/>
        </p:nvSpPr>
        <p:spPr bwMode="blackWhite">
          <a:xfrm>
            <a:off x="1524000" y="1225550"/>
            <a:ext cx="9144000" cy="1568450"/>
          </a:xfrm>
          <a:prstGeom prst="rect">
            <a:avLst/>
          </a:prstGeom>
          <a:solidFill>
            <a:schemeClr val="accent1">
              <a:lumMod val="20000"/>
              <a:lumOff val="80000"/>
            </a:schemeClr>
          </a:solidFill>
          <a:ln w="12700">
            <a:solidFill>
              <a:schemeClr val="tx1"/>
            </a:solidFill>
            <a:miter lim="800000"/>
          </a:ln>
          <a:effectLst/>
        </p:spPr>
        <p:txBody>
          <a:bodyPr>
            <a:spAutoFit/>
          </a:bodyPr>
          <a:lstStyle>
            <a:lvl1pPr eaLnBrk="0" hangingPunct="0">
              <a:defRPr kumimoji="1" sz="3600">
                <a:solidFill>
                  <a:schemeClr val="tx1"/>
                </a:solidFill>
                <a:latin typeface="Times New Roman" panose="02020603050405020304" pitchFamily="18" charset="0"/>
                <a:ea typeface="黑体" panose="02010609060101010101" pitchFamily="49" charset="-122"/>
              </a:defRPr>
            </a:lvl1pPr>
            <a:lvl2pPr marL="742950" indent="-285750" eaLnBrk="0" hangingPunct="0">
              <a:defRPr kumimoji="1" sz="3600">
                <a:solidFill>
                  <a:schemeClr val="tx1"/>
                </a:solidFill>
                <a:latin typeface="Times New Roman" panose="02020603050405020304" pitchFamily="18" charset="0"/>
                <a:ea typeface="黑体" panose="02010609060101010101" pitchFamily="49" charset="-122"/>
              </a:defRPr>
            </a:lvl2pPr>
            <a:lvl3pPr marL="1143000" indent="-228600" eaLnBrk="0" hangingPunct="0">
              <a:defRPr kumimoji="1" sz="3600">
                <a:solidFill>
                  <a:schemeClr val="tx1"/>
                </a:solidFill>
                <a:latin typeface="Times New Roman" panose="02020603050405020304" pitchFamily="18" charset="0"/>
                <a:ea typeface="黑体" panose="02010609060101010101" pitchFamily="49" charset="-122"/>
              </a:defRPr>
            </a:lvl3pPr>
            <a:lvl4pPr marL="1600200" indent="-228600" eaLnBrk="0" hangingPunct="0">
              <a:defRPr kumimoji="1" sz="3600">
                <a:solidFill>
                  <a:schemeClr val="tx1"/>
                </a:solidFill>
                <a:latin typeface="Times New Roman" panose="02020603050405020304" pitchFamily="18" charset="0"/>
                <a:ea typeface="黑体" panose="02010609060101010101" pitchFamily="49" charset="-122"/>
              </a:defRPr>
            </a:lvl4pPr>
            <a:lvl5pPr marL="2057400" indent="-228600" eaLnBrk="0" hangingPunct="0">
              <a:defRPr kumimoji="1" sz="3600">
                <a:solidFill>
                  <a:schemeClr val="tx1"/>
                </a:solidFill>
                <a:latin typeface="Times New Roman" panose="02020603050405020304" pitchFamily="18" charset="0"/>
                <a:ea typeface="黑体" panose="02010609060101010101" pitchFamily="49" charset="-122"/>
              </a:defRPr>
            </a:lvl5pPr>
            <a:lvl6pPr marL="25146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6pPr>
            <a:lvl7pPr marL="29718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7pPr>
            <a:lvl8pPr marL="34290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8pPr>
            <a:lvl9pPr marL="38862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1" lang="zh-CN" altLang="en-US" sz="4800" b="1" i="0" u="none" strike="noStrike" kern="1200" cap="none" spc="0" normalizeH="0" baseline="0" noProof="0" smtClean="0">
                <a:ln>
                  <a:noFill/>
                </a:ln>
                <a:solidFill>
                  <a:srgbClr val="CC0000"/>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mn-cs"/>
              </a:rPr>
              <a:t>会计电算化技能</a:t>
            </a:r>
            <a:endParaRPr kumimoji="1" lang="zh-CN" altLang="en-US" sz="4800" b="1" i="0" u="none" strike="noStrike" kern="1200" cap="none" spc="0" normalizeH="0" baseline="0" noProof="0" smtClean="0">
              <a:ln>
                <a:noFill/>
              </a:ln>
              <a:solidFill>
                <a:srgbClr val="CC0000"/>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mn-cs"/>
            </a:endParaRPr>
          </a:p>
          <a:p>
            <a:pPr marL="0" marR="0" lvl="0" indent="0" algn="ctr" defTabSz="914400" rtl="0" eaLnBrk="1" fontAlgn="base" latinLnBrk="0" hangingPunct="1">
              <a:lnSpc>
                <a:spcPct val="100000"/>
              </a:lnSpc>
              <a:spcBef>
                <a:spcPct val="0"/>
              </a:spcBef>
              <a:spcAft>
                <a:spcPct val="0"/>
              </a:spcAft>
              <a:buClrTx/>
              <a:buSzTx/>
              <a:buFontTx/>
              <a:buNone/>
              <a:defRPr/>
            </a:pPr>
            <a:r>
              <a:rPr kumimoji="1" lang="zh-CN" altLang="en-US" sz="4800" b="1" i="0" u="none" strike="noStrike" kern="1200" cap="none" spc="0" normalizeH="0" baseline="0" noProof="0" smtClean="0">
                <a:ln>
                  <a:noFill/>
                </a:ln>
                <a:solidFill>
                  <a:srgbClr val="CC0000"/>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mn-cs"/>
              </a:rPr>
              <a:t>实训教程</a:t>
            </a:r>
            <a:endParaRPr kumimoji="1" lang="zh-CN" altLang="en-US" sz="4800" b="1" i="0" u="none" strike="noStrike" kern="1200" cap="none" spc="0" normalizeH="0" baseline="0" noProof="0" smtClean="0">
              <a:ln>
                <a:noFill/>
              </a:ln>
              <a:solidFill>
                <a:srgbClr val="CC0000"/>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mn-cs"/>
            </a:endParaRPr>
          </a:p>
        </p:txBody>
      </p:sp>
    </p:spTree>
    <p:custDataLst>
      <p:tags r:id="rId1"/>
    </p:custData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8193" name="Group 165"/>
          <p:cNvGrpSpPr/>
          <p:nvPr/>
        </p:nvGrpSpPr>
        <p:grpSpPr>
          <a:xfrm>
            <a:off x="3324225" y="908050"/>
            <a:ext cx="5529263" cy="795338"/>
            <a:chOff x="1429" y="928"/>
            <a:chExt cx="3483" cy="501"/>
          </a:xfrm>
        </p:grpSpPr>
        <p:sp>
          <p:nvSpPr>
            <p:cNvPr id="1853606" name="Text Box 166">
              <a:hlinkClick r:id="rId1" action="ppaction://hlinksldjump"/>
            </p:cNvPr>
            <p:cNvSpPr txBox="1">
              <a:spLocks noChangeArrowheads="1"/>
            </p:cNvSpPr>
            <p:nvPr/>
          </p:nvSpPr>
          <p:spPr bwMode="auto">
            <a:xfrm>
              <a:off x="1972" y="928"/>
              <a:ext cx="2691" cy="368"/>
            </a:xfrm>
            <a:prstGeom prst="rect">
              <a:avLst/>
            </a:prstGeom>
            <a:noFill/>
            <a:ln w="9525" algn="ctr">
              <a:noFill/>
              <a:miter lim="800000"/>
            </a:ln>
            <a:effectLst/>
          </p:spPr>
          <p:txBody>
            <a:bodyPr wrap="none">
              <a:spAutoFit/>
            </a:bodyPr>
            <a:lstStyle>
              <a:lvl1pPr eaLnBrk="0" hangingPunct="0">
                <a:defRPr kumimoji="1" sz="2400">
                  <a:solidFill>
                    <a:schemeClr val="tx1"/>
                  </a:solidFill>
                  <a:latin typeface="Times New Roman" panose="02020603050405020304" pitchFamily="18" charset="0"/>
                  <a:ea typeface="黑体" panose="02010609060101010101" pitchFamily="49" charset="-122"/>
                </a:defRPr>
              </a:lvl1pPr>
              <a:lvl2pPr marL="742950" indent="-285750" eaLnBrk="0" hangingPunct="0">
                <a:defRPr kumimoji="1" sz="2400">
                  <a:solidFill>
                    <a:schemeClr val="tx1"/>
                  </a:solidFill>
                  <a:latin typeface="Times New Roman" panose="02020603050405020304" pitchFamily="18" charset="0"/>
                  <a:ea typeface="黑体" panose="02010609060101010101" pitchFamily="49" charset="-122"/>
                </a:defRPr>
              </a:lvl2pPr>
              <a:lvl3pPr marL="1143000" indent="-228600" eaLnBrk="0" hangingPunct="0">
                <a:defRPr kumimoji="1" sz="2400">
                  <a:solidFill>
                    <a:schemeClr val="tx1"/>
                  </a:solidFill>
                  <a:latin typeface="Times New Roman" panose="02020603050405020304" pitchFamily="18" charset="0"/>
                  <a:ea typeface="黑体" panose="02010609060101010101" pitchFamily="49" charset="-122"/>
                </a:defRPr>
              </a:lvl3pPr>
              <a:lvl4pPr marL="1600200" indent="-228600" eaLnBrk="0" hangingPunct="0">
                <a:defRPr kumimoji="1" sz="2400">
                  <a:solidFill>
                    <a:schemeClr val="tx1"/>
                  </a:solidFill>
                  <a:latin typeface="Times New Roman" panose="02020603050405020304" pitchFamily="18" charset="0"/>
                  <a:ea typeface="黑体" panose="02010609060101010101" pitchFamily="49" charset="-122"/>
                </a:defRPr>
              </a:lvl4pPr>
              <a:lvl5pPr marL="2057400" indent="-228600" eaLnBrk="0" hangingPunct="0">
                <a:defRPr kumimoji="1" sz="2400">
                  <a:solidFill>
                    <a:schemeClr val="tx1"/>
                  </a:solidFill>
                  <a:latin typeface="Times New Roman" panose="02020603050405020304" pitchFamily="18" charset="0"/>
                  <a:ea typeface="黑体" panose="02010609060101010101" pitchFamily="49"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黑体" panose="02010609060101010101" pitchFamily="49"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黑体" panose="02010609060101010101" pitchFamily="49"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黑体" panose="02010609060101010101" pitchFamily="49"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黑体" panose="02010609060101010101" pitchFamily="49" charset="-122"/>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1200" cap="none" spc="0" normalizeH="0" baseline="0" noProof="0" smtClean="0">
                  <a:ln>
                    <a:noFill/>
                  </a:ln>
                  <a:solidFill>
                    <a:schemeClr val="tx1"/>
                  </a:solidFill>
                  <a:effectLst>
                    <a:outerShdw blurRad="38100" dist="38100" dir="2700000" algn="tl">
                      <a:srgbClr val="C0C0C0"/>
                    </a:outerShdw>
                  </a:effectLst>
                  <a:uLnTx/>
                  <a:uFillTx/>
                  <a:latin typeface="华文新魏" pitchFamily="2" charset="-122"/>
                  <a:ea typeface="华文新魏" pitchFamily="2" charset="-122"/>
                  <a:cs typeface="+mn-cs"/>
                  <a:hlinkClick r:id="" action="ppaction://noaction"/>
                </a:rPr>
                <a:t>2.1  </a:t>
              </a:r>
              <a:r>
                <a:rPr kumimoji="0" lang="en-US" altLang="zh-CN" sz="3200" b="1" i="0" u="none" strike="noStrike" kern="1200" cap="none" spc="0" normalizeH="0" baseline="0" noProof="0" smtClean="0">
                  <a:ln>
                    <a:noFill/>
                  </a:ln>
                  <a:solidFill>
                    <a:schemeClr val="tx1"/>
                  </a:solidFill>
                  <a:effectLst>
                    <a:outerShdw blurRad="38100" dist="38100" dir="2700000" algn="tl">
                      <a:srgbClr val="C0C0C0"/>
                    </a:outerShdw>
                  </a:effectLst>
                  <a:uLnTx/>
                  <a:uFillTx/>
                  <a:latin typeface="华文新魏" pitchFamily="2" charset="-122"/>
                  <a:ea typeface="华文新魏" pitchFamily="2" charset="-122"/>
                  <a:cs typeface="+mn-cs"/>
                </a:rPr>
                <a:t> </a:t>
              </a:r>
              <a:r>
                <a:rPr kumimoji="0" lang="zh-CN" altLang="en-US" sz="3200" b="1" i="0" u="none" strike="noStrike" kern="1200" cap="none" spc="0" normalizeH="0" baseline="0" noProof="0" smtClean="0">
                  <a:ln>
                    <a:noFill/>
                  </a:ln>
                  <a:solidFill>
                    <a:schemeClr val="tx1"/>
                  </a:solidFill>
                  <a:effectLst>
                    <a:outerShdw blurRad="38100" dist="38100" dir="2700000" algn="tl">
                      <a:srgbClr val="C0C0C0"/>
                    </a:outerShdw>
                  </a:effectLst>
                  <a:uLnTx/>
                  <a:uFillTx/>
                  <a:latin typeface="华文新魏" pitchFamily="2" charset="-122"/>
                  <a:ea typeface="华文新魏" pitchFamily="2" charset="-122"/>
                  <a:cs typeface="+mn-cs"/>
                </a:rPr>
                <a:t>总账系统初始化</a:t>
              </a:r>
              <a:endParaRPr kumimoji="0" lang="zh-CN" altLang="en-US" sz="3200" b="1" i="0" u="none" strike="noStrike" kern="1200" cap="none" spc="0" normalizeH="0" baseline="0" noProof="0" smtClean="0">
                <a:ln>
                  <a:noFill/>
                </a:ln>
                <a:solidFill>
                  <a:schemeClr val="tx1"/>
                </a:solidFill>
                <a:effectLst>
                  <a:outerShdw blurRad="38100" dist="38100" dir="2700000" algn="tl">
                    <a:srgbClr val="C0C0C0"/>
                  </a:outerShdw>
                </a:effectLst>
                <a:uLnTx/>
                <a:uFillTx/>
                <a:latin typeface="华文新魏" pitchFamily="2" charset="-122"/>
                <a:ea typeface="华文新魏" pitchFamily="2" charset="-122"/>
                <a:cs typeface="+mn-cs"/>
              </a:endParaRPr>
            </a:p>
          </p:txBody>
        </p:sp>
        <p:sp>
          <p:nvSpPr>
            <p:cNvPr id="8195" name="Line 167"/>
            <p:cNvSpPr/>
            <p:nvPr/>
          </p:nvSpPr>
          <p:spPr>
            <a:xfrm>
              <a:off x="1836" y="1298"/>
              <a:ext cx="3076" cy="0"/>
            </a:xfrm>
            <a:prstGeom prst="line">
              <a:avLst/>
            </a:prstGeom>
            <a:ln w="44450" cap="flat" cmpd="sng">
              <a:solidFill>
                <a:schemeClr val="folHlink"/>
              </a:solidFill>
              <a:prstDash val="sysDot"/>
              <a:round/>
              <a:headEnd type="none" w="med" len="med"/>
              <a:tailEnd type="oval" w="med" len="med"/>
            </a:ln>
          </p:spPr>
        </p:sp>
        <p:sp>
          <p:nvSpPr>
            <p:cNvPr id="8196" name="AutoShape 168"/>
            <p:cNvSpPr/>
            <p:nvPr/>
          </p:nvSpPr>
          <p:spPr>
            <a:xfrm>
              <a:off x="1429" y="1162"/>
              <a:ext cx="359" cy="267"/>
            </a:xfrm>
            <a:prstGeom prst="hexagon">
              <a:avLst>
                <a:gd name="adj" fmla="val 33614"/>
                <a:gd name="vf" fmla="val 115470"/>
              </a:avLst>
            </a:prstGeom>
            <a:gradFill rotWithShape="1">
              <a:gsLst>
                <a:gs pos="0">
                  <a:srgbClr val="765E00"/>
                </a:gs>
                <a:gs pos="100000">
                  <a:srgbClr val="FFCC00"/>
                </a:gs>
              </a:gsLst>
              <a:path path="shape">
                <a:fillToRect l="50000" t="50000" r="50000" b="50000"/>
              </a:path>
              <a:tileRect/>
            </a:gradFill>
            <a:ln w="9525">
              <a:noFill/>
            </a:ln>
          </p:spPr>
          <p:txBody>
            <a:bodyPr wrap="none" anchor="ctr"/>
            <a:p>
              <a:endParaRPr lang="zh-CN" altLang="en-US" dirty="0">
                <a:latin typeface="Times New Roman" panose="02020603050405020304" pitchFamily="18" charset="0"/>
                <a:ea typeface="黑体" panose="02010609060101010101" pitchFamily="49" charset="-122"/>
              </a:endParaRPr>
            </a:p>
          </p:txBody>
        </p:sp>
      </p:grpSp>
      <p:grpSp>
        <p:nvGrpSpPr>
          <p:cNvPr id="8197" name="Group 169"/>
          <p:cNvGrpSpPr/>
          <p:nvPr/>
        </p:nvGrpSpPr>
        <p:grpSpPr>
          <a:xfrm>
            <a:off x="3324225" y="1771650"/>
            <a:ext cx="5529263" cy="795338"/>
            <a:chOff x="1429" y="928"/>
            <a:chExt cx="3483" cy="501"/>
          </a:xfrm>
        </p:grpSpPr>
        <p:sp>
          <p:nvSpPr>
            <p:cNvPr id="1853610" name="Text Box 170">
              <a:hlinkClick r:id="" action="ppaction://noaction"/>
            </p:cNvPr>
            <p:cNvSpPr txBox="1">
              <a:spLocks noChangeArrowheads="1"/>
            </p:cNvSpPr>
            <p:nvPr/>
          </p:nvSpPr>
          <p:spPr bwMode="auto">
            <a:xfrm>
              <a:off x="1972" y="928"/>
              <a:ext cx="1790" cy="368"/>
            </a:xfrm>
            <a:prstGeom prst="rect">
              <a:avLst/>
            </a:prstGeom>
            <a:noFill/>
            <a:ln w="9525" algn="ctr">
              <a:noFill/>
              <a:miter lim="800000"/>
            </a:ln>
            <a:effectLst/>
          </p:spPr>
          <p:txBody>
            <a:bodyPr wrap="none">
              <a:spAutoFit/>
            </a:bodyPr>
            <a:lstStyle>
              <a:lvl1pPr eaLnBrk="0" hangingPunct="0">
                <a:defRPr kumimoji="1" sz="2400">
                  <a:solidFill>
                    <a:schemeClr val="tx1"/>
                  </a:solidFill>
                  <a:latin typeface="Times New Roman" panose="02020603050405020304" pitchFamily="18" charset="0"/>
                  <a:ea typeface="黑体" panose="02010609060101010101" pitchFamily="49" charset="-122"/>
                </a:defRPr>
              </a:lvl1pPr>
              <a:lvl2pPr marL="742950" indent="-285750" eaLnBrk="0" hangingPunct="0">
                <a:defRPr kumimoji="1" sz="2400">
                  <a:solidFill>
                    <a:schemeClr val="tx1"/>
                  </a:solidFill>
                  <a:latin typeface="Times New Roman" panose="02020603050405020304" pitchFamily="18" charset="0"/>
                  <a:ea typeface="黑体" panose="02010609060101010101" pitchFamily="49" charset="-122"/>
                </a:defRPr>
              </a:lvl2pPr>
              <a:lvl3pPr marL="1143000" indent="-228600" eaLnBrk="0" hangingPunct="0">
                <a:defRPr kumimoji="1" sz="2400">
                  <a:solidFill>
                    <a:schemeClr val="tx1"/>
                  </a:solidFill>
                  <a:latin typeface="Times New Roman" panose="02020603050405020304" pitchFamily="18" charset="0"/>
                  <a:ea typeface="黑体" panose="02010609060101010101" pitchFamily="49" charset="-122"/>
                </a:defRPr>
              </a:lvl3pPr>
              <a:lvl4pPr marL="1600200" indent="-228600" eaLnBrk="0" hangingPunct="0">
                <a:defRPr kumimoji="1" sz="2400">
                  <a:solidFill>
                    <a:schemeClr val="tx1"/>
                  </a:solidFill>
                  <a:latin typeface="Times New Roman" panose="02020603050405020304" pitchFamily="18" charset="0"/>
                  <a:ea typeface="黑体" panose="02010609060101010101" pitchFamily="49" charset="-122"/>
                </a:defRPr>
              </a:lvl4pPr>
              <a:lvl5pPr marL="2057400" indent="-228600" eaLnBrk="0" hangingPunct="0">
                <a:defRPr kumimoji="1" sz="2400">
                  <a:solidFill>
                    <a:schemeClr val="tx1"/>
                  </a:solidFill>
                  <a:latin typeface="Times New Roman" panose="02020603050405020304" pitchFamily="18" charset="0"/>
                  <a:ea typeface="黑体" panose="02010609060101010101" pitchFamily="49"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黑体" panose="02010609060101010101" pitchFamily="49"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黑体" panose="02010609060101010101" pitchFamily="49"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黑体" panose="02010609060101010101" pitchFamily="49"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黑体" panose="02010609060101010101" pitchFamily="49" charset="-122"/>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1200" cap="none" spc="0" normalizeH="0" baseline="0" noProof="0" smtClean="0">
                  <a:ln>
                    <a:noFill/>
                  </a:ln>
                  <a:solidFill>
                    <a:schemeClr val="tx1"/>
                  </a:solidFill>
                  <a:effectLst>
                    <a:outerShdw blurRad="38100" dist="38100" dir="2700000" algn="tl">
                      <a:srgbClr val="C0C0C0"/>
                    </a:outerShdw>
                  </a:effectLst>
                  <a:uLnTx/>
                  <a:uFillTx/>
                  <a:latin typeface="华文新魏" pitchFamily="2" charset="-122"/>
                  <a:ea typeface="华文新魏" pitchFamily="2" charset="-122"/>
                  <a:cs typeface="+mn-cs"/>
                  <a:hlinkClick r:id="" action="ppaction://noaction"/>
                </a:rPr>
                <a:t>2.2</a:t>
              </a:r>
              <a:r>
                <a:rPr kumimoji="0" lang="en-US" altLang="zh-CN" sz="3200" b="1" i="0" u="none" strike="noStrike" kern="1200" cap="none" spc="0" normalizeH="0" baseline="0" noProof="0" smtClean="0">
                  <a:ln>
                    <a:noFill/>
                  </a:ln>
                  <a:solidFill>
                    <a:schemeClr val="tx1"/>
                  </a:solidFill>
                  <a:effectLst>
                    <a:outerShdw blurRad="38100" dist="38100" dir="2700000" algn="tl">
                      <a:srgbClr val="C0C0C0"/>
                    </a:outerShdw>
                  </a:effectLst>
                  <a:uLnTx/>
                  <a:uFillTx/>
                  <a:latin typeface="华文新魏" pitchFamily="2" charset="-122"/>
                  <a:ea typeface="华文新魏" pitchFamily="2" charset="-122"/>
                  <a:cs typeface="+mn-cs"/>
                </a:rPr>
                <a:t>  </a:t>
              </a:r>
              <a:r>
                <a:rPr kumimoji="0" lang="zh-CN" altLang="en-US" sz="3200" b="1" i="0" u="none" strike="noStrike" kern="1200" cap="none" spc="0" normalizeH="0" baseline="0" noProof="0" smtClean="0">
                  <a:ln>
                    <a:noFill/>
                  </a:ln>
                  <a:solidFill>
                    <a:schemeClr val="tx1"/>
                  </a:solidFill>
                  <a:effectLst>
                    <a:outerShdw blurRad="38100" dist="38100" dir="2700000" algn="tl">
                      <a:srgbClr val="C0C0C0"/>
                    </a:outerShdw>
                  </a:effectLst>
                  <a:uLnTx/>
                  <a:uFillTx/>
                  <a:latin typeface="华文新魏" pitchFamily="2" charset="-122"/>
                  <a:ea typeface="华文新魏" pitchFamily="2" charset="-122"/>
                  <a:cs typeface="+mn-cs"/>
                </a:rPr>
                <a:t>填制凭证</a:t>
              </a:r>
              <a:endParaRPr kumimoji="0"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黑体" panose="02010609060101010101" pitchFamily="49" charset="-122"/>
                <a:cs typeface="+mn-cs"/>
              </a:endParaRPr>
            </a:p>
          </p:txBody>
        </p:sp>
        <p:sp>
          <p:nvSpPr>
            <p:cNvPr id="8199" name="Line 171"/>
            <p:cNvSpPr/>
            <p:nvPr/>
          </p:nvSpPr>
          <p:spPr>
            <a:xfrm>
              <a:off x="1836" y="1298"/>
              <a:ext cx="3076" cy="0"/>
            </a:xfrm>
            <a:prstGeom prst="line">
              <a:avLst/>
            </a:prstGeom>
            <a:ln w="44450" cap="flat" cmpd="sng">
              <a:solidFill>
                <a:schemeClr val="folHlink"/>
              </a:solidFill>
              <a:prstDash val="sysDot"/>
              <a:round/>
              <a:headEnd type="none" w="med" len="med"/>
              <a:tailEnd type="oval" w="med" len="med"/>
            </a:ln>
          </p:spPr>
        </p:sp>
        <p:sp>
          <p:nvSpPr>
            <p:cNvPr id="8200" name="AutoShape 172"/>
            <p:cNvSpPr/>
            <p:nvPr/>
          </p:nvSpPr>
          <p:spPr>
            <a:xfrm>
              <a:off x="1429" y="1162"/>
              <a:ext cx="359" cy="267"/>
            </a:xfrm>
            <a:prstGeom prst="hexagon">
              <a:avLst>
                <a:gd name="adj" fmla="val 33614"/>
                <a:gd name="vf" fmla="val 115470"/>
              </a:avLst>
            </a:prstGeom>
            <a:gradFill rotWithShape="1">
              <a:gsLst>
                <a:gs pos="0">
                  <a:srgbClr val="76475E"/>
                </a:gs>
                <a:gs pos="100000">
                  <a:srgbClr val="FF99CC"/>
                </a:gs>
              </a:gsLst>
              <a:path path="shape">
                <a:fillToRect l="50000" t="50000" r="50000" b="50000"/>
              </a:path>
              <a:tileRect/>
            </a:gradFill>
            <a:ln w="9525">
              <a:noFill/>
            </a:ln>
          </p:spPr>
          <p:txBody>
            <a:bodyPr wrap="none" anchor="ctr"/>
            <a:p>
              <a:endParaRPr lang="zh-CN" altLang="en-US" dirty="0">
                <a:latin typeface="Times New Roman" panose="02020603050405020304" pitchFamily="18" charset="0"/>
                <a:ea typeface="黑体" panose="02010609060101010101" pitchFamily="49" charset="-122"/>
              </a:endParaRPr>
            </a:p>
          </p:txBody>
        </p:sp>
      </p:grpSp>
      <p:grpSp>
        <p:nvGrpSpPr>
          <p:cNvPr id="8201" name="Group 173"/>
          <p:cNvGrpSpPr/>
          <p:nvPr/>
        </p:nvGrpSpPr>
        <p:grpSpPr>
          <a:xfrm>
            <a:off x="3324225" y="2779713"/>
            <a:ext cx="5529263" cy="795337"/>
            <a:chOff x="1429" y="928"/>
            <a:chExt cx="3483" cy="501"/>
          </a:xfrm>
        </p:grpSpPr>
        <p:sp>
          <p:nvSpPr>
            <p:cNvPr id="1853614" name="Text Box 174">
              <a:hlinkClick r:id="" action="ppaction://noaction"/>
            </p:cNvPr>
            <p:cNvSpPr txBox="1">
              <a:spLocks noChangeArrowheads="1"/>
            </p:cNvSpPr>
            <p:nvPr/>
          </p:nvSpPr>
          <p:spPr bwMode="auto">
            <a:xfrm>
              <a:off x="1972" y="928"/>
              <a:ext cx="1790" cy="368"/>
            </a:xfrm>
            <a:prstGeom prst="rect">
              <a:avLst/>
            </a:prstGeom>
            <a:noFill/>
            <a:ln w="9525" algn="ctr">
              <a:noFill/>
              <a:miter lim="800000"/>
            </a:ln>
            <a:effectLst/>
          </p:spPr>
          <p:txBody>
            <a:bodyPr wrap="none">
              <a:spAutoFit/>
            </a:bodyPr>
            <a:lstStyle>
              <a:lvl1pPr eaLnBrk="0" hangingPunct="0">
                <a:defRPr kumimoji="1" sz="2400">
                  <a:solidFill>
                    <a:schemeClr val="tx1"/>
                  </a:solidFill>
                  <a:latin typeface="Times New Roman" panose="02020603050405020304" pitchFamily="18" charset="0"/>
                  <a:ea typeface="黑体" panose="02010609060101010101" pitchFamily="49" charset="-122"/>
                </a:defRPr>
              </a:lvl1pPr>
              <a:lvl2pPr marL="742950" indent="-285750" eaLnBrk="0" hangingPunct="0">
                <a:defRPr kumimoji="1" sz="2400">
                  <a:solidFill>
                    <a:schemeClr val="tx1"/>
                  </a:solidFill>
                  <a:latin typeface="Times New Roman" panose="02020603050405020304" pitchFamily="18" charset="0"/>
                  <a:ea typeface="黑体" panose="02010609060101010101" pitchFamily="49" charset="-122"/>
                </a:defRPr>
              </a:lvl2pPr>
              <a:lvl3pPr marL="1143000" indent="-228600" eaLnBrk="0" hangingPunct="0">
                <a:defRPr kumimoji="1" sz="2400">
                  <a:solidFill>
                    <a:schemeClr val="tx1"/>
                  </a:solidFill>
                  <a:latin typeface="Times New Roman" panose="02020603050405020304" pitchFamily="18" charset="0"/>
                  <a:ea typeface="黑体" panose="02010609060101010101" pitchFamily="49" charset="-122"/>
                </a:defRPr>
              </a:lvl3pPr>
              <a:lvl4pPr marL="1600200" indent="-228600" eaLnBrk="0" hangingPunct="0">
                <a:defRPr kumimoji="1" sz="2400">
                  <a:solidFill>
                    <a:schemeClr val="tx1"/>
                  </a:solidFill>
                  <a:latin typeface="Times New Roman" panose="02020603050405020304" pitchFamily="18" charset="0"/>
                  <a:ea typeface="黑体" panose="02010609060101010101" pitchFamily="49" charset="-122"/>
                </a:defRPr>
              </a:lvl4pPr>
              <a:lvl5pPr marL="2057400" indent="-228600" eaLnBrk="0" hangingPunct="0">
                <a:defRPr kumimoji="1" sz="2400">
                  <a:solidFill>
                    <a:schemeClr val="tx1"/>
                  </a:solidFill>
                  <a:latin typeface="Times New Roman" panose="02020603050405020304" pitchFamily="18" charset="0"/>
                  <a:ea typeface="黑体" panose="02010609060101010101" pitchFamily="49"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黑体" panose="02010609060101010101" pitchFamily="49"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黑体" panose="02010609060101010101" pitchFamily="49"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黑体" panose="02010609060101010101" pitchFamily="49"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黑体" panose="02010609060101010101" pitchFamily="49" charset="-122"/>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1200" cap="none" spc="0" normalizeH="0" baseline="0" noProof="0" smtClean="0">
                  <a:ln>
                    <a:noFill/>
                  </a:ln>
                  <a:solidFill>
                    <a:schemeClr val="tx1"/>
                  </a:solidFill>
                  <a:effectLst>
                    <a:outerShdw blurRad="38100" dist="38100" dir="2700000" algn="tl">
                      <a:srgbClr val="C0C0C0"/>
                    </a:outerShdw>
                  </a:effectLst>
                  <a:uLnTx/>
                  <a:uFillTx/>
                  <a:latin typeface="华文新魏" pitchFamily="2" charset="-122"/>
                  <a:ea typeface="华文新魏" pitchFamily="2" charset="-122"/>
                  <a:cs typeface="+mn-cs"/>
                  <a:hlinkClick r:id="" action="ppaction://noaction"/>
                </a:rPr>
                <a:t>2.3</a:t>
              </a:r>
              <a:r>
                <a:rPr kumimoji="0" lang="en-US" altLang="zh-CN" sz="3200" b="1" i="0" u="none" strike="noStrike" kern="1200" cap="none" spc="0" normalizeH="0" baseline="0" noProof="0" smtClean="0">
                  <a:ln>
                    <a:noFill/>
                  </a:ln>
                  <a:solidFill>
                    <a:schemeClr val="tx1"/>
                  </a:solidFill>
                  <a:effectLst>
                    <a:outerShdw blurRad="38100" dist="38100" dir="2700000" algn="tl">
                      <a:srgbClr val="C0C0C0"/>
                    </a:outerShdw>
                  </a:effectLst>
                  <a:uLnTx/>
                  <a:uFillTx/>
                  <a:latin typeface="华文新魏" pitchFamily="2" charset="-122"/>
                  <a:ea typeface="华文新魏" pitchFamily="2" charset="-122"/>
                  <a:cs typeface="+mn-cs"/>
                </a:rPr>
                <a:t>  </a:t>
              </a:r>
              <a:r>
                <a:rPr kumimoji="0" lang="zh-CN" altLang="en-US" sz="3200" b="1" i="0" u="none" strike="noStrike" kern="1200" cap="none" spc="0" normalizeH="0" baseline="0" noProof="0" smtClean="0">
                  <a:ln>
                    <a:noFill/>
                  </a:ln>
                  <a:solidFill>
                    <a:schemeClr val="tx1"/>
                  </a:solidFill>
                  <a:effectLst>
                    <a:outerShdw blurRad="38100" dist="38100" dir="2700000" algn="tl">
                      <a:srgbClr val="C0C0C0"/>
                    </a:outerShdw>
                  </a:effectLst>
                  <a:uLnTx/>
                  <a:uFillTx/>
                  <a:latin typeface="Times New Roman" panose="02020603050405020304" pitchFamily="18" charset="0"/>
                  <a:ea typeface="华文新魏" pitchFamily="2" charset="-122"/>
                  <a:cs typeface="+mn-cs"/>
                </a:rPr>
                <a:t>出纳业务</a:t>
              </a:r>
              <a:endParaRPr kumimoji="0" lang="zh-CN" altLang="en-US" sz="3200" b="1" i="0" u="none" strike="noStrike" kern="1200" cap="none" spc="0" normalizeH="0" baseline="0" noProof="0" smtClean="0">
                <a:ln>
                  <a:noFill/>
                </a:ln>
                <a:solidFill>
                  <a:schemeClr val="tx1"/>
                </a:solidFill>
                <a:effectLst>
                  <a:outerShdw blurRad="38100" dist="38100" dir="2700000" algn="tl">
                    <a:srgbClr val="C0C0C0"/>
                  </a:outerShdw>
                </a:effectLst>
                <a:uLnTx/>
                <a:uFillTx/>
                <a:latin typeface="华文新魏" pitchFamily="2" charset="-122"/>
                <a:ea typeface="华文新魏" pitchFamily="2" charset="-122"/>
                <a:cs typeface="+mn-cs"/>
              </a:endParaRPr>
            </a:p>
          </p:txBody>
        </p:sp>
        <p:sp>
          <p:nvSpPr>
            <p:cNvPr id="8203" name="Line 175"/>
            <p:cNvSpPr/>
            <p:nvPr/>
          </p:nvSpPr>
          <p:spPr>
            <a:xfrm>
              <a:off x="1836" y="1298"/>
              <a:ext cx="3076" cy="0"/>
            </a:xfrm>
            <a:prstGeom prst="line">
              <a:avLst/>
            </a:prstGeom>
            <a:ln w="44450" cap="flat" cmpd="sng">
              <a:solidFill>
                <a:schemeClr val="folHlink"/>
              </a:solidFill>
              <a:prstDash val="sysDot"/>
              <a:round/>
              <a:headEnd type="none" w="med" len="med"/>
              <a:tailEnd type="oval" w="med" len="med"/>
            </a:ln>
          </p:spPr>
        </p:sp>
        <p:sp>
          <p:nvSpPr>
            <p:cNvPr id="8204" name="AutoShape 176"/>
            <p:cNvSpPr/>
            <p:nvPr/>
          </p:nvSpPr>
          <p:spPr>
            <a:xfrm>
              <a:off x="1429" y="1162"/>
              <a:ext cx="359" cy="267"/>
            </a:xfrm>
            <a:prstGeom prst="hexagon">
              <a:avLst>
                <a:gd name="adj" fmla="val 33614"/>
                <a:gd name="vf" fmla="val 115470"/>
              </a:avLst>
            </a:prstGeom>
            <a:gradFill rotWithShape="1">
              <a:gsLst>
                <a:gs pos="0">
                  <a:srgbClr val="475E00"/>
                </a:gs>
                <a:gs pos="100000">
                  <a:srgbClr val="99CC00"/>
                </a:gs>
              </a:gsLst>
              <a:path path="shape">
                <a:fillToRect l="50000" t="50000" r="50000" b="50000"/>
              </a:path>
              <a:tileRect/>
            </a:gradFill>
            <a:ln w="9525">
              <a:noFill/>
            </a:ln>
          </p:spPr>
          <p:txBody>
            <a:bodyPr wrap="none" anchor="ctr"/>
            <a:p>
              <a:endParaRPr lang="zh-CN" altLang="en-US" dirty="0">
                <a:latin typeface="Times New Roman" panose="02020603050405020304" pitchFamily="18" charset="0"/>
                <a:ea typeface="黑体" panose="02010609060101010101" pitchFamily="49" charset="-122"/>
              </a:endParaRPr>
            </a:p>
          </p:txBody>
        </p:sp>
      </p:grpSp>
      <p:grpSp>
        <p:nvGrpSpPr>
          <p:cNvPr id="8205" name="Group 177"/>
          <p:cNvGrpSpPr/>
          <p:nvPr/>
        </p:nvGrpSpPr>
        <p:grpSpPr>
          <a:xfrm>
            <a:off x="3324225" y="3667125"/>
            <a:ext cx="5529263" cy="795338"/>
            <a:chOff x="1429" y="928"/>
            <a:chExt cx="3483" cy="501"/>
          </a:xfrm>
        </p:grpSpPr>
        <p:sp>
          <p:nvSpPr>
            <p:cNvPr id="1853618" name="Text Box 178">
              <a:hlinkClick r:id="" action="ppaction://noaction"/>
            </p:cNvPr>
            <p:cNvSpPr txBox="1">
              <a:spLocks noChangeArrowheads="1"/>
            </p:cNvSpPr>
            <p:nvPr/>
          </p:nvSpPr>
          <p:spPr bwMode="auto">
            <a:xfrm>
              <a:off x="1972" y="928"/>
              <a:ext cx="2562" cy="368"/>
            </a:xfrm>
            <a:prstGeom prst="rect">
              <a:avLst/>
            </a:prstGeom>
            <a:noFill/>
            <a:ln w="9525" algn="ctr">
              <a:noFill/>
              <a:miter lim="800000"/>
            </a:ln>
            <a:effectLst/>
          </p:spPr>
          <p:txBody>
            <a:bodyPr wrap="none">
              <a:spAutoFit/>
            </a:bodyPr>
            <a:lstStyle>
              <a:lvl1pPr eaLnBrk="0" hangingPunct="0">
                <a:defRPr kumimoji="1" sz="2400">
                  <a:solidFill>
                    <a:schemeClr val="tx1"/>
                  </a:solidFill>
                  <a:latin typeface="Times New Roman" panose="02020603050405020304" pitchFamily="18" charset="0"/>
                  <a:ea typeface="黑体" panose="02010609060101010101" pitchFamily="49" charset="-122"/>
                </a:defRPr>
              </a:lvl1pPr>
              <a:lvl2pPr marL="742950" indent="-285750" eaLnBrk="0" hangingPunct="0">
                <a:defRPr kumimoji="1" sz="2400">
                  <a:solidFill>
                    <a:schemeClr val="tx1"/>
                  </a:solidFill>
                  <a:latin typeface="Times New Roman" panose="02020603050405020304" pitchFamily="18" charset="0"/>
                  <a:ea typeface="黑体" panose="02010609060101010101" pitchFamily="49" charset="-122"/>
                </a:defRPr>
              </a:lvl2pPr>
              <a:lvl3pPr marL="1143000" indent="-228600" eaLnBrk="0" hangingPunct="0">
                <a:defRPr kumimoji="1" sz="2400">
                  <a:solidFill>
                    <a:schemeClr val="tx1"/>
                  </a:solidFill>
                  <a:latin typeface="Times New Roman" panose="02020603050405020304" pitchFamily="18" charset="0"/>
                  <a:ea typeface="黑体" panose="02010609060101010101" pitchFamily="49" charset="-122"/>
                </a:defRPr>
              </a:lvl3pPr>
              <a:lvl4pPr marL="1600200" indent="-228600" eaLnBrk="0" hangingPunct="0">
                <a:defRPr kumimoji="1" sz="2400">
                  <a:solidFill>
                    <a:schemeClr val="tx1"/>
                  </a:solidFill>
                  <a:latin typeface="Times New Roman" panose="02020603050405020304" pitchFamily="18" charset="0"/>
                  <a:ea typeface="黑体" panose="02010609060101010101" pitchFamily="49" charset="-122"/>
                </a:defRPr>
              </a:lvl4pPr>
              <a:lvl5pPr marL="2057400" indent="-228600" eaLnBrk="0" hangingPunct="0">
                <a:defRPr kumimoji="1" sz="2400">
                  <a:solidFill>
                    <a:schemeClr val="tx1"/>
                  </a:solidFill>
                  <a:latin typeface="Times New Roman" panose="02020603050405020304" pitchFamily="18" charset="0"/>
                  <a:ea typeface="黑体" panose="02010609060101010101" pitchFamily="49"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黑体" panose="02010609060101010101" pitchFamily="49"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黑体" panose="02010609060101010101" pitchFamily="49"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黑体" panose="02010609060101010101" pitchFamily="49"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黑体" panose="02010609060101010101" pitchFamily="49" charset="-122"/>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1200" cap="none" spc="0" normalizeH="0" baseline="0" noProof="0" smtClean="0">
                  <a:ln>
                    <a:noFill/>
                  </a:ln>
                  <a:solidFill>
                    <a:schemeClr val="tx1"/>
                  </a:solidFill>
                  <a:effectLst>
                    <a:outerShdw blurRad="38100" dist="38100" dir="2700000" algn="tl">
                      <a:srgbClr val="C0C0C0"/>
                    </a:outerShdw>
                  </a:effectLst>
                  <a:uLnTx/>
                  <a:uFillTx/>
                  <a:latin typeface="华文新魏" pitchFamily="2" charset="-122"/>
                  <a:ea typeface="华文新魏" pitchFamily="2" charset="-122"/>
                  <a:cs typeface="+mn-cs"/>
                  <a:hlinkClick r:id="" action="ppaction://noaction"/>
                </a:rPr>
                <a:t>2.4</a:t>
              </a:r>
              <a:r>
                <a:rPr kumimoji="0" lang="en-US" altLang="zh-CN" sz="3200" b="1" i="0" u="none" strike="noStrike" kern="1200" cap="none" spc="0" normalizeH="0" baseline="0" noProof="0" smtClean="0">
                  <a:ln>
                    <a:noFill/>
                  </a:ln>
                  <a:solidFill>
                    <a:schemeClr val="tx1"/>
                  </a:solidFill>
                  <a:effectLst>
                    <a:outerShdw blurRad="38100" dist="38100" dir="2700000" algn="tl">
                      <a:srgbClr val="C0C0C0"/>
                    </a:outerShdw>
                  </a:effectLst>
                  <a:uLnTx/>
                  <a:uFillTx/>
                  <a:latin typeface="华文新魏" pitchFamily="2" charset="-122"/>
                  <a:ea typeface="华文新魏" pitchFamily="2" charset="-122"/>
                  <a:cs typeface="+mn-cs"/>
                </a:rPr>
                <a:t>  </a:t>
              </a:r>
              <a:r>
                <a:rPr kumimoji="0" lang="zh-CN" altLang="en-US" sz="3200" b="1" i="0" u="none" strike="noStrike" kern="1200" cap="none" spc="0" normalizeH="0" baseline="0" noProof="0" smtClean="0">
                  <a:ln>
                    <a:noFill/>
                  </a:ln>
                  <a:solidFill>
                    <a:schemeClr val="tx1"/>
                  </a:solidFill>
                  <a:effectLst>
                    <a:outerShdw blurRad="38100" dist="38100" dir="2700000" algn="tl">
                      <a:srgbClr val="C0C0C0"/>
                    </a:outerShdw>
                  </a:effectLst>
                  <a:uLnTx/>
                  <a:uFillTx/>
                  <a:latin typeface="华文新魏" pitchFamily="2" charset="-122"/>
                  <a:ea typeface="华文新魏" pitchFamily="2" charset="-122"/>
                  <a:cs typeface="+mn-cs"/>
                </a:rPr>
                <a:t>审核凭证并记账</a:t>
              </a:r>
              <a:endParaRPr kumimoji="0" lang="zh-CN" altLang="en-US" sz="3200" b="0" i="0" u="none" strike="noStrike" kern="1200" cap="none" spc="0" normalizeH="0" baseline="0" noProof="0" smtClean="0">
                <a:ln>
                  <a:noFill/>
                </a:ln>
                <a:solidFill>
                  <a:schemeClr val="tx1"/>
                </a:solidFill>
                <a:effectLst/>
                <a:uLnTx/>
                <a:uFillTx/>
                <a:latin typeface="华文新魏" pitchFamily="2" charset="-122"/>
                <a:ea typeface="华文新魏" pitchFamily="2" charset="-122"/>
                <a:cs typeface="+mn-cs"/>
              </a:endParaRPr>
            </a:p>
          </p:txBody>
        </p:sp>
        <p:sp>
          <p:nvSpPr>
            <p:cNvPr id="8207" name="Line 179"/>
            <p:cNvSpPr/>
            <p:nvPr/>
          </p:nvSpPr>
          <p:spPr>
            <a:xfrm>
              <a:off x="1836" y="1298"/>
              <a:ext cx="3076" cy="0"/>
            </a:xfrm>
            <a:prstGeom prst="line">
              <a:avLst/>
            </a:prstGeom>
            <a:ln w="44450" cap="flat" cmpd="sng">
              <a:solidFill>
                <a:schemeClr val="folHlink"/>
              </a:solidFill>
              <a:prstDash val="sysDot"/>
              <a:round/>
              <a:headEnd type="none" w="med" len="med"/>
              <a:tailEnd type="oval" w="med" len="med"/>
            </a:ln>
          </p:spPr>
        </p:sp>
        <p:sp>
          <p:nvSpPr>
            <p:cNvPr id="8208" name="AutoShape 180"/>
            <p:cNvSpPr/>
            <p:nvPr/>
          </p:nvSpPr>
          <p:spPr>
            <a:xfrm>
              <a:off x="1429" y="1162"/>
              <a:ext cx="359" cy="267"/>
            </a:xfrm>
            <a:prstGeom prst="hexagon">
              <a:avLst>
                <a:gd name="adj" fmla="val 33614"/>
                <a:gd name="vf" fmla="val 115470"/>
              </a:avLst>
            </a:prstGeom>
            <a:gradFill rotWithShape="1">
              <a:gsLst>
                <a:gs pos="0">
                  <a:srgbClr val="000076"/>
                </a:gs>
                <a:gs pos="100000">
                  <a:srgbClr val="0000FF"/>
                </a:gs>
              </a:gsLst>
              <a:path path="shape">
                <a:fillToRect l="50000" t="50000" r="50000" b="50000"/>
              </a:path>
              <a:tileRect/>
            </a:gradFill>
            <a:ln w="9525">
              <a:noFill/>
            </a:ln>
          </p:spPr>
          <p:txBody>
            <a:bodyPr wrap="none" anchor="ctr"/>
            <a:p>
              <a:endParaRPr lang="zh-CN" altLang="en-US" dirty="0">
                <a:latin typeface="Times New Roman" panose="02020603050405020304" pitchFamily="18" charset="0"/>
                <a:ea typeface="黑体" panose="02010609060101010101" pitchFamily="49" charset="-122"/>
              </a:endParaRPr>
            </a:p>
          </p:txBody>
        </p:sp>
      </p:grpSp>
      <p:grpSp>
        <p:nvGrpSpPr>
          <p:cNvPr id="8209" name="Group 181"/>
          <p:cNvGrpSpPr/>
          <p:nvPr/>
        </p:nvGrpSpPr>
        <p:grpSpPr>
          <a:xfrm>
            <a:off x="3359150" y="4616450"/>
            <a:ext cx="5529263" cy="795338"/>
            <a:chOff x="1429" y="928"/>
            <a:chExt cx="3483" cy="501"/>
          </a:xfrm>
        </p:grpSpPr>
        <p:sp>
          <p:nvSpPr>
            <p:cNvPr id="1853622" name="Text Box 182">
              <a:hlinkClick r:id="" action="ppaction://noaction"/>
            </p:cNvPr>
            <p:cNvSpPr txBox="1">
              <a:spLocks noChangeArrowheads="1"/>
            </p:cNvSpPr>
            <p:nvPr/>
          </p:nvSpPr>
          <p:spPr bwMode="auto">
            <a:xfrm>
              <a:off x="1972" y="928"/>
              <a:ext cx="1790" cy="368"/>
            </a:xfrm>
            <a:prstGeom prst="rect">
              <a:avLst/>
            </a:prstGeom>
            <a:noFill/>
            <a:ln w="9525" algn="ctr">
              <a:noFill/>
              <a:miter lim="800000"/>
            </a:ln>
            <a:effectLst/>
          </p:spPr>
          <p:txBody>
            <a:bodyPr wrap="none">
              <a:spAutoFit/>
            </a:bodyPr>
            <a:lstStyle>
              <a:lvl1pPr eaLnBrk="0" hangingPunct="0">
                <a:defRPr kumimoji="1" sz="2400">
                  <a:solidFill>
                    <a:schemeClr val="tx1"/>
                  </a:solidFill>
                  <a:latin typeface="Times New Roman" panose="02020603050405020304" pitchFamily="18" charset="0"/>
                  <a:ea typeface="黑体" panose="02010609060101010101" pitchFamily="49" charset="-122"/>
                </a:defRPr>
              </a:lvl1pPr>
              <a:lvl2pPr marL="742950" indent="-285750" eaLnBrk="0" hangingPunct="0">
                <a:defRPr kumimoji="1" sz="2400">
                  <a:solidFill>
                    <a:schemeClr val="tx1"/>
                  </a:solidFill>
                  <a:latin typeface="Times New Roman" panose="02020603050405020304" pitchFamily="18" charset="0"/>
                  <a:ea typeface="黑体" panose="02010609060101010101" pitchFamily="49" charset="-122"/>
                </a:defRPr>
              </a:lvl2pPr>
              <a:lvl3pPr marL="1143000" indent="-228600" eaLnBrk="0" hangingPunct="0">
                <a:defRPr kumimoji="1" sz="2400">
                  <a:solidFill>
                    <a:schemeClr val="tx1"/>
                  </a:solidFill>
                  <a:latin typeface="Times New Roman" panose="02020603050405020304" pitchFamily="18" charset="0"/>
                  <a:ea typeface="黑体" panose="02010609060101010101" pitchFamily="49" charset="-122"/>
                </a:defRPr>
              </a:lvl3pPr>
              <a:lvl4pPr marL="1600200" indent="-228600" eaLnBrk="0" hangingPunct="0">
                <a:defRPr kumimoji="1" sz="2400">
                  <a:solidFill>
                    <a:schemeClr val="tx1"/>
                  </a:solidFill>
                  <a:latin typeface="Times New Roman" panose="02020603050405020304" pitchFamily="18" charset="0"/>
                  <a:ea typeface="黑体" panose="02010609060101010101" pitchFamily="49" charset="-122"/>
                </a:defRPr>
              </a:lvl4pPr>
              <a:lvl5pPr marL="2057400" indent="-228600" eaLnBrk="0" hangingPunct="0">
                <a:defRPr kumimoji="1" sz="2400">
                  <a:solidFill>
                    <a:schemeClr val="tx1"/>
                  </a:solidFill>
                  <a:latin typeface="Times New Roman" panose="02020603050405020304" pitchFamily="18" charset="0"/>
                  <a:ea typeface="黑体" panose="02010609060101010101" pitchFamily="49"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黑体" panose="02010609060101010101" pitchFamily="49"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黑体" panose="02010609060101010101" pitchFamily="49"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黑体" panose="02010609060101010101" pitchFamily="49"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黑体" panose="02010609060101010101" pitchFamily="49" charset="-122"/>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1200" cap="none" spc="0" normalizeH="0" baseline="0" noProof="0" smtClean="0">
                  <a:ln>
                    <a:noFill/>
                  </a:ln>
                  <a:solidFill>
                    <a:schemeClr val="tx1"/>
                  </a:solidFill>
                  <a:effectLst>
                    <a:outerShdw blurRad="38100" dist="38100" dir="2700000" algn="tl">
                      <a:srgbClr val="C0C0C0"/>
                    </a:outerShdw>
                  </a:effectLst>
                  <a:uLnTx/>
                  <a:uFillTx/>
                  <a:latin typeface="华文新魏" pitchFamily="2" charset="-122"/>
                  <a:ea typeface="华文新魏" pitchFamily="2" charset="-122"/>
                  <a:cs typeface="+mn-cs"/>
                  <a:hlinkClick r:id="" action="ppaction://noaction"/>
                </a:rPr>
                <a:t>2.5  </a:t>
              </a:r>
              <a:r>
                <a:rPr kumimoji="0" lang="zh-CN" altLang="en-US" sz="3200" b="1" i="0" u="none" strike="noStrike" kern="1200" cap="none" spc="0" normalizeH="0" baseline="0" noProof="0" smtClean="0">
                  <a:ln>
                    <a:noFill/>
                  </a:ln>
                  <a:solidFill>
                    <a:schemeClr val="tx1"/>
                  </a:solidFill>
                  <a:effectLst>
                    <a:outerShdw blurRad="38100" dist="38100" dir="2700000" algn="tl">
                      <a:srgbClr val="C0C0C0"/>
                    </a:outerShdw>
                  </a:effectLst>
                  <a:uLnTx/>
                  <a:uFillTx/>
                  <a:latin typeface="Times New Roman" panose="02020603050405020304" pitchFamily="18" charset="0"/>
                  <a:ea typeface="华文新魏" pitchFamily="2" charset="-122"/>
                  <a:cs typeface="+mn-cs"/>
                </a:rPr>
                <a:t>期末业务</a:t>
              </a:r>
              <a:endParaRPr kumimoji="0" lang="en-US" altLang="zh-CN" sz="3200" b="1" i="0" u="none" strike="noStrike" kern="1200" cap="none" spc="0" normalizeH="0" baseline="0" noProof="0" smtClean="0">
                <a:ln>
                  <a:noFill/>
                </a:ln>
                <a:solidFill>
                  <a:schemeClr val="tx1"/>
                </a:solidFill>
                <a:effectLst>
                  <a:outerShdw blurRad="38100" dist="38100" dir="2700000" algn="tl">
                    <a:srgbClr val="C0C0C0"/>
                  </a:outerShdw>
                </a:effectLst>
                <a:uLnTx/>
                <a:uFillTx/>
                <a:latin typeface="华文新魏" pitchFamily="2" charset="-122"/>
                <a:ea typeface="华文新魏" pitchFamily="2" charset="-122"/>
                <a:cs typeface="+mn-cs"/>
              </a:endParaRPr>
            </a:p>
          </p:txBody>
        </p:sp>
        <p:sp>
          <p:nvSpPr>
            <p:cNvPr id="8211" name="Line 183"/>
            <p:cNvSpPr/>
            <p:nvPr/>
          </p:nvSpPr>
          <p:spPr>
            <a:xfrm>
              <a:off x="1836" y="1298"/>
              <a:ext cx="3076" cy="0"/>
            </a:xfrm>
            <a:prstGeom prst="line">
              <a:avLst/>
            </a:prstGeom>
            <a:ln w="44450" cap="flat" cmpd="sng">
              <a:solidFill>
                <a:schemeClr val="folHlink"/>
              </a:solidFill>
              <a:prstDash val="sysDot"/>
              <a:round/>
              <a:headEnd type="none" w="med" len="med"/>
              <a:tailEnd type="oval" w="med" len="med"/>
            </a:ln>
          </p:spPr>
        </p:sp>
        <p:sp>
          <p:nvSpPr>
            <p:cNvPr id="8212" name="AutoShape 184"/>
            <p:cNvSpPr/>
            <p:nvPr/>
          </p:nvSpPr>
          <p:spPr>
            <a:xfrm>
              <a:off x="1429" y="1162"/>
              <a:ext cx="359" cy="267"/>
            </a:xfrm>
            <a:prstGeom prst="hexagon">
              <a:avLst>
                <a:gd name="adj" fmla="val 33614"/>
                <a:gd name="vf" fmla="val 115470"/>
              </a:avLst>
            </a:prstGeom>
            <a:gradFill rotWithShape="1">
              <a:gsLst>
                <a:gs pos="0">
                  <a:srgbClr val="3B003B"/>
                </a:gs>
                <a:gs pos="100000">
                  <a:srgbClr val="800080"/>
                </a:gs>
              </a:gsLst>
              <a:path path="shape">
                <a:fillToRect l="50000" t="50000" r="50000" b="50000"/>
              </a:path>
              <a:tileRect/>
            </a:gradFill>
            <a:ln w="9525">
              <a:noFill/>
            </a:ln>
          </p:spPr>
          <p:txBody>
            <a:bodyPr wrap="none" anchor="ctr"/>
            <a:p>
              <a:endParaRPr lang="zh-CN" altLang="en-US" dirty="0">
                <a:latin typeface="Times New Roman" panose="02020603050405020304" pitchFamily="18" charset="0"/>
                <a:ea typeface="黑体" panose="02010609060101010101" pitchFamily="49" charset="-122"/>
              </a:endParaRPr>
            </a:p>
          </p:txBody>
        </p:sp>
      </p:gr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1" name="Text Box 3"/>
          <p:cNvSpPr txBox="1"/>
          <p:nvPr/>
        </p:nvSpPr>
        <p:spPr>
          <a:xfrm>
            <a:off x="1919288" y="765175"/>
            <a:ext cx="8137525" cy="969010"/>
          </a:xfrm>
          <a:prstGeom prst="rect">
            <a:avLst/>
          </a:prstGeom>
          <a:noFill/>
          <a:ln w="9525">
            <a:noFill/>
          </a:ln>
        </p:spPr>
        <p:txBody>
          <a:bodyPr anchor="t">
            <a:spAutoFit/>
          </a:bodyPr>
          <a:p>
            <a:pPr marL="342900" indent="-342900">
              <a:spcAft>
                <a:spcPct val="20000"/>
              </a:spcAft>
              <a:buClr>
                <a:srgbClr val="FF0000"/>
              </a:buClr>
              <a:buSzPct val="120000"/>
            </a:pPr>
            <a:endParaRPr lang="en-US" altLang="zh-CN" sz="3200" b="1" dirty="0">
              <a:latin typeface="Times New Roman" panose="02020603050405020304" pitchFamily="18" charset="0"/>
              <a:ea typeface="黑体" panose="02010609060101010101" pitchFamily="49" charset="-122"/>
            </a:endParaRPr>
          </a:p>
          <a:p>
            <a:pPr marL="342900" indent="-342900" algn="just">
              <a:spcAft>
                <a:spcPct val="20000"/>
              </a:spcAft>
              <a:buClr>
                <a:srgbClr val="FF0000"/>
              </a:buClr>
              <a:buSzPct val="120000"/>
            </a:pPr>
            <a:endParaRPr lang="en-US" altLang="zh-CN" b="1" dirty="0">
              <a:latin typeface="楷体_GB2312" pitchFamily="49" charset="-122"/>
              <a:ea typeface="黑体" panose="02010609060101010101" pitchFamily="49" charset="-122"/>
            </a:endParaRPr>
          </a:p>
        </p:txBody>
      </p:sp>
      <p:sp>
        <p:nvSpPr>
          <p:cNvPr id="10242" name="Text Box 3"/>
          <p:cNvSpPr txBox="1"/>
          <p:nvPr/>
        </p:nvSpPr>
        <p:spPr>
          <a:xfrm>
            <a:off x="1882775" y="942975"/>
            <a:ext cx="8137525" cy="583565"/>
          </a:xfrm>
          <a:prstGeom prst="rect">
            <a:avLst/>
          </a:prstGeom>
          <a:noFill/>
          <a:ln w="9525">
            <a:noFill/>
          </a:ln>
        </p:spPr>
        <p:txBody>
          <a:bodyPr anchor="t">
            <a:spAutoFit/>
          </a:bodyPr>
          <a:p>
            <a:pPr marL="342900" indent="-342900">
              <a:spcAft>
                <a:spcPct val="20000"/>
              </a:spcAft>
              <a:buClr>
                <a:srgbClr val="FF0000"/>
              </a:buClr>
              <a:buSzPct val="120000"/>
            </a:pPr>
            <a:r>
              <a:rPr lang="en-US" altLang="zh-CN" sz="3200" b="1" dirty="0">
                <a:latin typeface="Times New Roman" panose="02020603050405020304" pitchFamily="18" charset="0"/>
                <a:ea typeface="黑体" panose="02010609060101010101" pitchFamily="49" charset="-122"/>
              </a:rPr>
              <a:t>2.1  </a:t>
            </a:r>
            <a:r>
              <a:rPr lang="zh-CN" altLang="en-US" sz="3200" b="1" dirty="0">
                <a:latin typeface="Times New Roman" panose="02020603050405020304" pitchFamily="18" charset="0"/>
                <a:ea typeface="黑体" panose="02010609060101010101" pitchFamily="49" charset="-122"/>
              </a:rPr>
              <a:t>总账系统初始化</a:t>
            </a:r>
            <a:endParaRPr lang="zh-CN" altLang="en-US" sz="3200" dirty="0">
              <a:latin typeface="黑体" panose="02010609060101010101" pitchFamily="49" charset="-122"/>
              <a:ea typeface="黑体" panose="02010609060101010101" pitchFamily="49" charset="-122"/>
            </a:endParaRPr>
          </a:p>
        </p:txBody>
      </p:sp>
      <p:sp>
        <p:nvSpPr>
          <p:cNvPr id="10243" name="Rectangle 7"/>
          <p:cNvSpPr/>
          <p:nvPr/>
        </p:nvSpPr>
        <p:spPr>
          <a:xfrm>
            <a:off x="2243138" y="2050257"/>
            <a:ext cx="7813675" cy="2584450"/>
          </a:xfrm>
          <a:prstGeom prst="rect">
            <a:avLst/>
          </a:prstGeom>
          <a:noFill/>
          <a:ln w="12700">
            <a:noFill/>
          </a:ln>
        </p:spPr>
        <p:txBody>
          <a:bodyPr anchor="ctr">
            <a:spAutoFit/>
          </a:bodyPr>
          <a:p>
            <a:r>
              <a:rPr lang="zh-CN" altLang="en-US" sz="1800" b="1" dirty="0">
                <a:latin typeface="黑体" panose="02010609060101010101" pitchFamily="49" charset="-122"/>
                <a:ea typeface="黑体" panose="02010609060101010101" pitchFamily="49" charset="-122"/>
              </a:rPr>
              <a:t>任务导入：</a:t>
            </a:r>
            <a:endParaRPr lang="zh-CN" altLang="en-US" sz="1800" dirty="0">
              <a:latin typeface="黑体" panose="02010609060101010101" pitchFamily="49" charset="-122"/>
              <a:ea typeface="黑体" panose="02010609060101010101" pitchFamily="49" charset="-122"/>
            </a:endParaRPr>
          </a:p>
          <a:p>
            <a:r>
              <a:rPr lang="zh-CN" altLang="en-US" sz="1800" dirty="0">
                <a:latin typeface="宋体" panose="02010600030101010101" pitchFamily="2" charset="-122"/>
                <a:ea typeface="宋体" panose="02010600030101010101" pitchFamily="2" charset="-122"/>
              </a:rPr>
              <a:t>    宏信公司自</a:t>
            </a:r>
            <a:r>
              <a:rPr lang="en-US" altLang="zh-CN" sz="1800" dirty="0">
                <a:latin typeface="宋体" panose="02010600030101010101" pitchFamily="2" charset="-122"/>
                <a:ea typeface="宋体" panose="02010600030101010101" pitchFamily="2" charset="-122"/>
              </a:rPr>
              <a:t>201556</a:t>
            </a:r>
            <a:r>
              <a:rPr lang="zh-CN" altLang="en-US" sz="1800" dirty="0">
                <a:latin typeface="宋体" panose="02010600030101010101" pitchFamily="2" charset="-122"/>
                <a:ea typeface="宋体" panose="02010600030101010101" pitchFamily="2" charset="-122"/>
              </a:rPr>
              <a:t>年</a:t>
            </a:r>
            <a:r>
              <a:rPr lang="en-US" altLang="zh-CN" sz="1800" dirty="0">
                <a:latin typeface="宋体" panose="02010600030101010101" pitchFamily="2" charset="-122"/>
                <a:ea typeface="宋体" panose="02010600030101010101" pitchFamily="2" charset="-122"/>
              </a:rPr>
              <a:t>1</a:t>
            </a:r>
            <a:r>
              <a:rPr lang="zh-CN" altLang="en-US" sz="1800" dirty="0">
                <a:latin typeface="宋体" panose="02010600030101010101" pitchFamily="2" charset="-122"/>
                <a:ea typeface="宋体" panose="02010600030101010101" pitchFamily="2" charset="-122"/>
              </a:rPr>
              <a:t>月开始使用畅捷通</a:t>
            </a:r>
            <a:r>
              <a:rPr lang="en-US" altLang="zh-CN" sz="1800" dirty="0">
                <a:latin typeface="宋体" panose="02010600030101010101" pitchFamily="2" charset="-122"/>
                <a:ea typeface="宋体" panose="02010600030101010101" pitchFamily="2" charset="-122"/>
              </a:rPr>
              <a:t>T3</a:t>
            </a:r>
            <a:r>
              <a:rPr lang="zh-CN" altLang="en-US" sz="1800" dirty="0">
                <a:latin typeface="宋体" panose="02010600030101010101" pitchFamily="2" charset="-122"/>
                <a:ea typeface="宋体" panose="02010600030101010101" pitchFamily="2" charset="-122"/>
              </a:rPr>
              <a:t>管理软件进行总账账务处理，经过与软件实施工程师咨询得知，在进行总账业务处理之前，为了加强内部控制，为了确定本公司的会计业务处理的核算规则等，应进行总账系统的参数设置。现在需要在了解本公司会计业务处理要采用的规则和具体的要求后进行参数设置，以满足会计核算与管理的要求。另外，在正式应用系统进行总账业务处理之前，要对原有手工数据进行加工整理，在软件实施工程师的帮助下确认了总账系统期初余额的录入方案。现在需要了解在使用计算机处理账务数据时应如何录入期初余额，并了解期初余额对日常业务的影响。</a:t>
            </a:r>
            <a:endParaRPr lang="zh-CN" altLang="en-US" sz="1800" dirty="0">
              <a:latin typeface="宋体" panose="02010600030101010101" pitchFamily="2" charset="-122"/>
              <a:ea typeface="宋体" panose="02010600030101010101" pitchFamily="2" charset="-122"/>
            </a:endParaRPr>
          </a:p>
        </p:txBody>
      </p:sp>
      <p:sp>
        <p:nvSpPr>
          <p:cNvPr id="10244" name="AutoShape 4">
            <a:hlinkClick r:id="rId1" action="ppaction://hlinksldjump"/>
          </p:cNvPr>
          <p:cNvSpPr/>
          <p:nvPr/>
        </p:nvSpPr>
        <p:spPr>
          <a:xfrm>
            <a:off x="9480550" y="5876925"/>
            <a:ext cx="828675" cy="361950"/>
          </a:xfrm>
          <a:prstGeom prst="actionButtonBackPrevious">
            <a:avLst/>
          </a:prstGeom>
          <a:gradFill rotWithShape="1">
            <a:gsLst>
              <a:gs pos="0">
                <a:srgbClr val="FFC89B"/>
              </a:gs>
              <a:gs pos="100000">
                <a:srgbClr val="C8C8FF"/>
              </a:gs>
            </a:gsLst>
            <a:path path="rect">
              <a:fillToRect r="100000" b="100000"/>
            </a:path>
            <a:tileRect/>
          </a:gradFill>
          <a:ln w="9525">
            <a:noFill/>
          </a:ln>
        </p:spPr>
        <p:txBody>
          <a:bodyPr wrap="none" anchor="ctr"/>
          <a:p>
            <a:endParaRPr lang="zh-CN" altLang="en-US" dirty="0">
              <a:latin typeface="Times New Roman" panose="02020603050405020304" pitchFamily="18" charset="0"/>
              <a:ea typeface="黑体" panose="02010609060101010101" pitchFamily="49" charset="-122"/>
            </a:endParaRPr>
          </a:p>
        </p:txBody>
      </p:sp>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5" name="Text Box 3"/>
          <p:cNvSpPr txBox="1"/>
          <p:nvPr/>
        </p:nvSpPr>
        <p:spPr>
          <a:xfrm>
            <a:off x="1919288" y="765175"/>
            <a:ext cx="8137525" cy="969010"/>
          </a:xfrm>
          <a:prstGeom prst="rect">
            <a:avLst/>
          </a:prstGeom>
          <a:noFill/>
          <a:ln w="9525">
            <a:noFill/>
          </a:ln>
        </p:spPr>
        <p:txBody>
          <a:bodyPr anchor="t">
            <a:spAutoFit/>
          </a:bodyPr>
          <a:p>
            <a:pPr marL="342900" indent="-342900">
              <a:spcAft>
                <a:spcPct val="20000"/>
              </a:spcAft>
              <a:buClr>
                <a:srgbClr val="FF0000"/>
              </a:buClr>
              <a:buSzPct val="120000"/>
            </a:pPr>
            <a:endParaRPr lang="en-US" altLang="zh-CN" sz="3200" b="1" dirty="0">
              <a:latin typeface="Times New Roman" panose="02020603050405020304" pitchFamily="18" charset="0"/>
              <a:ea typeface="黑体" panose="02010609060101010101" pitchFamily="49" charset="-122"/>
            </a:endParaRPr>
          </a:p>
          <a:p>
            <a:pPr marL="342900" indent="-342900" algn="just">
              <a:spcAft>
                <a:spcPct val="20000"/>
              </a:spcAft>
              <a:buClr>
                <a:srgbClr val="FF0000"/>
              </a:buClr>
              <a:buSzPct val="120000"/>
            </a:pPr>
            <a:endParaRPr lang="en-US" altLang="zh-CN" b="1" dirty="0">
              <a:latin typeface="楷体_GB2312" pitchFamily="49" charset="-122"/>
              <a:ea typeface="黑体" panose="02010609060101010101" pitchFamily="49" charset="-122"/>
            </a:endParaRPr>
          </a:p>
        </p:txBody>
      </p:sp>
      <p:sp>
        <p:nvSpPr>
          <p:cNvPr id="11266" name="AutoShape 4">
            <a:hlinkClick r:id="rId1" action="ppaction://hlinksldjump"/>
          </p:cNvPr>
          <p:cNvSpPr/>
          <p:nvPr/>
        </p:nvSpPr>
        <p:spPr>
          <a:xfrm>
            <a:off x="9480550" y="5876925"/>
            <a:ext cx="828675" cy="361950"/>
          </a:xfrm>
          <a:prstGeom prst="actionButtonBackPrevious">
            <a:avLst/>
          </a:prstGeom>
          <a:gradFill rotWithShape="1">
            <a:gsLst>
              <a:gs pos="0">
                <a:srgbClr val="FFC89B"/>
              </a:gs>
              <a:gs pos="100000">
                <a:srgbClr val="C8C8FF"/>
              </a:gs>
            </a:gsLst>
            <a:path path="rect">
              <a:fillToRect r="100000" b="100000"/>
            </a:path>
            <a:tileRect/>
          </a:gradFill>
          <a:ln w="9525">
            <a:noFill/>
          </a:ln>
        </p:spPr>
        <p:txBody>
          <a:bodyPr wrap="none" anchor="ctr"/>
          <a:p>
            <a:endParaRPr lang="zh-CN" altLang="en-US" dirty="0">
              <a:latin typeface="Times New Roman" panose="02020603050405020304" pitchFamily="18" charset="0"/>
              <a:ea typeface="黑体" panose="02010609060101010101" pitchFamily="49" charset="-122"/>
            </a:endParaRPr>
          </a:p>
        </p:txBody>
      </p:sp>
      <p:sp>
        <p:nvSpPr>
          <p:cNvPr id="11267" name="AutoShape 9"/>
          <p:cNvSpPr/>
          <p:nvPr/>
        </p:nvSpPr>
        <p:spPr>
          <a:xfrm>
            <a:off x="2459038" y="2457450"/>
            <a:ext cx="7416800" cy="971550"/>
          </a:xfrm>
          <a:prstGeom prst="roundRect">
            <a:avLst>
              <a:gd name="adj" fmla="val 16667"/>
            </a:avLst>
          </a:prstGeom>
          <a:solidFill>
            <a:srgbClr val="AA71FF"/>
          </a:solidFill>
          <a:ln w="9525">
            <a:noFill/>
          </a:ln>
        </p:spPr>
        <p:txBody>
          <a:bodyPr anchor="t"/>
          <a:p>
            <a:pPr algn="just"/>
            <a:endParaRPr lang="zh-CN" altLang="en-US" b="1" dirty="0">
              <a:latin typeface="楷体_GB2312" pitchFamily="49" charset="-122"/>
              <a:ea typeface="楷体_GB2312" pitchFamily="49" charset="-122"/>
            </a:endParaRPr>
          </a:p>
        </p:txBody>
      </p:sp>
      <p:sp>
        <p:nvSpPr>
          <p:cNvPr id="11268" name="Rectangle 10"/>
          <p:cNvSpPr/>
          <p:nvPr/>
        </p:nvSpPr>
        <p:spPr>
          <a:xfrm>
            <a:off x="2566988" y="3528060"/>
            <a:ext cx="7380287" cy="2306955"/>
          </a:xfrm>
          <a:prstGeom prst="rect">
            <a:avLst/>
          </a:prstGeom>
          <a:noFill/>
          <a:ln w="12700">
            <a:noFill/>
          </a:ln>
        </p:spPr>
        <p:txBody>
          <a:bodyPr anchor="ctr">
            <a:spAutoFit/>
          </a:bodyPr>
          <a:p>
            <a:pPr defTabSz="914400">
              <a:tabLst>
                <a:tab pos="135255" algn="l"/>
                <a:tab pos="367030" algn="l"/>
                <a:tab pos="462280" algn="l"/>
              </a:tabLst>
            </a:pPr>
            <a:r>
              <a:rPr lang="en-US" altLang="zh-CN" sz="1800" b="1" dirty="0">
                <a:latin typeface="黑体" panose="02010609060101010101" pitchFamily="49" charset="-122"/>
                <a:ea typeface="黑体" panose="02010609060101010101" pitchFamily="49" charset="-122"/>
              </a:rPr>
              <a:t>【</a:t>
            </a:r>
            <a:r>
              <a:rPr lang="zh-CN" altLang="en-US" sz="1800" b="1" dirty="0">
                <a:latin typeface="黑体" panose="02010609060101010101" pitchFamily="49" charset="-122"/>
                <a:ea typeface="黑体" panose="02010609060101010101" pitchFamily="49" charset="-122"/>
              </a:rPr>
              <a:t>知识要点</a:t>
            </a:r>
            <a:r>
              <a:rPr lang="en-US" altLang="zh-CN" sz="1800" b="1" dirty="0">
                <a:latin typeface="黑体" panose="02010609060101010101" pitchFamily="49" charset="-122"/>
                <a:ea typeface="黑体" panose="02010609060101010101" pitchFamily="49" charset="-122"/>
              </a:rPr>
              <a:t>】</a:t>
            </a:r>
            <a:endParaRPr lang="en-US" altLang="zh-CN" sz="1800" b="1" dirty="0">
              <a:latin typeface="黑体" panose="02010609060101010101" pitchFamily="49" charset="-122"/>
              <a:ea typeface="黑体" panose="02010609060101010101" pitchFamily="49" charset="-122"/>
            </a:endParaRPr>
          </a:p>
          <a:p>
            <a:pPr defTabSz="914400">
              <a:tabLst>
                <a:tab pos="135255" algn="l"/>
                <a:tab pos="367030" algn="l"/>
                <a:tab pos="462280" algn="l"/>
              </a:tabLst>
            </a:pPr>
            <a:r>
              <a:rPr lang="zh-CN" altLang="en-US" sz="1800" b="1" dirty="0">
                <a:latin typeface="楷体_GB2312" pitchFamily="49" charset="-122"/>
                <a:ea typeface="楷体_GB2312" pitchFamily="49" charset="-122"/>
              </a:rPr>
              <a:t>    在系统中所设置的操作员在未被使用前，可以进行修改，但是，操作员信息一旦保存，则编号不能修改。</a:t>
            </a:r>
            <a:endParaRPr lang="zh-CN" altLang="en-US" sz="1800" b="1" dirty="0">
              <a:latin typeface="楷体_GB2312" pitchFamily="49" charset="-122"/>
              <a:ea typeface="楷体_GB2312" pitchFamily="49" charset="-122"/>
            </a:endParaRPr>
          </a:p>
          <a:p>
            <a:pPr defTabSz="914400">
              <a:tabLst>
                <a:tab pos="135255" algn="l"/>
                <a:tab pos="367030" algn="l"/>
                <a:tab pos="462280" algn="l"/>
              </a:tabLst>
            </a:pPr>
            <a:r>
              <a:rPr lang="zh-CN" altLang="en-US" sz="1800" b="1" dirty="0">
                <a:latin typeface="楷体_GB2312" pitchFamily="49" charset="-122"/>
                <a:ea typeface="楷体_GB2312" pitchFamily="49" charset="-122"/>
              </a:rPr>
              <a:t>    只有系统管理员有权修改操作员信息。</a:t>
            </a:r>
            <a:endParaRPr lang="zh-CN" altLang="en-US" sz="1800" b="1" dirty="0">
              <a:latin typeface="楷体_GB2312" pitchFamily="49" charset="-122"/>
              <a:ea typeface="楷体_GB2312" pitchFamily="49" charset="-122"/>
            </a:endParaRPr>
          </a:p>
          <a:p>
            <a:pPr defTabSz="914400">
              <a:tabLst>
                <a:tab pos="135255" algn="l"/>
                <a:tab pos="367030" algn="l"/>
                <a:tab pos="462280" algn="l"/>
              </a:tabLst>
            </a:pPr>
            <a:r>
              <a:rPr lang="zh-CN" altLang="en-US" sz="1800" b="1" dirty="0">
                <a:latin typeface="楷体_GB2312" pitchFamily="49" charset="-122"/>
                <a:ea typeface="楷体_GB2312" pitchFamily="49" charset="-122"/>
              </a:rPr>
              <a:t>    操作员的信息中，操作员编号不能修改，操作员的姓名、口令及所属部门可以修改。</a:t>
            </a:r>
            <a:endParaRPr lang="zh-CN" altLang="en-US" sz="1800" b="1" dirty="0">
              <a:latin typeface="楷体_GB2312" pitchFamily="49" charset="-122"/>
              <a:ea typeface="楷体_GB2312" pitchFamily="49" charset="-122"/>
            </a:endParaRPr>
          </a:p>
          <a:p>
            <a:pPr defTabSz="914400">
              <a:tabLst>
                <a:tab pos="135255" algn="l"/>
                <a:tab pos="367030" algn="l"/>
                <a:tab pos="462280" algn="l"/>
              </a:tabLst>
            </a:pPr>
            <a:r>
              <a:rPr lang="zh-CN" altLang="en-US" sz="1800" b="1" dirty="0">
                <a:latin typeface="楷体_GB2312" pitchFamily="49" charset="-122"/>
                <a:ea typeface="楷体_GB2312" pitchFamily="49" charset="-122"/>
              </a:rPr>
              <a:t>    操作员的口令除了可以由系统管理员以修改操作员信息的方式修改外，还可以在操作员登录系统时由操作员本人修改。</a:t>
            </a:r>
            <a:endParaRPr lang="zh-CN" altLang="en-US" sz="1800" b="1" dirty="0">
              <a:latin typeface="楷体_GB2312" pitchFamily="49" charset="-122"/>
              <a:ea typeface="楷体_GB2312" pitchFamily="49" charset="-122"/>
            </a:endParaRPr>
          </a:p>
        </p:txBody>
      </p:sp>
      <p:sp>
        <p:nvSpPr>
          <p:cNvPr id="11269" name="Rectangle 11"/>
          <p:cNvSpPr/>
          <p:nvPr/>
        </p:nvSpPr>
        <p:spPr>
          <a:xfrm>
            <a:off x="2243138" y="1915160"/>
            <a:ext cx="145923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ea typeface="黑体" panose="02010609060101010101" pitchFamily="49" charset="-122"/>
              </a:rPr>
              <a:t>【</a:t>
            </a:r>
            <a:r>
              <a:rPr lang="zh-CN" altLang="en-US" sz="2000" b="1" dirty="0">
                <a:latin typeface="Times New Roman" panose="02020603050405020304" pitchFamily="18" charset="0"/>
                <a:ea typeface="黑体" panose="02010609060101010101" pitchFamily="49" charset="-122"/>
              </a:rPr>
              <a:t>做中学</a:t>
            </a:r>
            <a:r>
              <a:rPr lang="en-US" altLang="zh-CN" sz="2000" b="1" dirty="0">
                <a:latin typeface="Times New Roman" panose="02020603050405020304" pitchFamily="18" charset="0"/>
                <a:ea typeface="黑体" panose="02010609060101010101" pitchFamily="49" charset="-122"/>
              </a:rPr>
              <a:t>】</a:t>
            </a:r>
            <a:endParaRPr lang="en-US" altLang="zh-CN" sz="2000" b="1" dirty="0">
              <a:latin typeface="Times New Roman" panose="02020603050405020304" pitchFamily="18" charset="0"/>
              <a:ea typeface="黑体" panose="02010609060101010101" pitchFamily="49" charset="-122"/>
            </a:endParaRPr>
          </a:p>
        </p:txBody>
      </p:sp>
      <p:sp>
        <p:nvSpPr>
          <p:cNvPr id="11270" name="Rectangle 12"/>
          <p:cNvSpPr/>
          <p:nvPr/>
        </p:nvSpPr>
        <p:spPr>
          <a:xfrm>
            <a:off x="2855913" y="2492375"/>
            <a:ext cx="6805612" cy="922020"/>
          </a:xfrm>
          <a:prstGeom prst="rect">
            <a:avLst/>
          </a:prstGeom>
          <a:noFill/>
          <a:ln w="12700">
            <a:noFill/>
          </a:ln>
        </p:spPr>
        <p:txBody>
          <a:bodyPr anchor="t">
            <a:spAutoFit/>
          </a:bodyPr>
          <a:p>
            <a:r>
              <a:rPr lang="zh-CN" altLang="en-US" sz="1800" b="1" dirty="0">
                <a:latin typeface="楷体_GB2312" pitchFamily="49" charset="-122"/>
                <a:ea typeface="楷体_GB2312" pitchFamily="49" charset="-122"/>
              </a:rPr>
              <a:t>任务</a:t>
            </a:r>
            <a:r>
              <a:rPr lang="en-US" altLang="zh-CN" sz="1800" b="1" dirty="0">
                <a:latin typeface="楷体_GB2312" pitchFamily="49" charset="-122"/>
                <a:ea typeface="楷体_GB2312" pitchFamily="49" charset="-122"/>
              </a:rPr>
              <a:t>1</a:t>
            </a:r>
            <a:r>
              <a:rPr lang="zh-CN" altLang="en-US" sz="1800" b="1" dirty="0">
                <a:latin typeface="楷体_GB2312" pitchFamily="49" charset="-122"/>
                <a:ea typeface="楷体_GB2312" pitchFamily="49" charset="-122"/>
              </a:rPr>
              <a:t>：定义总账系统启用参数</a:t>
            </a:r>
            <a:endParaRPr lang="zh-CN" altLang="en-US" sz="1800" b="1" dirty="0">
              <a:latin typeface="楷体_GB2312" pitchFamily="49" charset="-122"/>
              <a:ea typeface="楷体_GB2312" pitchFamily="49" charset="-122"/>
            </a:endParaRPr>
          </a:p>
          <a:p>
            <a:r>
              <a:rPr lang="en-US" altLang="zh-CN" sz="1800" b="1" dirty="0">
                <a:latin typeface="楷体_GB2312" pitchFamily="49" charset="-122"/>
                <a:ea typeface="楷体_GB2312" pitchFamily="49" charset="-122"/>
              </a:rPr>
              <a:t>    010</a:t>
            </a:r>
            <a:r>
              <a:rPr lang="zh-CN" altLang="en-US" sz="1800" b="1" dirty="0">
                <a:latin typeface="楷体_GB2312" pitchFamily="49" charset="-122"/>
                <a:ea typeface="楷体_GB2312" pitchFamily="49" charset="-122"/>
              </a:rPr>
              <a:t>账套首次启用总账系统，设置总账系统的参数为，不</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允许修改作废他人填制的凭证</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a:t>
            </a:r>
            <a:endParaRPr lang="zh-CN" altLang="en-US" sz="1800" b="1" dirty="0">
              <a:latin typeface="楷体_GB2312" pitchFamily="49" charset="-122"/>
              <a:ea typeface="楷体_GB2312" pitchFamily="49" charset="-122"/>
            </a:endParaRPr>
          </a:p>
        </p:txBody>
      </p:sp>
      <p:sp>
        <p:nvSpPr>
          <p:cNvPr id="11271" name="Text Box 3"/>
          <p:cNvSpPr txBox="1"/>
          <p:nvPr/>
        </p:nvSpPr>
        <p:spPr>
          <a:xfrm>
            <a:off x="1882775" y="942975"/>
            <a:ext cx="8137525" cy="583565"/>
          </a:xfrm>
          <a:prstGeom prst="rect">
            <a:avLst/>
          </a:prstGeom>
          <a:noFill/>
          <a:ln w="9525">
            <a:noFill/>
          </a:ln>
        </p:spPr>
        <p:txBody>
          <a:bodyPr anchor="t">
            <a:spAutoFit/>
          </a:bodyPr>
          <a:p>
            <a:pPr marL="342900" indent="-342900">
              <a:spcAft>
                <a:spcPct val="20000"/>
              </a:spcAft>
              <a:buClr>
                <a:srgbClr val="FF0000"/>
              </a:buClr>
              <a:buSzPct val="120000"/>
            </a:pPr>
            <a:r>
              <a:rPr lang="en-US" altLang="zh-CN" sz="3200" b="1" dirty="0">
                <a:latin typeface="Times New Roman" panose="02020603050405020304" pitchFamily="18" charset="0"/>
                <a:ea typeface="黑体" panose="02010609060101010101" pitchFamily="49" charset="-122"/>
              </a:rPr>
              <a:t>2.1  </a:t>
            </a:r>
            <a:r>
              <a:rPr lang="zh-CN" altLang="en-US" sz="3200" b="1" dirty="0">
                <a:latin typeface="Times New Roman" panose="02020603050405020304" pitchFamily="18" charset="0"/>
                <a:ea typeface="黑体" panose="02010609060101010101" pitchFamily="49" charset="-122"/>
              </a:rPr>
              <a:t>总账系统初始化</a:t>
            </a:r>
            <a:endParaRPr lang="zh-CN" altLang="en-US" sz="3200" dirty="0">
              <a:latin typeface="黑体" panose="02010609060101010101" pitchFamily="49" charset="-122"/>
              <a:ea typeface="黑体" panose="02010609060101010101" pitchFamily="49" charset="-122"/>
            </a:endParaRPr>
          </a:p>
        </p:txBody>
      </p:sp>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9" name="AutoShape 9"/>
          <p:cNvSpPr/>
          <p:nvPr/>
        </p:nvSpPr>
        <p:spPr>
          <a:xfrm>
            <a:off x="2566988" y="1736725"/>
            <a:ext cx="7524750" cy="4284663"/>
          </a:xfrm>
          <a:prstGeom prst="roundRect">
            <a:avLst>
              <a:gd name="adj" fmla="val 16667"/>
            </a:avLst>
          </a:prstGeom>
          <a:solidFill>
            <a:srgbClr val="AA71FF"/>
          </a:solidFill>
          <a:ln w="9525">
            <a:noFill/>
          </a:ln>
        </p:spPr>
        <p:txBody>
          <a:bodyPr anchor="t"/>
          <a:p>
            <a:pPr algn="just"/>
            <a:endParaRPr lang="zh-CN" altLang="en-US" b="1" dirty="0">
              <a:latin typeface="楷体_GB2312" pitchFamily="49" charset="-122"/>
              <a:ea typeface="楷体_GB2312" pitchFamily="49" charset="-122"/>
            </a:endParaRPr>
          </a:p>
        </p:txBody>
      </p:sp>
      <p:sp>
        <p:nvSpPr>
          <p:cNvPr id="12290" name="Rectangle 6"/>
          <p:cNvSpPr/>
          <p:nvPr/>
        </p:nvSpPr>
        <p:spPr>
          <a:xfrm>
            <a:off x="2819400" y="1952625"/>
            <a:ext cx="7237413" cy="645160"/>
          </a:xfrm>
          <a:prstGeom prst="rect">
            <a:avLst/>
          </a:prstGeom>
          <a:noFill/>
          <a:ln w="12700">
            <a:noFill/>
          </a:ln>
        </p:spPr>
        <p:txBody>
          <a:bodyPr anchor="t">
            <a:spAutoFit/>
          </a:bodyPr>
          <a:p>
            <a:r>
              <a:rPr lang="zh-CN" altLang="en-US" sz="1800" b="1" dirty="0">
                <a:latin typeface="楷体_GB2312" pitchFamily="49" charset="-122"/>
                <a:ea typeface="楷体_GB2312" pitchFamily="49" charset="-122"/>
              </a:rPr>
              <a:t>任务</a:t>
            </a:r>
            <a:r>
              <a:rPr lang="en-US" altLang="zh-CN" sz="1800" b="1" dirty="0">
                <a:latin typeface="楷体_GB2312" pitchFamily="49" charset="-122"/>
                <a:ea typeface="楷体_GB2312" pitchFamily="49" charset="-122"/>
              </a:rPr>
              <a:t>2</a:t>
            </a:r>
            <a:r>
              <a:rPr lang="zh-CN" altLang="en-US" sz="1800" b="1" dirty="0">
                <a:latin typeface="楷体_GB2312" pitchFamily="49" charset="-122"/>
                <a:ea typeface="楷体_GB2312" pitchFamily="49" charset="-122"/>
              </a:rPr>
              <a:t>：录入基本科目余额</a:t>
            </a:r>
            <a:endParaRPr lang="zh-CN" altLang="en-US" sz="1800" b="1" dirty="0">
              <a:latin typeface="楷体_GB2312" pitchFamily="49" charset="-122"/>
              <a:ea typeface="楷体_GB2312" pitchFamily="49" charset="-122"/>
            </a:endParaRPr>
          </a:p>
          <a:p>
            <a:r>
              <a:rPr lang="en-US" altLang="zh-CN" sz="1800" b="1" dirty="0">
                <a:latin typeface="楷体_GB2312" pitchFamily="49" charset="-122"/>
                <a:ea typeface="楷体_GB2312" pitchFamily="49" charset="-122"/>
              </a:rPr>
              <a:t>       201556</a:t>
            </a:r>
            <a:r>
              <a:rPr lang="zh-CN" altLang="en-US" sz="1800" b="1" dirty="0">
                <a:latin typeface="楷体_GB2312" pitchFamily="49" charset="-122"/>
                <a:ea typeface="楷体_GB2312" pitchFamily="49" charset="-122"/>
              </a:rPr>
              <a:t>年</a:t>
            </a:r>
            <a:r>
              <a:rPr lang="en-US" altLang="zh-CN" sz="1800" b="1" dirty="0">
                <a:latin typeface="楷体_GB2312" pitchFamily="49" charset="-122"/>
                <a:ea typeface="楷体_GB2312" pitchFamily="49" charset="-122"/>
              </a:rPr>
              <a:t>1</a:t>
            </a:r>
            <a:r>
              <a:rPr lang="zh-CN" altLang="en-US" sz="1800" b="1" dirty="0">
                <a:latin typeface="楷体_GB2312" pitchFamily="49" charset="-122"/>
                <a:ea typeface="楷体_GB2312" pitchFamily="49" charset="-122"/>
              </a:rPr>
              <a:t>月，</a:t>
            </a:r>
            <a:r>
              <a:rPr lang="en-US" altLang="zh-CN" sz="1800" b="1" dirty="0">
                <a:latin typeface="楷体_GB2312" pitchFamily="49" charset="-122"/>
                <a:ea typeface="楷体_GB2312" pitchFamily="49" charset="-122"/>
              </a:rPr>
              <a:t>010</a:t>
            </a:r>
            <a:r>
              <a:rPr lang="zh-CN" altLang="en-US" sz="1800" b="1" dirty="0">
                <a:latin typeface="楷体_GB2312" pitchFamily="49" charset="-122"/>
                <a:ea typeface="楷体_GB2312" pitchFamily="49" charset="-122"/>
              </a:rPr>
              <a:t>账套的基本科目的期初余额如下表所示。</a:t>
            </a:r>
            <a:endParaRPr lang="zh-CN" altLang="en-US" sz="1800" b="1" dirty="0">
              <a:latin typeface="楷体_GB2312" pitchFamily="49" charset="-122"/>
              <a:ea typeface="楷体_GB2312" pitchFamily="49" charset="-122"/>
            </a:endParaRPr>
          </a:p>
        </p:txBody>
      </p:sp>
      <p:graphicFrame>
        <p:nvGraphicFramePr>
          <p:cNvPr id="56401" name="Group 81"/>
          <p:cNvGraphicFramePr>
            <a:graphicFrameLocks noGrp="1"/>
          </p:cNvGraphicFramePr>
          <p:nvPr/>
        </p:nvGraphicFramePr>
        <p:xfrm>
          <a:off x="3179763" y="2744788"/>
          <a:ext cx="6096000" cy="3017520"/>
        </p:xfrm>
        <a:graphic>
          <a:graphicData uri="http://schemas.openxmlformats.org/drawingml/2006/table">
            <a:tbl>
              <a:tblPr/>
              <a:tblGrid>
                <a:gridCol w="2032000"/>
                <a:gridCol w="2032000"/>
                <a:gridCol w="2032000"/>
              </a:tblGrid>
              <a:tr h="138113">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科目名称 </a:t>
                      </a:r>
                      <a:endPar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方向 </a:t>
                      </a:r>
                      <a:endPar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期初余额 </a:t>
                      </a:r>
                      <a:endPar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305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库存现金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借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13680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8763">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银行存款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借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552330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4625">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库存商品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借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369522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4625">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固定资产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借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3323600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3038">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累计折旧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贷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856022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4625">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短期借款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贷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800000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1938">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长期借款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贷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685990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115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实收资本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贷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2000000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33" name="AutoShape 4">
            <a:hlinkClick r:id="rId1" action="ppaction://hlinksldjump"/>
          </p:cNvPr>
          <p:cNvSpPr/>
          <p:nvPr/>
        </p:nvSpPr>
        <p:spPr>
          <a:xfrm>
            <a:off x="9480550" y="5876925"/>
            <a:ext cx="828675" cy="361950"/>
          </a:xfrm>
          <a:prstGeom prst="actionButtonBackPrevious">
            <a:avLst/>
          </a:prstGeom>
          <a:gradFill rotWithShape="1">
            <a:gsLst>
              <a:gs pos="0">
                <a:srgbClr val="FFC89B"/>
              </a:gs>
              <a:gs pos="100000">
                <a:srgbClr val="C8C8FF"/>
              </a:gs>
            </a:gsLst>
            <a:path path="rect">
              <a:fillToRect r="100000" b="100000"/>
            </a:path>
            <a:tileRect/>
          </a:gradFill>
          <a:ln w="9525">
            <a:noFill/>
          </a:ln>
        </p:spPr>
        <p:txBody>
          <a:bodyPr wrap="none" anchor="ctr"/>
          <a:p>
            <a:endParaRPr lang="zh-CN" altLang="en-US" dirty="0">
              <a:latin typeface="Times New Roman" panose="02020603050405020304" pitchFamily="18" charset="0"/>
              <a:ea typeface="黑体" panose="02010609060101010101" pitchFamily="49" charset="-122"/>
            </a:endParaRPr>
          </a:p>
        </p:txBody>
      </p:sp>
      <p:sp>
        <p:nvSpPr>
          <p:cNvPr id="12334" name="Text Box 3"/>
          <p:cNvSpPr txBox="1"/>
          <p:nvPr/>
        </p:nvSpPr>
        <p:spPr>
          <a:xfrm>
            <a:off x="1882775" y="944563"/>
            <a:ext cx="8137525" cy="583565"/>
          </a:xfrm>
          <a:prstGeom prst="rect">
            <a:avLst/>
          </a:prstGeom>
          <a:noFill/>
          <a:ln w="9525">
            <a:noFill/>
          </a:ln>
        </p:spPr>
        <p:txBody>
          <a:bodyPr anchor="t">
            <a:spAutoFit/>
          </a:bodyPr>
          <a:p>
            <a:pPr marL="342900" indent="-342900">
              <a:spcAft>
                <a:spcPct val="20000"/>
              </a:spcAft>
              <a:buClr>
                <a:srgbClr val="FF0000"/>
              </a:buClr>
              <a:buSzPct val="120000"/>
            </a:pPr>
            <a:r>
              <a:rPr lang="en-US" altLang="zh-CN" sz="3200" b="1" dirty="0">
                <a:latin typeface="Times New Roman" panose="02020603050405020304" pitchFamily="18" charset="0"/>
                <a:ea typeface="黑体" panose="02010609060101010101" pitchFamily="49" charset="-122"/>
              </a:rPr>
              <a:t>2.1  </a:t>
            </a:r>
            <a:r>
              <a:rPr lang="zh-CN" altLang="en-US" sz="3200" b="1" dirty="0">
                <a:latin typeface="Times New Roman" panose="02020603050405020304" pitchFamily="18" charset="0"/>
                <a:ea typeface="黑体" panose="02010609060101010101" pitchFamily="49" charset="-122"/>
              </a:rPr>
              <a:t>总账系统初始化</a:t>
            </a:r>
            <a:endParaRPr lang="zh-CN" altLang="en-US" sz="3200" dirty="0">
              <a:latin typeface="黑体" panose="02010609060101010101" pitchFamily="49" charset="-122"/>
              <a:ea typeface="黑体" panose="02010609060101010101" pitchFamily="49" charset="-122"/>
            </a:endParaRPr>
          </a:p>
        </p:txBody>
      </p:sp>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3" name="AutoShape 4">
            <a:hlinkClick r:id="rId1" action="ppaction://hlinksldjump"/>
          </p:cNvPr>
          <p:cNvSpPr/>
          <p:nvPr/>
        </p:nvSpPr>
        <p:spPr>
          <a:xfrm>
            <a:off x="9480550" y="5876925"/>
            <a:ext cx="828675" cy="361950"/>
          </a:xfrm>
          <a:prstGeom prst="actionButtonBackPrevious">
            <a:avLst/>
          </a:prstGeom>
          <a:gradFill rotWithShape="1">
            <a:gsLst>
              <a:gs pos="0">
                <a:srgbClr val="FFC89B"/>
              </a:gs>
              <a:gs pos="100000">
                <a:srgbClr val="C8C8FF"/>
              </a:gs>
            </a:gsLst>
            <a:path path="rect">
              <a:fillToRect r="100000" b="100000"/>
            </a:path>
            <a:tileRect/>
          </a:gradFill>
          <a:ln w="9525">
            <a:noFill/>
          </a:ln>
        </p:spPr>
        <p:txBody>
          <a:bodyPr wrap="none" anchor="ctr"/>
          <a:p>
            <a:endParaRPr lang="zh-CN" altLang="en-US" dirty="0">
              <a:latin typeface="Times New Roman" panose="02020603050405020304" pitchFamily="18" charset="0"/>
              <a:ea typeface="黑体" panose="02010609060101010101" pitchFamily="49" charset="-122"/>
            </a:endParaRPr>
          </a:p>
        </p:txBody>
      </p:sp>
      <p:sp>
        <p:nvSpPr>
          <p:cNvPr id="13314" name="Text Box 3"/>
          <p:cNvSpPr txBox="1"/>
          <p:nvPr/>
        </p:nvSpPr>
        <p:spPr>
          <a:xfrm>
            <a:off x="1882775" y="944563"/>
            <a:ext cx="8137525" cy="583565"/>
          </a:xfrm>
          <a:prstGeom prst="rect">
            <a:avLst/>
          </a:prstGeom>
          <a:noFill/>
          <a:ln w="9525">
            <a:noFill/>
          </a:ln>
        </p:spPr>
        <p:txBody>
          <a:bodyPr anchor="t">
            <a:spAutoFit/>
          </a:bodyPr>
          <a:p>
            <a:pPr marL="342900" indent="-342900">
              <a:spcAft>
                <a:spcPct val="20000"/>
              </a:spcAft>
              <a:buClr>
                <a:srgbClr val="FF0000"/>
              </a:buClr>
              <a:buSzPct val="120000"/>
            </a:pPr>
            <a:r>
              <a:rPr lang="en-US" altLang="zh-CN" sz="3200" b="1" dirty="0">
                <a:latin typeface="Times New Roman" panose="02020603050405020304" pitchFamily="18" charset="0"/>
                <a:ea typeface="黑体" panose="02010609060101010101" pitchFamily="49" charset="-122"/>
              </a:rPr>
              <a:t>2.1  </a:t>
            </a:r>
            <a:r>
              <a:rPr lang="zh-CN" altLang="en-US" sz="3200" b="1" dirty="0">
                <a:latin typeface="Times New Roman" panose="02020603050405020304" pitchFamily="18" charset="0"/>
                <a:ea typeface="黑体" panose="02010609060101010101" pitchFamily="49" charset="-122"/>
              </a:rPr>
              <a:t>总账系统初始化</a:t>
            </a:r>
            <a:endParaRPr lang="zh-CN" altLang="en-US" sz="3200" dirty="0">
              <a:latin typeface="黑体" panose="02010609060101010101" pitchFamily="49" charset="-122"/>
              <a:ea typeface="黑体" panose="02010609060101010101" pitchFamily="49" charset="-122"/>
            </a:endParaRPr>
          </a:p>
        </p:txBody>
      </p:sp>
      <p:sp>
        <p:nvSpPr>
          <p:cNvPr id="13315" name="Rectangle 48"/>
          <p:cNvSpPr/>
          <p:nvPr/>
        </p:nvSpPr>
        <p:spPr>
          <a:xfrm>
            <a:off x="2424113" y="2077720"/>
            <a:ext cx="7380287" cy="2553335"/>
          </a:xfrm>
          <a:prstGeom prst="rect">
            <a:avLst/>
          </a:prstGeom>
          <a:noFill/>
          <a:ln w="12700">
            <a:noFill/>
          </a:ln>
        </p:spPr>
        <p:txBody>
          <a:bodyPr anchor="ctr">
            <a:spAutoFit/>
          </a:bodyPr>
          <a:p>
            <a:pPr defTabSz="914400">
              <a:tabLst>
                <a:tab pos="135255" algn="l"/>
                <a:tab pos="367030" algn="l"/>
                <a:tab pos="462280" algn="l"/>
              </a:tabLst>
            </a:pPr>
            <a:r>
              <a:rPr lang="en-US" altLang="zh-CN" sz="2000" b="1" dirty="0">
                <a:latin typeface="黑体" panose="02010609060101010101" pitchFamily="49" charset="-122"/>
                <a:ea typeface="黑体" panose="02010609060101010101" pitchFamily="49" charset="-122"/>
              </a:rPr>
              <a:t>【</a:t>
            </a:r>
            <a:r>
              <a:rPr lang="zh-CN" altLang="en-US" sz="2000" b="1" dirty="0">
                <a:latin typeface="黑体" panose="02010609060101010101" pitchFamily="49" charset="-122"/>
                <a:ea typeface="黑体" panose="02010609060101010101" pitchFamily="49" charset="-122"/>
              </a:rPr>
              <a:t>知识要点</a:t>
            </a:r>
            <a:r>
              <a:rPr lang="en-US" altLang="zh-CN" sz="2000" b="1" dirty="0">
                <a:latin typeface="黑体" panose="02010609060101010101" pitchFamily="49" charset="-122"/>
                <a:ea typeface="黑体" panose="02010609060101010101" pitchFamily="49" charset="-122"/>
              </a:rPr>
              <a:t>】</a:t>
            </a:r>
            <a:endParaRPr lang="en-US" altLang="zh-CN" sz="2000" b="1" dirty="0">
              <a:latin typeface="黑体" panose="02010609060101010101" pitchFamily="49" charset="-122"/>
              <a:ea typeface="黑体" panose="02010609060101010101" pitchFamily="49" charset="-122"/>
            </a:endParaRPr>
          </a:p>
          <a:p>
            <a:pPr defTabSz="914400">
              <a:tabLst>
                <a:tab pos="135255" algn="l"/>
                <a:tab pos="367030" algn="l"/>
                <a:tab pos="462280" algn="l"/>
              </a:tabLst>
            </a:pPr>
            <a:r>
              <a:rPr lang="zh-CN" altLang="en-US" sz="2000" b="1" dirty="0">
                <a:latin typeface="楷体" panose="02010609060101010101" pitchFamily="49" charset="-122"/>
                <a:ea typeface="楷体" panose="02010609060101010101" pitchFamily="49" charset="-122"/>
              </a:rPr>
              <a:t>    如果某科目为数量、外币核算，应录入期初数量、外币余额，而且必须先录入本币余额，再录入数量外币余额。</a:t>
            </a:r>
            <a:endParaRPr lang="zh-CN" altLang="en-US" sz="2000" b="1" dirty="0">
              <a:latin typeface="楷体" panose="02010609060101010101" pitchFamily="49" charset="-122"/>
              <a:ea typeface="楷体" panose="02010609060101010101" pitchFamily="49" charset="-122"/>
            </a:endParaRPr>
          </a:p>
          <a:p>
            <a:pPr defTabSz="914400">
              <a:tabLst>
                <a:tab pos="135255" algn="l"/>
                <a:tab pos="367030" algn="l"/>
                <a:tab pos="462280" algn="l"/>
              </a:tabLst>
            </a:pPr>
            <a:r>
              <a:rPr lang="zh-CN" altLang="en-US" sz="2000" b="1" dirty="0">
                <a:latin typeface="楷体" panose="02010609060101010101" pitchFamily="49" charset="-122"/>
                <a:ea typeface="楷体" panose="02010609060101010101" pitchFamily="49" charset="-122"/>
              </a:rPr>
              <a:t>    非末级会计科目余额不用录入，系统将根据其下级明细科目自动汇总计算填入。</a:t>
            </a:r>
            <a:endParaRPr lang="zh-CN" altLang="en-US" sz="2000" b="1" dirty="0">
              <a:latin typeface="楷体" panose="02010609060101010101" pitchFamily="49" charset="-122"/>
              <a:ea typeface="楷体" panose="02010609060101010101" pitchFamily="49" charset="-122"/>
            </a:endParaRPr>
          </a:p>
          <a:p>
            <a:pPr defTabSz="914400">
              <a:tabLst>
                <a:tab pos="135255" algn="l"/>
                <a:tab pos="367030" algn="l"/>
                <a:tab pos="462280" algn="l"/>
              </a:tabLst>
            </a:pPr>
            <a:r>
              <a:rPr lang="zh-CN" altLang="en-US" sz="2000" b="1" dirty="0">
                <a:latin typeface="楷体" panose="02010609060101010101" pitchFamily="49" charset="-122"/>
                <a:ea typeface="楷体" panose="02010609060101010101" pitchFamily="49" charset="-122"/>
              </a:rPr>
              <a:t>    出现红字余额用负号输入。</a:t>
            </a:r>
            <a:endParaRPr lang="zh-CN" altLang="en-US" sz="2000" b="1" dirty="0">
              <a:latin typeface="楷体" panose="02010609060101010101" pitchFamily="49" charset="-122"/>
              <a:ea typeface="楷体" panose="02010609060101010101" pitchFamily="49" charset="-122"/>
            </a:endParaRPr>
          </a:p>
          <a:p>
            <a:pPr defTabSz="914400">
              <a:tabLst>
                <a:tab pos="135255" algn="l"/>
                <a:tab pos="367030" algn="l"/>
                <a:tab pos="462280" algn="l"/>
              </a:tabLst>
            </a:pPr>
            <a:r>
              <a:rPr lang="zh-CN" altLang="en-US" sz="2000" b="1" dirty="0">
                <a:latin typeface="楷体" panose="02010609060101010101" pitchFamily="49" charset="-122"/>
                <a:ea typeface="楷体" panose="02010609060101010101" pitchFamily="49" charset="-122"/>
              </a:rPr>
              <a:t>    修改余额时，直接输入正确数据即可。</a:t>
            </a:r>
            <a:endParaRPr lang="zh-CN" altLang="en-US" sz="2000" b="1" dirty="0">
              <a:latin typeface="楷体" panose="02010609060101010101" pitchFamily="49" charset="-122"/>
              <a:ea typeface="楷体" panose="02010609060101010101" pitchFamily="49" charset="-122"/>
            </a:endParaRPr>
          </a:p>
          <a:p>
            <a:pPr defTabSz="914400">
              <a:tabLst>
                <a:tab pos="135255" algn="l"/>
                <a:tab pos="367030" algn="l"/>
                <a:tab pos="462280" algn="l"/>
              </a:tabLst>
            </a:pPr>
            <a:r>
              <a:rPr lang="zh-CN" altLang="en-US" sz="2000" b="1" dirty="0">
                <a:latin typeface="楷体" panose="02010609060101010101" pitchFamily="49" charset="-122"/>
                <a:ea typeface="楷体" panose="02010609060101010101" pitchFamily="49" charset="-122"/>
              </a:rPr>
              <a:t>    凭证记账后期初余额变为浏览只读状态，不能再修改。</a:t>
            </a:r>
            <a:endParaRPr lang="zh-CN" altLang="en-US" sz="2000" b="1" dirty="0">
              <a:latin typeface="楷体" panose="02010609060101010101" pitchFamily="49" charset="-122"/>
              <a:ea typeface="楷体" panose="02010609060101010101" pitchFamily="49" charset="-122"/>
            </a:endParaRPr>
          </a:p>
        </p:txBody>
      </p:sp>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Text Box 3"/>
          <p:cNvSpPr txBox="1"/>
          <p:nvPr/>
        </p:nvSpPr>
        <p:spPr>
          <a:xfrm>
            <a:off x="1919288" y="765175"/>
            <a:ext cx="8137525" cy="969010"/>
          </a:xfrm>
          <a:prstGeom prst="rect">
            <a:avLst/>
          </a:prstGeom>
          <a:noFill/>
          <a:ln w="9525">
            <a:noFill/>
          </a:ln>
        </p:spPr>
        <p:txBody>
          <a:bodyPr anchor="t">
            <a:spAutoFit/>
          </a:bodyPr>
          <a:p>
            <a:pPr marL="342900" indent="-342900">
              <a:spcAft>
                <a:spcPct val="20000"/>
              </a:spcAft>
              <a:buClr>
                <a:srgbClr val="FF0000"/>
              </a:buClr>
              <a:buSzPct val="120000"/>
            </a:pPr>
            <a:endParaRPr lang="en-US" altLang="zh-CN" sz="3200" b="1" dirty="0">
              <a:latin typeface="Times New Roman" panose="02020603050405020304" pitchFamily="18" charset="0"/>
              <a:ea typeface="黑体" panose="02010609060101010101" pitchFamily="49" charset="-122"/>
            </a:endParaRPr>
          </a:p>
          <a:p>
            <a:pPr marL="342900" indent="-342900" algn="just">
              <a:spcAft>
                <a:spcPct val="20000"/>
              </a:spcAft>
              <a:buClr>
                <a:srgbClr val="FF0000"/>
              </a:buClr>
              <a:buSzPct val="120000"/>
            </a:pPr>
            <a:endParaRPr lang="en-US" altLang="zh-CN" b="1" dirty="0">
              <a:latin typeface="楷体_GB2312" pitchFamily="49" charset="-122"/>
              <a:ea typeface="黑体" panose="02010609060101010101" pitchFamily="49" charset="-122"/>
            </a:endParaRPr>
          </a:p>
        </p:txBody>
      </p:sp>
      <p:sp>
        <p:nvSpPr>
          <p:cNvPr id="14338" name="AutoShape 4">
            <a:hlinkClick r:id="rId1" action="ppaction://hlinksldjump"/>
          </p:cNvPr>
          <p:cNvSpPr/>
          <p:nvPr/>
        </p:nvSpPr>
        <p:spPr>
          <a:xfrm>
            <a:off x="9480550" y="5876925"/>
            <a:ext cx="828675" cy="361950"/>
          </a:xfrm>
          <a:prstGeom prst="actionButtonBackPrevious">
            <a:avLst/>
          </a:prstGeom>
          <a:gradFill rotWithShape="1">
            <a:gsLst>
              <a:gs pos="0">
                <a:srgbClr val="FFC89B"/>
              </a:gs>
              <a:gs pos="100000">
                <a:srgbClr val="C8C8FF"/>
              </a:gs>
            </a:gsLst>
            <a:path path="rect">
              <a:fillToRect r="100000" b="100000"/>
            </a:path>
            <a:tileRect/>
          </a:gradFill>
          <a:ln w="9525">
            <a:noFill/>
          </a:ln>
        </p:spPr>
        <p:txBody>
          <a:bodyPr wrap="none" anchor="ctr"/>
          <a:p>
            <a:endParaRPr lang="zh-CN" altLang="en-US" dirty="0">
              <a:latin typeface="Times New Roman" panose="02020603050405020304" pitchFamily="18" charset="0"/>
              <a:ea typeface="黑体" panose="02010609060101010101" pitchFamily="49" charset="-122"/>
            </a:endParaRPr>
          </a:p>
        </p:txBody>
      </p:sp>
      <p:sp>
        <p:nvSpPr>
          <p:cNvPr id="14339" name="AutoShape 9"/>
          <p:cNvSpPr/>
          <p:nvPr/>
        </p:nvSpPr>
        <p:spPr>
          <a:xfrm>
            <a:off x="2674938" y="2060575"/>
            <a:ext cx="7200900" cy="2197100"/>
          </a:xfrm>
          <a:prstGeom prst="roundRect">
            <a:avLst>
              <a:gd name="adj" fmla="val 16667"/>
            </a:avLst>
          </a:prstGeom>
          <a:solidFill>
            <a:srgbClr val="AA71FF"/>
          </a:solidFill>
          <a:ln w="9525">
            <a:noFill/>
          </a:ln>
        </p:spPr>
        <p:txBody>
          <a:bodyPr anchor="t"/>
          <a:p>
            <a:pPr algn="just"/>
            <a:endParaRPr lang="zh-CN" altLang="en-US" b="1" dirty="0">
              <a:latin typeface="楷体_GB2312" pitchFamily="49" charset="-122"/>
              <a:ea typeface="楷体_GB2312" pitchFamily="49" charset="-122"/>
            </a:endParaRPr>
          </a:p>
        </p:txBody>
      </p:sp>
      <p:sp>
        <p:nvSpPr>
          <p:cNvPr id="14340" name="Rectangle 5"/>
          <p:cNvSpPr/>
          <p:nvPr/>
        </p:nvSpPr>
        <p:spPr>
          <a:xfrm>
            <a:off x="2782888" y="4468813"/>
            <a:ext cx="7127875" cy="1568450"/>
          </a:xfrm>
          <a:prstGeom prst="rect">
            <a:avLst/>
          </a:prstGeom>
          <a:noFill/>
          <a:ln w="12700">
            <a:noFill/>
          </a:ln>
        </p:spPr>
        <p:txBody>
          <a:bodyPr anchor="ctr">
            <a:spAutoFit/>
          </a:bodyPr>
          <a:p>
            <a:pPr defTabSz="914400">
              <a:tabLst>
                <a:tab pos="135255" algn="l"/>
                <a:tab pos="367030" algn="l"/>
                <a:tab pos="462280" algn="l"/>
              </a:tabLst>
            </a:pPr>
            <a:r>
              <a:rPr lang="en-US" altLang="zh-CN" sz="1600" b="1" dirty="0">
                <a:latin typeface="黑体" panose="02010609060101010101" pitchFamily="49" charset="-122"/>
                <a:ea typeface="黑体" panose="02010609060101010101" pitchFamily="49" charset="-122"/>
              </a:rPr>
              <a:t>【</a:t>
            </a:r>
            <a:r>
              <a:rPr lang="zh-CN" altLang="en-US" sz="1600" b="1" dirty="0">
                <a:latin typeface="黑体" panose="02010609060101010101" pitchFamily="49" charset="-122"/>
                <a:ea typeface="黑体" panose="02010609060101010101" pitchFamily="49" charset="-122"/>
              </a:rPr>
              <a:t>知识要点</a:t>
            </a:r>
            <a:r>
              <a:rPr lang="en-US" altLang="zh-CN" sz="1600" b="1" dirty="0">
                <a:latin typeface="黑体" panose="02010609060101010101" pitchFamily="49" charset="-122"/>
                <a:ea typeface="黑体" panose="02010609060101010101" pitchFamily="49" charset="-122"/>
              </a:rPr>
              <a:t>】</a:t>
            </a:r>
            <a:endParaRPr lang="en-US" altLang="zh-CN" sz="1600" b="1" dirty="0">
              <a:latin typeface="黑体" panose="02010609060101010101" pitchFamily="49" charset="-122"/>
              <a:ea typeface="黑体" panose="02010609060101010101" pitchFamily="49" charset="-122"/>
            </a:endParaRPr>
          </a:p>
          <a:p>
            <a:pPr defTabSz="914400">
              <a:tabLst>
                <a:tab pos="135255" algn="l"/>
                <a:tab pos="367030" algn="l"/>
                <a:tab pos="462280" algn="l"/>
              </a:tabLst>
            </a:pPr>
            <a:r>
              <a:rPr lang="zh-CN" altLang="en-US" sz="1600" b="1" dirty="0">
                <a:latin typeface="楷体_GB2312" pitchFamily="49" charset="-122"/>
                <a:ea typeface="楷体_GB2312" pitchFamily="49" charset="-122"/>
              </a:rPr>
              <a:t>    只要求录入最末级科目的余额和累计发生数，上级科目的余额和累计发生数由系统自动计算。</a:t>
            </a:r>
            <a:endParaRPr lang="zh-CN" altLang="en-US" sz="1600" b="1" dirty="0">
              <a:latin typeface="楷体_GB2312" pitchFamily="49" charset="-122"/>
              <a:ea typeface="楷体_GB2312" pitchFamily="49" charset="-122"/>
            </a:endParaRPr>
          </a:p>
          <a:p>
            <a:pPr defTabSz="914400">
              <a:tabLst>
                <a:tab pos="135255" algn="l"/>
                <a:tab pos="367030" algn="l"/>
                <a:tab pos="462280" algn="l"/>
              </a:tabLst>
            </a:pPr>
            <a:r>
              <a:rPr lang="zh-CN" altLang="en-US" sz="1600" b="1" dirty="0">
                <a:latin typeface="楷体_GB2312" pitchFamily="49" charset="-122"/>
                <a:ea typeface="楷体_GB2312" pitchFamily="49" charset="-122"/>
              </a:rPr>
              <a:t>    借贷方累计发生额直接录入，期初余额在辅助项中录中。</a:t>
            </a:r>
            <a:endParaRPr lang="zh-CN" altLang="en-US" sz="1600" b="1" dirty="0">
              <a:latin typeface="楷体_GB2312" pitchFamily="49" charset="-122"/>
              <a:ea typeface="楷体_GB2312" pitchFamily="49" charset="-122"/>
            </a:endParaRPr>
          </a:p>
          <a:p>
            <a:pPr defTabSz="914400">
              <a:tabLst>
                <a:tab pos="135255" algn="l"/>
                <a:tab pos="367030" algn="l"/>
                <a:tab pos="462280" algn="l"/>
              </a:tabLst>
            </a:pPr>
            <a:r>
              <a:rPr lang="zh-CN" altLang="en-US" sz="1600" b="1" dirty="0">
                <a:latin typeface="楷体_GB2312" pitchFamily="49" charset="-122"/>
                <a:ea typeface="楷体_GB2312" pitchFamily="49" charset="-122"/>
              </a:rPr>
              <a:t>    如果某科目涉及部门辅助核算，则必须按辅助项录入期初余额。具体业务处理过程参照个人往来科目期初余额的录入。</a:t>
            </a:r>
            <a:endParaRPr lang="zh-CN" altLang="en-US" sz="1600" b="1" dirty="0">
              <a:latin typeface="楷体_GB2312" pitchFamily="49" charset="-122"/>
              <a:ea typeface="楷体_GB2312" pitchFamily="49" charset="-122"/>
            </a:endParaRPr>
          </a:p>
        </p:txBody>
      </p:sp>
      <p:sp>
        <p:nvSpPr>
          <p:cNvPr id="14341" name="Rectangle 6"/>
          <p:cNvSpPr/>
          <p:nvPr/>
        </p:nvSpPr>
        <p:spPr>
          <a:xfrm>
            <a:off x="2243138" y="1591310"/>
            <a:ext cx="145923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ea typeface="黑体" panose="02010609060101010101" pitchFamily="49" charset="-122"/>
              </a:rPr>
              <a:t>【</a:t>
            </a:r>
            <a:r>
              <a:rPr lang="zh-CN" altLang="en-US" sz="2000" b="1" dirty="0">
                <a:latin typeface="Times New Roman" panose="02020603050405020304" pitchFamily="18" charset="0"/>
                <a:ea typeface="黑体" panose="02010609060101010101" pitchFamily="49" charset="-122"/>
              </a:rPr>
              <a:t>做中学</a:t>
            </a:r>
            <a:r>
              <a:rPr lang="en-US" altLang="zh-CN" sz="2000" b="1" dirty="0">
                <a:latin typeface="Times New Roman" panose="02020603050405020304" pitchFamily="18" charset="0"/>
                <a:ea typeface="黑体" panose="02010609060101010101" pitchFamily="49" charset="-122"/>
              </a:rPr>
              <a:t>】</a:t>
            </a:r>
            <a:endParaRPr lang="en-US" altLang="zh-CN" sz="2000" b="1" dirty="0">
              <a:latin typeface="Times New Roman" panose="02020603050405020304" pitchFamily="18" charset="0"/>
              <a:ea typeface="黑体" panose="02010609060101010101" pitchFamily="49" charset="-122"/>
            </a:endParaRPr>
          </a:p>
        </p:txBody>
      </p:sp>
      <p:sp>
        <p:nvSpPr>
          <p:cNvPr id="14342" name="Rectangle 7"/>
          <p:cNvSpPr/>
          <p:nvPr/>
        </p:nvSpPr>
        <p:spPr>
          <a:xfrm>
            <a:off x="2855913" y="2097088"/>
            <a:ext cx="6805612" cy="2061210"/>
          </a:xfrm>
          <a:prstGeom prst="rect">
            <a:avLst/>
          </a:prstGeom>
          <a:noFill/>
          <a:ln w="12700">
            <a:noFill/>
          </a:ln>
        </p:spPr>
        <p:txBody>
          <a:bodyPr anchor="t">
            <a:spAutoFit/>
          </a:bodyPr>
          <a:p>
            <a:r>
              <a:rPr lang="zh-CN" altLang="en-US" sz="1600" b="1" dirty="0">
                <a:latin typeface="楷体" panose="02010609060101010101" pitchFamily="49" charset="-122"/>
                <a:ea typeface="楷体" panose="02010609060101010101" pitchFamily="49" charset="-122"/>
              </a:rPr>
              <a:t>任务</a:t>
            </a:r>
            <a:r>
              <a:rPr lang="en-US" altLang="zh-CN" sz="1600" b="1" dirty="0">
                <a:latin typeface="楷体" panose="02010609060101010101" pitchFamily="49" charset="-122"/>
                <a:ea typeface="楷体" panose="02010609060101010101" pitchFamily="49" charset="-122"/>
              </a:rPr>
              <a:t>3</a:t>
            </a:r>
            <a:r>
              <a:rPr lang="zh-CN" altLang="en-US" sz="1600" b="1" dirty="0">
                <a:latin typeface="楷体" panose="02010609060101010101" pitchFamily="49" charset="-122"/>
                <a:ea typeface="楷体" panose="02010609060101010101" pitchFamily="49" charset="-122"/>
              </a:rPr>
              <a:t>：录入往来科目余额</a:t>
            </a:r>
            <a:endParaRPr lang="zh-CN" altLang="en-US" sz="1600" b="1" dirty="0">
              <a:latin typeface="楷体" panose="02010609060101010101" pitchFamily="49" charset="-122"/>
              <a:ea typeface="楷体" panose="02010609060101010101" pitchFamily="49" charset="-122"/>
            </a:endParaRPr>
          </a:p>
          <a:p>
            <a:r>
              <a:rPr lang="zh-CN" altLang="en-US" sz="1600" b="1" dirty="0">
                <a:latin typeface="楷体" panose="02010609060101010101" pitchFamily="49" charset="-122"/>
                <a:ea typeface="楷体" panose="02010609060101010101" pitchFamily="49" charset="-122"/>
              </a:rPr>
              <a:t>    输入“</a:t>
            </a:r>
            <a:r>
              <a:rPr lang="en-US" altLang="zh-CN" sz="1600" b="1" dirty="0">
                <a:latin typeface="楷体" panose="02010609060101010101" pitchFamily="49" charset="-122"/>
                <a:ea typeface="楷体" panose="02010609060101010101" pitchFamily="49" charset="-122"/>
              </a:rPr>
              <a:t>1221 </a:t>
            </a:r>
            <a:r>
              <a:rPr lang="zh-CN" altLang="en-US" sz="1600" b="1" dirty="0">
                <a:latin typeface="楷体" panose="02010609060101010101" pitchFamily="49" charset="-122"/>
                <a:ea typeface="楷体" panose="02010609060101010101" pitchFamily="49" charset="-122"/>
              </a:rPr>
              <a:t>其他应收款”科目的期初余额。相关信息：日期“</a:t>
            </a:r>
            <a:r>
              <a:rPr lang="en-US" altLang="zh-CN" sz="1600" b="1" dirty="0">
                <a:latin typeface="楷体" panose="02010609060101010101" pitchFamily="49" charset="-122"/>
                <a:ea typeface="楷体" panose="02010609060101010101" pitchFamily="49" charset="-122"/>
              </a:rPr>
              <a:t>201551-11-30”</a:t>
            </a:r>
            <a:r>
              <a:rPr lang="zh-CN" altLang="en-US" sz="1600" b="1" dirty="0">
                <a:latin typeface="楷体" panose="02010609060101010101" pitchFamily="49" charset="-122"/>
                <a:ea typeface="楷体" panose="02010609060101010101" pitchFamily="49" charset="-122"/>
              </a:rPr>
              <a:t>，凭证号“付</a:t>
            </a:r>
            <a:r>
              <a:rPr lang="en-US" altLang="zh-CN" sz="1600" b="1" dirty="0">
                <a:latin typeface="楷体" panose="02010609060101010101" pitchFamily="49" charset="-122"/>
                <a:ea typeface="楷体" panose="02010609060101010101" pitchFamily="49" charset="-122"/>
              </a:rPr>
              <a:t>-101”</a:t>
            </a:r>
            <a:r>
              <a:rPr lang="zh-CN" altLang="en-US" sz="1600" b="1" dirty="0">
                <a:latin typeface="楷体" panose="02010609060101010101" pitchFamily="49" charset="-122"/>
                <a:ea typeface="楷体" panose="02010609060101010101" pitchFamily="49" charset="-122"/>
              </a:rPr>
              <a:t>，部门“采购部”，个人名称“江洋”，摘要“出差借款”，方向“借”，期初余额“</a:t>
            </a:r>
            <a:r>
              <a:rPr lang="en-US" altLang="zh-CN" sz="1600" b="1" dirty="0">
                <a:latin typeface="楷体" panose="02010609060101010101" pitchFamily="49" charset="-122"/>
                <a:ea typeface="楷体" panose="02010609060101010101" pitchFamily="49" charset="-122"/>
              </a:rPr>
              <a:t>8000</a:t>
            </a:r>
            <a:r>
              <a:rPr lang="zh-CN" altLang="en-US" sz="1600" b="1" dirty="0">
                <a:latin typeface="楷体" panose="02010609060101010101" pitchFamily="49" charset="-122"/>
                <a:ea typeface="楷体" panose="02010609060101010101" pitchFamily="49" charset="-122"/>
              </a:rPr>
              <a:t>元”；输入“</a:t>
            </a:r>
            <a:r>
              <a:rPr lang="en-US" altLang="zh-CN" sz="1600" b="1" dirty="0">
                <a:latin typeface="楷体" panose="02010609060101010101" pitchFamily="49" charset="-122"/>
                <a:ea typeface="楷体" panose="02010609060101010101" pitchFamily="49" charset="-122"/>
              </a:rPr>
              <a:t>1122</a:t>
            </a:r>
            <a:r>
              <a:rPr lang="zh-CN" altLang="en-US" sz="1600" b="1" dirty="0">
                <a:latin typeface="楷体" panose="02010609060101010101" pitchFamily="49" charset="-122"/>
                <a:ea typeface="楷体" panose="02010609060101010101" pitchFamily="49" charset="-122"/>
              </a:rPr>
              <a:t>应收账款”科目的期初余额“</a:t>
            </a:r>
            <a:r>
              <a:rPr lang="en-US" altLang="zh-CN" sz="1600" b="1" dirty="0">
                <a:latin typeface="楷体" panose="02010609060101010101" pitchFamily="49" charset="-122"/>
                <a:ea typeface="楷体" panose="02010609060101010101" pitchFamily="49" charset="-122"/>
              </a:rPr>
              <a:t>257400” </a:t>
            </a:r>
            <a:r>
              <a:rPr lang="zh-CN" altLang="en-US" sz="1600" b="1" dirty="0">
                <a:latin typeface="楷体" panose="02010609060101010101" pitchFamily="49" charset="-122"/>
                <a:ea typeface="楷体" panose="02010609060101010101" pitchFamily="49" charset="-122"/>
              </a:rPr>
              <a:t>元，其中明细资料是：</a:t>
            </a:r>
            <a:r>
              <a:rPr lang="en-US" altLang="zh-CN" sz="1600" b="1" dirty="0">
                <a:latin typeface="楷体" panose="02010609060101010101" pitchFamily="49" charset="-122"/>
                <a:ea typeface="楷体" panose="02010609060101010101" pitchFamily="49" charset="-122"/>
              </a:rPr>
              <a:t>201551</a:t>
            </a:r>
            <a:r>
              <a:rPr lang="zh-CN" altLang="en-US" sz="1600" b="1" dirty="0">
                <a:latin typeface="楷体" panose="02010609060101010101" pitchFamily="49" charset="-122"/>
                <a:ea typeface="楷体" panose="02010609060101010101" pitchFamily="49" charset="-122"/>
              </a:rPr>
              <a:t>年</a:t>
            </a:r>
            <a:r>
              <a:rPr lang="en-US" altLang="zh-CN" sz="1600" b="1" dirty="0">
                <a:latin typeface="楷体" panose="02010609060101010101" pitchFamily="49" charset="-122"/>
                <a:ea typeface="楷体" panose="02010609060101010101" pitchFamily="49" charset="-122"/>
              </a:rPr>
              <a:t>11</a:t>
            </a:r>
            <a:r>
              <a:rPr lang="zh-CN" altLang="en-US" sz="1600" b="1" dirty="0">
                <a:latin typeface="楷体" panose="02010609060101010101" pitchFamily="49" charset="-122"/>
                <a:ea typeface="楷体" panose="02010609060101010101" pitchFamily="49" charset="-122"/>
              </a:rPr>
              <a:t>月</a:t>
            </a:r>
            <a:r>
              <a:rPr lang="en-US" altLang="zh-CN" sz="1600" b="1" dirty="0">
                <a:latin typeface="楷体" panose="02010609060101010101" pitchFamily="49" charset="-122"/>
                <a:ea typeface="楷体" panose="02010609060101010101" pitchFamily="49" charset="-122"/>
              </a:rPr>
              <a:t>18</a:t>
            </a:r>
            <a:r>
              <a:rPr lang="zh-CN" altLang="en-US" sz="1600" b="1" dirty="0">
                <a:latin typeface="楷体" panose="02010609060101010101" pitchFamily="49" charset="-122"/>
                <a:ea typeface="楷体" panose="02010609060101010101" pitchFamily="49" charset="-122"/>
              </a:rPr>
              <a:t>日，销售给英华公司产品未收款“转账凭证</a:t>
            </a:r>
            <a:r>
              <a:rPr lang="en-US" altLang="zh-CN" sz="1600" b="1" dirty="0">
                <a:latin typeface="楷体" panose="02010609060101010101" pitchFamily="49" charset="-122"/>
                <a:ea typeface="楷体" panose="02010609060101010101" pitchFamily="49" charset="-122"/>
              </a:rPr>
              <a:t>122</a:t>
            </a:r>
            <a:r>
              <a:rPr lang="zh-CN" altLang="en-US" sz="1600" b="1" dirty="0">
                <a:latin typeface="楷体" panose="02010609060101010101" pitchFamily="49" charset="-122"/>
                <a:ea typeface="楷体" panose="02010609060101010101" pitchFamily="49" charset="-122"/>
              </a:rPr>
              <a:t>号”。输入“</a:t>
            </a:r>
            <a:r>
              <a:rPr lang="en-US" altLang="zh-CN" sz="1600" b="1" dirty="0">
                <a:latin typeface="楷体" panose="02010609060101010101" pitchFamily="49" charset="-122"/>
                <a:ea typeface="楷体" panose="02010609060101010101" pitchFamily="49" charset="-122"/>
              </a:rPr>
              <a:t>2202</a:t>
            </a:r>
            <a:r>
              <a:rPr lang="zh-CN" altLang="en-US" sz="1600" b="1" dirty="0">
                <a:latin typeface="楷体" panose="02010609060101010101" pitchFamily="49" charset="-122"/>
                <a:ea typeface="楷体" panose="02010609060101010101" pitchFamily="49" charset="-122"/>
              </a:rPr>
              <a:t>应付账款”科目的期初余额“</a:t>
            </a:r>
            <a:r>
              <a:rPr lang="en-US" altLang="zh-CN" sz="1600" b="1" dirty="0">
                <a:latin typeface="楷体" panose="02010609060101010101" pitchFamily="49" charset="-122"/>
                <a:ea typeface="楷体" panose="02010609060101010101" pitchFamily="49" charset="-122"/>
              </a:rPr>
              <a:t>182520” </a:t>
            </a:r>
            <a:r>
              <a:rPr lang="zh-CN" altLang="en-US" sz="1600" b="1" dirty="0">
                <a:latin typeface="楷体" panose="02010609060101010101" pitchFamily="49" charset="-122"/>
                <a:ea typeface="楷体" panose="02010609060101010101" pitchFamily="49" charset="-122"/>
              </a:rPr>
              <a:t>元，其中明细资料是：</a:t>
            </a:r>
            <a:r>
              <a:rPr lang="en-US" altLang="zh-CN" sz="1600" b="1" dirty="0">
                <a:latin typeface="楷体" panose="02010609060101010101" pitchFamily="49" charset="-122"/>
                <a:ea typeface="楷体" panose="02010609060101010101" pitchFamily="49" charset="-122"/>
              </a:rPr>
              <a:t>201551</a:t>
            </a:r>
            <a:r>
              <a:rPr lang="zh-CN" altLang="en-US" sz="1600" b="1" dirty="0">
                <a:latin typeface="楷体" panose="02010609060101010101" pitchFamily="49" charset="-122"/>
                <a:ea typeface="楷体" panose="02010609060101010101" pitchFamily="49" charset="-122"/>
              </a:rPr>
              <a:t>年</a:t>
            </a:r>
            <a:r>
              <a:rPr lang="en-US" altLang="zh-CN" sz="1600" b="1" dirty="0">
                <a:latin typeface="楷体" panose="02010609060101010101" pitchFamily="49" charset="-122"/>
                <a:ea typeface="楷体" panose="02010609060101010101" pitchFamily="49" charset="-122"/>
              </a:rPr>
              <a:t>12</a:t>
            </a:r>
            <a:r>
              <a:rPr lang="zh-CN" altLang="en-US" sz="1600" b="1" dirty="0">
                <a:latin typeface="楷体" panose="02010609060101010101" pitchFamily="49" charset="-122"/>
                <a:ea typeface="楷体" panose="02010609060101010101" pitchFamily="49" charset="-122"/>
              </a:rPr>
              <a:t>月</a:t>
            </a:r>
            <a:r>
              <a:rPr lang="en-US" altLang="zh-CN" sz="1600" b="1" dirty="0">
                <a:latin typeface="楷体" panose="02010609060101010101" pitchFamily="49" charset="-122"/>
                <a:ea typeface="楷体" panose="02010609060101010101" pitchFamily="49" charset="-122"/>
              </a:rPr>
              <a:t>18</a:t>
            </a:r>
            <a:r>
              <a:rPr lang="zh-CN" altLang="en-US" sz="1600" b="1" dirty="0">
                <a:latin typeface="楷体" panose="02010609060101010101" pitchFamily="49" charset="-122"/>
                <a:ea typeface="楷体" panose="02010609060101010101" pitchFamily="49" charset="-122"/>
              </a:rPr>
              <a:t>日，向锦秋公司采购材料的应付款“转账凭证</a:t>
            </a:r>
            <a:r>
              <a:rPr lang="en-US" altLang="zh-CN" sz="1600" b="1" dirty="0">
                <a:latin typeface="楷体" panose="02010609060101010101" pitchFamily="49" charset="-122"/>
                <a:ea typeface="楷体" panose="02010609060101010101" pitchFamily="49" charset="-122"/>
              </a:rPr>
              <a:t>39</a:t>
            </a:r>
            <a:r>
              <a:rPr lang="zh-CN" altLang="en-US" sz="1600" b="1" dirty="0">
                <a:latin typeface="楷体" panose="02010609060101010101" pitchFamily="49" charset="-122"/>
                <a:ea typeface="楷体" panose="02010609060101010101" pitchFamily="49" charset="-122"/>
              </a:rPr>
              <a:t>号”。</a:t>
            </a:r>
            <a:endParaRPr lang="zh-CN" altLang="en-US" sz="1600" b="1" dirty="0">
              <a:latin typeface="楷体" panose="02010609060101010101" pitchFamily="49" charset="-122"/>
              <a:ea typeface="楷体" panose="02010609060101010101" pitchFamily="49" charset="-122"/>
            </a:endParaRPr>
          </a:p>
        </p:txBody>
      </p:sp>
      <p:sp>
        <p:nvSpPr>
          <p:cNvPr id="14343" name="Text Box 3"/>
          <p:cNvSpPr txBox="1"/>
          <p:nvPr/>
        </p:nvSpPr>
        <p:spPr>
          <a:xfrm>
            <a:off x="1882775" y="942975"/>
            <a:ext cx="8137525" cy="583565"/>
          </a:xfrm>
          <a:prstGeom prst="rect">
            <a:avLst/>
          </a:prstGeom>
          <a:noFill/>
          <a:ln w="9525">
            <a:noFill/>
          </a:ln>
        </p:spPr>
        <p:txBody>
          <a:bodyPr anchor="t">
            <a:spAutoFit/>
          </a:bodyPr>
          <a:p>
            <a:pPr marL="342900" indent="-342900">
              <a:spcAft>
                <a:spcPct val="20000"/>
              </a:spcAft>
              <a:buClr>
                <a:srgbClr val="FF0000"/>
              </a:buClr>
              <a:buSzPct val="120000"/>
            </a:pPr>
            <a:r>
              <a:rPr lang="en-US" altLang="zh-CN" sz="3200" b="1" dirty="0">
                <a:latin typeface="Times New Roman" panose="02020603050405020304" pitchFamily="18" charset="0"/>
                <a:ea typeface="黑体" panose="02010609060101010101" pitchFamily="49" charset="-122"/>
              </a:rPr>
              <a:t>2.1  </a:t>
            </a:r>
            <a:r>
              <a:rPr lang="zh-CN" altLang="en-US" sz="3200" b="1" dirty="0">
                <a:latin typeface="Times New Roman" panose="02020603050405020304" pitchFamily="18" charset="0"/>
                <a:ea typeface="黑体" panose="02010609060101010101" pitchFamily="49" charset="-122"/>
              </a:rPr>
              <a:t>总账系统初始化</a:t>
            </a:r>
            <a:endParaRPr lang="zh-CN" altLang="en-US" sz="3200" dirty="0">
              <a:latin typeface="黑体" panose="02010609060101010101" pitchFamily="49" charset="-122"/>
              <a:ea typeface="黑体" panose="02010609060101010101" pitchFamily="49" charset="-122"/>
            </a:endParaRPr>
          </a:p>
        </p:txBody>
      </p:sp>
    </p:spTree>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ext Box 3"/>
          <p:cNvSpPr txBox="1"/>
          <p:nvPr/>
        </p:nvSpPr>
        <p:spPr>
          <a:xfrm>
            <a:off x="1919288" y="765175"/>
            <a:ext cx="8137525" cy="969010"/>
          </a:xfrm>
          <a:prstGeom prst="rect">
            <a:avLst/>
          </a:prstGeom>
          <a:noFill/>
          <a:ln w="9525">
            <a:noFill/>
          </a:ln>
        </p:spPr>
        <p:txBody>
          <a:bodyPr anchor="t">
            <a:spAutoFit/>
          </a:bodyPr>
          <a:p>
            <a:pPr marL="342900" indent="-342900">
              <a:spcAft>
                <a:spcPct val="20000"/>
              </a:spcAft>
              <a:buClr>
                <a:srgbClr val="FF0000"/>
              </a:buClr>
              <a:buSzPct val="120000"/>
            </a:pPr>
            <a:endParaRPr lang="en-US" altLang="zh-CN" sz="3200" b="1" dirty="0">
              <a:latin typeface="Times New Roman" panose="02020603050405020304" pitchFamily="18" charset="0"/>
              <a:ea typeface="黑体" panose="02010609060101010101" pitchFamily="49" charset="-122"/>
            </a:endParaRPr>
          </a:p>
          <a:p>
            <a:pPr marL="342900" indent="-342900" algn="just">
              <a:spcAft>
                <a:spcPct val="20000"/>
              </a:spcAft>
              <a:buClr>
                <a:srgbClr val="FF0000"/>
              </a:buClr>
              <a:buSzPct val="120000"/>
            </a:pPr>
            <a:endParaRPr lang="en-US" altLang="zh-CN" b="1" dirty="0">
              <a:latin typeface="楷体_GB2312" pitchFamily="49" charset="-122"/>
              <a:ea typeface="黑体" panose="02010609060101010101" pitchFamily="49" charset="-122"/>
            </a:endParaRPr>
          </a:p>
        </p:txBody>
      </p:sp>
      <p:sp>
        <p:nvSpPr>
          <p:cNvPr id="15362" name="AutoShape 4">
            <a:hlinkClick r:id="rId1" action="ppaction://hlinksldjump"/>
          </p:cNvPr>
          <p:cNvSpPr/>
          <p:nvPr/>
        </p:nvSpPr>
        <p:spPr>
          <a:xfrm>
            <a:off x="9480550" y="5876925"/>
            <a:ext cx="828675" cy="361950"/>
          </a:xfrm>
          <a:prstGeom prst="actionButtonBackPrevious">
            <a:avLst/>
          </a:prstGeom>
          <a:gradFill rotWithShape="1">
            <a:gsLst>
              <a:gs pos="0">
                <a:srgbClr val="FFC89B"/>
              </a:gs>
              <a:gs pos="100000">
                <a:srgbClr val="C8C8FF"/>
              </a:gs>
            </a:gsLst>
            <a:path path="rect">
              <a:fillToRect r="100000" b="100000"/>
            </a:path>
            <a:tileRect/>
          </a:gradFill>
          <a:ln w="9525">
            <a:noFill/>
          </a:ln>
        </p:spPr>
        <p:txBody>
          <a:bodyPr wrap="none" anchor="ctr"/>
          <a:p>
            <a:endParaRPr lang="zh-CN" altLang="en-US" dirty="0">
              <a:latin typeface="Times New Roman" panose="02020603050405020304" pitchFamily="18" charset="0"/>
              <a:ea typeface="黑体" panose="02010609060101010101" pitchFamily="49" charset="-122"/>
            </a:endParaRPr>
          </a:p>
        </p:txBody>
      </p:sp>
      <p:sp>
        <p:nvSpPr>
          <p:cNvPr id="15363" name="AutoShape 9"/>
          <p:cNvSpPr/>
          <p:nvPr/>
        </p:nvSpPr>
        <p:spPr>
          <a:xfrm>
            <a:off x="2674938" y="2060575"/>
            <a:ext cx="7200900" cy="1116013"/>
          </a:xfrm>
          <a:prstGeom prst="roundRect">
            <a:avLst>
              <a:gd name="adj" fmla="val 16667"/>
            </a:avLst>
          </a:prstGeom>
          <a:solidFill>
            <a:srgbClr val="AA71FF"/>
          </a:solidFill>
          <a:ln w="9525">
            <a:noFill/>
          </a:ln>
        </p:spPr>
        <p:txBody>
          <a:bodyPr anchor="t"/>
          <a:p>
            <a:pPr algn="just"/>
            <a:endParaRPr lang="zh-CN" altLang="en-US" b="1" dirty="0">
              <a:latin typeface="楷体_GB2312" pitchFamily="49" charset="-122"/>
              <a:ea typeface="楷体_GB2312" pitchFamily="49" charset="-122"/>
            </a:endParaRPr>
          </a:p>
        </p:txBody>
      </p:sp>
      <p:sp>
        <p:nvSpPr>
          <p:cNvPr id="15364" name="Rectangle 5"/>
          <p:cNvSpPr/>
          <p:nvPr/>
        </p:nvSpPr>
        <p:spPr>
          <a:xfrm>
            <a:off x="2711450" y="3533934"/>
            <a:ext cx="7127875" cy="922020"/>
          </a:xfrm>
          <a:prstGeom prst="rect">
            <a:avLst/>
          </a:prstGeom>
          <a:noFill/>
          <a:ln w="12700">
            <a:noFill/>
          </a:ln>
        </p:spPr>
        <p:txBody>
          <a:bodyPr anchor="ctr">
            <a:spAutoFit/>
          </a:bodyPr>
          <a:p>
            <a:pPr defTabSz="914400">
              <a:tabLst>
                <a:tab pos="135255" algn="l"/>
                <a:tab pos="367030" algn="l"/>
                <a:tab pos="462280" algn="l"/>
              </a:tabLst>
            </a:pPr>
            <a:r>
              <a:rPr lang="en-US" altLang="zh-CN" sz="1800" b="1" dirty="0">
                <a:latin typeface="黑体" panose="02010609060101010101" pitchFamily="49" charset="-122"/>
                <a:ea typeface="黑体" panose="02010609060101010101" pitchFamily="49" charset="-122"/>
              </a:rPr>
              <a:t>【</a:t>
            </a:r>
            <a:r>
              <a:rPr lang="zh-CN" altLang="en-US" sz="1800" b="1" dirty="0">
                <a:latin typeface="黑体" panose="02010609060101010101" pitchFamily="49" charset="-122"/>
                <a:ea typeface="黑体" panose="02010609060101010101" pitchFamily="49" charset="-122"/>
              </a:rPr>
              <a:t>知识要点</a:t>
            </a:r>
            <a:r>
              <a:rPr lang="en-US" altLang="zh-CN" sz="1800" b="1" dirty="0">
                <a:latin typeface="黑体" panose="02010609060101010101" pitchFamily="49" charset="-122"/>
                <a:ea typeface="黑体" panose="02010609060101010101" pitchFamily="49" charset="-122"/>
              </a:rPr>
              <a:t>】</a:t>
            </a:r>
            <a:endParaRPr lang="en-US" altLang="zh-CN" sz="1800" b="1" dirty="0">
              <a:latin typeface="黑体" panose="02010609060101010101" pitchFamily="49" charset="-122"/>
              <a:ea typeface="黑体" panose="02010609060101010101" pitchFamily="49" charset="-122"/>
            </a:endParaRPr>
          </a:p>
          <a:p>
            <a:pPr defTabSz="914400">
              <a:tabLst>
                <a:tab pos="135255" algn="l"/>
                <a:tab pos="367030" algn="l"/>
                <a:tab pos="462280" algn="l"/>
              </a:tabLst>
            </a:pPr>
            <a:r>
              <a:rPr lang="zh-CN" altLang="en-US" sz="1800" b="1" dirty="0">
                <a:latin typeface="楷体_GB2312" pitchFamily="49" charset="-122"/>
                <a:ea typeface="楷体_GB2312" pitchFamily="49" charset="-122"/>
              </a:rPr>
              <a:t>    总账科目与其下级明细科目的余额方向必须一致。</a:t>
            </a:r>
            <a:endParaRPr lang="zh-CN" altLang="en-US" sz="1800" b="1" dirty="0">
              <a:latin typeface="楷体_GB2312" pitchFamily="49" charset="-122"/>
              <a:ea typeface="楷体_GB2312" pitchFamily="49" charset="-122"/>
            </a:endParaRPr>
          </a:p>
          <a:p>
            <a:pPr defTabSz="914400">
              <a:tabLst>
                <a:tab pos="135255" algn="l"/>
                <a:tab pos="367030" algn="l"/>
                <a:tab pos="462280" algn="l"/>
              </a:tabLst>
            </a:pPr>
            <a:r>
              <a:rPr lang="zh-CN" altLang="en-US" sz="1800" b="1" dirty="0">
                <a:latin typeface="楷体_GB2312" pitchFamily="49" charset="-122"/>
                <a:ea typeface="楷体_GB2312" pitchFamily="49" charset="-122"/>
              </a:rPr>
              <a:t>    余额的方向应以科目属性或类型为准，不以当前余额方向为准。 </a:t>
            </a:r>
            <a:endParaRPr lang="zh-CN" altLang="en-US" sz="1800" b="1" dirty="0">
              <a:latin typeface="楷体_GB2312" pitchFamily="49" charset="-122"/>
              <a:ea typeface="楷体_GB2312" pitchFamily="49" charset="-122"/>
            </a:endParaRPr>
          </a:p>
        </p:txBody>
      </p:sp>
      <p:sp>
        <p:nvSpPr>
          <p:cNvPr id="15365" name="Rectangle 6"/>
          <p:cNvSpPr/>
          <p:nvPr/>
        </p:nvSpPr>
        <p:spPr>
          <a:xfrm>
            <a:off x="2243138" y="1591310"/>
            <a:ext cx="145923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ea typeface="黑体" panose="02010609060101010101" pitchFamily="49" charset="-122"/>
              </a:rPr>
              <a:t>【</a:t>
            </a:r>
            <a:r>
              <a:rPr lang="zh-CN" altLang="en-US" sz="2000" b="1" dirty="0">
                <a:latin typeface="Times New Roman" panose="02020603050405020304" pitchFamily="18" charset="0"/>
                <a:ea typeface="黑体" panose="02010609060101010101" pitchFamily="49" charset="-122"/>
              </a:rPr>
              <a:t>做中学</a:t>
            </a:r>
            <a:r>
              <a:rPr lang="en-US" altLang="zh-CN" sz="2000" b="1" dirty="0">
                <a:latin typeface="Times New Roman" panose="02020603050405020304" pitchFamily="18" charset="0"/>
                <a:ea typeface="黑体" panose="02010609060101010101" pitchFamily="49" charset="-122"/>
              </a:rPr>
              <a:t>】</a:t>
            </a:r>
            <a:endParaRPr lang="en-US" altLang="zh-CN" sz="2000" b="1" dirty="0">
              <a:latin typeface="Times New Roman" panose="02020603050405020304" pitchFamily="18" charset="0"/>
              <a:ea typeface="黑体" panose="02010609060101010101" pitchFamily="49" charset="-122"/>
            </a:endParaRPr>
          </a:p>
        </p:txBody>
      </p:sp>
      <p:sp>
        <p:nvSpPr>
          <p:cNvPr id="15366" name="Rectangle 7"/>
          <p:cNvSpPr/>
          <p:nvPr/>
        </p:nvSpPr>
        <p:spPr>
          <a:xfrm>
            <a:off x="2855913" y="2097088"/>
            <a:ext cx="6805612" cy="1014730"/>
          </a:xfrm>
          <a:prstGeom prst="rect">
            <a:avLst/>
          </a:prstGeom>
          <a:noFill/>
          <a:ln w="12700">
            <a:noFill/>
          </a:ln>
        </p:spPr>
        <p:txBody>
          <a:bodyPr anchor="t">
            <a:spAutoFit/>
          </a:bodyPr>
          <a:p>
            <a:r>
              <a:rPr lang="zh-CN" altLang="en-US" sz="2000" b="1" dirty="0">
                <a:latin typeface="楷体_GB2312" pitchFamily="49" charset="-122"/>
                <a:ea typeface="楷体_GB2312" pitchFamily="49" charset="-122"/>
              </a:rPr>
              <a:t>任务</a:t>
            </a:r>
            <a:r>
              <a:rPr lang="en-US" altLang="zh-CN" sz="2000" b="1" dirty="0">
                <a:latin typeface="楷体_GB2312" pitchFamily="49" charset="-122"/>
                <a:ea typeface="楷体_GB2312" pitchFamily="49" charset="-122"/>
              </a:rPr>
              <a:t>4</a:t>
            </a:r>
            <a:r>
              <a:rPr lang="zh-CN" altLang="en-US" sz="2000" b="1" dirty="0">
                <a:latin typeface="楷体_GB2312" pitchFamily="49" charset="-122"/>
                <a:ea typeface="楷体_GB2312" pitchFamily="49" charset="-122"/>
              </a:rPr>
              <a:t>：调整余额方向</a:t>
            </a:r>
            <a:endParaRPr lang="zh-CN" altLang="en-US" sz="2000" b="1" dirty="0">
              <a:latin typeface="楷体_GB2312" pitchFamily="49" charset="-122"/>
              <a:ea typeface="楷体_GB2312" pitchFamily="49" charset="-122"/>
            </a:endParaRPr>
          </a:p>
          <a:p>
            <a:r>
              <a:rPr lang="zh-CN" altLang="en-US" sz="2000" b="1" dirty="0">
                <a:latin typeface="楷体_GB2312" pitchFamily="49" charset="-122"/>
                <a:ea typeface="楷体_GB2312" pitchFamily="49" charset="-122"/>
              </a:rPr>
              <a:t>    将</a:t>
            </a:r>
            <a:r>
              <a:rPr lang="zh-CN" altLang="en-US" sz="2000" b="1" dirty="0">
                <a:latin typeface="Times New Roman" panose="02020603050405020304" pitchFamily="18" charset="0"/>
                <a:ea typeface="楷体_GB2312" pitchFamily="49" charset="-122"/>
              </a:rPr>
              <a:t>“</a:t>
            </a:r>
            <a:r>
              <a:rPr lang="en-US" altLang="zh-CN" sz="2000" b="1" dirty="0">
                <a:latin typeface="楷体_GB2312" pitchFamily="49" charset="-122"/>
                <a:ea typeface="楷体_GB2312" pitchFamily="49" charset="-122"/>
              </a:rPr>
              <a:t>1404 </a:t>
            </a:r>
            <a:r>
              <a:rPr lang="zh-CN" altLang="en-US" sz="2000" b="1" dirty="0">
                <a:latin typeface="楷体_GB2312" pitchFamily="49" charset="-122"/>
                <a:ea typeface="楷体_GB2312" pitchFamily="49" charset="-122"/>
              </a:rPr>
              <a:t>材料成本差异</a:t>
            </a:r>
            <a:r>
              <a:rPr lang="zh-CN" altLang="en-US" sz="2000" b="1" dirty="0">
                <a:latin typeface="Times New Roman" panose="02020603050405020304" pitchFamily="18" charset="0"/>
                <a:ea typeface="楷体_GB2312" pitchFamily="49" charset="-122"/>
              </a:rPr>
              <a:t>”</a:t>
            </a:r>
            <a:r>
              <a:rPr lang="zh-CN" altLang="en-US" sz="2000" b="1" dirty="0">
                <a:latin typeface="楷体_GB2312" pitchFamily="49" charset="-122"/>
                <a:ea typeface="楷体_GB2312" pitchFamily="49" charset="-122"/>
              </a:rPr>
              <a:t>科目余额的方向由</a:t>
            </a:r>
            <a:r>
              <a:rPr lang="zh-CN" altLang="en-US" sz="2000" b="1" dirty="0">
                <a:latin typeface="Times New Roman" panose="02020603050405020304" pitchFamily="18" charset="0"/>
                <a:ea typeface="楷体_GB2312" pitchFamily="49" charset="-122"/>
              </a:rPr>
              <a:t>“</a:t>
            </a:r>
            <a:r>
              <a:rPr lang="zh-CN" altLang="en-US" sz="2000" b="1" dirty="0">
                <a:latin typeface="楷体_GB2312" pitchFamily="49" charset="-122"/>
                <a:ea typeface="楷体_GB2312" pitchFamily="49" charset="-122"/>
              </a:rPr>
              <a:t>借</a:t>
            </a:r>
            <a:r>
              <a:rPr lang="zh-CN" altLang="en-US" sz="2000" b="1" dirty="0">
                <a:latin typeface="Times New Roman" panose="02020603050405020304" pitchFamily="18" charset="0"/>
                <a:ea typeface="楷体_GB2312" pitchFamily="49" charset="-122"/>
              </a:rPr>
              <a:t>”</a:t>
            </a:r>
            <a:r>
              <a:rPr lang="zh-CN" altLang="en-US" sz="2000" b="1" dirty="0">
                <a:latin typeface="楷体_GB2312" pitchFamily="49" charset="-122"/>
                <a:ea typeface="楷体_GB2312" pitchFamily="49" charset="-122"/>
              </a:rPr>
              <a:t>调整为</a:t>
            </a:r>
            <a:r>
              <a:rPr lang="zh-CN" altLang="en-US" sz="2000" b="1" dirty="0">
                <a:latin typeface="Times New Roman" panose="02020603050405020304" pitchFamily="18" charset="0"/>
                <a:ea typeface="楷体_GB2312" pitchFamily="49" charset="-122"/>
              </a:rPr>
              <a:t>“</a:t>
            </a:r>
            <a:r>
              <a:rPr lang="zh-CN" altLang="en-US" sz="2000" b="1" dirty="0">
                <a:latin typeface="楷体_GB2312" pitchFamily="49" charset="-122"/>
                <a:ea typeface="楷体_GB2312" pitchFamily="49" charset="-122"/>
              </a:rPr>
              <a:t>贷</a:t>
            </a:r>
            <a:r>
              <a:rPr lang="zh-CN" altLang="en-US" sz="2000" b="1" dirty="0">
                <a:latin typeface="Times New Roman" panose="02020603050405020304" pitchFamily="18" charset="0"/>
                <a:ea typeface="楷体_GB2312" pitchFamily="49" charset="-122"/>
              </a:rPr>
              <a:t>”</a:t>
            </a:r>
            <a:r>
              <a:rPr lang="zh-CN" altLang="en-US" sz="2000" b="1" dirty="0">
                <a:latin typeface="楷体_GB2312" pitchFamily="49" charset="-122"/>
                <a:ea typeface="楷体_GB2312" pitchFamily="49" charset="-122"/>
              </a:rPr>
              <a:t>。</a:t>
            </a:r>
            <a:r>
              <a:rPr lang="zh-CN" altLang="en-US" sz="2000" dirty="0">
                <a:latin typeface="楷体_GB2312" pitchFamily="49" charset="-122"/>
                <a:ea typeface="楷体_GB2312" pitchFamily="49" charset="-122"/>
              </a:rPr>
              <a:t> </a:t>
            </a:r>
            <a:endParaRPr lang="zh-CN" altLang="en-US" sz="2000" dirty="0">
              <a:latin typeface="楷体_GB2312" pitchFamily="49" charset="-122"/>
              <a:ea typeface="楷体_GB2312" pitchFamily="49" charset="-122"/>
            </a:endParaRPr>
          </a:p>
        </p:txBody>
      </p:sp>
      <p:sp>
        <p:nvSpPr>
          <p:cNvPr id="15367" name="Text Box 3"/>
          <p:cNvSpPr txBox="1"/>
          <p:nvPr/>
        </p:nvSpPr>
        <p:spPr>
          <a:xfrm>
            <a:off x="1882775" y="942975"/>
            <a:ext cx="8137525" cy="583565"/>
          </a:xfrm>
          <a:prstGeom prst="rect">
            <a:avLst/>
          </a:prstGeom>
          <a:noFill/>
          <a:ln w="9525">
            <a:noFill/>
          </a:ln>
        </p:spPr>
        <p:txBody>
          <a:bodyPr anchor="t">
            <a:spAutoFit/>
          </a:bodyPr>
          <a:p>
            <a:pPr marL="342900" indent="-342900">
              <a:spcAft>
                <a:spcPct val="20000"/>
              </a:spcAft>
              <a:buClr>
                <a:srgbClr val="FF0000"/>
              </a:buClr>
              <a:buSzPct val="120000"/>
            </a:pPr>
            <a:r>
              <a:rPr lang="en-US" altLang="zh-CN" sz="3200" b="1" dirty="0">
                <a:latin typeface="Times New Roman" panose="02020603050405020304" pitchFamily="18" charset="0"/>
                <a:ea typeface="黑体" panose="02010609060101010101" pitchFamily="49" charset="-122"/>
              </a:rPr>
              <a:t>2.1  </a:t>
            </a:r>
            <a:r>
              <a:rPr lang="zh-CN" altLang="en-US" sz="3200" b="1" dirty="0">
                <a:latin typeface="Times New Roman" panose="02020603050405020304" pitchFamily="18" charset="0"/>
                <a:ea typeface="黑体" panose="02010609060101010101" pitchFamily="49" charset="-122"/>
              </a:rPr>
              <a:t>总账系统初始化</a:t>
            </a:r>
            <a:endParaRPr lang="zh-CN" altLang="en-US" sz="3200" dirty="0">
              <a:latin typeface="黑体" panose="02010609060101010101" pitchFamily="49" charset="-122"/>
              <a:ea typeface="黑体" panose="02010609060101010101" pitchFamily="49" charset="-122"/>
            </a:endParaRPr>
          </a:p>
        </p:txBody>
      </p:sp>
    </p:spTree>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Text Box 3"/>
          <p:cNvSpPr txBox="1"/>
          <p:nvPr/>
        </p:nvSpPr>
        <p:spPr>
          <a:xfrm>
            <a:off x="1919288" y="765175"/>
            <a:ext cx="8137525" cy="969010"/>
          </a:xfrm>
          <a:prstGeom prst="rect">
            <a:avLst/>
          </a:prstGeom>
          <a:noFill/>
          <a:ln w="9525">
            <a:noFill/>
          </a:ln>
        </p:spPr>
        <p:txBody>
          <a:bodyPr anchor="t">
            <a:spAutoFit/>
          </a:bodyPr>
          <a:p>
            <a:pPr marL="342900" indent="-342900">
              <a:spcAft>
                <a:spcPct val="20000"/>
              </a:spcAft>
              <a:buClr>
                <a:srgbClr val="FF0000"/>
              </a:buClr>
              <a:buSzPct val="120000"/>
            </a:pPr>
            <a:endParaRPr lang="en-US" altLang="zh-CN" sz="3200" b="1" dirty="0">
              <a:latin typeface="Times New Roman" panose="02020603050405020304" pitchFamily="18" charset="0"/>
              <a:ea typeface="黑体" panose="02010609060101010101" pitchFamily="49" charset="-122"/>
            </a:endParaRPr>
          </a:p>
          <a:p>
            <a:pPr marL="342900" indent="-342900" algn="just">
              <a:spcAft>
                <a:spcPct val="20000"/>
              </a:spcAft>
              <a:buClr>
                <a:srgbClr val="FF0000"/>
              </a:buClr>
              <a:buSzPct val="120000"/>
            </a:pPr>
            <a:endParaRPr lang="en-US" altLang="zh-CN" b="1" dirty="0">
              <a:latin typeface="楷体_GB2312" pitchFamily="49" charset="-122"/>
              <a:ea typeface="黑体" panose="02010609060101010101" pitchFamily="49" charset="-122"/>
            </a:endParaRPr>
          </a:p>
        </p:txBody>
      </p:sp>
      <p:sp>
        <p:nvSpPr>
          <p:cNvPr id="16386" name="AutoShape 4">
            <a:hlinkClick r:id="rId1" action="ppaction://hlinksldjump"/>
          </p:cNvPr>
          <p:cNvSpPr/>
          <p:nvPr/>
        </p:nvSpPr>
        <p:spPr>
          <a:xfrm>
            <a:off x="9480550" y="5876925"/>
            <a:ext cx="828675" cy="361950"/>
          </a:xfrm>
          <a:prstGeom prst="actionButtonBackPrevious">
            <a:avLst/>
          </a:prstGeom>
          <a:gradFill rotWithShape="1">
            <a:gsLst>
              <a:gs pos="0">
                <a:srgbClr val="FFC89B"/>
              </a:gs>
              <a:gs pos="100000">
                <a:srgbClr val="C8C8FF"/>
              </a:gs>
            </a:gsLst>
            <a:path path="rect">
              <a:fillToRect r="100000" b="100000"/>
            </a:path>
            <a:tileRect/>
          </a:gradFill>
          <a:ln w="9525">
            <a:noFill/>
          </a:ln>
        </p:spPr>
        <p:txBody>
          <a:bodyPr wrap="none" anchor="ctr"/>
          <a:p>
            <a:endParaRPr lang="zh-CN" altLang="en-US" dirty="0">
              <a:latin typeface="Times New Roman" panose="02020603050405020304" pitchFamily="18" charset="0"/>
              <a:ea typeface="黑体" panose="02010609060101010101" pitchFamily="49" charset="-122"/>
            </a:endParaRPr>
          </a:p>
        </p:txBody>
      </p:sp>
      <p:sp>
        <p:nvSpPr>
          <p:cNvPr id="16387" name="AutoShape 9"/>
          <p:cNvSpPr/>
          <p:nvPr/>
        </p:nvSpPr>
        <p:spPr>
          <a:xfrm>
            <a:off x="2674938" y="2060575"/>
            <a:ext cx="7200900" cy="1116013"/>
          </a:xfrm>
          <a:prstGeom prst="roundRect">
            <a:avLst>
              <a:gd name="adj" fmla="val 16667"/>
            </a:avLst>
          </a:prstGeom>
          <a:solidFill>
            <a:srgbClr val="AA71FF"/>
          </a:solidFill>
          <a:ln w="9525">
            <a:noFill/>
          </a:ln>
        </p:spPr>
        <p:txBody>
          <a:bodyPr anchor="t"/>
          <a:p>
            <a:pPr algn="just"/>
            <a:endParaRPr lang="zh-CN" altLang="en-US" b="1" dirty="0">
              <a:latin typeface="楷体_GB2312" pitchFamily="49" charset="-122"/>
              <a:ea typeface="楷体_GB2312" pitchFamily="49" charset="-122"/>
            </a:endParaRPr>
          </a:p>
        </p:txBody>
      </p:sp>
      <p:sp>
        <p:nvSpPr>
          <p:cNvPr id="16388" name="Rectangle 5"/>
          <p:cNvSpPr/>
          <p:nvPr/>
        </p:nvSpPr>
        <p:spPr>
          <a:xfrm>
            <a:off x="2711450" y="3532823"/>
            <a:ext cx="7127875" cy="1198880"/>
          </a:xfrm>
          <a:prstGeom prst="rect">
            <a:avLst/>
          </a:prstGeom>
          <a:noFill/>
          <a:ln w="12700">
            <a:noFill/>
          </a:ln>
        </p:spPr>
        <p:txBody>
          <a:bodyPr anchor="ctr">
            <a:spAutoFit/>
          </a:bodyPr>
          <a:p>
            <a:pPr defTabSz="914400">
              <a:tabLst>
                <a:tab pos="135255" algn="l"/>
                <a:tab pos="367030" algn="l"/>
                <a:tab pos="462280" algn="l"/>
              </a:tabLst>
            </a:pPr>
            <a:r>
              <a:rPr lang="en-US" altLang="zh-CN" sz="1800" b="1" dirty="0">
                <a:latin typeface="Times New Roman" panose="02020603050405020304" pitchFamily="18" charset="0"/>
                <a:ea typeface="黑体" panose="02010609060101010101" pitchFamily="49" charset="-122"/>
              </a:rPr>
              <a:t>【</a:t>
            </a:r>
            <a:r>
              <a:rPr lang="zh-CN" altLang="en-US" sz="1800" b="1" dirty="0">
                <a:latin typeface="Times New Roman" panose="02020603050405020304" pitchFamily="18" charset="0"/>
                <a:ea typeface="黑体" panose="02010609060101010101" pitchFamily="49" charset="-122"/>
              </a:rPr>
              <a:t>知识要点</a:t>
            </a:r>
            <a:r>
              <a:rPr lang="en-US" altLang="zh-CN" sz="1800" b="1" dirty="0">
                <a:latin typeface="Times New Roman" panose="02020603050405020304" pitchFamily="18" charset="0"/>
                <a:ea typeface="黑体" panose="02010609060101010101" pitchFamily="49" charset="-122"/>
              </a:rPr>
              <a:t>】</a:t>
            </a:r>
            <a:endParaRPr lang="en-US" altLang="zh-CN" sz="1800" b="1" dirty="0">
              <a:latin typeface="Times New Roman" panose="02020603050405020304" pitchFamily="18" charset="0"/>
              <a:ea typeface="黑体" panose="02010609060101010101" pitchFamily="49" charset="-122"/>
            </a:endParaRPr>
          </a:p>
          <a:p>
            <a:pPr defTabSz="914400">
              <a:tabLst>
                <a:tab pos="135255" algn="l"/>
                <a:tab pos="367030" algn="l"/>
                <a:tab pos="462280" algn="l"/>
              </a:tabLst>
            </a:pPr>
            <a:r>
              <a:rPr lang="zh-CN" altLang="en-US" sz="1800" b="1" dirty="0">
                <a:latin typeface="楷体_GB2312" pitchFamily="49" charset="-122"/>
                <a:ea typeface="楷体_GB2312" pitchFamily="49" charset="-122"/>
              </a:rPr>
              <a:t>    期初余额试算不平衡，可以填制凭证但不能记账。</a:t>
            </a:r>
            <a:endParaRPr lang="zh-CN" altLang="en-US" sz="1800" b="1" dirty="0">
              <a:latin typeface="楷体_GB2312" pitchFamily="49" charset="-122"/>
              <a:ea typeface="楷体_GB2312" pitchFamily="49" charset="-122"/>
            </a:endParaRPr>
          </a:p>
          <a:p>
            <a:pPr defTabSz="914400">
              <a:tabLst>
                <a:tab pos="135255" algn="l"/>
                <a:tab pos="367030" algn="l"/>
                <a:tab pos="462280" algn="l"/>
              </a:tabLst>
            </a:pPr>
            <a:r>
              <a:rPr lang="zh-CN" altLang="en-US" sz="1800" b="1" dirty="0">
                <a:latin typeface="楷体_GB2312" pitchFamily="49" charset="-122"/>
                <a:ea typeface="楷体_GB2312" pitchFamily="49" charset="-122"/>
              </a:rPr>
              <a:t>    已经记过账，则不能再录入、修改期初余额，也不能执行</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结转上年余额</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的功能。</a:t>
            </a:r>
            <a:endParaRPr lang="zh-CN" altLang="en-US" sz="1800" b="1" dirty="0">
              <a:latin typeface="楷体_GB2312" pitchFamily="49" charset="-122"/>
              <a:ea typeface="楷体_GB2312" pitchFamily="49" charset="-122"/>
            </a:endParaRPr>
          </a:p>
        </p:txBody>
      </p:sp>
      <p:sp>
        <p:nvSpPr>
          <p:cNvPr id="16389" name="Rectangle 6"/>
          <p:cNvSpPr/>
          <p:nvPr/>
        </p:nvSpPr>
        <p:spPr>
          <a:xfrm>
            <a:off x="2243138" y="1591310"/>
            <a:ext cx="145923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ea typeface="黑体" panose="02010609060101010101" pitchFamily="49" charset="-122"/>
              </a:rPr>
              <a:t>【</a:t>
            </a:r>
            <a:r>
              <a:rPr lang="zh-CN" altLang="en-US" sz="2000" b="1" dirty="0">
                <a:latin typeface="Times New Roman" panose="02020603050405020304" pitchFamily="18" charset="0"/>
                <a:ea typeface="黑体" panose="02010609060101010101" pitchFamily="49" charset="-122"/>
              </a:rPr>
              <a:t>做中学</a:t>
            </a:r>
            <a:r>
              <a:rPr lang="en-US" altLang="zh-CN" sz="2000" b="1" dirty="0">
                <a:latin typeface="Times New Roman" panose="02020603050405020304" pitchFamily="18" charset="0"/>
                <a:ea typeface="黑体" panose="02010609060101010101" pitchFamily="49" charset="-122"/>
              </a:rPr>
              <a:t>】</a:t>
            </a:r>
            <a:endParaRPr lang="en-US" altLang="zh-CN" sz="2000" b="1" dirty="0">
              <a:latin typeface="Times New Roman" panose="02020603050405020304" pitchFamily="18" charset="0"/>
              <a:ea typeface="黑体" panose="02010609060101010101" pitchFamily="49" charset="-122"/>
            </a:endParaRPr>
          </a:p>
        </p:txBody>
      </p:sp>
      <p:sp>
        <p:nvSpPr>
          <p:cNvPr id="16390" name="Rectangle 7"/>
          <p:cNvSpPr/>
          <p:nvPr/>
        </p:nvSpPr>
        <p:spPr>
          <a:xfrm>
            <a:off x="2855913" y="2097088"/>
            <a:ext cx="6805612" cy="1014730"/>
          </a:xfrm>
          <a:prstGeom prst="rect">
            <a:avLst/>
          </a:prstGeom>
          <a:noFill/>
          <a:ln w="12700">
            <a:noFill/>
          </a:ln>
        </p:spPr>
        <p:txBody>
          <a:bodyPr anchor="t">
            <a:spAutoFit/>
          </a:bodyPr>
          <a:p>
            <a:r>
              <a:rPr lang="zh-CN" altLang="en-US" sz="2000" b="1" dirty="0">
                <a:latin typeface="楷体_GB2312" pitchFamily="49" charset="-122"/>
                <a:ea typeface="楷体_GB2312" pitchFamily="49" charset="-122"/>
              </a:rPr>
              <a:t>任务</a:t>
            </a:r>
            <a:r>
              <a:rPr lang="en-US" altLang="zh-CN" sz="2000" b="1" dirty="0">
                <a:latin typeface="楷体_GB2312" pitchFamily="49" charset="-122"/>
                <a:ea typeface="楷体_GB2312" pitchFamily="49" charset="-122"/>
              </a:rPr>
              <a:t>5</a:t>
            </a:r>
            <a:r>
              <a:rPr lang="zh-CN" altLang="en-US" sz="2000" b="1" dirty="0">
                <a:latin typeface="楷体_GB2312" pitchFamily="49" charset="-122"/>
                <a:ea typeface="楷体_GB2312" pitchFamily="49" charset="-122"/>
              </a:rPr>
              <a:t>：试算平衡</a:t>
            </a:r>
            <a:endParaRPr lang="zh-CN" altLang="en-US" sz="2000" b="1" dirty="0">
              <a:latin typeface="楷体_GB2312" pitchFamily="49" charset="-122"/>
              <a:ea typeface="楷体_GB2312" pitchFamily="49" charset="-122"/>
            </a:endParaRPr>
          </a:p>
          <a:p>
            <a:r>
              <a:rPr lang="zh-CN" altLang="en-US" sz="2000" b="1" dirty="0">
                <a:latin typeface="楷体_GB2312" pitchFamily="49" charset="-122"/>
                <a:ea typeface="楷体_GB2312" pitchFamily="49" charset="-122"/>
              </a:rPr>
              <a:t>    检查期初余额是否平衡，如果不平衡应检查余额录入是否有错误。</a:t>
            </a:r>
            <a:endParaRPr lang="zh-CN" altLang="en-US" sz="2000" b="1" dirty="0">
              <a:latin typeface="楷体_GB2312" pitchFamily="49" charset="-122"/>
              <a:ea typeface="楷体_GB2312" pitchFamily="49" charset="-122"/>
            </a:endParaRPr>
          </a:p>
        </p:txBody>
      </p:sp>
      <p:sp>
        <p:nvSpPr>
          <p:cNvPr id="16391" name="Text Box 3"/>
          <p:cNvSpPr txBox="1"/>
          <p:nvPr/>
        </p:nvSpPr>
        <p:spPr>
          <a:xfrm>
            <a:off x="1882775" y="942975"/>
            <a:ext cx="8137525" cy="583565"/>
          </a:xfrm>
          <a:prstGeom prst="rect">
            <a:avLst/>
          </a:prstGeom>
          <a:noFill/>
          <a:ln w="9525">
            <a:noFill/>
          </a:ln>
        </p:spPr>
        <p:txBody>
          <a:bodyPr anchor="t">
            <a:spAutoFit/>
          </a:bodyPr>
          <a:p>
            <a:pPr marL="342900" indent="-342900">
              <a:spcAft>
                <a:spcPct val="20000"/>
              </a:spcAft>
              <a:buClr>
                <a:srgbClr val="FF0000"/>
              </a:buClr>
              <a:buSzPct val="120000"/>
            </a:pPr>
            <a:r>
              <a:rPr lang="en-US" altLang="zh-CN" sz="3200" b="1" dirty="0">
                <a:latin typeface="Times New Roman" panose="02020603050405020304" pitchFamily="18" charset="0"/>
                <a:ea typeface="黑体" panose="02010609060101010101" pitchFamily="49" charset="-122"/>
              </a:rPr>
              <a:t>2.1  </a:t>
            </a:r>
            <a:r>
              <a:rPr lang="zh-CN" altLang="en-US" sz="3200" b="1" dirty="0">
                <a:latin typeface="Times New Roman" panose="02020603050405020304" pitchFamily="18" charset="0"/>
                <a:ea typeface="黑体" panose="02010609060101010101" pitchFamily="49" charset="-122"/>
              </a:rPr>
              <a:t>总账系统初始化</a:t>
            </a:r>
            <a:endParaRPr lang="zh-CN" altLang="en-US" sz="3200" dirty="0">
              <a:latin typeface="黑体" panose="02010609060101010101" pitchFamily="49" charset="-122"/>
              <a:ea typeface="黑体" panose="02010609060101010101" pitchFamily="49" charset="-122"/>
            </a:endParaRPr>
          </a:p>
        </p:txBody>
      </p:sp>
    </p:spTree>
  </p:cSld>
  <p:clrMapOvr>
    <a:masterClrMapping/>
  </p:clrMapOvr>
  <p:transition>
    <p:fade thruBlk="1"/>
  </p:transition>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TEMPLATE_CATEGORY" val="custom"/>
  <p:tag name="KSO_WM_TEMPLATE_INDEX" val="20204421"/>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1660</Words>
  <Application>WPS 演示</Application>
  <PresentationFormat>宽屏</PresentationFormat>
  <Paragraphs>146</Paragraphs>
  <Slides>9</Slides>
  <Notes>4</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9</vt:i4>
      </vt:variant>
    </vt:vector>
  </HeadingPairs>
  <TitlesOfParts>
    <vt:vector size="23" baseType="lpstr">
      <vt:lpstr>Arial</vt:lpstr>
      <vt:lpstr>宋体</vt:lpstr>
      <vt:lpstr>Wingdings</vt:lpstr>
      <vt:lpstr>微软雅黑</vt:lpstr>
      <vt:lpstr>Wingdings</vt:lpstr>
      <vt:lpstr>Arial Unicode MS</vt:lpstr>
      <vt:lpstr>Calibri</vt:lpstr>
      <vt:lpstr>Times New Roman</vt:lpstr>
      <vt:lpstr>黑体</vt:lpstr>
      <vt:lpstr>华文新魏</vt:lpstr>
      <vt:lpstr>楷体_GB2312</vt:lpstr>
      <vt:lpstr>新宋体</vt:lpstr>
      <vt:lpstr>楷体</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Administrator</dc:creator>
  <cp:lastModifiedBy>海英</cp:lastModifiedBy>
  <cp:revision>150</cp:revision>
  <dcterms:created xsi:type="dcterms:W3CDTF">2019-06-19T02:08:00Z</dcterms:created>
  <dcterms:modified xsi:type="dcterms:W3CDTF">2021-01-10T07:00:11Z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2052-11.1.0.10228</vt:lpwstr>
  </property>
</Properties>
</file>