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7" r:id="rId2"/>
    <p:sldId id="473" r:id="rId3"/>
    <p:sldId id="528" r:id="rId4"/>
    <p:sldId id="529" r:id="rId5"/>
    <p:sldId id="532" r:id="rId6"/>
    <p:sldId id="538" r:id="rId7"/>
    <p:sldId id="533" r:id="rId8"/>
    <p:sldId id="550" r:id="rId9"/>
    <p:sldId id="564" r:id="rId10"/>
    <p:sldId id="578" r:id="rId11"/>
    <p:sldId id="543" r:id="rId12"/>
    <p:sldId id="565" r:id="rId13"/>
    <p:sldId id="579" r:id="rId14"/>
    <p:sldId id="566" r:id="rId15"/>
    <p:sldId id="448" r:id="rId16"/>
  </p:sldIdLst>
  <p:sldSz cx="12190413" cy="685800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jing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444" y="-36"/>
      </p:cViewPr>
      <p:guideLst>
        <p:guide orient="horz" pos="1122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7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t>2019/12/8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5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0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996E4C-4E70-4800-82D4-5C356AEF5C4F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0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2019/12/8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754" y="2062163"/>
            <a:ext cx="443172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6383035" y="1557338"/>
            <a:ext cx="4852886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666" y="3911118"/>
              <a:ext cx="4753096" cy="44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03" y="4162478"/>
              <a:ext cx="4248258" cy="46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687" y="4162743"/>
              <a:ext cx="4392724" cy="44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322" y="2205039"/>
            <a:ext cx="838091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08728" y="2071678"/>
            <a:ext cx="652695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049" y="4122739"/>
            <a:ext cx="1073011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9173" y="4122739"/>
            <a:ext cx="1028566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299" y="2055814"/>
            <a:ext cx="1104756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7354" y="3881438"/>
            <a:ext cx="5513200" cy="268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322" y="2043114"/>
            <a:ext cx="838091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5616" y="836613"/>
            <a:ext cx="1224046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 bwMode="auto">
          <a:xfrm>
            <a:off x="190475" y="1412875"/>
            <a:ext cx="2016921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6562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635" y="3607635"/>
              <a:ext cx="459099" cy="52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318545" y="2183538"/>
            <a:ext cx="5257116" cy="1619557"/>
            <a:chOff x="1846825" y="2106090"/>
            <a:chExt cx="5256584" cy="1619189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846825" y="2106090"/>
              <a:ext cx="5256584" cy="1076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任务</a:t>
              </a:r>
              <a:r>
                <a:rPr lang="en-US" altLang="zh-CN" sz="28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0501</a:t>
              </a:r>
              <a:r>
                <a:rPr lang="zh-CN" altLang="zh-CN" sz="28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安装隐形木龙骨及垫层</a:t>
              </a:r>
              <a:r>
                <a:rPr lang="en-US" altLang="zh-CN" sz="28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                               </a:t>
              </a:r>
              <a:endParaRPr lang="en-US" altLang="zh-CN" sz="2800" dirty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1602" y="3356031"/>
              <a:ext cx="184712" cy="369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68244" y="2032001"/>
            <a:ext cx="4649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建筑装饰工程施工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</p:spTree>
  </p:cSld>
  <p:clrMapOvr>
    <a:masterClrMapping/>
  </p:clrMapOvr>
  <p:transition spd="slow" advClick="0"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9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54860" y="1605598"/>
            <a:ext cx="232791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安装对花面板</a:t>
            </a:r>
            <a:endParaRPr lang="zh-CN" altLang="en-US" sz="2800" b="1" u="sng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ea typeface="Arial" panose="020B0604020202020204" charset="-116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1070" y="1161754"/>
            <a:ext cx="6501531" cy="44525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    饰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面板之间无缝工艺装饰的木板墙，对板面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花纹要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认真挑选，分出不同的色泽及残次品，并将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花纹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按设计要求组合协调好。饰面板的裁切、打磨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、粘贴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和留逢饰面板安装工艺相同，但板边要直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，班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的背面边要多刨一点，要虚，外角要硬，各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版面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要做反复的整体试装，直到精密吻合，施胶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粘饰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面板。板料拼接缝要紧密平直，木纹对接要</a:t>
            </a:r>
            <a:r>
              <a:rPr lang="zh-CN" altLang="en-US" sz="2400" b="1" dirty="0" smtClean="0">
                <a:latin typeface="仿宋" charset="0"/>
                <a:ea typeface="仿宋" charset="0"/>
                <a:sym typeface="+mn-ea"/>
              </a:rPr>
              <a:t>美观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协调，对角要</a:t>
            </a:r>
            <a:r>
              <a:rPr lang="en-US" altLang="zh-CN" sz="2400" b="1" dirty="0">
                <a:latin typeface="仿宋" charset="0"/>
                <a:ea typeface="仿宋" charset="0"/>
                <a:sym typeface="+mn-ea"/>
              </a:rPr>
              <a:t>45</a:t>
            </a:r>
            <a:r>
              <a:rPr lang="zh-CN" altLang="en-US" sz="2400" b="1" dirty="0">
                <a:latin typeface="仿宋" charset="0"/>
                <a:ea typeface="仿宋" charset="0"/>
                <a:sym typeface="+mn-ea"/>
              </a:rPr>
              <a:t>度角。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" y="2688590"/>
            <a:ext cx="3781425" cy="2152650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10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763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22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64817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47545" y="1507490"/>
            <a:ext cx="530606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收口线条的处理工艺</a:t>
            </a:r>
            <a:endParaRPr lang="zh-CN" altLang="en-US" sz="3200" b="1" u="sng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ea typeface="Arial" panose="020B0604020202020204" charset="-116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1645" y="1318895"/>
            <a:ext cx="4719955" cy="478663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>
              <a:lnSpc>
                <a:spcPct val="80000"/>
              </a:lnSpc>
            </a:pPr>
            <a:r>
              <a:rPr lang="zh-CN" altLang="en-US" sz="2800" b="1" dirty="0" smtClean="0">
                <a:latin typeface="仿宋" charset="0"/>
                <a:ea typeface="仿宋" charset="0"/>
                <a:sym typeface="+mn-ea"/>
              </a:rPr>
              <a:t>    如果</a:t>
            </a:r>
            <a:r>
              <a:rPr lang="zh-CN" altLang="en-US" sz="2800" b="1" dirty="0">
                <a:latin typeface="仿宋" charset="0"/>
                <a:ea typeface="仿宋" charset="0"/>
                <a:sym typeface="+mn-ea"/>
              </a:rPr>
              <a:t>相接的两块饰面板不在同一平面，存在高低差、转折或缝隙，这时其表面就需要用线条做造型修饰。一般是采用收口线条来处理，安装封边收口时，钉的位置应在线条的凹槽处或视线看不到的一侧。</a:t>
            </a: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</a:t>
            </a:r>
            <a:endParaRPr lang="en-US" altLang="zh-CN" sz="2000" b="1" dirty="0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335" y="2344420"/>
            <a:ext cx="3292475" cy="358076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82273" y="6270159"/>
            <a:ext cx="578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730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51610" y="1633220"/>
            <a:ext cx="36696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踢脚板施工工艺</a:t>
            </a:r>
            <a:endParaRPr lang="zh-CN" altLang="en-US" sz="3200" b="1" u="sng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ea typeface="Arial" panose="020B0604020202020204" charset="-116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1275" y="1318897"/>
            <a:ext cx="6302524" cy="478663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>
              <a:lnSpc>
                <a:spcPct val="150000"/>
              </a:lnSpc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  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踢脚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板具有保护墙面的功能，还具有分隔墙面和地面的作用，是整个房间上、中、下层次分明，富有空间立体感。木护墙的踢脚板宜选用平直的木板制作，其厚度为</a:t>
            </a:r>
            <a:r>
              <a:rPr lang="en-US" altLang="zh-CN" b="1" dirty="0">
                <a:latin typeface="仿宋" charset="0"/>
                <a:ea typeface="仿宋" charset="0"/>
                <a:sym typeface="+mn-ea"/>
              </a:rPr>
              <a:t>10~12MM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，高度视空间高度而定，一般为</a:t>
            </a:r>
            <a:r>
              <a:rPr lang="en-US" altLang="zh-CN" b="1" dirty="0">
                <a:latin typeface="仿宋" charset="0"/>
                <a:ea typeface="仿宋" charset="0"/>
                <a:sym typeface="+mn-ea"/>
              </a:rPr>
              <a:t>100~150MM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。市场上也有成形的踢脚板可供选购。踢脚板用铁钉或气钉固定在木龙骨上，钉帽砸扁，顺木纹钉入，并冲进</a:t>
            </a:r>
            <a:r>
              <a:rPr lang="en-US" altLang="zh-CN" b="1" dirty="0">
                <a:latin typeface="仿宋" charset="0"/>
                <a:ea typeface="仿宋" charset="0"/>
                <a:sym typeface="+mn-ea"/>
              </a:rPr>
              <a:t>2MM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。选购陶瓷踢脚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线板，用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水泥贴成陶瓷踢脚。还可选用黑玻璃、花岗岩等石材制作踢脚线</a:t>
            </a:r>
            <a:r>
              <a:rPr lang="zh-CN" altLang="en-US" dirty="0">
                <a:sym typeface="+mn-ea"/>
              </a:rPr>
              <a:t>。</a:t>
            </a:r>
            <a:endParaRPr lang="en-US" altLang="zh-CN" b="1" dirty="0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pic>
        <p:nvPicPr>
          <p:cNvPr id="7" name="图片 6" descr="踢脚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" y="2714625"/>
            <a:ext cx="4719955" cy="278320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730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51610" y="1633220"/>
            <a:ext cx="36696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踢脚板施工工艺</a:t>
            </a:r>
            <a:endParaRPr lang="zh-CN" altLang="en-US" sz="3200" b="1" u="sng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ea typeface="Arial" panose="020B0604020202020204" charset="-116"/>
              <a:sym typeface="+mn-ea"/>
            </a:endParaRPr>
          </a:p>
        </p:txBody>
      </p:sp>
      <p:pic>
        <p:nvPicPr>
          <p:cNvPr id="122885" name="Picture 5" descr="踢脚板处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35" b="4314"/>
          <a:stretch>
            <a:fillRect/>
          </a:stretch>
        </p:blipFill>
        <p:spPr bwMode="auto">
          <a:xfrm>
            <a:off x="1633220" y="2272665"/>
            <a:ext cx="3105150" cy="39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踢脚板处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4" r="-2791" b="4314"/>
          <a:stretch>
            <a:fillRect/>
          </a:stretch>
        </p:blipFill>
        <p:spPr bwMode="auto">
          <a:xfrm>
            <a:off x="6513830" y="2037715"/>
            <a:ext cx="2108200" cy="41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023681" y="1484784"/>
            <a:ext cx="7519797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在木龙骨甲固定安装完毕后，进行检查，没有发现问题后，再按操作步骤安装基层底板，如设计上要求隔声、防火、保温的墙面，要将相应的玻璃丝棉、岩棉、苯板等敷设在龙骨内但要符合有关防火规范。基层板材料一般使用胶合板、中密度板、细木工板等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认真选择符合条件的板材，根据实际尺寸下载截材板。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基层底板在安装时应在背面做卸力槽，这样可以防止板面弯曲变形。卸力槽一般间距为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，槽宽为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，深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5MM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左右。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在木龙骨表面刷一层白乳胶，底板与木龙骨的链接采取胶钉方式，将板扶正与木龙骨相贴，然后把气钉或圆钉打入板内，使板与木龙骨相连接，要求布钉均匀。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圆钉、气钉长度要根据所用底板的厚度选用，一般为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25~30MM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，钉距宜为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80~150MM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钉头要用尖的铁冲子，顺木纹方向打入板内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0.5~1MM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。</a:t>
            </a:r>
            <a:endParaRPr lang="zh-CN" altLang="en-US" sz="20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80" y="44450"/>
            <a:ext cx="2786380" cy="196913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58392" y="787903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三、施工要点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23985" y="2138045"/>
            <a:ext cx="2346960" cy="234696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/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/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/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3229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能够做施工前的准备工作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4.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，完成楼墙面施工的各道工序；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938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严格执行楼墙面施工工艺，确保施工质量；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注重维护公司企业形象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861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掌握块材楼木质墙面施工的准备工作内容；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块材楼木质墙面的施工程序；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掌握楼木质墙面施工质量控制要点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标</a:t>
              </a:r>
            </a:p>
          </p:txBody>
        </p:sp>
      </p:grp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12974" y="4445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）人造板材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    胶合板 、细木工板 、</a:t>
            </a:r>
            <a:r>
              <a:rPr lang="zh-CN" altLang="en-US" sz="2000" dirty="0" smtClean="0">
                <a:sym typeface="+mn-ea"/>
              </a:rPr>
              <a:t>刨花板、</a:t>
            </a:r>
            <a:endParaRPr lang="en-US" altLang="zh-CN" sz="2000" dirty="0" smtClean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 smtClean="0">
                <a:sym typeface="+mn-ea"/>
              </a:rPr>
              <a:t>纤维板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）木龙骨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3</a:t>
            </a:r>
            <a:r>
              <a:rPr lang="zh-CN" altLang="en-US" sz="2000" dirty="0">
                <a:sym typeface="+mn-ea"/>
              </a:rPr>
              <a:t>）木线条   </a:t>
            </a:r>
            <a:endParaRPr lang="zh-CN" altLang="en-US" sz="2000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4678" y="571480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1</a:t>
            </a:r>
            <a:r>
              <a:rPr lang="zh-CN" altLang="en-US" sz="1800" b="1" dirty="0"/>
              <a:t>、材料准备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565" y="814070"/>
            <a:ext cx="2649220" cy="2649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30430"/>
          <a:stretch>
            <a:fillRect/>
          </a:stretch>
        </p:blipFill>
        <p:spPr>
          <a:xfrm>
            <a:off x="8783320" y="3823970"/>
            <a:ext cx="2637155" cy="1834515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pic>
        <p:nvPicPr>
          <p:cNvPr id="3" name="图片 2" descr="timg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330" y="3047365"/>
            <a:ext cx="1828800" cy="740410"/>
          </a:xfrm>
          <a:prstGeom prst="rect">
            <a:avLst/>
          </a:prstGeom>
        </p:spPr>
      </p:pic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755" y="1223645"/>
            <a:ext cx="6299835" cy="4410075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zh-CN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5"/>
          <a:srcRect t="9438"/>
          <a:stretch>
            <a:fillRect/>
          </a:stretch>
        </p:blipFill>
        <p:spPr>
          <a:xfrm>
            <a:off x="5262245" y="1026160"/>
            <a:ext cx="4330700" cy="480568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7554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水平尺</a:t>
            </a:r>
          </a:p>
        </p:txBody>
      </p:sp>
      <p:pic>
        <p:nvPicPr>
          <p:cNvPr id="19458" name="Picture 2" descr="d:\My Documents\Tencent Files\598347169\Image\C2C\4)$[~C_$8W$EE[NLW5M6U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140" y="2000240"/>
            <a:ext cx="3371850" cy="31242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0372" y="11427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5123" name="文本框 5122"/>
          <p:cNvSpPr txBox="1"/>
          <p:nvPr/>
        </p:nvSpPr>
        <p:spPr>
          <a:xfrm>
            <a:off x="2987993" y="1484313"/>
            <a:ext cx="5903912" cy="417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lvl="0" algn="just"/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安装饰面板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收口线条处理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踢脚板施工</a:t>
            </a:r>
            <a:endParaRPr lang="en-US" altLang="zh-CN" sz="3200" b="1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6145"/>
          <p:cNvSpPr txBox="1"/>
          <p:nvPr/>
        </p:nvSpPr>
        <p:spPr>
          <a:xfrm>
            <a:off x="1701165" y="1601470"/>
            <a:ext cx="29965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zh-C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charset="-116"/>
                <a:sym typeface="+mn-ea"/>
              </a:rPr>
              <a:t>安装木质面板</a:t>
            </a:r>
          </a:p>
        </p:txBody>
      </p:sp>
      <p:sp>
        <p:nvSpPr>
          <p:cNvPr id="6147" name="文本框 6146"/>
          <p:cNvSpPr txBox="1"/>
          <p:nvPr/>
        </p:nvSpPr>
        <p:spPr>
          <a:xfrm>
            <a:off x="1077595" y="2185035"/>
            <a:ext cx="9999345" cy="34292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marL="812800" indent="-812800" algn="dist">
              <a:lnSpc>
                <a:spcPct val="80000"/>
              </a:lnSpc>
            </a:pPr>
            <a:endParaRPr lang="en-US" altLang="zh-CN" sz="2800" b="1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4226" y="2146677"/>
            <a:ext cx="871452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latin typeface="仿宋" charset="0"/>
                <a:ea typeface="仿宋" charset="0"/>
                <a:sym typeface="+mn-ea"/>
              </a:rPr>
              <a:t>    木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龙骨墙面的饰面板品种很多，有各种实木板材、</a:t>
            </a:r>
          </a:p>
          <a:p>
            <a:r>
              <a:rPr lang="zh-CN" altLang="en-US" sz="3200" b="1" dirty="0" smtClean="0">
                <a:latin typeface="仿宋" charset="0"/>
                <a:ea typeface="仿宋" charset="0"/>
                <a:sym typeface="+mn-ea"/>
              </a:rPr>
              <a:t>    人造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实木夹板、防火板、不锈钢板、彩色钢板</a:t>
            </a:r>
            <a:r>
              <a:rPr lang="zh-CN" altLang="en-US" sz="3200" b="1" dirty="0" smtClean="0">
                <a:latin typeface="仿宋" charset="0"/>
                <a:ea typeface="仿宋" charset="0"/>
                <a:sym typeface="+mn-ea"/>
              </a:rPr>
              <a:t>、铝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塑板基复合材料等，也可根据设计要求采用</a:t>
            </a:r>
            <a:r>
              <a:rPr lang="zh-CN" altLang="en-US" sz="3200" b="1" dirty="0" smtClean="0">
                <a:latin typeface="仿宋" charset="0"/>
                <a:ea typeface="仿宋" charset="0"/>
                <a:sym typeface="+mn-ea"/>
              </a:rPr>
              <a:t>壁纸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及软包皮革进行装饰。不通的板材安装方式</a:t>
            </a:r>
            <a:r>
              <a:rPr lang="zh-CN" altLang="en-US" sz="3200" b="1" dirty="0" smtClean="0">
                <a:latin typeface="仿宋" charset="0"/>
                <a:ea typeface="仿宋" charset="0"/>
                <a:sym typeface="+mn-ea"/>
              </a:rPr>
              <a:t>也略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有不同。</a:t>
            </a:r>
            <a:endParaRPr lang="zh-CN" altLang="en-US" sz="3200" dirty="0"/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8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54860" y="1605598"/>
            <a:ext cx="2685415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安装留缝饰面板</a:t>
            </a:r>
            <a:endParaRPr lang="zh-CN" altLang="en-US" sz="2800" b="1" u="sng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ea typeface="Arial" panose="020B0604020202020204" charset="-116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9182" y="1196752"/>
            <a:ext cx="5668336" cy="4193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    根据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设计要求留逢，要求饰面板尺寸精确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。留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逢的具体做法是现根据实际尺寸下载切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饰面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板，板边必须用细砂纸打磨，无毛茬。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刷白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胶到基层底板上，按标准贴上一块，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并用蚊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钉连接固定。然后靠着已粘好了的饰面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板搁置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一块由饰面板做的定逢位长条，统一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以是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面板的厚度为逢宽</a:t>
            </a:r>
            <a:r>
              <a:rPr lang="en-US" altLang="zh-CN" b="1" dirty="0">
                <a:latin typeface="仿宋" charset="0"/>
                <a:ea typeface="仿宋" charset="0"/>
                <a:sym typeface="+mn-ea"/>
              </a:rPr>
              <a:t>(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也可按设计制作逢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宽木条</a:t>
            </a:r>
            <a:r>
              <a:rPr lang="en-US" altLang="zh-CN" b="1" dirty="0" smtClean="0">
                <a:latin typeface="仿宋" charset="0"/>
                <a:ea typeface="仿宋" charset="0"/>
                <a:sym typeface="+mn-ea"/>
              </a:rPr>
              <a:t>)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，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再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依次贴另一块饰面板，用胶钉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把饰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面板与基层底板相连接，然后拿掉定逢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位长条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，这样就保证了留逢中的间距一致，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整齐顺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直。防火板、铝型板等复合材料也是</a:t>
            </a:r>
            <a:r>
              <a:rPr lang="zh-CN" altLang="en-US" b="1" dirty="0" smtClean="0">
                <a:latin typeface="仿宋" charset="0"/>
                <a:ea typeface="仿宋" charset="0"/>
                <a:sym typeface="+mn-ea"/>
              </a:rPr>
              <a:t>这样</a:t>
            </a:r>
            <a:r>
              <a:rPr lang="zh-CN" altLang="en-US" b="1" dirty="0">
                <a:latin typeface="仿宋" charset="0"/>
                <a:ea typeface="仿宋" charset="0"/>
                <a:sym typeface="+mn-ea"/>
              </a:rPr>
              <a:t>操作，具体可按设计要求制作。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" y="2292985"/>
            <a:ext cx="4762500" cy="3238500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01,&quot;width&quot;:438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68423836"/>
  <p:tag name="KSO_WM_UNIT_PLACING_PICTURE_USER_VIEWPORT" val="{&quot;height&quot;:6000,&quot;width&quot;:60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1105</Words>
  <Application>Microsoft Office PowerPoint</Application>
  <PresentationFormat>自定义</PresentationFormat>
  <Paragraphs>172</Paragraphs>
  <Slides>15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weihai</cp:lastModifiedBy>
  <cp:revision>1563</cp:revision>
  <dcterms:created xsi:type="dcterms:W3CDTF">2016-06-02T10:48:00Z</dcterms:created>
  <dcterms:modified xsi:type="dcterms:W3CDTF">2019-12-08T15:11:54Z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