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90" r:id="rId3"/>
    <p:sldId id="533" r:id="rId4"/>
    <p:sldId id="523" r:id="rId5"/>
    <p:sldId id="552" r:id="rId6"/>
    <p:sldId id="554" r:id="rId7"/>
    <p:sldId id="555" r:id="rId8"/>
    <p:sldId id="556" r:id="rId9"/>
    <p:sldId id="558" r:id="rId10"/>
    <p:sldId id="539" r:id="rId11"/>
    <p:sldId id="433" r:id="rId12"/>
  </p:sldIdLst>
  <p:sldSz cx="12192000" cy="6858000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89"/>
    <a:srgbClr val="FFFFFF"/>
    <a:srgbClr val="5F8ADF"/>
    <a:srgbClr val="5DA9A5"/>
    <a:srgbClr val="D4BA3A"/>
    <a:srgbClr val="2E67A5"/>
    <a:srgbClr val="5988DD"/>
    <a:srgbClr val="77956D"/>
    <a:srgbClr val="666633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howGuides="1">
      <p:cViewPr varScale="1">
        <p:scale>
          <a:sx n="50" d="100"/>
          <a:sy n="50" d="100"/>
        </p:scale>
        <p:origin x="-1267" y="-72"/>
      </p:cViewPr>
      <p:guideLst>
        <p:guide orient="horz" pos="1766"/>
        <p:guide pos="38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 smtClean="0">
                <a:latin typeface="Arial" panose="020B0604020202020204" pitchFamily="34" charset="0"/>
                <a:ea typeface="Gulim" panose="020B0600000101010101" pitchFamily="34" charset="-127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latin typeface="Arial" panose="020B0604020202020204" pitchFamily="34" charset="0"/>
                <a:ea typeface="Gulim" panose="020B0600000101010101" pitchFamily="34" charset="-127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76" name="Rectangle 4"/>
          <p:cNvSpPr>
            <a:spLocks noGrp="1" noRo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3077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Click to edit Master text styles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457200" marR="0" lvl="1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Second level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914400" marR="0" lvl="2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Third level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1371600" marR="0" lvl="3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Fourth level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1828800" marR="0" lvl="4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Fifth level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 smtClean="0">
                <a:latin typeface="Arial" panose="020B0604020202020204" pitchFamily="34" charset="0"/>
                <a:ea typeface="Gulim" panose="020B0600000101010101" pitchFamily="34" charset="-127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>
              <a:buNone/>
            </a:pPr>
            <a:fld id="{9A0DB2DC-4C9A-4742-B13C-FB6460FD3503}" type="slidenum">
              <a:rPr lang="ko-KR" altLang="en-US" sz="1200" strike="noStrike" noProof="1" dirty="0">
                <a:latin typeface="Arial" panose="020B060402020202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z="1200" strike="noStrike" noProof="1" dirty="0">
              <a:latin typeface="Arial" panose="020B0604020202020204" pitchFamily="34" charset="0"/>
              <a:ea typeface="Gulim" panose="020B0600000101010101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ChangeArrowheads="1"/>
          </p:cNvSpPr>
          <p:nvPr userDrawn="1"/>
        </p:nvSpPr>
        <p:spPr bwMode="auto">
          <a:xfrm>
            <a:off x="10672763" y="0"/>
            <a:ext cx="1519238" cy="6858000"/>
          </a:xfrm>
          <a:prstGeom prst="rect">
            <a:avLst/>
          </a:prstGeom>
          <a:solidFill>
            <a:schemeClr val="bg2">
              <a:alpha val="39999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" name="Rectangle 3"/>
          <p:cNvSpPr>
            <a:spLocks noChangeArrowheads="1"/>
          </p:cNvSpPr>
          <p:nvPr userDrawn="1"/>
        </p:nvSpPr>
        <p:spPr bwMode="auto">
          <a:xfrm>
            <a:off x="-14287" y="4648200"/>
            <a:ext cx="12192000" cy="2219325"/>
          </a:xfrm>
          <a:prstGeom prst="rect">
            <a:avLst/>
          </a:prstGeom>
          <a:solidFill>
            <a:schemeClr val="folHlink">
              <a:alpha val="31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" name="Rectangle 4"/>
          <p:cNvSpPr>
            <a:spLocks noChangeArrowheads="1"/>
          </p:cNvSpPr>
          <p:nvPr userDrawn="1"/>
        </p:nvSpPr>
        <p:spPr bwMode="auto">
          <a:xfrm>
            <a:off x="0" y="2149475"/>
            <a:ext cx="12192000" cy="24987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" name="Freeform 7"/>
          <p:cNvSpPr/>
          <p:nvPr userDrawn="1"/>
        </p:nvSpPr>
        <p:spPr bwMode="auto">
          <a:xfrm>
            <a:off x="-14287" y="2133600"/>
            <a:ext cx="10687050" cy="22717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049" y="2"/>
              </a:cxn>
              <a:cxn ang="0">
                <a:pos x="5048" y="1458"/>
              </a:cxn>
              <a:cxn ang="0">
                <a:pos x="0" y="1471"/>
              </a:cxn>
              <a:cxn ang="0">
                <a:pos x="0" y="0"/>
              </a:cxn>
            </a:cxnLst>
            <a:rect l="0" t="0" r="r" b="b"/>
            <a:pathLst>
              <a:path w="5049" h="1471">
                <a:moveTo>
                  <a:pt x="0" y="0"/>
                </a:moveTo>
                <a:lnTo>
                  <a:pt x="5049" y="2"/>
                </a:lnTo>
                <a:lnTo>
                  <a:pt x="5048" y="1458"/>
                </a:lnTo>
                <a:lnTo>
                  <a:pt x="0" y="147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73000"/>
            </a:schemeClr>
          </a:solidFill>
          <a:ln w="9525">
            <a:noFill/>
            <a:round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" name="AutoShape 8"/>
          <p:cNvSpPr>
            <a:spLocks noChangeArrowheads="1"/>
          </p:cNvSpPr>
          <p:nvPr userDrawn="1"/>
        </p:nvSpPr>
        <p:spPr bwMode="auto">
          <a:xfrm>
            <a:off x="10261600" y="594360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hlink">
              <a:alpha val="50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3" name="AutoShape 9"/>
          <p:cNvSpPr>
            <a:spLocks noChangeArrowheads="1"/>
          </p:cNvSpPr>
          <p:nvPr userDrawn="1"/>
        </p:nvSpPr>
        <p:spPr bwMode="auto">
          <a:xfrm>
            <a:off x="10972800" y="563880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hlink">
              <a:alpha val="50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4" name="AutoShape 10"/>
          <p:cNvSpPr>
            <a:spLocks noChangeArrowheads="1"/>
          </p:cNvSpPr>
          <p:nvPr userDrawn="1"/>
        </p:nvSpPr>
        <p:spPr bwMode="auto">
          <a:xfrm>
            <a:off x="10960100" y="622935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hlink">
              <a:alpha val="50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725" y="2149475"/>
            <a:ext cx="4283075" cy="3392488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206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1016000" y="1371600"/>
            <a:ext cx="9550400" cy="762000"/>
          </a:xfrm>
        </p:spPr>
        <p:txBody>
          <a:bodyPr/>
          <a:lstStyle>
            <a:lvl1pPr algn="r">
              <a:defRPr sz="3600" b="1">
                <a:solidFill>
                  <a:schemeClr val="tx2"/>
                </a:solidFill>
              </a:defRPr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368800" y="3124200"/>
            <a:ext cx="6096000" cy="6858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28" name="Rectangle 5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5384800" y="6553200"/>
            <a:ext cx="2438400" cy="1524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smtClean="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2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6400" y="6553200"/>
            <a:ext cx="3149600" cy="2286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buFont typeface="Arial" panose="020B0604020202020204" pitchFamily="34" charset="0"/>
              <a:buNone/>
              <a:defRPr sz="1400" smtClean="0">
                <a:solidFill>
                  <a:schemeClr val="tx2"/>
                </a:solidFill>
                <a:ea typeface="Gulim" panose="020B0600000101010101" pitchFamily="34" charset="-127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074400" y="6400800"/>
            <a:ext cx="508000" cy="1524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algn="r" eaLnBrk="1" fontAlgn="base" hangingPunct="1">
              <a:buNone/>
            </a:pPr>
            <a:fld id="{9A0DB2DC-4C9A-4742-B13C-FB6460FD3503}" type="slidenum">
              <a:rPr lang="ko-KR" altLang="en-US" sz="1400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z="1400" strike="noStrike" noProof="1" dirty="0">
              <a:ea typeface="Gulim" panose="020B0600000101010101" pitchFamily="34" charset="-127"/>
            </a:endParaRPr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13800" y="381000"/>
            <a:ext cx="2768600" cy="59436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08000" y="381000"/>
            <a:ext cx="8102600" cy="59436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25600" y="381000"/>
            <a:ext cx="8839200" cy="53340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508000" y="1066800"/>
            <a:ext cx="11074400" cy="52578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u"/>
              <a:defRPr/>
            </a:pPr>
            <a:endParaRPr kumimoji="0" lang="zh-CN" altLang="en-US" sz="28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58800" y="1193800"/>
            <a:ext cx="10274935" cy="4889500"/>
          </a:xfrm>
        </p:spPr>
        <p:txBody>
          <a:bodyPr/>
          <a:lstStyle>
            <a:lvl2pPr>
              <a:defRPr>
                <a:latin typeface="+mn-lt"/>
              </a:defRPr>
            </a:lvl2pPr>
            <a:lvl3pPr>
              <a:defRPr>
                <a:latin typeface="Verdana" panose="020B0604030504040204" pitchFamily="34" charset="0"/>
              </a:defRPr>
            </a:lvl3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08000" y="1066800"/>
            <a:ext cx="5435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46800" y="1066800"/>
            <a:ext cx="5435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Freeform 2"/>
          <p:cNvSpPr/>
          <p:nvPr/>
        </p:nvSpPr>
        <p:spPr bwMode="auto">
          <a:xfrm>
            <a:off x="-12700" y="344488"/>
            <a:ext cx="10926763" cy="6334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049" y="2"/>
              </a:cxn>
              <a:cxn ang="0">
                <a:pos x="5048" y="1458"/>
              </a:cxn>
              <a:cxn ang="0">
                <a:pos x="0" y="1471"/>
              </a:cxn>
              <a:cxn ang="0">
                <a:pos x="0" y="0"/>
              </a:cxn>
            </a:cxnLst>
            <a:rect l="0" t="0" r="r" b="b"/>
            <a:pathLst>
              <a:path w="5049" h="1471">
                <a:moveTo>
                  <a:pt x="0" y="0"/>
                </a:moveTo>
                <a:lnTo>
                  <a:pt x="5049" y="2"/>
                </a:lnTo>
                <a:lnTo>
                  <a:pt x="5048" y="1458"/>
                </a:lnTo>
                <a:lnTo>
                  <a:pt x="0" y="147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9738" y="6502400"/>
            <a:ext cx="3352800" cy="2286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000" smtClean="0">
                <a:latin typeface="+mn-lt"/>
                <a:ea typeface="Gulim" panose="020B0600000101010101" pitchFamily="34" charset="-127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1028" name="Rectangle 4"/>
          <p:cNvSpPr>
            <a:spLocks noGrp="1"/>
          </p:cNvSpPr>
          <p:nvPr>
            <p:ph type="body"/>
          </p:nvPr>
        </p:nvSpPr>
        <p:spPr>
          <a:xfrm>
            <a:off x="892810" y="2697480"/>
            <a:ext cx="9895205" cy="324612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grpSp>
        <p:nvGrpSpPr>
          <p:cNvPr id="1029" name="Group 5"/>
          <p:cNvGrpSpPr/>
          <p:nvPr userDrawn="1"/>
        </p:nvGrpSpPr>
        <p:grpSpPr>
          <a:xfrm>
            <a:off x="10871200" y="0"/>
            <a:ext cx="1320800" cy="6858000"/>
            <a:chOff x="0" y="0"/>
            <a:chExt cx="720" cy="4320"/>
          </a:xfrm>
        </p:grpSpPr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2" y="0"/>
              <a:ext cx="718" cy="4320"/>
            </a:xfrm>
            <a:prstGeom prst="rect">
              <a:avLst/>
            </a:prstGeom>
            <a:solidFill>
              <a:schemeClr val="bg2">
                <a:alpha val="39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0" y="219"/>
              <a:ext cx="720" cy="393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032" name="Rectangle 8"/>
          <p:cNvSpPr>
            <a:spLocks noGrp="1"/>
          </p:cNvSpPr>
          <p:nvPr>
            <p:ph type="title"/>
          </p:nvPr>
        </p:nvSpPr>
        <p:spPr>
          <a:xfrm>
            <a:off x="1625600" y="381000"/>
            <a:ext cx="8839200" cy="5334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grpSp>
        <p:nvGrpSpPr>
          <p:cNvPr id="1033" name="Group 9"/>
          <p:cNvGrpSpPr/>
          <p:nvPr userDrawn="1"/>
        </p:nvGrpSpPr>
        <p:grpSpPr>
          <a:xfrm>
            <a:off x="203200" y="228600"/>
            <a:ext cx="1117600" cy="838200"/>
            <a:chOff x="0" y="0"/>
            <a:chExt cx="510" cy="480"/>
          </a:xfrm>
        </p:grpSpPr>
        <p:sp>
          <p:nvSpPr>
            <p:cNvPr id="1034" name="AutoShape 10"/>
            <p:cNvSpPr>
              <a:spLocks noChangeArrowheads="1"/>
            </p:cNvSpPr>
            <p:nvPr/>
          </p:nvSpPr>
          <p:spPr bwMode="auto">
            <a:xfrm>
              <a:off x="0" y="114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hlink"/>
            </a:solidFill>
            <a:ln w="28575" cmpd="sng">
              <a:solidFill>
                <a:schemeClr val="bg1"/>
              </a:solidFill>
              <a:miter lim="800000"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5" name="AutoShape 11"/>
            <p:cNvSpPr>
              <a:spLocks noChangeArrowheads="1"/>
            </p:cNvSpPr>
            <p:nvPr/>
          </p:nvSpPr>
          <p:spPr bwMode="auto">
            <a:xfrm>
              <a:off x="222" y="0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accent2"/>
            </a:solidFill>
            <a:ln w="28575" cmpd="sng">
              <a:solidFill>
                <a:schemeClr val="bg1"/>
              </a:solidFill>
              <a:miter lim="800000"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6" name="AutoShape 12"/>
            <p:cNvSpPr>
              <a:spLocks noChangeArrowheads="1"/>
            </p:cNvSpPr>
            <p:nvPr/>
          </p:nvSpPr>
          <p:spPr bwMode="auto">
            <a:xfrm>
              <a:off x="222" y="240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accent1"/>
            </a:solidFill>
            <a:ln w="28575" cmpd="sng">
              <a:solidFill>
                <a:schemeClr val="bg1"/>
              </a:solidFill>
              <a:miter lim="800000"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037" name="AutoShape 13"/>
          <p:cNvSpPr>
            <a:spLocks noChangeArrowheads="1"/>
          </p:cNvSpPr>
          <p:nvPr/>
        </p:nvSpPr>
        <p:spPr bwMode="auto">
          <a:xfrm>
            <a:off x="10261600" y="594360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bg2">
              <a:alpha val="34999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8" name="AutoShape 14"/>
          <p:cNvSpPr>
            <a:spLocks noChangeArrowheads="1"/>
          </p:cNvSpPr>
          <p:nvPr/>
        </p:nvSpPr>
        <p:spPr bwMode="auto">
          <a:xfrm>
            <a:off x="10972800" y="563880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bg2">
              <a:alpha val="34999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9" name="AutoShape 15"/>
          <p:cNvSpPr>
            <a:spLocks noChangeArrowheads="1"/>
          </p:cNvSpPr>
          <p:nvPr/>
        </p:nvSpPr>
        <p:spPr bwMode="auto">
          <a:xfrm>
            <a:off x="10960100" y="622935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bg2">
              <a:alpha val="34999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074400" y="6362700"/>
            <a:ext cx="508000" cy="2286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000">
                <a:solidFill>
                  <a:schemeClr val="bg1"/>
                </a:solidFill>
                <a:latin typeface="Verdana" panose="020B0604030504040204" pitchFamily="34" charset="0"/>
                <a:ea typeface="Gulim" panose="020B0600000101010101" pitchFamily="34" charset="-127"/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random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u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Text Box 3"/>
          <p:cNvSpPr txBox="1"/>
          <p:nvPr/>
        </p:nvSpPr>
        <p:spPr>
          <a:xfrm>
            <a:off x="7467600" y="5865813"/>
            <a:ext cx="2011363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eaLnBrk="0" hangingPunct="0"/>
            <a:r>
              <a:rPr lang="zh-CN" altLang="en-US" sz="24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主讲人：任静</a:t>
            </a:r>
            <a:endParaRPr lang="zh-CN" altLang="en-US" sz="24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00" name="WordArt 6"/>
          <p:cNvSpPr/>
          <p:nvPr/>
        </p:nvSpPr>
        <p:spPr>
          <a:xfrm>
            <a:off x="6051550" y="1177925"/>
            <a:ext cx="4319588" cy="863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  <a:normAutofit/>
          </a:bodyPr>
          <a:p>
            <a:pPr algn="ctr"/>
            <a:r>
              <a:rPr lang="zh-CN" altLang="en-US" sz="4400">
                <a:solidFill>
                  <a:srgbClr val="0033CC"/>
                </a:solidFill>
                <a:effectLst>
                  <a:outerShdw dist="53882" dir="2699999" algn="ctr" rotWithShape="0">
                    <a:srgbClr val="9999FF">
                      <a:alpha val="75000"/>
                    </a:srgbClr>
                  </a:outerShdw>
                </a:effectLst>
                <a:latin typeface="华文琥珀" panose="02010800040101010101" charset="-122"/>
                <a:ea typeface="华文琥珀" panose="02010800040101010101" charset="-122"/>
              </a:rPr>
              <a:t>建筑施工组织</a:t>
            </a:r>
            <a:endParaRPr lang="zh-CN" altLang="en-US" sz="4400">
              <a:solidFill>
                <a:srgbClr val="0033CC"/>
              </a:solidFill>
              <a:effectLst>
                <a:outerShdw dist="53882" dir="2699999" algn="ctr" rotWithShape="0">
                  <a:srgbClr val="9999FF">
                    <a:alpha val="75000"/>
                  </a:srgbClr>
                </a:outerShdw>
              </a:effectLst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4099" name="Text Box 4"/>
          <p:cNvSpPr txBox="1"/>
          <p:nvPr/>
        </p:nvSpPr>
        <p:spPr>
          <a:xfrm>
            <a:off x="4782503" y="2557145"/>
            <a:ext cx="4792980" cy="14452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 eaLnBrk="0" hangingPunct="0"/>
            <a:r>
              <a:rPr lang="en-US" altLang="zh-CN" sz="44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 </a:t>
            </a:r>
            <a:r>
              <a:rPr lang="zh-CN" altLang="en-US" sz="44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双代号时标网络图</a:t>
            </a:r>
            <a:endParaRPr lang="zh-CN" altLang="en-US" sz="4400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  <a:p>
            <a:pPr algn="l" eaLnBrk="0" hangingPunct="0"/>
            <a:r>
              <a:rPr lang="zh-CN" altLang="en-US" sz="44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 直接绘制法</a:t>
            </a:r>
            <a:endParaRPr lang="zh-CN" altLang="en-US" sz="4400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pic>
        <p:nvPicPr>
          <p:cNvPr id="2" name="图片 5126" descr="校徽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4000" y="133350"/>
            <a:ext cx="895350" cy="895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1" name="文本框 3"/>
          <p:cNvSpPr txBox="1"/>
          <p:nvPr/>
        </p:nvSpPr>
        <p:spPr>
          <a:xfrm>
            <a:off x="1317625" y="287338"/>
            <a:ext cx="3778250" cy="89058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en-US" sz="2400" u="sng" dirty="0">
                <a:solidFill>
                  <a:srgbClr val="303030"/>
                </a:solidFill>
                <a:latin typeface="微软雅黑" panose="020B0503020204020204" charset="-122"/>
                <a:ea typeface="微软雅黑" panose="020B0503020204020204" charset="-122"/>
              </a:rPr>
              <a:t>聊 城 市 技 师 学 院</a:t>
            </a:r>
            <a:endParaRPr lang="zh-CN" altLang="en-US" u="sng" dirty="0">
              <a:solidFill>
                <a:srgbClr val="30303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eaLnBrk="0" hangingPunct="0"/>
            <a:r>
              <a:rPr lang="en-US" altLang="zh-CN" sz="1000" dirty="0">
                <a:solidFill>
                  <a:srgbClr val="303030"/>
                </a:solidFill>
                <a:latin typeface="微软雅黑" panose="020B0503020204020204" charset="-122"/>
                <a:ea typeface="微软雅黑" panose="020B0503020204020204" charset="-122"/>
              </a:rPr>
              <a:t>TECHNICIAN COLLEGE OF LIAOCHENG CITY</a:t>
            </a:r>
            <a:endParaRPr lang="zh-CN" altLang="en-US" dirty="0">
              <a:solidFill>
                <a:srgbClr val="30303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eaLnBrk="0" hangingPunct="0"/>
            <a:endParaRPr lang="zh-CN" altLang="en-US" dirty="0">
              <a:solidFill>
                <a:srgbClr val="30303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410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" name="同心圆 13"/>
          <p:cNvSpPr/>
          <p:nvPr/>
        </p:nvSpPr>
        <p:spPr>
          <a:xfrm>
            <a:off x="3521075" y="1330325"/>
            <a:ext cx="4875213" cy="3654425"/>
          </a:xfrm>
          <a:prstGeom prst="donut">
            <a:avLst>
              <a:gd name="adj" fmla="val 4879"/>
            </a:avLst>
          </a:prstGeom>
          <a:gradFill>
            <a:gsLst>
              <a:gs pos="0">
                <a:sysClr val="window" lastClr="FFFFFF"/>
              </a:gs>
              <a:gs pos="55000">
                <a:sysClr val="window" lastClr="FFFFFF">
                  <a:lumMod val="95000"/>
                </a:sysClr>
              </a:gs>
              <a:gs pos="100000">
                <a:sysClr val="window" lastClr="FFFFFF">
                  <a:lumMod val="65000"/>
                </a:sysClr>
              </a:gs>
            </a:gsLst>
            <a:lin ang="8100000" scaled="0"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17" name="TextBox 10"/>
          <p:cNvSpPr txBox="1"/>
          <p:nvPr/>
        </p:nvSpPr>
        <p:spPr>
          <a:xfrm>
            <a:off x="4556760" y="3052445"/>
            <a:ext cx="2925763" cy="9223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defTabSz="1209675"/>
            <a:r>
              <a:rPr lang="zh-CN" altLang="en-US" sz="5400" noProof="1">
                <a:solidFill>
                  <a:srgbClr val="5F8ADF"/>
                </a:solidFill>
                <a:effectLst>
                  <a:outerShdw dist="53882" dir="2699999" algn="ctr" rotWithShape="0">
                    <a:srgbClr val="9999FF">
                      <a:alpha val="75000"/>
                    </a:srgbClr>
                  </a:outerShdw>
                </a:effectLst>
                <a:latin typeface="华文琥珀" panose="02010800040101010101" charset="-122"/>
                <a:ea typeface="华文琥珀" panose="02010800040101010101" charset="-122"/>
                <a:cs typeface="+mn-cs"/>
              </a:rPr>
              <a:t>谢谢聆听</a:t>
            </a:r>
            <a:endParaRPr lang="zh-CN" altLang="en-US" sz="5400" b="1" noProof="1" dirty="0">
              <a:solidFill>
                <a:srgbClr val="5F8ADF"/>
              </a:solidFill>
              <a:effectLst>
                <a:outerShdw dist="53882" dir="2699999" algn="ctr" rotWithShape="0">
                  <a:srgbClr val="9999FF">
                    <a:alpha val="75000"/>
                  </a:srgbClr>
                </a:outerShdw>
              </a:effectLst>
              <a:latin typeface="华文琥珀" panose="02010800040101010101" charset="-122"/>
              <a:ea typeface="华文琥珀" panose="02010800040101010101" charset="-122"/>
              <a:cs typeface="+mn-cs"/>
            </a:endParaRPr>
          </a:p>
        </p:txBody>
      </p:sp>
      <p:sp>
        <p:nvSpPr>
          <p:cNvPr id="20" name="椭圆 19"/>
          <p:cNvSpPr/>
          <p:nvPr/>
        </p:nvSpPr>
        <p:spPr>
          <a:xfrm rot="10498052">
            <a:off x="3316288" y="5319713"/>
            <a:ext cx="298450" cy="223838"/>
          </a:xfrm>
          <a:prstGeom prst="ellipse">
            <a:avLst/>
          </a:prstGeom>
          <a:solidFill>
            <a:srgbClr val="CEB9A3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grpSp>
        <p:nvGrpSpPr>
          <p:cNvPr id="21" name="组合 16"/>
          <p:cNvGrpSpPr/>
          <p:nvPr/>
        </p:nvGrpSpPr>
        <p:grpSpPr>
          <a:xfrm>
            <a:off x="680804" y="3499109"/>
            <a:ext cx="404782" cy="303270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22" name="同心圆 2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</p:grpSp>
      <p:sp>
        <p:nvSpPr>
          <p:cNvPr id="28" name="椭圆 27"/>
          <p:cNvSpPr/>
          <p:nvPr/>
        </p:nvSpPr>
        <p:spPr>
          <a:xfrm rot="10498052">
            <a:off x="2679700" y="3987800"/>
            <a:ext cx="300038" cy="223838"/>
          </a:xfrm>
          <a:prstGeom prst="ellipse">
            <a:avLst/>
          </a:prstGeom>
          <a:solidFill>
            <a:srgbClr val="47B6E7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grpSp>
        <p:nvGrpSpPr>
          <p:cNvPr id="33" name="组合 23"/>
          <p:cNvGrpSpPr/>
          <p:nvPr/>
        </p:nvGrpSpPr>
        <p:grpSpPr>
          <a:xfrm>
            <a:off x="2426473" y="5113047"/>
            <a:ext cx="575354" cy="431066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5" name="同心圆 3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</p:grpSp>
      <p:sp>
        <p:nvSpPr>
          <p:cNvPr id="37" name="椭圆 36"/>
          <p:cNvSpPr/>
          <p:nvPr/>
        </p:nvSpPr>
        <p:spPr>
          <a:xfrm rot="10498052">
            <a:off x="1637665" y="4575810"/>
            <a:ext cx="395288" cy="298450"/>
          </a:xfrm>
          <a:prstGeom prst="ellipse">
            <a:avLst/>
          </a:prstGeom>
          <a:solidFill>
            <a:srgbClr val="2BC3B5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grpSp>
        <p:nvGrpSpPr>
          <p:cNvPr id="38" name="组合 27"/>
          <p:cNvGrpSpPr/>
          <p:nvPr/>
        </p:nvGrpSpPr>
        <p:grpSpPr>
          <a:xfrm>
            <a:off x="5956351" y="5537794"/>
            <a:ext cx="404782" cy="303270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9" name="同心圆 3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  <p:sp>
          <p:nvSpPr>
            <p:cNvPr id="40" name="椭圆 39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</p:grpSp>
      <p:sp>
        <p:nvSpPr>
          <p:cNvPr id="41" name="椭圆 40"/>
          <p:cNvSpPr/>
          <p:nvPr/>
        </p:nvSpPr>
        <p:spPr>
          <a:xfrm rot="10498052">
            <a:off x="4953000" y="5403850"/>
            <a:ext cx="250825" cy="187325"/>
          </a:xfrm>
          <a:prstGeom prst="ellipse">
            <a:avLst/>
          </a:prstGeom>
          <a:solidFill>
            <a:srgbClr val="628EE3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2" name="椭圆 41"/>
          <p:cNvSpPr/>
          <p:nvPr/>
        </p:nvSpPr>
        <p:spPr>
          <a:xfrm rot="10498052">
            <a:off x="768350" y="5475288"/>
            <a:ext cx="298450" cy="222250"/>
          </a:xfrm>
          <a:prstGeom prst="ellipse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1F497D"/>
            </a:solidFill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3" name="椭圆 42"/>
          <p:cNvSpPr/>
          <p:nvPr/>
        </p:nvSpPr>
        <p:spPr>
          <a:xfrm rot="10498052">
            <a:off x="10814050" y="4322763"/>
            <a:ext cx="296863" cy="223838"/>
          </a:xfrm>
          <a:prstGeom prst="ellipse">
            <a:avLst/>
          </a:prstGeom>
          <a:solidFill>
            <a:srgbClr val="92D050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5" name="椭圆 44"/>
          <p:cNvSpPr/>
          <p:nvPr/>
        </p:nvSpPr>
        <p:spPr>
          <a:xfrm rot="10498052">
            <a:off x="10040938" y="3197225"/>
            <a:ext cx="296863" cy="223838"/>
          </a:xfrm>
          <a:prstGeom prst="ellipse">
            <a:avLst/>
          </a:prstGeom>
          <a:solidFill>
            <a:srgbClr val="47B6E7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grpSp>
        <p:nvGrpSpPr>
          <p:cNvPr id="49" name="组合 44"/>
          <p:cNvGrpSpPr/>
          <p:nvPr/>
        </p:nvGrpSpPr>
        <p:grpSpPr>
          <a:xfrm>
            <a:off x="9114829" y="4301127"/>
            <a:ext cx="575354" cy="431066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50" name="同心圆 4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  <p:sp>
          <p:nvSpPr>
            <p:cNvPr id="51" name="椭圆 50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</p:grpSp>
      <p:sp>
        <p:nvSpPr>
          <p:cNvPr id="54" name="椭圆 53"/>
          <p:cNvSpPr/>
          <p:nvPr/>
        </p:nvSpPr>
        <p:spPr>
          <a:xfrm rot="10498052">
            <a:off x="7756525" y="4872038"/>
            <a:ext cx="396875" cy="296863"/>
          </a:xfrm>
          <a:prstGeom prst="ellipse">
            <a:avLst/>
          </a:prstGeom>
          <a:solidFill>
            <a:srgbClr val="2BC3B5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55" name="椭圆 54"/>
          <p:cNvSpPr/>
          <p:nvPr/>
        </p:nvSpPr>
        <p:spPr>
          <a:xfrm rot="10498052">
            <a:off x="9772650" y="5264150"/>
            <a:ext cx="250825" cy="187325"/>
          </a:xfrm>
          <a:prstGeom prst="ellipse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1F497D"/>
            </a:solidFill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56" name="椭圆 55"/>
          <p:cNvSpPr/>
          <p:nvPr/>
        </p:nvSpPr>
        <p:spPr>
          <a:xfrm rot="10498052">
            <a:off x="7175500" y="5503863"/>
            <a:ext cx="298450" cy="223838"/>
          </a:xfrm>
          <a:prstGeom prst="ellipse">
            <a:avLst/>
          </a:prstGeom>
          <a:solidFill>
            <a:srgbClr val="47B6E7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8" name="KSO_Shape"/>
          <p:cNvSpPr/>
          <p:nvPr/>
        </p:nvSpPr>
        <p:spPr bwMode="auto">
          <a:xfrm>
            <a:off x="5092700" y="1606485"/>
            <a:ext cx="1905000" cy="1330325"/>
          </a:xfrm>
          <a:custGeom>
            <a:avLst/>
            <a:gdLst>
              <a:gd name="T0" fmla="*/ 1733867 w 2074863"/>
              <a:gd name="T1" fmla="*/ 579834 h 1449388"/>
              <a:gd name="T2" fmla="*/ 1791884 w 2074863"/>
              <a:gd name="T3" fmla="*/ 600246 h 1449388"/>
              <a:gd name="T4" fmla="*/ 1794804 w 2074863"/>
              <a:gd name="T5" fmla="*/ 538648 h 1449388"/>
              <a:gd name="T6" fmla="*/ 510830 w 2074863"/>
              <a:gd name="T7" fmla="*/ 162256 h 1449388"/>
              <a:gd name="T8" fmla="*/ 492893 w 2074863"/>
              <a:gd name="T9" fmla="*/ 222976 h 1449388"/>
              <a:gd name="T10" fmla="*/ 438718 w 2074863"/>
              <a:gd name="T11" fmla="*/ 188484 h 1449388"/>
              <a:gd name="T12" fmla="*/ 1598128 w 2074863"/>
              <a:gd name="T13" fmla="*/ 142089 h 1449388"/>
              <a:gd name="T14" fmla="*/ 1885296 w 2074863"/>
              <a:gd name="T15" fmla="*/ 549583 h 1449388"/>
              <a:gd name="T16" fmla="*/ 1586087 w 2074863"/>
              <a:gd name="T17" fmla="*/ 450078 h 1449388"/>
              <a:gd name="T18" fmla="*/ 486453 w 2074863"/>
              <a:gd name="T19" fmla="*/ 72185 h 1449388"/>
              <a:gd name="T20" fmla="*/ 151219 w 2074863"/>
              <a:gd name="T21" fmla="*/ 357281 h 1449388"/>
              <a:gd name="T22" fmla="*/ 295879 w 2074863"/>
              <a:gd name="T23" fmla="*/ 407592 h 1449388"/>
              <a:gd name="T24" fmla="*/ 486453 w 2074863"/>
              <a:gd name="T25" fmla="*/ 72185 h 1449388"/>
              <a:gd name="T26" fmla="*/ 681762 w 2074863"/>
              <a:gd name="T27" fmla="*/ 209994 h 1449388"/>
              <a:gd name="T28" fmla="*/ 910960 w 2074863"/>
              <a:gd name="T29" fmla="*/ 275617 h 1449388"/>
              <a:gd name="T30" fmla="*/ 1184248 w 2074863"/>
              <a:gd name="T31" fmla="*/ 351448 h 1449388"/>
              <a:gd name="T32" fmla="*/ 1396319 w 2074863"/>
              <a:gd name="T33" fmla="*/ 332855 h 1449388"/>
              <a:gd name="T34" fmla="*/ 1606205 w 2074863"/>
              <a:gd name="T35" fmla="*/ 562536 h 1449388"/>
              <a:gd name="T36" fmla="*/ 1640821 w 2074863"/>
              <a:gd name="T37" fmla="*/ 739718 h 1449388"/>
              <a:gd name="T38" fmla="*/ 1379558 w 2074863"/>
              <a:gd name="T39" fmla="*/ 843985 h 1449388"/>
              <a:gd name="T40" fmla="*/ 1124853 w 2074863"/>
              <a:gd name="T41" fmla="*/ 641283 h 1449388"/>
              <a:gd name="T42" fmla="*/ 720387 w 2074863"/>
              <a:gd name="T43" fmla="*/ 519516 h 1449388"/>
              <a:gd name="T44" fmla="*/ 653705 w 2074863"/>
              <a:gd name="T45" fmla="*/ 311345 h 1449388"/>
              <a:gd name="T46" fmla="*/ 325395 w 2074863"/>
              <a:gd name="T47" fmla="*/ 480871 h 1449388"/>
              <a:gd name="T48" fmla="*/ 435438 w 2074863"/>
              <a:gd name="T49" fmla="*/ 683574 h 1449388"/>
              <a:gd name="T50" fmla="*/ 530543 w 2074863"/>
              <a:gd name="T51" fmla="*/ 794768 h 1449388"/>
              <a:gd name="T52" fmla="*/ 611436 w 2074863"/>
              <a:gd name="T53" fmla="*/ 890286 h 1449388"/>
              <a:gd name="T54" fmla="*/ 688686 w 2074863"/>
              <a:gd name="T55" fmla="*/ 1001480 h 1449388"/>
              <a:gd name="T56" fmla="*/ 800188 w 2074863"/>
              <a:gd name="T57" fmla="*/ 1230068 h 1449388"/>
              <a:gd name="T58" fmla="*/ 913511 w 2074863"/>
              <a:gd name="T59" fmla="*/ 1255588 h 1449388"/>
              <a:gd name="T60" fmla="*/ 768486 w 2074863"/>
              <a:gd name="T61" fmla="*/ 1063458 h 1449388"/>
              <a:gd name="T62" fmla="*/ 798730 w 2074863"/>
              <a:gd name="T63" fmla="*/ 1022261 h 1449388"/>
              <a:gd name="T64" fmla="*/ 1047604 w 2074863"/>
              <a:gd name="T65" fmla="*/ 1245015 h 1449388"/>
              <a:gd name="T66" fmla="*/ 1112465 w 2074863"/>
              <a:gd name="T67" fmla="*/ 1184496 h 1449388"/>
              <a:gd name="T68" fmla="*/ 841727 w 2074863"/>
              <a:gd name="T69" fmla="*/ 896119 h 1449388"/>
              <a:gd name="T70" fmla="*/ 886182 w 2074863"/>
              <a:gd name="T71" fmla="*/ 868047 h 1449388"/>
              <a:gd name="T72" fmla="*/ 1205383 w 2074863"/>
              <a:gd name="T73" fmla="*/ 1138195 h 1449388"/>
              <a:gd name="T74" fmla="*/ 1202468 w 2074863"/>
              <a:gd name="T75" fmla="*/ 1026636 h 1449388"/>
              <a:gd name="T76" fmla="*/ 955779 w 2074863"/>
              <a:gd name="T77" fmla="*/ 749197 h 1449388"/>
              <a:gd name="T78" fmla="*/ 1006793 w 2074863"/>
              <a:gd name="T79" fmla="*/ 736437 h 1449388"/>
              <a:gd name="T80" fmla="*/ 1311053 w 2074863"/>
              <a:gd name="T81" fmla="*/ 1001480 h 1449388"/>
              <a:gd name="T82" fmla="*/ 1303037 w 2074863"/>
              <a:gd name="T83" fmla="*/ 890286 h 1449388"/>
              <a:gd name="T84" fmla="*/ 1310325 w 2074863"/>
              <a:gd name="T85" fmla="*/ 838516 h 1449388"/>
              <a:gd name="T86" fmla="*/ 1409802 w 2074863"/>
              <a:gd name="T87" fmla="*/ 919087 h 1449388"/>
              <a:gd name="T88" fmla="*/ 1378829 w 2074863"/>
              <a:gd name="T89" fmla="*/ 1028094 h 1449388"/>
              <a:gd name="T90" fmla="*/ 1306317 w 2074863"/>
              <a:gd name="T91" fmla="*/ 1123248 h 1449388"/>
              <a:gd name="T92" fmla="*/ 1210119 w 2074863"/>
              <a:gd name="T93" fmla="*/ 1205641 h 1449388"/>
              <a:gd name="T94" fmla="*/ 1113922 w 2074863"/>
              <a:gd name="T95" fmla="*/ 1290222 h 1449388"/>
              <a:gd name="T96" fmla="*/ 1016631 w 2074863"/>
              <a:gd name="T97" fmla="*/ 1300795 h 1449388"/>
              <a:gd name="T98" fmla="*/ 897478 w 2074863"/>
              <a:gd name="T99" fmla="*/ 1327044 h 1449388"/>
              <a:gd name="T100" fmla="*/ 625648 w 2074863"/>
              <a:gd name="T101" fmla="*/ 1160798 h 1449388"/>
              <a:gd name="T102" fmla="*/ 491918 w 2074863"/>
              <a:gd name="T103" fmla="*/ 1202360 h 1449388"/>
              <a:gd name="T104" fmla="*/ 458760 w 2074863"/>
              <a:gd name="T105" fmla="*/ 1134550 h 1449388"/>
              <a:gd name="T106" fmla="*/ 365477 w 2074863"/>
              <a:gd name="T107" fmla="*/ 1057260 h 1449388"/>
              <a:gd name="T108" fmla="*/ 317378 w 2074863"/>
              <a:gd name="T109" fmla="*/ 969763 h 1449388"/>
              <a:gd name="T110" fmla="*/ 233206 w 2074863"/>
              <a:gd name="T111" fmla="*/ 865131 h 1449388"/>
              <a:gd name="T112" fmla="*/ 268916 w 2074863"/>
              <a:gd name="T113" fmla="*/ 733520 h 1449388"/>
              <a:gd name="T114" fmla="*/ 186565 w 2074863"/>
              <a:gd name="T115" fmla="*/ 647845 h 1449388"/>
              <a:gd name="T116" fmla="*/ 1822 w 2074863"/>
              <a:gd name="T117" fmla="*/ 438580 h 1449388"/>
              <a:gd name="T118" fmla="*/ 272923 w 2074863"/>
              <a:gd name="T119" fmla="*/ 139996 h 144938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074863" h="1449388">
                <a:moveTo>
                  <a:pt x="1923841" y="577723"/>
                </a:moveTo>
                <a:lnTo>
                  <a:pt x="1919867" y="578517"/>
                </a:lnTo>
                <a:lnTo>
                  <a:pt x="1915893" y="579312"/>
                </a:lnTo>
                <a:lnTo>
                  <a:pt x="1911919" y="580503"/>
                </a:lnTo>
                <a:lnTo>
                  <a:pt x="1907944" y="582488"/>
                </a:lnTo>
                <a:lnTo>
                  <a:pt x="1904765" y="584871"/>
                </a:lnTo>
                <a:lnTo>
                  <a:pt x="1901983" y="586857"/>
                </a:lnTo>
                <a:lnTo>
                  <a:pt x="1898804" y="589636"/>
                </a:lnTo>
                <a:lnTo>
                  <a:pt x="1896022" y="592813"/>
                </a:lnTo>
                <a:lnTo>
                  <a:pt x="1893240" y="595593"/>
                </a:lnTo>
                <a:lnTo>
                  <a:pt x="1891253" y="599167"/>
                </a:lnTo>
                <a:lnTo>
                  <a:pt x="1889663" y="602741"/>
                </a:lnTo>
                <a:lnTo>
                  <a:pt x="1888471" y="606712"/>
                </a:lnTo>
                <a:lnTo>
                  <a:pt x="1887278" y="610683"/>
                </a:lnTo>
                <a:lnTo>
                  <a:pt x="1886483" y="615051"/>
                </a:lnTo>
                <a:lnTo>
                  <a:pt x="1886483" y="619419"/>
                </a:lnTo>
                <a:lnTo>
                  <a:pt x="1886483" y="623390"/>
                </a:lnTo>
                <a:lnTo>
                  <a:pt x="1887278" y="627758"/>
                </a:lnTo>
                <a:lnTo>
                  <a:pt x="1888471" y="631729"/>
                </a:lnTo>
                <a:lnTo>
                  <a:pt x="1889663" y="635303"/>
                </a:lnTo>
                <a:lnTo>
                  <a:pt x="1891253" y="639274"/>
                </a:lnTo>
                <a:lnTo>
                  <a:pt x="1893240" y="642451"/>
                </a:lnTo>
                <a:lnTo>
                  <a:pt x="1896022" y="646025"/>
                </a:lnTo>
                <a:lnTo>
                  <a:pt x="1898804" y="648805"/>
                </a:lnTo>
                <a:lnTo>
                  <a:pt x="1901983" y="651188"/>
                </a:lnTo>
                <a:lnTo>
                  <a:pt x="1904765" y="653967"/>
                </a:lnTo>
                <a:lnTo>
                  <a:pt x="1907944" y="655953"/>
                </a:lnTo>
                <a:lnTo>
                  <a:pt x="1911919" y="657541"/>
                </a:lnTo>
                <a:lnTo>
                  <a:pt x="1915893" y="659130"/>
                </a:lnTo>
                <a:lnTo>
                  <a:pt x="1919867" y="660321"/>
                </a:lnTo>
                <a:lnTo>
                  <a:pt x="1923841" y="660718"/>
                </a:lnTo>
                <a:lnTo>
                  <a:pt x="1928213" y="661115"/>
                </a:lnTo>
                <a:lnTo>
                  <a:pt x="1932585" y="660718"/>
                </a:lnTo>
                <a:lnTo>
                  <a:pt x="1936956" y="660321"/>
                </a:lnTo>
                <a:lnTo>
                  <a:pt x="1940533" y="659130"/>
                </a:lnTo>
                <a:lnTo>
                  <a:pt x="1944508" y="657541"/>
                </a:lnTo>
                <a:lnTo>
                  <a:pt x="1948084" y="655953"/>
                </a:lnTo>
                <a:lnTo>
                  <a:pt x="1951661" y="653967"/>
                </a:lnTo>
                <a:lnTo>
                  <a:pt x="1954841" y="651188"/>
                </a:lnTo>
                <a:lnTo>
                  <a:pt x="1958020" y="648805"/>
                </a:lnTo>
                <a:lnTo>
                  <a:pt x="1960405" y="646025"/>
                </a:lnTo>
                <a:lnTo>
                  <a:pt x="1963187" y="642451"/>
                </a:lnTo>
                <a:lnTo>
                  <a:pt x="1965174" y="639274"/>
                </a:lnTo>
                <a:lnTo>
                  <a:pt x="1966763" y="635303"/>
                </a:lnTo>
                <a:lnTo>
                  <a:pt x="1967956" y="631729"/>
                </a:lnTo>
                <a:lnTo>
                  <a:pt x="1969148" y="627758"/>
                </a:lnTo>
                <a:lnTo>
                  <a:pt x="1969943" y="623390"/>
                </a:lnTo>
                <a:lnTo>
                  <a:pt x="1970340" y="619419"/>
                </a:lnTo>
                <a:lnTo>
                  <a:pt x="1969943" y="615051"/>
                </a:lnTo>
                <a:lnTo>
                  <a:pt x="1969148" y="610683"/>
                </a:lnTo>
                <a:lnTo>
                  <a:pt x="1967956" y="606712"/>
                </a:lnTo>
                <a:lnTo>
                  <a:pt x="1966763" y="602741"/>
                </a:lnTo>
                <a:lnTo>
                  <a:pt x="1965174" y="599167"/>
                </a:lnTo>
                <a:lnTo>
                  <a:pt x="1963187" y="595593"/>
                </a:lnTo>
                <a:lnTo>
                  <a:pt x="1960405" y="592813"/>
                </a:lnTo>
                <a:lnTo>
                  <a:pt x="1958020" y="589636"/>
                </a:lnTo>
                <a:lnTo>
                  <a:pt x="1954841" y="586857"/>
                </a:lnTo>
                <a:lnTo>
                  <a:pt x="1951661" y="584871"/>
                </a:lnTo>
                <a:lnTo>
                  <a:pt x="1948084" y="582488"/>
                </a:lnTo>
                <a:lnTo>
                  <a:pt x="1944508" y="580503"/>
                </a:lnTo>
                <a:lnTo>
                  <a:pt x="1940533" y="579312"/>
                </a:lnTo>
                <a:lnTo>
                  <a:pt x="1936956" y="578517"/>
                </a:lnTo>
                <a:lnTo>
                  <a:pt x="1932585" y="577723"/>
                </a:lnTo>
                <a:lnTo>
                  <a:pt x="1928213" y="577723"/>
                </a:lnTo>
                <a:lnTo>
                  <a:pt x="1923841" y="577723"/>
                </a:lnTo>
                <a:close/>
                <a:moveTo>
                  <a:pt x="519301" y="160338"/>
                </a:moveTo>
                <a:lnTo>
                  <a:pt x="523687" y="160338"/>
                </a:lnTo>
                <a:lnTo>
                  <a:pt x="528072" y="160729"/>
                </a:lnTo>
                <a:lnTo>
                  <a:pt x="532059" y="161512"/>
                </a:lnTo>
                <a:lnTo>
                  <a:pt x="536445" y="162687"/>
                </a:lnTo>
                <a:lnTo>
                  <a:pt x="540033" y="163861"/>
                </a:lnTo>
                <a:lnTo>
                  <a:pt x="544020" y="166210"/>
                </a:lnTo>
                <a:lnTo>
                  <a:pt x="547209" y="168558"/>
                </a:lnTo>
                <a:lnTo>
                  <a:pt x="550399" y="170907"/>
                </a:lnTo>
                <a:lnTo>
                  <a:pt x="553588" y="174038"/>
                </a:lnTo>
                <a:lnTo>
                  <a:pt x="556379" y="176778"/>
                </a:lnTo>
                <a:lnTo>
                  <a:pt x="558771" y="180693"/>
                </a:lnTo>
                <a:lnTo>
                  <a:pt x="560366" y="183824"/>
                </a:lnTo>
                <a:lnTo>
                  <a:pt x="562359" y="188130"/>
                </a:lnTo>
                <a:lnTo>
                  <a:pt x="563954" y="192436"/>
                </a:lnTo>
                <a:lnTo>
                  <a:pt x="564752" y="196350"/>
                </a:lnTo>
                <a:lnTo>
                  <a:pt x="565150" y="201048"/>
                </a:lnTo>
                <a:lnTo>
                  <a:pt x="565150" y="205353"/>
                </a:lnTo>
                <a:lnTo>
                  <a:pt x="564752" y="209268"/>
                </a:lnTo>
                <a:lnTo>
                  <a:pt x="563954" y="213574"/>
                </a:lnTo>
                <a:lnTo>
                  <a:pt x="562758" y="217488"/>
                </a:lnTo>
                <a:lnTo>
                  <a:pt x="560765" y="221402"/>
                </a:lnTo>
                <a:lnTo>
                  <a:pt x="558771" y="224925"/>
                </a:lnTo>
                <a:lnTo>
                  <a:pt x="556778" y="228448"/>
                </a:lnTo>
                <a:lnTo>
                  <a:pt x="553987" y="231188"/>
                </a:lnTo>
                <a:lnTo>
                  <a:pt x="551196" y="234711"/>
                </a:lnTo>
                <a:lnTo>
                  <a:pt x="547608" y="237060"/>
                </a:lnTo>
                <a:lnTo>
                  <a:pt x="544418" y="239800"/>
                </a:lnTo>
                <a:lnTo>
                  <a:pt x="540431" y="241366"/>
                </a:lnTo>
                <a:lnTo>
                  <a:pt x="536843" y="242932"/>
                </a:lnTo>
                <a:lnTo>
                  <a:pt x="532458" y="244497"/>
                </a:lnTo>
                <a:lnTo>
                  <a:pt x="528072" y="245672"/>
                </a:lnTo>
                <a:lnTo>
                  <a:pt x="523687" y="246063"/>
                </a:lnTo>
                <a:lnTo>
                  <a:pt x="518902" y="246063"/>
                </a:lnTo>
                <a:lnTo>
                  <a:pt x="514915" y="245672"/>
                </a:lnTo>
                <a:lnTo>
                  <a:pt x="510530" y="244497"/>
                </a:lnTo>
                <a:lnTo>
                  <a:pt x="506543" y="243323"/>
                </a:lnTo>
                <a:lnTo>
                  <a:pt x="502955" y="241757"/>
                </a:lnTo>
                <a:lnTo>
                  <a:pt x="498968" y="239800"/>
                </a:lnTo>
                <a:lnTo>
                  <a:pt x="495778" y="237451"/>
                </a:lnTo>
                <a:lnTo>
                  <a:pt x="492190" y="235103"/>
                </a:lnTo>
                <a:lnTo>
                  <a:pt x="489399" y="232363"/>
                </a:lnTo>
                <a:lnTo>
                  <a:pt x="486210" y="228840"/>
                </a:lnTo>
                <a:lnTo>
                  <a:pt x="484216" y="225708"/>
                </a:lnTo>
                <a:lnTo>
                  <a:pt x="482223" y="221794"/>
                </a:lnTo>
                <a:lnTo>
                  <a:pt x="480628" y="217879"/>
                </a:lnTo>
                <a:lnTo>
                  <a:pt x="479033" y="213965"/>
                </a:lnTo>
                <a:lnTo>
                  <a:pt x="478236" y="209268"/>
                </a:lnTo>
                <a:lnTo>
                  <a:pt x="477837" y="205353"/>
                </a:lnTo>
                <a:lnTo>
                  <a:pt x="477837" y="200656"/>
                </a:lnTo>
                <a:lnTo>
                  <a:pt x="478236" y="196350"/>
                </a:lnTo>
                <a:lnTo>
                  <a:pt x="479033" y="192436"/>
                </a:lnTo>
                <a:lnTo>
                  <a:pt x="480628" y="188522"/>
                </a:lnTo>
                <a:lnTo>
                  <a:pt x="481824" y="184607"/>
                </a:lnTo>
                <a:lnTo>
                  <a:pt x="483818" y="181084"/>
                </a:lnTo>
                <a:lnTo>
                  <a:pt x="486210" y="177561"/>
                </a:lnTo>
                <a:lnTo>
                  <a:pt x="489001" y="174430"/>
                </a:lnTo>
                <a:lnTo>
                  <a:pt x="491791" y="171298"/>
                </a:lnTo>
                <a:lnTo>
                  <a:pt x="494981" y="168558"/>
                </a:lnTo>
                <a:lnTo>
                  <a:pt x="498569" y="166601"/>
                </a:lnTo>
                <a:lnTo>
                  <a:pt x="502157" y="164252"/>
                </a:lnTo>
                <a:lnTo>
                  <a:pt x="506144" y="162687"/>
                </a:lnTo>
                <a:lnTo>
                  <a:pt x="510530" y="161512"/>
                </a:lnTo>
                <a:lnTo>
                  <a:pt x="514915" y="160729"/>
                </a:lnTo>
                <a:lnTo>
                  <a:pt x="519301" y="160338"/>
                </a:lnTo>
                <a:close/>
                <a:moveTo>
                  <a:pt x="1699693" y="111125"/>
                </a:moveTo>
                <a:lnTo>
                  <a:pt x="1718770" y="131377"/>
                </a:lnTo>
                <a:lnTo>
                  <a:pt x="1740628" y="154806"/>
                </a:lnTo>
                <a:lnTo>
                  <a:pt x="1768448" y="186178"/>
                </a:lnTo>
                <a:lnTo>
                  <a:pt x="1784345" y="204842"/>
                </a:lnTo>
                <a:lnTo>
                  <a:pt x="1801832" y="224697"/>
                </a:lnTo>
                <a:lnTo>
                  <a:pt x="1819318" y="246538"/>
                </a:lnTo>
                <a:lnTo>
                  <a:pt x="1838395" y="269173"/>
                </a:lnTo>
                <a:lnTo>
                  <a:pt x="1857471" y="293793"/>
                </a:lnTo>
                <a:lnTo>
                  <a:pt x="1877343" y="318811"/>
                </a:lnTo>
                <a:lnTo>
                  <a:pt x="1897611" y="345417"/>
                </a:lnTo>
                <a:lnTo>
                  <a:pt x="1917483" y="372420"/>
                </a:lnTo>
                <a:lnTo>
                  <a:pt x="1936956" y="400217"/>
                </a:lnTo>
                <a:lnTo>
                  <a:pt x="1954841" y="426823"/>
                </a:lnTo>
                <a:lnTo>
                  <a:pt x="1971930" y="453032"/>
                </a:lnTo>
                <a:lnTo>
                  <a:pt x="1987032" y="478050"/>
                </a:lnTo>
                <a:lnTo>
                  <a:pt x="2001339" y="501479"/>
                </a:lnTo>
                <a:lnTo>
                  <a:pt x="2014057" y="524511"/>
                </a:lnTo>
                <a:lnTo>
                  <a:pt x="2025980" y="545558"/>
                </a:lnTo>
                <a:lnTo>
                  <a:pt x="2036313" y="565016"/>
                </a:lnTo>
                <a:lnTo>
                  <a:pt x="2045454" y="582488"/>
                </a:lnTo>
                <a:lnTo>
                  <a:pt x="2053402" y="598770"/>
                </a:lnTo>
                <a:lnTo>
                  <a:pt x="2065325" y="623787"/>
                </a:lnTo>
                <a:lnTo>
                  <a:pt x="2072479" y="640069"/>
                </a:lnTo>
                <a:lnTo>
                  <a:pt x="2074863" y="646025"/>
                </a:lnTo>
                <a:lnTo>
                  <a:pt x="1870189" y="796925"/>
                </a:lnTo>
                <a:lnTo>
                  <a:pt x="1867407" y="789380"/>
                </a:lnTo>
                <a:lnTo>
                  <a:pt x="1859856" y="767142"/>
                </a:lnTo>
                <a:lnTo>
                  <a:pt x="1854689" y="751258"/>
                </a:lnTo>
                <a:lnTo>
                  <a:pt x="1847933" y="733388"/>
                </a:lnTo>
                <a:lnTo>
                  <a:pt x="1839985" y="712342"/>
                </a:lnTo>
                <a:lnTo>
                  <a:pt x="1830844" y="690104"/>
                </a:lnTo>
                <a:lnTo>
                  <a:pt x="1820908" y="666278"/>
                </a:lnTo>
                <a:lnTo>
                  <a:pt x="1809383" y="640466"/>
                </a:lnTo>
                <a:lnTo>
                  <a:pt x="1797063" y="614257"/>
                </a:lnTo>
                <a:lnTo>
                  <a:pt x="1783550" y="586857"/>
                </a:lnTo>
                <a:lnTo>
                  <a:pt x="1768845" y="559059"/>
                </a:lnTo>
                <a:lnTo>
                  <a:pt x="1753346" y="531262"/>
                </a:lnTo>
                <a:lnTo>
                  <a:pt x="1744602" y="517363"/>
                </a:lnTo>
                <a:lnTo>
                  <a:pt x="1736256" y="503862"/>
                </a:lnTo>
                <a:lnTo>
                  <a:pt x="1727513" y="490360"/>
                </a:lnTo>
                <a:lnTo>
                  <a:pt x="1718770" y="476859"/>
                </a:lnTo>
                <a:lnTo>
                  <a:pt x="1709232" y="463357"/>
                </a:lnTo>
                <a:lnTo>
                  <a:pt x="1700091" y="450650"/>
                </a:lnTo>
                <a:lnTo>
                  <a:pt x="1690552" y="438339"/>
                </a:lnTo>
                <a:lnTo>
                  <a:pt x="1681014" y="426029"/>
                </a:lnTo>
                <a:lnTo>
                  <a:pt x="1661938" y="403394"/>
                </a:lnTo>
                <a:lnTo>
                  <a:pt x="1643259" y="381951"/>
                </a:lnTo>
                <a:lnTo>
                  <a:pt x="1624977" y="362095"/>
                </a:lnTo>
                <a:lnTo>
                  <a:pt x="1606696" y="343431"/>
                </a:lnTo>
                <a:lnTo>
                  <a:pt x="1590004" y="327150"/>
                </a:lnTo>
                <a:lnTo>
                  <a:pt x="1573312" y="311663"/>
                </a:lnTo>
                <a:lnTo>
                  <a:pt x="1558210" y="298559"/>
                </a:lnTo>
                <a:lnTo>
                  <a:pt x="1544697" y="287042"/>
                </a:lnTo>
                <a:lnTo>
                  <a:pt x="1532377" y="276718"/>
                </a:lnTo>
                <a:lnTo>
                  <a:pt x="1522044" y="268776"/>
                </a:lnTo>
                <a:lnTo>
                  <a:pt x="1506942" y="257657"/>
                </a:lnTo>
                <a:lnTo>
                  <a:pt x="1501775" y="254083"/>
                </a:lnTo>
                <a:lnTo>
                  <a:pt x="1699693" y="111125"/>
                </a:lnTo>
                <a:close/>
                <a:moveTo>
                  <a:pt x="529828" y="78646"/>
                </a:moveTo>
                <a:lnTo>
                  <a:pt x="511572" y="88179"/>
                </a:lnTo>
                <a:lnTo>
                  <a:pt x="489347" y="100889"/>
                </a:lnTo>
                <a:lnTo>
                  <a:pt x="476647" y="108436"/>
                </a:lnTo>
                <a:lnTo>
                  <a:pt x="463153" y="116777"/>
                </a:lnTo>
                <a:lnTo>
                  <a:pt x="448865" y="126310"/>
                </a:lnTo>
                <a:lnTo>
                  <a:pt x="433784" y="136240"/>
                </a:lnTo>
                <a:lnTo>
                  <a:pt x="417512" y="147759"/>
                </a:lnTo>
                <a:lnTo>
                  <a:pt x="401637" y="159675"/>
                </a:lnTo>
                <a:lnTo>
                  <a:pt x="384175" y="172783"/>
                </a:lnTo>
                <a:lnTo>
                  <a:pt x="367109" y="186288"/>
                </a:lnTo>
                <a:lnTo>
                  <a:pt x="349250" y="200984"/>
                </a:lnTo>
                <a:lnTo>
                  <a:pt x="331787" y="216475"/>
                </a:lnTo>
                <a:lnTo>
                  <a:pt x="313531" y="233157"/>
                </a:lnTo>
                <a:lnTo>
                  <a:pt x="294878" y="250634"/>
                </a:lnTo>
                <a:lnTo>
                  <a:pt x="277019" y="268905"/>
                </a:lnTo>
                <a:lnTo>
                  <a:pt x="259159" y="287177"/>
                </a:lnTo>
                <a:lnTo>
                  <a:pt x="225028" y="322528"/>
                </a:lnTo>
                <a:lnTo>
                  <a:pt x="193278" y="356687"/>
                </a:lnTo>
                <a:lnTo>
                  <a:pt x="164703" y="389257"/>
                </a:lnTo>
                <a:lnTo>
                  <a:pt x="138906" y="419445"/>
                </a:lnTo>
                <a:lnTo>
                  <a:pt x="116284" y="446057"/>
                </a:lnTo>
                <a:lnTo>
                  <a:pt x="97234" y="469095"/>
                </a:lnTo>
                <a:lnTo>
                  <a:pt x="82550" y="488161"/>
                </a:lnTo>
                <a:lnTo>
                  <a:pt x="205184" y="612882"/>
                </a:lnTo>
                <a:lnTo>
                  <a:pt x="213915" y="597391"/>
                </a:lnTo>
                <a:lnTo>
                  <a:pt x="224631" y="581106"/>
                </a:lnTo>
                <a:lnTo>
                  <a:pt x="236934" y="562437"/>
                </a:lnTo>
                <a:lnTo>
                  <a:pt x="250428" y="542974"/>
                </a:lnTo>
                <a:lnTo>
                  <a:pt x="256381" y="531456"/>
                </a:lnTo>
                <a:lnTo>
                  <a:pt x="260350" y="524306"/>
                </a:lnTo>
                <a:lnTo>
                  <a:pt x="265112" y="515965"/>
                </a:lnTo>
                <a:lnTo>
                  <a:pt x="270669" y="507623"/>
                </a:lnTo>
                <a:lnTo>
                  <a:pt x="277019" y="498885"/>
                </a:lnTo>
                <a:lnTo>
                  <a:pt x="284162" y="488558"/>
                </a:lnTo>
                <a:lnTo>
                  <a:pt x="292100" y="478628"/>
                </a:lnTo>
                <a:lnTo>
                  <a:pt x="301228" y="467506"/>
                </a:lnTo>
                <a:lnTo>
                  <a:pt x="311547" y="456385"/>
                </a:lnTo>
                <a:lnTo>
                  <a:pt x="322262" y="444071"/>
                </a:lnTo>
                <a:lnTo>
                  <a:pt x="334565" y="431758"/>
                </a:lnTo>
                <a:lnTo>
                  <a:pt x="348059" y="418650"/>
                </a:lnTo>
                <a:lnTo>
                  <a:pt x="362347" y="405543"/>
                </a:lnTo>
                <a:lnTo>
                  <a:pt x="378619" y="391641"/>
                </a:lnTo>
                <a:lnTo>
                  <a:pt x="395684" y="377739"/>
                </a:lnTo>
                <a:lnTo>
                  <a:pt x="413147" y="362248"/>
                </a:lnTo>
                <a:lnTo>
                  <a:pt x="430609" y="347154"/>
                </a:lnTo>
                <a:lnTo>
                  <a:pt x="448469" y="332855"/>
                </a:lnTo>
                <a:lnTo>
                  <a:pt x="466328" y="318953"/>
                </a:lnTo>
                <a:lnTo>
                  <a:pt x="484188" y="305448"/>
                </a:lnTo>
                <a:lnTo>
                  <a:pt x="502047" y="292737"/>
                </a:lnTo>
                <a:lnTo>
                  <a:pt x="519510" y="280821"/>
                </a:lnTo>
                <a:lnTo>
                  <a:pt x="536972" y="268905"/>
                </a:lnTo>
                <a:lnTo>
                  <a:pt x="553641" y="257784"/>
                </a:lnTo>
                <a:lnTo>
                  <a:pt x="570310" y="247457"/>
                </a:lnTo>
                <a:lnTo>
                  <a:pt x="601663" y="228391"/>
                </a:lnTo>
                <a:lnTo>
                  <a:pt x="629841" y="212106"/>
                </a:lnTo>
                <a:lnTo>
                  <a:pt x="654050" y="198601"/>
                </a:lnTo>
                <a:lnTo>
                  <a:pt x="529828" y="78646"/>
                </a:lnTo>
                <a:close/>
                <a:moveTo>
                  <a:pt x="537766" y="0"/>
                </a:moveTo>
                <a:lnTo>
                  <a:pt x="542925" y="794"/>
                </a:lnTo>
                <a:lnTo>
                  <a:pt x="548085" y="2383"/>
                </a:lnTo>
                <a:lnTo>
                  <a:pt x="552450" y="4369"/>
                </a:lnTo>
                <a:lnTo>
                  <a:pt x="557213" y="6752"/>
                </a:lnTo>
                <a:lnTo>
                  <a:pt x="561181" y="10327"/>
                </a:lnTo>
                <a:lnTo>
                  <a:pt x="738981" y="181521"/>
                </a:lnTo>
                <a:lnTo>
                  <a:pt x="741760" y="185096"/>
                </a:lnTo>
                <a:lnTo>
                  <a:pt x="744538" y="188274"/>
                </a:lnTo>
                <a:lnTo>
                  <a:pt x="746522" y="192246"/>
                </a:lnTo>
                <a:lnTo>
                  <a:pt x="748110" y="195820"/>
                </a:lnTo>
                <a:lnTo>
                  <a:pt x="748903" y="200190"/>
                </a:lnTo>
                <a:lnTo>
                  <a:pt x="749697" y="204162"/>
                </a:lnTo>
                <a:lnTo>
                  <a:pt x="749697" y="208531"/>
                </a:lnTo>
                <a:lnTo>
                  <a:pt x="749300" y="213297"/>
                </a:lnTo>
                <a:lnTo>
                  <a:pt x="748506" y="217269"/>
                </a:lnTo>
                <a:lnTo>
                  <a:pt x="746919" y="221241"/>
                </a:lnTo>
                <a:lnTo>
                  <a:pt x="745331" y="224816"/>
                </a:lnTo>
                <a:lnTo>
                  <a:pt x="742553" y="228788"/>
                </a:lnTo>
                <a:lnTo>
                  <a:pt x="740172" y="231568"/>
                </a:lnTo>
                <a:lnTo>
                  <a:pt x="736600" y="234746"/>
                </a:lnTo>
                <a:lnTo>
                  <a:pt x="733425" y="237129"/>
                </a:lnTo>
                <a:lnTo>
                  <a:pt x="729456" y="239512"/>
                </a:lnTo>
                <a:lnTo>
                  <a:pt x="722710" y="242690"/>
                </a:lnTo>
                <a:lnTo>
                  <a:pt x="705247" y="251429"/>
                </a:lnTo>
                <a:lnTo>
                  <a:pt x="776685" y="295915"/>
                </a:lnTo>
                <a:lnTo>
                  <a:pt x="813594" y="318953"/>
                </a:lnTo>
                <a:lnTo>
                  <a:pt x="843756" y="338416"/>
                </a:lnTo>
                <a:lnTo>
                  <a:pt x="855266" y="332458"/>
                </a:lnTo>
                <a:lnTo>
                  <a:pt x="867569" y="326500"/>
                </a:lnTo>
                <a:lnTo>
                  <a:pt x="879872" y="321733"/>
                </a:lnTo>
                <a:lnTo>
                  <a:pt x="892175" y="317364"/>
                </a:lnTo>
                <a:lnTo>
                  <a:pt x="905669" y="312995"/>
                </a:lnTo>
                <a:lnTo>
                  <a:pt x="919163" y="309817"/>
                </a:lnTo>
                <a:lnTo>
                  <a:pt x="933847" y="307037"/>
                </a:lnTo>
                <a:lnTo>
                  <a:pt x="948135" y="304256"/>
                </a:lnTo>
                <a:lnTo>
                  <a:pt x="970756" y="301873"/>
                </a:lnTo>
                <a:lnTo>
                  <a:pt x="992188" y="300284"/>
                </a:lnTo>
                <a:lnTo>
                  <a:pt x="1013222" y="299093"/>
                </a:lnTo>
                <a:lnTo>
                  <a:pt x="1033066" y="298696"/>
                </a:lnTo>
                <a:lnTo>
                  <a:pt x="1052513" y="299490"/>
                </a:lnTo>
                <a:lnTo>
                  <a:pt x="1070769" y="301079"/>
                </a:lnTo>
                <a:lnTo>
                  <a:pt x="1088231" y="302668"/>
                </a:lnTo>
                <a:lnTo>
                  <a:pt x="1105297" y="305051"/>
                </a:lnTo>
                <a:lnTo>
                  <a:pt x="1121172" y="308228"/>
                </a:lnTo>
                <a:lnTo>
                  <a:pt x="1137047" y="311803"/>
                </a:lnTo>
                <a:lnTo>
                  <a:pt x="1151731" y="315775"/>
                </a:lnTo>
                <a:lnTo>
                  <a:pt x="1165622" y="320542"/>
                </a:lnTo>
                <a:lnTo>
                  <a:pt x="1179116" y="324911"/>
                </a:lnTo>
                <a:lnTo>
                  <a:pt x="1191816" y="329677"/>
                </a:lnTo>
                <a:lnTo>
                  <a:pt x="1203722" y="335238"/>
                </a:lnTo>
                <a:lnTo>
                  <a:pt x="1215231" y="340004"/>
                </a:lnTo>
                <a:lnTo>
                  <a:pt x="1226741" y="345565"/>
                </a:lnTo>
                <a:lnTo>
                  <a:pt x="1237060" y="351126"/>
                </a:lnTo>
                <a:lnTo>
                  <a:pt x="1256506" y="362645"/>
                </a:lnTo>
                <a:lnTo>
                  <a:pt x="1274366" y="372972"/>
                </a:lnTo>
                <a:lnTo>
                  <a:pt x="1289844" y="382902"/>
                </a:lnTo>
                <a:lnTo>
                  <a:pt x="1304131" y="391641"/>
                </a:lnTo>
                <a:lnTo>
                  <a:pt x="1310878" y="395613"/>
                </a:lnTo>
                <a:lnTo>
                  <a:pt x="1317228" y="398790"/>
                </a:lnTo>
                <a:lnTo>
                  <a:pt x="1323578" y="401968"/>
                </a:lnTo>
                <a:lnTo>
                  <a:pt x="1329135" y="403954"/>
                </a:lnTo>
                <a:lnTo>
                  <a:pt x="1334691" y="405543"/>
                </a:lnTo>
                <a:lnTo>
                  <a:pt x="1340247" y="406337"/>
                </a:lnTo>
                <a:lnTo>
                  <a:pt x="1345406" y="407132"/>
                </a:lnTo>
                <a:lnTo>
                  <a:pt x="1351360" y="407132"/>
                </a:lnTo>
                <a:lnTo>
                  <a:pt x="1358106" y="406734"/>
                </a:lnTo>
                <a:lnTo>
                  <a:pt x="1364853" y="406337"/>
                </a:lnTo>
                <a:lnTo>
                  <a:pt x="1379538" y="404351"/>
                </a:lnTo>
                <a:lnTo>
                  <a:pt x="1395810" y="401173"/>
                </a:lnTo>
                <a:lnTo>
                  <a:pt x="1412081" y="397201"/>
                </a:lnTo>
                <a:lnTo>
                  <a:pt x="1429544" y="392832"/>
                </a:lnTo>
                <a:lnTo>
                  <a:pt x="1446610" y="387669"/>
                </a:lnTo>
                <a:lnTo>
                  <a:pt x="1463675" y="382505"/>
                </a:lnTo>
                <a:lnTo>
                  <a:pt x="1494631" y="371781"/>
                </a:lnTo>
                <a:lnTo>
                  <a:pt x="1520825" y="362645"/>
                </a:lnTo>
                <a:lnTo>
                  <a:pt x="1545035" y="353112"/>
                </a:lnTo>
                <a:lnTo>
                  <a:pt x="1550988" y="357481"/>
                </a:lnTo>
                <a:lnTo>
                  <a:pt x="1557338" y="363439"/>
                </a:lnTo>
                <a:lnTo>
                  <a:pt x="1566069" y="371383"/>
                </a:lnTo>
                <a:lnTo>
                  <a:pt x="1577578" y="382108"/>
                </a:lnTo>
                <a:lnTo>
                  <a:pt x="1589881" y="395215"/>
                </a:lnTo>
                <a:lnTo>
                  <a:pt x="1604963" y="410309"/>
                </a:lnTo>
                <a:lnTo>
                  <a:pt x="1620838" y="428183"/>
                </a:lnTo>
                <a:lnTo>
                  <a:pt x="1638697" y="449235"/>
                </a:lnTo>
                <a:lnTo>
                  <a:pt x="1656953" y="472670"/>
                </a:lnTo>
                <a:lnTo>
                  <a:pt x="1666875" y="485380"/>
                </a:lnTo>
                <a:lnTo>
                  <a:pt x="1676400" y="498885"/>
                </a:lnTo>
                <a:lnTo>
                  <a:pt x="1686719" y="512787"/>
                </a:lnTo>
                <a:lnTo>
                  <a:pt x="1696641" y="527881"/>
                </a:lnTo>
                <a:lnTo>
                  <a:pt x="1707356" y="542974"/>
                </a:lnTo>
                <a:lnTo>
                  <a:pt x="1717675" y="559657"/>
                </a:lnTo>
                <a:lnTo>
                  <a:pt x="1727994" y="576339"/>
                </a:lnTo>
                <a:lnTo>
                  <a:pt x="1738710" y="594213"/>
                </a:lnTo>
                <a:lnTo>
                  <a:pt x="1749425" y="612882"/>
                </a:lnTo>
                <a:lnTo>
                  <a:pt x="1760141" y="632345"/>
                </a:lnTo>
                <a:lnTo>
                  <a:pt x="1770460" y="651808"/>
                </a:lnTo>
                <a:lnTo>
                  <a:pt x="1781175" y="672859"/>
                </a:lnTo>
                <a:lnTo>
                  <a:pt x="1802606" y="715360"/>
                </a:lnTo>
                <a:lnTo>
                  <a:pt x="1810544" y="731645"/>
                </a:lnTo>
                <a:lnTo>
                  <a:pt x="1813322" y="739192"/>
                </a:lnTo>
                <a:lnTo>
                  <a:pt x="1816100" y="745944"/>
                </a:lnTo>
                <a:lnTo>
                  <a:pt x="1817688" y="752300"/>
                </a:lnTo>
                <a:lnTo>
                  <a:pt x="1818878" y="758258"/>
                </a:lnTo>
                <a:lnTo>
                  <a:pt x="1819275" y="764216"/>
                </a:lnTo>
                <a:lnTo>
                  <a:pt x="1819275" y="769379"/>
                </a:lnTo>
                <a:lnTo>
                  <a:pt x="1818481" y="774543"/>
                </a:lnTo>
                <a:lnTo>
                  <a:pt x="1816497" y="778912"/>
                </a:lnTo>
                <a:lnTo>
                  <a:pt x="1814116" y="783679"/>
                </a:lnTo>
                <a:lnTo>
                  <a:pt x="1810544" y="788445"/>
                </a:lnTo>
                <a:lnTo>
                  <a:pt x="1805781" y="792417"/>
                </a:lnTo>
                <a:lnTo>
                  <a:pt x="1801019" y="796786"/>
                </a:lnTo>
                <a:lnTo>
                  <a:pt x="1794272" y="801155"/>
                </a:lnTo>
                <a:lnTo>
                  <a:pt x="1787128" y="805922"/>
                </a:lnTo>
                <a:lnTo>
                  <a:pt x="1778397" y="810688"/>
                </a:lnTo>
                <a:lnTo>
                  <a:pt x="1769269" y="815852"/>
                </a:lnTo>
                <a:lnTo>
                  <a:pt x="1747044" y="826179"/>
                </a:lnTo>
                <a:lnTo>
                  <a:pt x="1720056" y="838492"/>
                </a:lnTo>
                <a:lnTo>
                  <a:pt x="1687910" y="852394"/>
                </a:lnTo>
                <a:lnTo>
                  <a:pt x="1650206" y="868680"/>
                </a:lnTo>
                <a:lnTo>
                  <a:pt x="1607741" y="888142"/>
                </a:lnTo>
                <a:lnTo>
                  <a:pt x="1568450" y="905619"/>
                </a:lnTo>
                <a:lnTo>
                  <a:pt x="1553766" y="911975"/>
                </a:lnTo>
                <a:lnTo>
                  <a:pt x="1541463" y="916344"/>
                </a:lnTo>
                <a:lnTo>
                  <a:pt x="1531144" y="919521"/>
                </a:lnTo>
                <a:lnTo>
                  <a:pt x="1526778" y="920713"/>
                </a:lnTo>
                <a:lnTo>
                  <a:pt x="1522810" y="921507"/>
                </a:lnTo>
                <a:lnTo>
                  <a:pt x="1518841" y="921905"/>
                </a:lnTo>
                <a:lnTo>
                  <a:pt x="1514872" y="921905"/>
                </a:lnTo>
                <a:lnTo>
                  <a:pt x="1511697" y="921507"/>
                </a:lnTo>
                <a:lnTo>
                  <a:pt x="1508522" y="921110"/>
                </a:lnTo>
                <a:lnTo>
                  <a:pt x="1505347" y="920316"/>
                </a:lnTo>
                <a:lnTo>
                  <a:pt x="1502569" y="919521"/>
                </a:lnTo>
                <a:lnTo>
                  <a:pt x="1496219" y="916344"/>
                </a:lnTo>
                <a:lnTo>
                  <a:pt x="1489869" y="912769"/>
                </a:lnTo>
                <a:lnTo>
                  <a:pt x="1482328" y="907605"/>
                </a:lnTo>
                <a:lnTo>
                  <a:pt x="1472803" y="902045"/>
                </a:lnTo>
                <a:lnTo>
                  <a:pt x="1462485" y="895689"/>
                </a:lnTo>
                <a:lnTo>
                  <a:pt x="1449785" y="888540"/>
                </a:lnTo>
                <a:lnTo>
                  <a:pt x="1433910" y="880993"/>
                </a:lnTo>
                <a:lnTo>
                  <a:pt x="1425178" y="876624"/>
                </a:lnTo>
                <a:lnTo>
                  <a:pt x="1415653" y="870666"/>
                </a:lnTo>
                <a:lnTo>
                  <a:pt x="1404541" y="863516"/>
                </a:lnTo>
                <a:lnTo>
                  <a:pt x="1393428" y="854778"/>
                </a:lnTo>
                <a:lnTo>
                  <a:pt x="1381522" y="845642"/>
                </a:lnTo>
                <a:lnTo>
                  <a:pt x="1368822" y="834917"/>
                </a:lnTo>
                <a:lnTo>
                  <a:pt x="1355725" y="823796"/>
                </a:lnTo>
                <a:lnTo>
                  <a:pt x="1342231" y="811483"/>
                </a:lnTo>
                <a:lnTo>
                  <a:pt x="1314053" y="785267"/>
                </a:lnTo>
                <a:lnTo>
                  <a:pt x="1284288" y="757463"/>
                </a:lnTo>
                <a:lnTo>
                  <a:pt x="1254522" y="728468"/>
                </a:lnTo>
                <a:lnTo>
                  <a:pt x="1225153" y="698677"/>
                </a:lnTo>
                <a:lnTo>
                  <a:pt x="1167606" y="642275"/>
                </a:lnTo>
                <a:lnTo>
                  <a:pt x="1141016" y="616457"/>
                </a:lnTo>
                <a:lnTo>
                  <a:pt x="1116806" y="593816"/>
                </a:lnTo>
                <a:lnTo>
                  <a:pt x="1105694" y="583886"/>
                </a:lnTo>
                <a:lnTo>
                  <a:pt x="1094978" y="574751"/>
                </a:lnTo>
                <a:lnTo>
                  <a:pt x="1085453" y="567204"/>
                </a:lnTo>
                <a:lnTo>
                  <a:pt x="1077119" y="560451"/>
                </a:lnTo>
                <a:lnTo>
                  <a:pt x="1069181" y="554890"/>
                </a:lnTo>
                <a:lnTo>
                  <a:pt x="1062435" y="551316"/>
                </a:lnTo>
                <a:lnTo>
                  <a:pt x="1056878" y="548535"/>
                </a:lnTo>
                <a:lnTo>
                  <a:pt x="1054100" y="547741"/>
                </a:lnTo>
                <a:lnTo>
                  <a:pt x="1052116" y="547741"/>
                </a:lnTo>
                <a:lnTo>
                  <a:pt x="1042591" y="547741"/>
                </a:lnTo>
                <a:lnTo>
                  <a:pt x="1028700" y="548535"/>
                </a:lnTo>
                <a:lnTo>
                  <a:pt x="992585" y="550918"/>
                </a:lnTo>
                <a:lnTo>
                  <a:pt x="949325" y="553302"/>
                </a:lnTo>
                <a:lnTo>
                  <a:pt x="902494" y="556479"/>
                </a:lnTo>
                <a:lnTo>
                  <a:pt x="820341" y="562835"/>
                </a:lnTo>
                <a:lnTo>
                  <a:pt x="784622" y="566012"/>
                </a:lnTo>
                <a:lnTo>
                  <a:pt x="760810" y="542180"/>
                </a:lnTo>
                <a:lnTo>
                  <a:pt x="755650" y="532250"/>
                </a:lnTo>
                <a:lnTo>
                  <a:pt x="752078" y="521526"/>
                </a:lnTo>
                <a:lnTo>
                  <a:pt x="748506" y="511596"/>
                </a:lnTo>
                <a:lnTo>
                  <a:pt x="746522" y="500871"/>
                </a:lnTo>
                <a:lnTo>
                  <a:pt x="745331" y="490544"/>
                </a:lnTo>
                <a:lnTo>
                  <a:pt x="744935" y="480217"/>
                </a:lnTo>
                <a:lnTo>
                  <a:pt x="745728" y="470287"/>
                </a:lnTo>
                <a:lnTo>
                  <a:pt x="746919" y="459959"/>
                </a:lnTo>
                <a:lnTo>
                  <a:pt x="748903" y="450029"/>
                </a:lnTo>
                <a:lnTo>
                  <a:pt x="752078" y="440099"/>
                </a:lnTo>
                <a:lnTo>
                  <a:pt x="755650" y="430566"/>
                </a:lnTo>
                <a:lnTo>
                  <a:pt x="760016" y="420636"/>
                </a:lnTo>
                <a:lnTo>
                  <a:pt x="765175" y="411501"/>
                </a:lnTo>
                <a:lnTo>
                  <a:pt x="771128" y="402365"/>
                </a:lnTo>
                <a:lnTo>
                  <a:pt x="777875" y="393229"/>
                </a:lnTo>
                <a:lnTo>
                  <a:pt x="785019" y="384888"/>
                </a:lnTo>
                <a:lnTo>
                  <a:pt x="749697" y="362645"/>
                </a:lnTo>
                <a:lnTo>
                  <a:pt x="711994" y="339210"/>
                </a:lnTo>
                <a:lnTo>
                  <a:pt x="648494" y="300682"/>
                </a:lnTo>
                <a:lnTo>
                  <a:pt x="635000" y="307037"/>
                </a:lnTo>
                <a:lnTo>
                  <a:pt x="617538" y="316172"/>
                </a:lnTo>
                <a:lnTo>
                  <a:pt x="596503" y="327691"/>
                </a:lnTo>
                <a:lnTo>
                  <a:pt x="572294" y="341593"/>
                </a:lnTo>
                <a:lnTo>
                  <a:pt x="545306" y="357879"/>
                </a:lnTo>
                <a:lnTo>
                  <a:pt x="531019" y="367014"/>
                </a:lnTo>
                <a:lnTo>
                  <a:pt x="516335" y="377341"/>
                </a:lnTo>
                <a:lnTo>
                  <a:pt x="500856" y="387669"/>
                </a:lnTo>
                <a:lnTo>
                  <a:pt x="484585" y="399187"/>
                </a:lnTo>
                <a:lnTo>
                  <a:pt x="467915" y="411501"/>
                </a:lnTo>
                <a:lnTo>
                  <a:pt x="450850" y="424211"/>
                </a:lnTo>
                <a:lnTo>
                  <a:pt x="438150" y="434141"/>
                </a:lnTo>
                <a:lnTo>
                  <a:pt x="432990" y="439702"/>
                </a:lnTo>
                <a:lnTo>
                  <a:pt x="415131" y="456782"/>
                </a:lnTo>
                <a:lnTo>
                  <a:pt x="398859" y="473464"/>
                </a:lnTo>
                <a:lnTo>
                  <a:pt x="382984" y="490544"/>
                </a:lnTo>
                <a:lnTo>
                  <a:pt x="368300" y="506829"/>
                </a:lnTo>
                <a:lnTo>
                  <a:pt x="354409" y="523909"/>
                </a:lnTo>
                <a:lnTo>
                  <a:pt x="341312" y="539797"/>
                </a:lnTo>
                <a:lnTo>
                  <a:pt x="329009" y="555685"/>
                </a:lnTo>
                <a:lnTo>
                  <a:pt x="317500" y="570779"/>
                </a:lnTo>
                <a:lnTo>
                  <a:pt x="387350" y="732042"/>
                </a:lnTo>
                <a:lnTo>
                  <a:pt x="401240" y="724098"/>
                </a:lnTo>
                <a:lnTo>
                  <a:pt x="406400" y="721318"/>
                </a:lnTo>
                <a:lnTo>
                  <a:pt x="413147" y="720523"/>
                </a:lnTo>
                <a:lnTo>
                  <a:pt x="419497" y="719729"/>
                </a:lnTo>
                <a:lnTo>
                  <a:pt x="425053" y="719729"/>
                </a:lnTo>
                <a:lnTo>
                  <a:pt x="430609" y="720523"/>
                </a:lnTo>
                <a:lnTo>
                  <a:pt x="436165" y="721715"/>
                </a:lnTo>
                <a:lnTo>
                  <a:pt x="441325" y="722907"/>
                </a:lnTo>
                <a:lnTo>
                  <a:pt x="446484" y="724495"/>
                </a:lnTo>
                <a:lnTo>
                  <a:pt x="450850" y="726482"/>
                </a:lnTo>
                <a:lnTo>
                  <a:pt x="455215" y="729262"/>
                </a:lnTo>
                <a:lnTo>
                  <a:pt x="459581" y="731645"/>
                </a:lnTo>
                <a:lnTo>
                  <a:pt x="463550" y="734823"/>
                </a:lnTo>
                <a:lnTo>
                  <a:pt x="467519" y="738000"/>
                </a:lnTo>
                <a:lnTo>
                  <a:pt x="474265" y="744753"/>
                </a:lnTo>
                <a:lnTo>
                  <a:pt x="481013" y="752300"/>
                </a:lnTo>
                <a:lnTo>
                  <a:pt x="486966" y="759846"/>
                </a:lnTo>
                <a:lnTo>
                  <a:pt x="492125" y="768188"/>
                </a:lnTo>
                <a:lnTo>
                  <a:pt x="502047" y="783281"/>
                </a:lnTo>
                <a:lnTo>
                  <a:pt x="506413" y="790034"/>
                </a:lnTo>
                <a:lnTo>
                  <a:pt x="510778" y="795992"/>
                </a:lnTo>
                <a:lnTo>
                  <a:pt x="515541" y="800361"/>
                </a:lnTo>
                <a:lnTo>
                  <a:pt x="517525" y="802744"/>
                </a:lnTo>
                <a:lnTo>
                  <a:pt x="519510" y="803936"/>
                </a:lnTo>
                <a:lnTo>
                  <a:pt x="525860" y="807511"/>
                </a:lnTo>
                <a:lnTo>
                  <a:pt x="531416" y="811483"/>
                </a:lnTo>
                <a:lnTo>
                  <a:pt x="536972" y="815852"/>
                </a:lnTo>
                <a:lnTo>
                  <a:pt x="541735" y="819427"/>
                </a:lnTo>
                <a:lnTo>
                  <a:pt x="550466" y="827371"/>
                </a:lnTo>
                <a:lnTo>
                  <a:pt x="558006" y="834917"/>
                </a:lnTo>
                <a:lnTo>
                  <a:pt x="564356" y="843259"/>
                </a:lnTo>
                <a:lnTo>
                  <a:pt x="569516" y="850806"/>
                </a:lnTo>
                <a:lnTo>
                  <a:pt x="573881" y="858352"/>
                </a:lnTo>
                <a:lnTo>
                  <a:pt x="577850" y="865899"/>
                </a:lnTo>
                <a:lnTo>
                  <a:pt x="584597" y="879404"/>
                </a:lnTo>
                <a:lnTo>
                  <a:pt x="587375" y="885759"/>
                </a:lnTo>
                <a:lnTo>
                  <a:pt x="590550" y="891717"/>
                </a:lnTo>
                <a:lnTo>
                  <a:pt x="594122" y="896881"/>
                </a:lnTo>
                <a:lnTo>
                  <a:pt x="598091" y="901250"/>
                </a:lnTo>
                <a:lnTo>
                  <a:pt x="602456" y="905619"/>
                </a:lnTo>
                <a:lnTo>
                  <a:pt x="604838" y="907208"/>
                </a:lnTo>
                <a:lnTo>
                  <a:pt x="607616" y="908797"/>
                </a:lnTo>
                <a:lnTo>
                  <a:pt x="613569" y="912372"/>
                </a:lnTo>
                <a:lnTo>
                  <a:pt x="618728" y="915549"/>
                </a:lnTo>
                <a:lnTo>
                  <a:pt x="624285" y="919124"/>
                </a:lnTo>
                <a:lnTo>
                  <a:pt x="629047" y="922699"/>
                </a:lnTo>
                <a:lnTo>
                  <a:pt x="633413" y="926274"/>
                </a:lnTo>
                <a:lnTo>
                  <a:pt x="637778" y="929849"/>
                </a:lnTo>
                <a:lnTo>
                  <a:pt x="645319" y="938190"/>
                </a:lnTo>
                <a:lnTo>
                  <a:pt x="651669" y="946134"/>
                </a:lnTo>
                <a:lnTo>
                  <a:pt x="657622" y="954078"/>
                </a:lnTo>
                <a:lnTo>
                  <a:pt x="661988" y="962022"/>
                </a:lnTo>
                <a:lnTo>
                  <a:pt x="665956" y="969966"/>
                </a:lnTo>
                <a:lnTo>
                  <a:pt x="669528" y="977116"/>
                </a:lnTo>
                <a:lnTo>
                  <a:pt x="671910" y="983868"/>
                </a:lnTo>
                <a:lnTo>
                  <a:pt x="673894" y="990223"/>
                </a:lnTo>
                <a:lnTo>
                  <a:pt x="675085" y="995784"/>
                </a:lnTo>
                <a:lnTo>
                  <a:pt x="677069" y="1003331"/>
                </a:lnTo>
                <a:lnTo>
                  <a:pt x="677466" y="1006509"/>
                </a:lnTo>
                <a:lnTo>
                  <a:pt x="681038" y="1008892"/>
                </a:lnTo>
                <a:lnTo>
                  <a:pt x="691356" y="1016439"/>
                </a:lnTo>
                <a:lnTo>
                  <a:pt x="698103" y="1021999"/>
                </a:lnTo>
                <a:lnTo>
                  <a:pt x="705644" y="1028752"/>
                </a:lnTo>
                <a:lnTo>
                  <a:pt x="713185" y="1036299"/>
                </a:lnTo>
                <a:lnTo>
                  <a:pt x="721519" y="1045037"/>
                </a:lnTo>
                <a:lnTo>
                  <a:pt x="729456" y="1055364"/>
                </a:lnTo>
                <a:lnTo>
                  <a:pt x="733425" y="1060925"/>
                </a:lnTo>
                <a:lnTo>
                  <a:pt x="737394" y="1066486"/>
                </a:lnTo>
                <a:lnTo>
                  <a:pt x="740966" y="1072047"/>
                </a:lnTo>
                <a:lnTo>
                  <a:pt x="744538" y="1078005"/>
                </a:lnTo>
                <a:lnTo>
                  <a:pt x="747316" y="1084757"/>
                </a:lnTo>
                <a:lnTo>
                  <a:pt x="750094" y="1091112"/>
                </a:lnTo>
                <a:lnTo>
                  <a:pt x="753269" y="1097865"/>
                </a:lnTo>
                <a:lnTo>
                  <a:pt x="755253" y="1105014"/>
                </a:lnTo>
                <a:lnTo>
                  <a:pt x="757635" y="1112164"/>
                </a:lnTo>
                <a:lnTo>
                  <a:pt x="759222" y="1120108"/>
                </a:lnTo>
                <a:lnTo>
                  <a:pt x="760016" y="1128052"/>
                </a:lnTo>
                <a:lnTo>
                  <a:pt x="760810" y="1135599"/>
                </a:lnTo>
                <a:lnTo>
                  <a:pt x="760810" y="1143940"/>
                </a:lnTo>
                <a:lnTo>
                  <a:pt x="760413" y="1152281"/>
                </a:lnTo>
                <a:lnTo>
                  <a:pt x="760016" y="1157048"/>
                </a:lnTo>
                <a:lnTo>
                  <a:pt x="759222" y="1162211"/>
                </a:lnTo>
                <a:lnTo>
                  <a:pt x="756841" y="1171347"/>
                </a:lnTo>
                <a:lnTo>
                  <a:pt x="753666" y="1181277"/>
                </a:lnTo>
                <a:lnTo>
                  <a:pt x="749697" y="1190016"/>
                </a:lnTo>
                <a:lnTo>
                  <a:pt x="744935" y="1199151"/>
                </a:lnTo>
                <a:lnTo>
                  <a:pt x="739378" y="1207492"/>
                </a:lnTo>
                <a:lnTo>
                  <a:pt x="733028" y="1216628"/>
                </a:lnTo>
                <a:lnTo>
                  <a:pt x="726281" y="1224572"/>
                </a:lnTo>
                <a:lnTo>
                  <a:pt x="864394" y="1334200"/>
                </a:lnTo>
                <a:lnTo>
                  <a:pt x="871538" y="1340158"/>
                </a:lnTo>
                <a:lnTo>
                  <a:pt x="871935" y="1340555"/>
                </a:lnTo>
                <a:lnTo>
                  <a:pt x="872728" y="1340555"/>
                </a:lnTo>
                <a:lnTo>
                  <a:pt x="891381" y="1356046"/>
                </a:lnTo>
                <a:lnTo>
                  <a:pt x="908050" y="1369153"/>
                </a:lnTo>
                <a:lnTo>
                  <a:pt x="915194" y="1374317"/>
                </a:lnTo>
                <a:lnTo>
                  <a:pt x="921941" y="1379083"/>
                </a:lnTo>
                <a:lnTo>
                  <a:pt x="927894" y="1382658"/>
                </a:lnTo>
                <a:lnTo>
                  <a:pt x="933847" y="1386233"/>
                </a:lnTo>
                <a:lnTo>
                  <a:pt x="939006" y="1388219"/>
                </a:lnTo>
                <a:lnTo>
                  <a:pt x="944563" y="1389808"/>
                </a:lnTo>
                <a:lnTo>
                  <a:pt x="949722" y="1390205"/>
                </a:lnTo>
                <a:lnTo>
                  <a:pt x="954881" y="1390205"/>
                </a:lnTo>
                <a:lnTo>
                  <a:pt x="960041" y="1389411"/>
                </a:lnTo>
                <a:lnTo>
                  <a:pt x="965200" y="1387822"/>
                </a:lnTo>
                <a:lnTo>
                  <a:pt x="971153" y="1385041"/>
                </a:lnTo>
                <a:lnTo>
                  <a:pt x="977106" y="1381467"/>
                </a:lnTo>
                <a:lnTo>
                  <a:pt x="983456" y="1376700"/>
                </a:lnTo>
                <a:lnTo>
                  <a:pt x="990203" y="1371934"/>
                </a:lnTo>
                <a:lnTo>
                  <a:pt x="994966" y="1367962"/>
                </a:lnTo>
                <a:lnTo>
                  <a:pt x="998538" y="1364387"/>
                </a:lnTo>
                <a:lnTo>
                  <a:pt x="1002506" y="1360415"/>
                </a:lnTo>
                <a:lnTo>
                  <a:pt x="1005285" y="1356443"/>
                </a:lnTo>
                <a:lnTo>
                  <a:pt x="1008063" y="1353265"/>
                </a:lnTo>
                <a:lnTo>
                  <a:pt x="1009650" y="1349691"/>
                </a:lnTo>
                <a:lnTo>
                  <a:pt x="1010841" y="1346513"/>
                </a:lnTo>
                <a:lnTo>
                  <a:pt x="1011238" y="1343732"/>
                </a:lnTo>
                <a:lnTo>
                  <a:pt x="1011238" y="1341746"/>
                </a:lnTo>
                <a:lnTo>
                  <a:pt x="1010841" y="1339760"/>
                </a:lnTo>
                <a:lnTo>
                  <a:pt x="1009650" y="1336980"/>
                </a:lnTo>
                <a:lnTo>
                  <a:pt x="1008460" y="1334994"/>
                </a:lnTo>
                <a:lnTo>
                  <a:pt x="1007269" y="1334200"/>
                </a:lnTo>
                <a:lnTo>
                  <a:pt x="972344" y="1296466"/>
                </a:lnTo>
                <a:lnTo>
                  <a:pt x="846138" y="1173333"/>
                </a:lnTo>
                <a:lnTo>
                  <a:pt x="843756" y="1170950"/>
                </a:lnTo>
                <a:lnTo>
                  <a:pt x="841772" y="1168169"/>
                </a:lnTo>
                <a:lnTo>
                  <a:pt x="839788" y="1164992"/>
                </a:lnTo>
                <a:lnTo>
                  <a:pt x="838200" y="1162211"/>
                </a:lnTo>
                <a:lnTo>
                  <a:pt x="837010" y="1158637"/>
                </a:lnTo>
                <a:lnTo>
                  <a:pt x="836216" y="1155856"/>
                </a:lnTo>
                <a:lnTo>
                  <a:pt x="835819" y="1152281"/>
                </a:lnTo>
                <a:lnTo>
                  <a:pt x="835422" y="1149104"/>
                </a:lnTo>
                <a:lnTo>
                  <a:pt x="835819" y="1145529"/>
                </a:lnTo>
                <a:lnTo>
                  <a:pt x="836216" y="1142351"/>
                </a:lnTo>
                <a:lnTo>
                  <a:pt x="836613" y="1138777"/>
                </a:lnTo>
                <a:lnTo>
                  <a:pt x="837803" y="1135996"/>
                </a:lnTo>
                <a:lnTo>
                  <a:pt x="839391" y="1132421"/>
                </a:lnTo>
                <a:lnTo>
                  <a:pt x="840978" y="1129641"/>
                </a:lnTo>
                <a:lnTo>
                  <a:pt x="842963" y="1126861"/>
                </a:lnTo>
                <a:lnTo>
                  <a:pt x="845741" y="1124080"/>
                </a:lnTo>
                <a:lnTo>
                  <a:pt x="848122" y="1121697"/>
                </a:lnTo>
                <a:lnTo>
                  <a:pt x="850900" y="1119314"/>
                </a:lnTo>
                <a:lnTo>
                  <a:pt x="854075" y="1117725"/>
                </a:lnTo>
                <a:lnTo>
                  <a:pt x="856853" y="1116136"/>
                </a:lnTo>
                <a:lnTo>
                  <a:pt x="860028" y="1115342"/>
                </a:lnTo>
                <a:lnTo>
                  <a:pt x="863203" y="1114547"/>
                </a:lnTo>
                <a:lnTo>
                  <a:pt x="866775" y="1113753"/>
                </a:lnTo>
                <a:lnTo>
                  <a:pt x="869950" y="1113753"/>
                </a:lnTo>
                <a:lnTo>
                  <a:pt x="873522" y="1113753"/>
                </a:lnTo>
                <a:lnTo>
                  <a:pt x="876697" y="1114150"/>
                </a:lnTo>
                <a:lnTo>
                  <a:pt x="879872" y="1114944"/>
                </a:lnTo>
                <a:lnTo>
                  <a:pt x="883047" y="1116136"/>
                </a:lnTo>
                <a:lnTo>
                  <a:pt x="886222" y="1117328"/>
                </a:lnTo>
                <a:lnTo>
                  <a:pt x="889000" y="1118916"/>
                </a:lnTo>
                <a:lnTo>
                  <a:pt x="891778" y="1121300"/>
                </a:lnTo>
                <a:lnTo>
                  <a:pt x="894953" y="1123286"/>
                </a:lnTo>
                <a:lnTo>
                  <a:pt x="1063625" y="1287330"/>
                </a:lnTo>
                <a:lnTo>
                  <a:pt x="1063625" y="1286933"/>
                </a:lnTo>
                <a:lnTo>
                  <a:pt x="1071563" y="1294877"/>
                </a:lnTo>
                <a:lnTo>
                  <a:pt x="1073944" y="1298054"/>
                </a:lnTo>
                <a:lnTo>
                  <a:pt x="1092200" y="1315531"/>
                </a:lnTo>
                <a:lnTo>
                  <a:pt x="1110060" y="1332611"/>
                </a:lnTo>
                <a:lnTo>
                  <a:pt x="1117203" y="1339760"/>
                </a:lnTo>
                <a:lnTo>
                  <a:pt x="1123950" y="1345718"/>
                </a:lnTo>
                <a:lnTo>
                  <a:pt x="1130300" y="1350485"/>
                </a:lnTo>
                <a:lnTo>
                  <a:pt x="1135460" y="1354060"/>
                </a:lnTo>
                <a:lnTo>
                  <a:pt x="1141016" y="1356443"/>
                </a:lnTo>
                <a:lnTo>
                  <a:pt x="1145778" y="1358429"/>
                </a:lnTo>
                <a:lnTo>
                  <a:pt x="1150938" y="1359223"/>
                </a:lnTo>
                <a:lnTo>
                  <a:pt x="1155303" y="1358826"/>
                </a:lnTo>
                <a:lnTo>
                  <a:pt x="1160066" y="1357635"/>
                </a:lnTo>
                <a:lnTo>
                  <a:pt x="1164828" y="1354854"/>
                </a:lnTo>
                <a:lnTo>
                  <a:pt x="1169591" y="1351677"/>
                </a:lnTo>
                <a:lnTo>
                  <a:pt x="1175147" y="1347307"/>
                </a:lnTo>
                <a:lnTo>
                  <a:pt x="1181100" y="1341746"/>
                </a:lnTo>
                <a:lnTo>
                  <a:pt x="1187847" y="1335788"/>
                </a:lnTo>
                <a:lnTo>
                  <a:pt x="1193403" y="1330228"/>
                </a:lnTo>
                <a:lnTo>
                  <a:pt x="1198166" y="1324667"/>
                </a:lnTo>
                <a:lnTo>
                  <a:pt x="1201738" y="1319106"/>
                </a:lnTo>
                <a:lnTo>
                  <a:pt x="1205310" y="1313942"/>
                </a:lnTo>
                <a:lnTo>
                  <a:pt x="1207294" y="1309176"/>
                </a:lnTo>
                <a:lnTo>
                  <a:pt x="1209278" y="1304807"/>
                </a:lnTo>
                <a:lnTo>
                  <a:pt x="1210469" y="1300835"/>
                </a:lnTo>
                <a:lnTo>
                  <a:pt x="1211263" y="1297260"/>
                </a:lnTo>
                <a:lnTo>
                  <a:pt x="1211660" y="1293288"/>
                </a:lnTo>
                <a:lnTo>
                  <a:pt x="1211660" y="1290507"/>
                </a:lnTo>
                <a:lnTo>
                  <a:pt x="1211263" y="1287330"/>
                </a:lnTo>
                <a:lnTo>
                  <a:pt x="1210072" y="1284947"/>
                </a:lnTo>
                <a:lnTo>
                  <a:pt x="1208485" y="1280180"/>
                </a:lnTo>
                <a:lnTo>
                  <a:pt x="1206897" y="1277400"/>
                </a:lnTo>
                <a:lnTo>
                  <a:pt x="1161653" y="1233310"/>
                </a:lnTo>
                <a:lnTo>
                  <a:pt x="1159272" y="1230530"/>
                </a:lnTo>
                <a:lnTo>
                  <a:pt x="1156494" y="1227352"/>
                </a:lnTo>
                <a:lnTo>
                  <a:pt x="1154906" y="1224175"/>
                </a:lnTo>
                <a:lnTo>
                  <a:pt x="1153319" y="1220600"/>
                </a:lnTo>
                <a:lnTo>
                  <a:pt x="927894" y="1004920"/>
                </a:lnTo>
                <a:lnTo>
                  <a:pt x="925116" y="1002139"/>
                </a:lnTo>
                <a:lnTo>
                  <a:pt x="923131" y="999359"/>
                </a:lnTo>
                <a:lnTo>
                  <a:pt x="921544" y="996181"/>
                </a:lnTo>
                <a:lnTo>
                  <a:pt x="919560" y="993401"/>
                </a:lnTo>
                <a:lnTo>
                  <a:pt x="918369" y="989826"/>
                </a:lnTo>
                <a:lnTo>
                  <a:pt x="917575" y="986648"/>
                </a:lnTo>
                <a:lnTo>
                  <a:pt x="917178" y="983074"/>
                </a:lnTo>
                <a:lnTo>
                  <a:pt x="916781" y="979896"/>
                </a:lnTo>
                <a:lnTo>
                  <a:pt x="916781" y="976321"/>
                </a:lnTo>
                <a:lnTo>
                  <a:pt x="917178" y="973144"/>
                </a:lnTo>
                <a:lnTo>
                  <a:pt x="917972" y="969569"/>
                </a:lnTo>
                <a:lnTo>
                  <a:pt x="919163" y="966391"/>
                </a:lnTo>
                <a:lnTo>
                  <a:pt x="920750" y="962816"/>
                </a:lnTo>
                <a:lnTo>
                  <a:pt x="922338" y="960036"/>
                </a:lnTo>
                <a:lnTo>
                  <a:pt x="924322" y="956858"/>
                </a:lnTo>
                <a:lnTo>
                  <a:pt x="927100" y="954078"/>
                </a:lnTo>
                <a:lnTo>
                  <a:pt x="929481" y="952092"/>
                </a:lnTo>
                <a:lnTo>
                  <a:pt x="932260" y="949311"/>
                </a:lnTo>
                <a:lnTo>
                  <a:pt x="935435" y="947723"/>
                </a:lnTo>
                <a:lnTo>
                  <a:pt x="938213" y="946134"/>
                </a:lnTo>
                <a:lnTo>
                  <a:pt x="941785" y="944942"/>
                </a:lnTo>
                <a:lnTo>
                  <a:pt x="944960" y="944148"/>
                </a:lnTo>
                <a:lnTo>
                  <a:pt x="948531" y="943353"/>
                </a:lnTo>
                <a:lnTo>
                  <a:pt x="951706" y="942956"/>
                </a:lnTo>
                <a:lnTo>
                  <a:pt x="955278" y="942956"/>
                </a:lnTo>
                <a:lnTo>
                  <a:pt x="958453" y="943353"/>
                </a:lnTo>
                <a:lnTo>
                  <a:pt x="962025" y="944545"/>
                </a:lnTo>
                <a:lnTo>
                  <a:pt x="965200" y="945737"/>
                </a:lnTo>
                <a:lnTo>
                  <a:pt x="968772" y="946928"/>
                </a:lnTo>
                <a:lnTo>
                  <a:pt x="971550" y="948517"/>
                </a:lnTo>
                <a:lnTo>
                  <a:pt x="974725" y="950900"/>
                </a:lnTo>
                <a:lnTo>
                  <a:pt x="977503" y="953284"/>
                </a:lnTo>
                <a:lnTo>
                  <a:pt x="1214041" y="1179291"/>
                </a:lnTo>
                <a:lnTo>
                  <a:pt x="1216819" y="1182469"/>
                </a:lnTo>
                <a:lnTo>
                  <a:pt x="1235472" y="1199946"/>
                </a:lnTo>
                <a:lnTo>
                  <a:pt x="1254125" y="1217422"/>
                </a:lnTo>
                <a:lnTo>
                  <a:pt x="1262063" y="1224572"/>
                </a:lnTo>
                <a:lnTo>
                  <a:pt x="1268810" y="1230530"/>
                </a:lnTo>
                <a:lnTo>
                  <a:pt x="1275556" y="1235694"/>
                </a:lnTo>
                <a:lnTo>
                  <a:pt x="1281510" y="1239269"/>
                </a:lnTo>
                <a:lnTo>
                  <a:pt x="1287066" y="1242049"/>
                </a:lnTo>
                <a:lnTo>
                  <a:pt x="1292622" y="1244035"/>
                </a:lnTo>
                <a:lnTo>
                  <a:pt x="1297385" y="1244432"/>
                </a:lnTo>
                <a:lnTo>
                  <a:pt x="1299766" y="1244432"/>
                </a:lnTo>
                <a:lnTo>
                  <a:pt x="1302147" y="1244035"/>
                </a:lnTo>
                <a:lnTo>
                  <a:pt x="1307306" y="1242843"/>
                </a:lnTo>
                <a:lnTo>
                  <a:pt x="1312863" y="1240063"/>
                </a:lnTo>
                <a:lnTo>
                  <a:pt x="1317625" y="1236885"/>
                </a:lnTo>
                <a:lnTo>
                  <a:pt x="1323578" y="1232516"/>
                </a:lnTo>
                <a:lnTo>
                  <a:pt x="1329928" y="1226955"/>
                </a:lnTo>
                <a:lnTo>
                  <a:pt x="1336675" y="1220600"/>
                </a:lnTo>
                <a:lnTo>
                  <a:pt x="1343422" y="1213848"/>
                </a:lnTo>
                <a:lnTo>
                  <a:pt x="1348978" y="1207492"/>
                </a:lnTo>
                <a:lnTo>
                  <a:pt x="1352947" y="1201932"/>
                </a:lnTo>
                <a:lnTo>
                  <a:pt x="1356122" y="1196371"/>
                </a:lnTo>
                <a:lnTo>
                  <a:pt x="1358503" y="1191207"/>
                </a:lnTo>
                <a:lnTo>
                  <a:pt x="1360488" y="1186044"/>
                </a:lnTo>
                <a:lnTo>
                  <a:pt x="1361281" y="1182072"/>
                </a:lnTo>
                <a:lnTo>
                  <a:pt x="1361678" y="1178099"/>
                </a:lnTo>
                <a:lnTo>
                  <a:pt x="1361281" y="1174922"/>
                </a:lnTo>
                <a:lnTo>
                  <a:pt x="1360885" y="1171744"/>
                </a:lnTo>
                <a:lnTo>
                  <a:pt x="1359694" y="1168964"/>
                </a:lnTo>
                <a:lnTo>
                  <a:pt x="1359297" y="1166581"/>
                </a:lnTo>
                <a:lnTo>
                  <a:pt x="1357710" y="1164197"/>
                </a:lnTo>
                <a:lnTo>
                  <a:pt x="1356916" y="1163006"/>
                </a:lnTo>
                <a:lnTo>
                  <a:pt x="1309688" y="1118519"/>
                </a:lnTo>
                <a:lnTo>
                  <a:pt x="1307703" y="1116533"/>
                </a:lnTo>
                <a:lnTo>
                  <a:pt x="1306116" y="1114150"/>
                </a:lnTo>
                <a:lnTo>
                  <a:pt x="1302544" y="1108986"/>
                </a:lnTo>
                <a:lnTo>
                  <a:pt x="1299369" y="1105412"/>
                </a:lnTo>
                <a:lnTo>
                  <a:pt x="1279128" y="1084757"/>
                </a:lnTo>
                <a:lnTo>
                  <a:pt x="1278335" y="1084360"/>
                </a:lnTo>
                <a:lnTo>
                  <a:pt x="1048941" y="854778"/>
                </a:lnTo>
                <a:lnTo>
                  <a:pt x="1046163" y="851997"/>
                </a:lnTo>
                <a:lnTo>
                  <a:pt x="1044178" y="849217"/>
                </a:lnTo>
                <a:lnTo>
                  <a:pt x="1042591" y="846039"/>
                </a:lnTo>
                <a:lnTo>
                  <a:pt x="1041003" y="843259"/>
                </a:lnTo>
                <a:lnTo>
                  <a:pt x="1039813" y="839684"/>
                </a:lnTo>
                <a:lnTo>
                  <a:pt x="1039019" y="836506"/>
                </a:lnTo>
                <a:lnTo>
                  <a:pt x="1038622" y="832931"/>
                </a:lnTo>
                <a:lnTo>
                  <a:pt x="1038622" y="829754"/>
                </a:lnTo>
                <a:lnTo>
                  <a:pt x="1038622" y="826179"/>
                </a:lnTo>
                <a:lnTo>
                  <a:pt x="1039019" y="823001"/>
                </a:lnTo>
                <a:lnTo>
                  <a:pt x="1039813" y="819427"/>
                </a:lnTo>
                <a:lnTo>
                  <a:pt x="1041003" y="816249"/>
                </a:lnTo>
                <a:lnTo>
                  <a:pt x="1042591" y="813071"/>
                </a:lnTo>
                <a:lnTo>
                  <a:pt x="1044178" y="810291"/>
                </a:lnTo>
                <a:lnTo>
                  <a:pt x="1046163" y="807113"/>
                </a:lnTo>
                <a:lnTo>
                  <a:pt x="1048941" y="804730"/>
                </a:lnTo>
                <a:lnTo>
                  <a:pt x="1051719" y="802347"/>
                </a:lnTo>
                <a:lnTo>
                  <a:pt x="1054100" y="799964"/>
                </a:lnTo>
                <a:lnTo>
                  <a:pt x="1057672" y="798375"/>
                </a:lnTo>
                <a:lnTo>
                  <a:pt x="1060450" y="796786"/>
                </a:lnTo>
                <a:lnTo>
                  <a:pt x="1064022" y="795595"/>
                </a:lnTo>
                <a:lnTo>
                  <a:pt x="1067197" y="794800"/>
                </a:lnTo>
                <a:lnTo>
                  <a:pt x="1070769" y="794006"/>
                </a:lnTo>
                <a:lnTo>
                  <a:pt x="1073944" y="794006"/>
                </a:lnTo>
                <a:lnTo>
                  <a:pt x="1077516" y="794006"/>
                </a:lnTo>
                <a:lnTo>
                  <a:pt x="1080691" y="794800"/>
                </a:lnTo>
                <a:lnTo>
                  <a:pt x="1084263" y="795595"/>
                </a:lnTo>
                <a:lnTo>
                  <a:pt x="1087041" y="796786"/>
                </a:lnTo>
                <a:lnTo>
                  <a:pt x="1090613" y="798375"/>
                </a:lnTo>
                <a:lnTo>
                  <a:pt x="1093391" y="799964"/>
                </a:lnTo>
                <a:lnTo>
                  <a:pt x="1096566" y="802347"/>
                </a:lnTo>
                <a:lnTo>
                  <a:pt x="1098947" y="804730"/>
                </a:lnTo>
                <a:lnTo>
                  <a:pt x="1328738" y="1034313"/>
                </a:lnTo>
                <a:lnTo>
                  <a:pt x="1331119" y="1037093"/>
                </a:lnTo>
                <a:lnTo>
                  <a:pt x="1349375" y="1055364"/>
                </a:lnTo>
                <a:lnTo>
                  <a:pt x="1364456" y="1070061"/>
                </a:lnTo>
                <a:lnTo>
                  <a:pt x="1371600" y="1076813"/>
                </a:lnTo>
                <a:lnTo>
                  <a:pt x="1378347" y="1083168"/>
                </a:lnTo>
                <a:lnTo>
                  <a:pt x="1385094" y="1088729"/>
                </a:lnTo>
                <a:lnTo>
                  <a:pt x="1391444" y="1093496"/>
                </a:lnTo>
                <a:lnTo>
                  <a:pt x="1397397" y="1096673"/>
                </a:lnTo>
                <a:lnTo>
                  <a:pt x="1400175" y="1097865"/>
                </a:lnTo>
                <a:lnTo>
                  <a:pt x="1402953" y="1098659"/>
                </a:lnTo>
                <a:lnTo>
                  <a:pt x="1404541" y="1099056"/>
                </a:lnTo>
                <a:lnTo>
                  <a:pt x="1407716" y="1099851"/>
                </a:lnTo>
                <a:lnTo>
                  <a:pt x="1410891" y="1099056"/>
                </a:lnTo>
                <a:lnTo>
                  <a:pt x="1415653" y="1098262"/>
                </a:lnTo>
                <a:lnTo>
                  <a:pt x="1421210" y="1095879"/>
                </a:lnTo>
                <a:lnTo>
                  <a:pt x="1424385" y="1093893"/>
                </a:lnTo>
                <a:lnTo>
                  <a:pt x="1427956" y="1091112"/>
                </a:lnTo>
                <a:lnTo>
                  <a:pt x="1431528" y="1088729"/>
                </a:lnTo>
                <a:lnTo>
                  <a:pt x="1435894" y="1084757"/>
                </a:lnTo>
                <a:lnTo>
                  <a:pt x="1440260" y="1081182"/>
                </a:lnTo>
                <a:lnTo>
                  <a:pt x="1445419" y="1076019"/>
                </a:lnTo>
                <a:lnTo>
                  <a:pt x="1452166" y="1068869"/>
                </a:lnTo>
                <a:lnTo>
                  <a:pt x="1457325" y="1062514"/>
                </a:lnTo>
                <a:lnTo>
                  <a:pt x="1461294" y="1056159"/>
                </a:lnTo>
                <a:lnTo>
                  <a:pt x="1464866" y="1050201"/>
                </a:lnTo>
                <a:lnTo>
                  <a:pt x="1466850" y="1044640"/>
                </a:lnTo>
                <a:lnTo>
                  <a:pt x="1468835" y="1039873"/>
                </a:lnTo>
                <a:lnTo>
                  <a:pt x="1469628" y="1035504"/>
                </a:lnTo>
                <a:lnTo>
                  <a:pt x="1470025" y="1031135"/>
                </a:lnTo>
                <a:lnTo>
                  <a:pt x="1469628" y="1027560"/>
                </a:lnTo>
                <a:lnTo>
                  <a:pt x="1469231" y="1024383"/>
                </a:lnTo>
                <a:lnTo>
                  <a:pt x="1468041" y="1021602"/>
                </a:lnTo>
                <a:lnTo>
                  <a:pt x="1467247" y="1019616"/>
                </a:lnTo>
                <a:lnTo>
                  <a:pt x="1465660" y="1016041"/>
                </a:lnTo>
                <a:lnTo>
                  <a:pt x="1464866" y="1015247"/>
                </a:lnTo>
                <a:lnTo>
                  <a:pt x="1419225" y="969966"/>
                </a:lnTo>
                <a:lnTo>
                  <a:pt x="1416844" y="967583"/>
                </a:lnTo>
                <a:lnTo>
                  <a:pt x="1414860" y="964802"/>
                </a:lnTo>
                <a:lnTo>
                  <a:pt x="1412478" y="961625"/>
                </a:lnTo>
                <a:lnTo>
                  <a:pt x="1411288" y="958447"/>
                </a:lnTo>
                <a:lnTo>
                  <a:pt x="1410097" y="955270"/>
                </a:lnTo>
                <a:lnTo>
                  <a:pt x="1409303" y="952092"/>
                </a:lnTo>
                <a:lnTo>
                  <a:pt x="1408906" y="948517"/>
                </a:lnTo>
                <a:lnTo>
                  <a:pt x="1408510" y="945339"/>
                </a:lnTo>
                <a:lnTo>
                  <a:pt x="1408906" y="941765"/>
                </a:lnTo>
                <a:lnTo>
                  <a:pt x="1409303" y="938587"/>
                </a:lnTo>
                <a:lnTo>
                  <a:pt x="1410097" y="935012"/>
                </a:lnTo>
                <a:lnTo>
                  <a:pt x="1410891" y="931835"/>
                </a:lnTo>
                <a:lnTo>
                  <a:pt x="1412478" y="928657"/>
                </a:lnTo>
                <a:lnTo>
                  <a:pt x="1414463" y="925479"/>
                </a:lnTo>
                <a:lnTo>
                  <a:pt x="1416447" y="922302"/>
                </a:lnTo>
                <a:lnTo>
                  <a:pt x="1418828" y="919919"/>
                </a:lnTo>
                <a:lnTo>
                  <a:pt x="1421606" y="917535"/>
                </a:lnTo>
                <a:lnTo>
                  <a:pt x="1424385" y="915152"/>
                </a:lnTo>
                <a:lnTo>
                  <a:pt x="1427163" y="913563"/>
                </a:lnTo>
                <a:lnTo>
                  <a:pt x="1430338" y="911975"/>
                </a:lnTo>
                <a:lnTo>
                  <a:pt x="1433513" y="910783"/>
                </a:lnTo>
                <a:lnTo>
                  <a:pt x="1437085" y="909989"/>
                </a:lnTo>
                <a:lnTo>
                  <a:pt x="1440260" y="909194"/>
                </a:lnTo>
                <a:lnTo>
                  <a:pt x="1443831" y="909194"/>
                </a:lnTo>
                <a:lnTo>
                  <a:pt x="1447006" y="909194"/>
                </a:lnTo>
                <a:lnTo>
                  <a:pt x="1450578" y="909989"/>
                </a:lnTo>
                <a:lnTo>
                  <a:pt x="1453753" y="910783"/>
                </a:lnTo>
                <a:lnTo>
                  <a:pt x="1457325" y="911975"/>
                </a:lnTo>
                <a:lnTo>
                  <a:pt x="1460103" y="913166"/>
                </a:lnTo>
                <a:lnTo>
                  <a:pt x="1463278" y="914755"/>
                </a:lnTo>
                <a:lnTo>
                  <a:pt x="1466056" y="917138"/>
                </a:lnTo>
                <a:lnTo>
                  <a:pt x="1469231" y="919521"/>
                </a:lnTo>
                <a:lnTo>
                  <a:pt x="1516460" y="966391"/>
                </a:lnTo>
                <a:lnTo>
                  <a:pt x="1520825" y="971952"/>
                </a:lnTo>
                <a:lnTo>
                  <a:pt x="1525191" y="978307"/>
                </a:lnTo>
                <a:lnTo>
                  <a:pt x="1528763" y="985060"/>
                </a:lnTo>
                <a:lnTo>
                  <a:pt x="1532731" y="993004"/>
                </a:lnTo>
                <a:lnTo>
                  <a:pt x="1535510" y="1001345"/>
                </a:lnTo>
                <a:lnTo>
                  <a:pt x="1538288" y="1010481"/>
                </a:lnTo>
                <a:lnTo>
                  <a:pt x="1539875" y="1020411"/>
                </a:lnTo>
                <a:lnTo>
                  <a:pt x="1540272" y="1025574"/>
                </a:lnTo>
                <a:lnTo>
                  <a:pt x="1540272" y="1030738"/>
                </a:lnTo>
                <a:lnTo>
                  <a:pt x="1540272" y="1035901"/>
                </a:lnTo>
                <a:lnTo>
                  <a:pt x="1539875" y="1041462"/>
                </a:lnTo>
                <a:lnTo>
                  <a:pt x="1539478" y="1047023"/>
                </a:lnTo>
                <a:lnTo>
                  <a:pt x="1538685" y="1052981"/>
                </a:lnTo>
                <a:lnTo>
                  <a:pt x="1537494" y="1058145"/>
                </a:lnTo>
                <a:lnTo>
                  <a:pt x="1535510" y="1064103"/>
                </a:lnTo>
                <a:lnTo>
                  <a:pt x="1533525" y="1070061"/>
                </a:lnTo>
                <a:lnTo>
                  <a:pt x="1531144" y="1076416"/>
                </a:lnTo>
                <a:lnTo>
                  <a:pt x="1527969" y="1082374"/>
                </a:lnTo>
                <a:lnTo>
                  <a:pt x="1525191" y="1088729"/>
                </a:lnTo>
                <a:lnTo>
                  <a:pt x="1521222" y="1094687"/>
                </a:lnTo>
                <a:lnTo>
                  <a:pt x="1517253" y="1101042"/>
                </a:lnTo>
                <a:lnTo>
                  <a:pt x="1512491" y="1107398"/>
                </a:lnTo>
                <a:lnTo>
                  <a:pt x="1507331" y="1113753"/>
                </a:lnTo>
                <a:lnTo>
                  <a:pt x="1501775" y="1120108"/>
                </a:lnTo>
                <a:lnTo>
                  <a:pt x="1495822" y="1126066"/>
                </a:lnTo>
                <a:lnTo>
                  <a:pt x="1485900" y="1135599"/>
                </a:lnTo>
                <a:lnTo>
                  <a:pt x="1479550" y="1141160"/>
                </a:lnTo>
                <a:lnTo>
                  <a:pt x="1472010" y="1147118"/>
                </a:lnTo>
                <a:lnTo>
                  <a:pt x="1463675" y="1152679"/>
                </a:lnTo>
                <a:lnTo>
                  <a:pt x="1453753" y="1158239"/>
                </a:lnTo>
                <a:lnTo>
                  <a:pt x="1448991" y="1161020"/>
                </a:lnTo>
                <a:lnTo>
                  <a:pt x="1443435" y="1163403"/>
                </a:lnTo>
                <a:lnTo>
                  <a:pt x="1437878" y="1165389"/>
                </a:lnTo>
                <a:lnTo>
                  <a:pt x="1432322" y="1166978"/>
                </a:lnTo>
                <a:lnTo>
                  <a:pt x="1432719" y="1172539"/>
                </a:lnTo>
                <a:lnTo>
                  <a:pt x="1432719" y="1178497"/>
                </a:lnTo>
                <a:lnTo>
                  <a:pt x="1432719" y="1184852"/>
                </a:lnTo>
                <a:lnTo>
                  <a:pt x="1432322" y="1190810"/>
                </a:lnTo>
                <a:lnTo>
                  <a:pt x="1431131" y="1197165"/>
                </a:lnTo>
                <a:lnTo>
                  <a:pt x="1429941" y="1203520"/>
                </a:lnTo>
                <a:lnTo>
                  <a:pt x="1427956" y="1210273"/>
                </a:lnTo>
                <a:lnTo>
                  <a:pt x="1425575" y="1217025"/>
                </a:lnTo>
                <a:lnTo>
                  <a:pt x="1422797" y="1223778"/>
                </a:lnTo>
                <a:lnTo>
                  <a:pt x="1419225" y="1230530"/>
                </a:lnTo>
                <a:lnTo>
                  <a:pt x="1415653" y="1237283"/>
                </a:lnTo>
                <a:lnTo>
                  <a:pt x="1410891" y="1244432"/>
                </a:lnTo>
                <a:lnTo>
                  <a:pt x="1405731" y="1251185"/>
                </a:lnTo>
                <a:lnTo>
                  <a:pt x="1399778" y="1258334"/>
                </a:lnTo>
                <a:lnTo>
                  <a:pt x="1393428" y="1265484"/>
                </a:lnTo>
                <a:lnTo>
                  <a:pt x="1386285" y="1272633"/>
                </a:lnTo>
                <a:lnTo>
                  <a:pt x="1379935" y="1278194"/>
                </a:lnTo>
                <a:lnTo>
                  <a:pt x="1374378" y="1283755"/>
                </a:lnTo>
                <a:lnTo>
                  <a:pt x="1368028" y="1288124"/>
                </a:lnTo>
                <a:lnTo>
                  <a:pt x="1362075" y="1292891"/>
                </a:lnTo>
                <a:lnTo>
                  <a:pt x="1356519" y="1296863"/>
                </a:lnTo>
                <a:lnTo>
                  <a:pt x="1350566" y="1300040"/>
                </a:lnTo>
                <a:lnTo>
                  <a:pt x="1345010" y="1303615"/>
                </a:lnTo>
                <a:lnTo>
                  <a:pt x="1339453" y="1305998"/>
                </a:lnTo>
                <a:lnTo>
                  <a:pt x="1334294" y="1308382"/>
                </a:lnTo>
                <a:lnTo>
                  <a:pt x="1328738" y="1310765"/>
                </a:lnTo>
                <a:lnTo>
                  <a:pt x="1323181" y="1312354"/>
                </a:lnTo>
                <a:lnTo>
                  <a:pt x="1318022" y="1313545"/>
                </a:lnTo>
                <a:lnTo>
                  <a:pt x="1312863" y="1314737"/>
                </a:lnTo>
                <a:lnTo>
                  <a:pt x="1307703" y="1315134"/>
                </a:lnTo>
                <a:lnTo>
                  <a:pt x="1302544" y="1315531"/>
                </a:lnTo>
                <a:lnTo>
                  <a:pt x="1297781" y="1315928"/>
                </a:lnTo>
                <a:lnTo>
                  <a:pt x="1293019" y="1315531"/>
                </a:lnTo>
                <a:lnTo>
                  <a:pt x="1288256" y="1315134"/>
                </a:lnTo>
                <a:lnTo>
                  <a:pt x="1279128" y="1313545"/>
                </a:lnTo>
                <a:lnTo>
                  <a:pt x="1276747" y="1322284"/>
                </a:lnTo>
                <a:lnTo>
                  <a:pt x="1273969" y="1331022"/>
                </a:lnTo>
                <a:lnTo>
                  <a:pt x="1270000" y="1339760"/>
                </a:lnTo>
                <a:lnTo>
                  <a:pt x="1265635" y="1348499"/>
                </a:lnTo>
                <a:lnTo>
                  <a:pt x="1260078" y="1358032"/>
                </a:lnTo>
                <a:lnTo>
                  <a:pt x="1253331" y="1366770"/>
                </a:lnTo>
                <a:lnTo>
                  <a:pt x="1245394" y="1375906"/>
                </a:lnTo>
                <a:lnTo>
                  <a:pt x="1236266" y="1385439"/>
                </a:lnTo>
                <a:lnTo>
                  <a:pt x="1230313" y="1391397"/>
                </a:lnTo>
                <a:lnTo>
                  <a:pt x="1224756" y="1396163"/>
                </a:lnTo>
                <a:lnTo>
                  <a:pt x="1219200" y="1401327"/>
                </a:lnTo>
                <a:lnTo>
                  <a:pt x="1213247" y="1405696"/>
                </a:lnTo>
                <a:lnTo>
                  <a:pt x="1207691" y="1409271"/>
                </a:lnTo>
                <a:lnTo>
                  <a:pt x="1202135" y="1413243"/>
                </a:lnTo>
                <a:lnTo>
                  <a:pt x="1196578" y="1416023"/>
                </a:lnTo>
                <a:lnTo>
                  <a:pt x="1191419" y="1419201"/>
                </a:lnTo>
                <a:lnTo>
                  <a:pt x="1185863" y="1421584"/>
                </a:lnTo>
                <a:lnTo>
                  <a:pt x="1180703" y="1423173"/>
                </a:lnTo>
                <a:lnTo>
                  <a:pt x="1175544" y="1425159"/>
                </a:lnTo>
                <a:lnTo>
                  <a:pt x="1170781" y="1426748"/>
                </a:lnTo>
                <a:lnTo>
                  <a:pt x="1165622" y="1427542"/>
                </a:lnTo>
                <a:lnTo>
                  <a:pt x="1160463" y="1428336"/>
                </a:lnTo>
                <a:lnTo>
                  <a:pt x="1155700" y="1428734"/>
                </a:lnTo>
                <a:lnTo>
                  <a:pt x="1150938" y="1428734"/>
                </a:lnTo>
                <a:lnTo>
                  <a:pt x="1144588" y="1428734"/>
                </a:lnTo>
                <a:lnTo>
                  <a:pt x="1137841" y="1427939"/>
                </a:lnTo>
                <a:lnTo>
                  <a:pt x="1131491" y="1426748"/>
                </a:lnTo>
                <a:lnTo>
                  <a:pt x="1125538" y="1425159"/>
                </a:lnTo>
                <a:lnTo>
                  <a:pt x="1119188" y="1422776"/>
                </a:lnTo>
                <a:lnTo>
                  <a:pt x="1113235" y="1420392"/>
                </a:lnTo>
                <a:lnTo>
                  <a:pt x="1107281" y="1417215"/>
                </a:lnTo>
                <a:lnTo>
                  <a:pt x="1101725" y="1414037"/>
                </a:lnTo>
                <a:lnTo>
                  <a:pt x="1096566" y="1410462"/>
                </a:lnTo>
                <a:lnTo>
                  <a:pt x="1090613" y="1406888"/>
                </a:lnTo>
                <a:lnTo>
                  <a:pt x="1079897" y="1398943"/>
                </a:lnTo>
                <a:lnTo>
                  <a:pt x="1069975" y="1390205"/>
                </a:lnTo>
                <a:lnTo>
                  <a:pt x="1059656" y="1381069"/>
                </a:lnTo>
                <a:lnTo>
                  <a:pt x="1056878" y="1385836"/>
                </a:lnTo>
                <a:lnTo>
                  <a:pt x="1053703" y="1390205"/>
                </a:lnTo>
                <a:lnTo>
                  <a:pt x="1050131" y="1394971"/>
                </a:lnTo>
                <a:lnTo>
                  <a:pt x="1046163" y="1399738"/>
                </a:lnTo>
                <a:lnTo>
                  <a:pt x="1042194" y="1404107"/>
                </a:lnTo>
                <a:lnTo>
                  <a:pt x="1037431" y="1408874"/>
                </a:lnTo>
                <a:lnTo>
                  <a:pt x="1032669" y="1413640"/>
                </a:lnTo>
                <a:lnTo>
                  <a:pt x="1027113" y="1417612"/>
                </a:lnTo>
                <a:lnTo>
                  <a:pt x="1016794" y="1425953"/>
                </a:lnTo>
                <a:lnTo>
                  <a:pt x="1006475" y="1432706"/>
                </a:lnTo>
                <a:lnTo>
                  <a:pt x="996553" y="1437869"/>
                </a:lnTo>
                <a:lnTo>
                  <a:pt x="986631" y="1442238"/>
                </a:lnTo>
                <a:lnTo>
                  <a:pt x="977503" y="1445813"/>
                </a:lnTo>
                <a:lnTo>
                  <a:pt x="968772" y="1447799"/>
                </a:lnTo>
                <a:lnTo>
                  <a:pt x="959644" y="1448991"/>
                </a:lnTo>
                <a:lnTo>
                  <a:pt x="950913" y="1449388"/>
                </a:lnTo>
                <a:lnTo>
                  <a:pt x="944166" y="1449388"/>
                </a:lnTo>
                <a:lnTo>
                  <a:pt x="937419" y="1448594"/>
                </a:lnTo>
                <a:lnTo>
                  <a:pt x="930672" y="1447402"/>
                </a:lnTo>
                <a:lnTo>
                  <a:pt x="923925" y="1445416"/>
                </a:lnTo>
                <a:lnTo>
                  <a:pt x="917575" y="1443033"/>
                </a:lnTo>
                <a:lnTo>
                  <a:pt x="911225" y="1440650"/>
                </a:lnTo>
                <a:lnTo>
                  <a:pt x="905272" y="1437472"/>
                </a:lnTo>
                <a:lnTo>
                  <a:pt x="898922" y="1434294"/>
                </a:lnTo>
                <a:lnTo>
                  <a:pt x="893366" y="1430720"/>
                </a:lnTo>
                <a:lnTo>
                  <a:pt x="887810" y="1427145"/>
                </a:lnTo>
                <a:lnTo>
                  <a:pt x="876300" y="1419201"/>
                </a:lnTo>
                <a:lnTo>
                  <a:pt x="865188" y="1410462"/>
                </a:lnTo>
                <a:lnTo>
                  <a:pt x="854472" y="1402121"/>
                </a:lnTo>
                <a:lnTo>
                  <a:pt x="837803" y="1388616"/>
                </a:lnTo>
                <a:lnTo>
                  <a:pt x="835422" y="1386630"/>
                </a:lnTo>
                <a:lnTo>
                  <a:pt x="681435" y="1264689"/>
                </a:lnTo>
                <a:lnTo>
                  <a:pt x="673497" y="1270647"/>
                </a:lnTo>
                <a:lnTo>
                  <a:pt x="665560" y="1275414"/>
                </a:lnTo>
                <a:lnTo>
                  <a:pt x="649685" y="1285741"/>
                </a:lnTo>
                <a:lnTo>
                  <a:pt x="633016" y="1294480"/>
                </a:lnTo>
                <a:lnTo>
                  <a:pt x="617538" y="1302026"/>
                </a:lnTo>
                <a:lnTo>
                  <a:pt x="602456" y="1308382"/>
                </a:lnTo>
                <a:lnTo>
                  <a:pt x="588963" y="1313148"/>
                </a:lnTo>
                <a:lnTo>
                  <a:pt x="576660" y="1317120"/>
                </a:lnTo>
                <a:lnTo>
                  <a:pt x="571103" y="1318312"/>
                </a:lnTo>
                <a:lnTo>
                  <a:pt x="565944" y="1319106"/>
                </a:lnTo>
                <a:lnTo>
                  <a:pt x="561975" y="1319503"/>
                </a:lnTo>
                <a:lnTo>
                  <a:pt x="557610" y="1319503"/>
                </a:lnTo>
                <a:lnTo>
                  <a:pt x="553641" y="1319106"/>
                </a:lnTo>
                <a:lnTo>
                  <a:pt x="550069" y="1318312"/>
                </a:lnTo>
                <a:lnTo>
                  <a:pt x="546497" y="1317517"/>
                </a:lnTo>
                <a:lnTo>
                  <a:pt x="543719" y="1315531"/>
                </a:lnTo>
                <a:lnTo>
                  <a:pt x="540941" y="1313942"/>
                </a:lnTo>
                <a:lnTo>
                  <a:pt x="538163" y="1312354"/>
                </a:lnTo>
                <a:lnTo>
                  <a:pt x="535781" y="1309970"/>
                </a:lnTo>
                <a:lnTo>
                  <a:pt x="533003" y="1307587"/>
                </a:lnTo>
                <a:lnTo>
                  <a:pt x="529431" y="1302026"/>
                </a:lnTo>
                <a:lnTo>
                  <a:pt x="525860" y="1296466"/>
                </a:lnTo>
                <a:lnTo>
                  <a:pt x="523478" y="1290507"/>
                </a:lnTo>
                <a:lnTo>
                  <a:pt x="521891" y="1284152"/>
                </a:lnTo>
                <a:lnTo>
                  <a:pt x="519906" y="1278194"/>
                </a:lnTo>
                <a:lnTo>
                  <a:pt x="518716" y="1272236"/>
                </a:lnTo>
                <a:lnTo>
                  <a:pt x="518319" y="1267073"/>
                </a:lnTo>
                <a:lnTo>
                  <a:pt x="517525" y="1259526"/>
                </a:lnTo>
                <a:lnTo>
                  <a:pt x="517525" y="1256745"/>
                </a:lnTo>
                <a:lnTo>
                  <a:pt x="517525" y="1255554"/>
                </a:lnTo>
                <a:lnTo>
                  <a:pt x="516731" y="1252376"/>
                </a:lnTo>
                <a:lnTo>
                  <a:pt x="515541" y="1248007"/>
                </a:lnTo>
                <a:lnTo>
                  <a:pt x="514350" y="1245624"/>
                </a:lnTo>
                <a:lnTo>
                  <a:pt x="512366" y="1243638"/>
                </a:lnTo>
                <a:lnTo>
                  <a:pt x="509985" y="1240857"/>
                </a:lnTo>
                <a:lnTo>
                  <a:pt x="507603" y="1239269"/>
                </a:lnTo>
                <a:lnTo>
                  <a:pt x="504031" y="1237283"/>
                </a:lnTo>
                <a:lnTo>
                  <a:pt x="499666" y="1236091"/>
                </a:lnTo>
                <a:lnTo>
                  <a:pt x="495300" y="1235296"/>
                </a:lnTo>
                <a:lnTo>
                  <a:pt x="489744" y="1234502"/>
                </a:lnTo>
                <a:lnTo>
                  <a:pt x="483394" y="1234502"/>
                </a:lnTo>
                <a:lnTo>
                  <a:pt x="475853" y="1235694"/>
                </a:lnTo>
                <a:lnTo>
                  <a:pt x="471884" y="1236091"/>
                </a:lnTo>
                <a:lnTo>
                  <a:pt x="467915" y="1235694"/>
                </a:lnTo>
                <a:lnTo>
                  <a:pt x="463947" y="1234105"/>
                </a:lnTo>
                <a:lnTo>
                  <a:pt x="459978" y="1232119"/>
                </a:lnTo>
                <a:lnTo>
                  <a:pt x="455612" y="1229736"/>
                </a:lnTo>
                <a:lnTo>
                  <a:pt x="451247" y="1226558"/>
                </a:lnTo>
                <a:lnTo>
                  <a:pt x="447278" y="1222983"/>
                </a:lnTo>
                <a:lnTo>
                  <a:pt x="442912" y="1219011"/>
                </a:lnTo>
                <a:lnTo>
                  <a:pt x="439340" y="1214245"/>
                </a:lnTo>
                <a:lnTo>
                  <a:pt x="434975" y="1209876"/>
                </a:lnTo>
                <a:lnTo>
                  <a:pt x="427037" y="1199151"/>
                </a:lnTo>
                <a:lnTo>
                  <a:pt x="419100" y="1187235"/>
                </a:lnTo>
                <a:lnTo>
                  <a:pt x="411559" y="1175716"/>
                </a:lnTo>
                <a:lnTo>
                  <a:pt x="404415" y="1163800"/>
                </a:lnTo>
                <a:lnTo>
                  <a:pt x="398065" y="1151884"/>
                </a:lnTo>
                <a:lnTo>
                  <a:pt x="388144" y="1130833"/>
                </a:lnTo>
                <a:lnTo>
                  <a:pt x="381000" y="1116136"/>
                </a:lnTo>
                <a:lnTo>
                  <a:pt x="379015" y="1110575"/>
                </a:lnTo>
                <a:lnTo>
                  <a:pt x="379015" y="1108589"/>
                </a:lnTo>
                <a:lnTo>
                  <a:pt x="379015" y="1102631"/>
                </a:lnTo>
                <a:lnTo>
                  <a:pt x="379015" y="1099056"/>
                </a:lnTo>
                <a:lnTo>
                  <a:pt x="378619" y="1094687"/>
                </a:lnTo>
                <a:lnTo>
                  <a:pt x="377428" y="1089921"/>
                </a:lnTo>
                <a:lnTo>
                  <a:pt x="375840" y="1085154"/>
                </a:lnTo>
                <a:lnTo>
                  <a:pt x="374253" y="1080388"/>
                </a:lnTo>
                <a:lnTo>
                  <a:pt x="371872" y="1075622"/>
                </a:lnTo>
                <a:lnTo>
                  <a:pt x="368300" y="1070855"/>
                </a:lnTo>
                <a:lnTo>
                  <a:pt x="363934" y="1066883"/>
                </a:lnTo>
                <a:lnTo>
                  <a:pt x="361553" y="1064500"/>
                </a:lnTo>
                <a:lnTo>
                  <a:pt x="359172" y="1062514"/>
                </a:lnTo>
                <a:lnTo>
                  <a:pt x="355997" y="1060925"/>
                </a:lnTo>
                <a:lnTo>
                  <a:pt x="352822" y="1059336"/>
                </a:lnTo>
                <a:lnTo>
                  <a:pt x="349250" y="1057747"/>
                </a:lnTo>
                <a:lnTo>
                  <a:pt x="345678" y="1056556"/>
                </a:lnTo>
                <a:lnTo>
                  <a:pt x="341312" y="1055761"/>
                </a:lnTo>
                <a:lnTo>
                  <a:pt x="336947" y="1054967"/>
                </a:lnTo>
                <a:lnTo>
                  <a:pt x="332581" y="1054173"/>
                </a:lnTo>
                <a:lnTo>
                  <a:pt x="328215" y="1052981"/>
                </a:lnTo>
                <a:lnTo>
                  <a:pt x="323453" y="1050598"/>
                </a:lnTo>
                <a:lnTo>
                  <a:pt x="319484" y="1048612"/>
                </a:lnTo>
                <a:lnTo>
                  <a:pt x="315119" y="1046229"/>
                </a:lnTo>
                <a:lnTo>
                  <a:pt x="311150" y="1043051"/>
                </a:lnTo>
                <a:lnTo>
                  <a:pt x="307181" y="1039476"/>
                </a:lnTo>
                <a:lnTo>
                  <a:pt x="303212" y="1035504"/>
                </a:lnTo>
                <a:lnTo>
                  <a:pt x="299640" y="1031532"/>
                </a:lnTo>
                <a:lnTo>
                  <a:pt x="295672" y="1027163"/>
                </a:lnTo>
                <a:lnTo>
                  <a:pt x="288528" y="1017233"/>
                </a:lnTo>
                <a:lnTo>
                  <a:pt x="281781" y="1006906"/>
                </a:lnTo>
                <a:lnTo>
                  <a:pt x="275431" y="994990"/>
                </a:lnTo>
                <a:lnTo>
                  <a:pt x="269081" y="982676"/>
                </a:lnTo>
                <a:lnTo>
                  <a:pt x="263922" y="969569"/>
                </a:lnTo>
                <a:lnTo>
                  <a:pt x="258762" y="956064"/>
                </a:lnTo>
                <a:lnTo>
                  <a:pt x="254000" y="942559"/>
                </a:lnTo>
                <a:lnTo>
                  <a:pt x="250031" y="928657"/>
                </a:lnTo>
                <a:lnTo>
                  <a:pt x="246062" y="914755"/>
                </a:lnTo>
                <a:lnTo>
                  <a:pt x="242887" y="901250"/>
                </a:lnTo>
                <a:lnTo>
                  <a:pt x="239712" y="888142"/>
                </a:lnTo>
                <a:lnTo>
                  <a:pt x="239315" y="884568"/>
                </a:lnTo>
                <a:lnTo>
                  <a:pt x="238919" y="880993"/>
                </a:lnTo>
                <a:lnTo>
                  <a:pt x="239315" y="877418"/>
                </a:lnTo>
                <a:lnTo>
                  <a:pt x="239712" y="873843"/>
                </a:lnTo>
                <a:lnTo>
                  <a:pt x="240109" y="870268"/>
                </a:lnTo>
                <a:lnTo>
                  <a:pt x="240903" y="866296"/>
                </a:lnTo>
                <a:lnTo>
                  <a:pt x="244078" y="859147"/>
                </a:lnTo>
                <a:lnTo>
                  <a:pt x="247253" y="851600"/>
                </a:lnTo>
                <a:lnTo>
                  <a:pt x="252015" y="844053"/>
                </a:lnTo>
                <a:lnTo>
                  <a:pt x="257572" y="836506"/>
                </a:lnTo>
                <a:lnTo>
                  <a:pt x="263525" y="828959"/>
                </a:lnTo>
                <a:lnTo>
                  <a:pt x="270272" y="821015"/>
                </a:lnTo>
                <a:lnTo>
                  <a:pt x="277415" y="813469"/>
                </a:lnTo>
                <a:lnTo>
                  <a:pt x="284956" y="806319"/>
                </a:lnTo>
                <a:lnTo>
                  <a:pt x="292894" y="799169"/>
                </a:lnTo>
                <a:lnTo>
                  <a:pt x="301228" y="792020"/>
                </a:lnTo>
                <a:lnTo>
                  <a:pt x="309562" y="784870"/>
                </a:lnTo>
                <a:lnTo>
                  <a:pt x="327422" y="771762"/>
                </a:lnTo>
                <a:lnTo>
                  <a:pt x="271065" y="641480"/>
                </a:lnTo>
                <a:lnTo>
                  <a:pt x="259953" y="660546"/>
                </a:lnTo>
                <a:lnTo>
                  <a:pt x="252015" y="674448"/>
                </a:lnTo>
                <a:lnTo>
                  <a:pt x="245665" y="687159"/>
                </a:lnTo>
                <a:lnTo>
                  <a:pt x="243681" y="690733"/>
                </a:lnTo>
                <a:lnTo>
                  <a:pt x="240903" y="694308"/>
                </a:lnTo>
                <a:lnTo>
                  <a:pt x="238125" y="697486"/>
                </a:lnTo>
                <a:lnTo>
                  <a:pt x="234950" y="700266"/>
                </a:lnTo>
                <a:lnTo>
                  <a:pt x="231378" y="702649"/>
                </a:lnTo>
                <a:lnTo>
                  <a:pt x="227409" y="704635"/>
                </a:lnTo>
                <a:lnTo>
                  <a:pt x="223837" y="705827"/>
                </a:lnTo>
                <a:lnTo>
                  <a:pt x="219472" y="707019"/>
                </a:lnTo>
                <a:lnTo>
                  <a:pt x="213519" y="707416"/>
                </a:lnTo>
                <a:lnTo>
                  <a:pt x="209947" y="707416"/>
                </a:lnTo>
                <a:lnTo>
                  <a:pt x="206375" y="707019"/>
                </a:lnTo>
                <a:lnTo>
                  <a:pt x="203200" y="705827"/>
                </a:lnTo>
                <a:lnTo>
                  <a:pt x="199628" y="704635"/>
                </a:lnTo>
                <a:lnTo>
                  <a:pt x="196850" y="703047"/>
                </a:lnTo>
                <a:lnTo>
                  <a:pt x="193675" y="701458"/>
                </a:lnTo>
                <a:lnTo>
                  <a:pt x="190897" y="699075"/>
                </a:lnTo>
                <a:lnTo>
                  <a:pt x="188119" y="696691"/>
                </a:lnTo>
                <a:lnTo>
                  <a:pt x="9922" y="515568"/>
                </a:lnTo>
                <a:lnTo>
                  <a:pt x="7937" y="513184"/>
                </a:lnTo>
                <a:lnTo>
                  <a:pt x="5953" y="510801"/>
                </a:lnTo>
                <a:lnTo>
                  <a:pt x="3969" y="508021"/>
                </a:lnTo>
                <a:lnTo>
                  <a:pt x="2778" y="505240"/>
                </a:lnTo>
                <a:lnTo>
                  <a:pt x="1587" y="502063"/>
                </a:lnTo>
                <a:lnTo>
                  <a:pt x="794" y="499282"/>
                </a:lnTo>
                <a:lnTo>
                  <a:pt x="397" y="496105"/>
                </a:lnTo>
                <a:lnTo>
                  <a:pt x="0" y="493324"/>
                </a:lnTo>
                <a:lnTo>
                  <a:pt x="0" y="490147"/>
                </a:lnTo>
                <a:lnTo>
                  <a:pt x="0" y="486969"/>
                </a:lnTo>
                <a:lnTo>
                  <a:pt x="397" y="484189"/>
                </a:lnTo>
                <a:lnTo>
                  <a:pt x="1190" y="481011"/>
                </a:lnTo>
                <a:lnTo>
                  <a:pt x="1984" y="477833"/>
                </a:lnTo>
                <a:lnTo>
                  <a:pt x="3175" y="475053"/>
                </a:lnTo>
                <a:lnTo>
                  <a:pt x="4762" y="472273"/>
                </a:lnTo>
                <a:lnTo>
                  <a:pt x="7144" y="469889"/>
                </a:lnTo>
                <a:lnTo>
                  <a:pt x="12700" y="461548"/>
                </a:lnTo>
                <a:lnTo>
                  <a:pt x="26987" y="444071"/>
                </a:lnTo>
                <a:lnTo>
                  <a:pt x="48419" y="417062"/>
                </a:lnTo>
                <a:lnTo>
                  <a:pt x="76597" y="382902"/>
                </a:lnTo>
                <a:lnTo>
                  <a:pt x="92869" y="363439"/>
                </a:lnTo>
                <a:lnTo>
                  <a:pt x="111125" y="342785"/>
                </a:lnTo>
                <a:lnTo>
                  <a:pt x="130572" y="320939"/>
                </a:lnTo>
                <a:lnTo>
                  <a:pt x="151209" y="297901"/>
                </a:lnTo>
                <a:lnTo>
                  <a:pt x="173037" y="274069"/>
                </a:lnTo>
                <a:lnTo>
                  <a:pt x="196453" y="249840"/>
                </a:lnTo>
                <a:lnTo>
                  <a:pt x="220265" y="224816"/>
                </a:lnTo>
                <a:lnTo>
                  <a:pt x="245269" y="200190"/>
                </a:lnTo>
                <a:lnTo>
                  <a:pt x="258365" y="187479"/>
                </a:lnTo>
                <a:lnTo>
                  <a:pt x="271462" y="175166"/>
                </a:lnTo>
                <a:lnTo>
                  <a:pt x="284162" y="163647"/>
                </a:lnTo>
                <a:lnTo>
                  <a:pt x="297259" y="152525"/>
                </a:lnTo>
                <a:lnTo>
                  <a:pt x="321865" y="131474"/>
                </a:lnTo>
                <a:lnTo>
                  <a:pt x="346472" y="112011"/>
                </a:lnTo>
                <a:lnTo>
                  <a:pt x="369887" y="94137"/>
                </a:lnTo>
                <a:lnTo>
                  <a:pt x="392906" y="78646"/>
                </a:lnTo>
                <a:lnTo>
                  <a:pt x="413940" y="64347"/>
                </a:lnTo>
                <a:lnTo>
                  <a:pt x="434181" y="51239"/>
                </a:lnTo>
                <a:lnTo>
                  <a:pt x="452040" y="40117"/>
                </a:lnTo>
                <a:lnTo>
                  <a:pt x="469106" y="30584"/>
                </a:lnTo>
                <a:lnTo>
                  <a:pt x="483791" y="22640"/>
                </a:lnTo>
                <a:lnTo>
                  <a:pt x="496491" y="15888"/>
                </a:lnTo>
                <a:lnTo>
                  <a:pt x="514747" y="6752"/>
                </a:lnTo>
                <a:lnTo>
                  <a:pt x="522685" y="3178"/>
                </a:lnTo>
                <a:lnTo>
                  <a:pt x="527447" y="1192"/>
                </a:lnTo>
                <a:lnTo>
                  <a:pt x="532606" y="397"/>
                </a:lnTo>
                <a:lnTo>
                  <a:pt x="537766" y="0"/>
                </a:lnTo>
                <a:close/>
              </a:path>
            </a:pathLst>
          </a:custGeom>
          <a:solidFill>
            <a:srgbClr val="D4BA3A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双代号时标网络图直接绘制法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3194 -0.36577 L -2.77778E-7 5.68428E-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9700" y="182890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7135 -0.78931 L 8.33333E-7 -4.71733E-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0 -0.806119 L -0.014240 -0.01680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" y="30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2951 -0.81173 L 0 -2.46914E-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47600" y="405860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3194 -0.36577 L -2.77778E-7 5.68428E-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9700" y="182890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7136 -0.7892 L 5E-6 2.46914E-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440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3194 -0.36577 L -2.77778E-7 5.68428E-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9700" y="182890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7135 -0.78931 L 8.33333E-7 -4.71733E-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 bldLvl="0" animBg="1"/>
      <p:bldP spid="28" grpId="0" bldLvl="0" animBg="1"/>
      <p:bldP spid="37" grpId="0" bldLvl="0" animBg="1"/>
      <p:bldP spid="41" grpId="0" bldLvl="0" animBg="1"/>
      <p:bldP spid="42" grpId="0" bldLvl="0" animBg="1"/>
      <p:bldP spid="43" grpId="0" bldLvl="0" animBg="1"/>
      <p:bldP spid="45" grpId="0" bldLvl="0" animBg="1"/>
      <p:bldP spid="54" grpId="0" bldLvl="0" animBg="1"/>
      <p:bldP spid="55" grpId="0" bldLvl="0" animBg="1"/>
      <p:bldP spid="56" grpId="0" bldLvl="0" animBg="1"/>
      <p:bldP spid="8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grpSp>
        <p:nvGrpSpPr>
          <p:cNvPr id="6" name="Group 10"/>
          <p:cNvGrpSpPr/>
          <p:nvPr/>
        </p:nvGrpSpPr>
        <p:grpSpPr>
          <a:xfrm>
            <a:off x="3235325" y="2546350"/>
            <a:ext cx="4074160" cy="781050"/>
            <a:chOff x="-213" y="16"/>
            <a:chExt cx="4373" cy="492"/>
          </a:xfrm>
        </p:grpSpPr>
        <p:sp>
          <p:nvSpPr>
            <p:cNvPr id="5131" name="AutoShape 11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712" y="69"/>
              <a:ext cx="3448" cy="38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rou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华文中宋" panose="02010600040101010101" pitchFamily="2" charset="-122"/>
                  <a:ea typeface="华文中宋" panose="02010600040101010101" pitchFamily="2" charset="-122"/>
                  <a:cs typeface="+mn-cs"/>
                </a:rPr>
                <a:t>    绘制要点</a:t>
              </a:r>
              <a:endPara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endParaRPr>
            </a:p>
          </p:txBody>
        </p:sp>
        <p:sp>
          <p:nvSpPr>
            <p:cNvPr id="16391" name="AutoShape 12"/>
            <p:cNvSpPr>
              <a:spLocks noChangeAspect="1"/>
            </p:cNvSpPr>
            <p:nvPr/>
          </p:nvSpPr>
          <p:spPr>
            <a:xfrm>
              <a:off x="-213" y="16"/>
              <a:ext cx="930" cy="492"/>
            </a:xfrm>
            <a:prstGeom prst="hexagon">
              <a:avLst>
                <a:gd name="adj" fmla="val 28554"/>
                <a:gd name="vf" fmla="val 115470"/>
              </a:avLst>
            </a:prstGeom>
            <a:solidFill>
              <a:schemeClr val="accent1"/>
            </a:solidFill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63500" dir="2212193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p>
              <a:pPr algn="ctr" eaLnBrk="0" hangingPunct="0"/>
              <a:r>
                <a:rPr lang="en-US" altLang="zh-CN" sz="28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Gulim" panose="020B0600000101010101" pitchFamily="34" charset="-127"/>
                </a:rPr>
                <a:t>2</a:t>
              </a:r>
              <a:endPara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ea typeface="Gulim" panose="020B0600000101010101" pitchFamily="34" charset="-127"/>
              </a:endParaRPr>
            </a:p>
          </p:txBody>
        </p:sp>
      </p:grpSp>
      <p:grpSp>
        <p:nvGrpSpPr>
          <p:cNvPr id="7" name="Group 13"/>
          <p:cNvGrpSpPr/>
          <p:nvPr/>
        </p:nvGrpSpPr>
        <p:grpSpPr>
          <a:xfrm>
            <a:off x="3295650" y="3792988"/>
            <a:ext cx="4014197" cy="779012"/>
            <a:chOff x="-1474" y="644"/>
            <a:chExt cx="4421" cy="491"/>
          </a:xfrm>
        </p:grpSpPr>
        <p:sp>
          <p:nvSpPr>
            <p:cNvPr id="5141" name="AutoShape 21"/>
            <p:cNvSpPr>
              <a:spLocks noChangeArrowheads="1"/>
            </p:cNvSpPr>
            <p:nvPr/>
          </p:nvSpPr>
          <p:spPr bwMode="auto">
            <a:xfrm>
              <a:off x="-501" y="697"/>
              <a:ext cx="3448" cy="38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8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    </a:t>
              </a:r>
              <a:r>
                <a:rPr kumimoji="0" lang="zh-CN" altLang="en-US" sz="28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绘制过程</a:t>
              </a:r>
              <a:endPara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6406" name="AutoShape 27"/>
            <p:cNvSpPr>
              <a:spLocks noChangeAspect="1"/>
            </p:cNvSpPr>
            <p:nvPr/>
          </p:nvSpPr>
          <p:spPr>
            <a:xfrm>
              <a:off x="-1474" y="644"/>
              <a:ext cx="913" cy="491"/>
            </a:xfrm>
            <a:prstGeom prst="hexagon">
              <a:avLst>
                <a:gd name="adj" fmla="val 28615"/>
                <a:gd name="vf" fmla="val 115470"/>
              </a:avLst>
            </a:prstGeom>
            <a:solidFill>
              <a:schemeClr val="accent2"/>
            </a:solidFill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63500" dir="2212193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p>
              <a:pPr algn="ctr" eaLnBrk="0" hangingPunct="0"/>
              <a:r>
                <a:rPr lang="en-US" altLang="zh-CN" sz="28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Gulim" panose="020B0600000101010101" pitchFamily="34" charset="-127"/>
                </a:rPr>
                <a:t>3</a:t>
              </a:r>
              <a:endPara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ea typeface="Gulim" panose="020B0600000101010101" pitchFamily="34" charset="-127"/>
              </a:endParaRPr>
            </a:p>
          </p:txBody>
        </p:sp>
      </p:grpSp>
      <p:grpSp>
        <p:nvGrpSpPr>
          <p:cNvPr id="3" name="Group 13"/>
          <p:cNvGrpSpPr/>
          <p:nvPr/>
        </p:nvGrpSpPr>
        <p:grpSpPr>
          <a:xfrm>
            <a:off x="3296285" y="1385703"/>
            <a:ext cx="4014197" cy="779012"/>
            <a:chOff x="-1474" y="644"/>
            <a:chExt cx="4421" cy="491"/>
          </a:xfrm>
        </p:grpSpPr>
        <p:sp>
          <p:nvSpPr>
            <p:cNvPr id="5" name="AutoShape 21"/>
            <p:cNvSpPr>
              <a:spLocks noChangeArrowheads="1"/>
            </p:cNvSpPr>
            <p:nvPr/>
          </p:nvSpPr>
          <p:spPr bwMode="auto">
            <a:xfrm>
              <a:off x="-501" y="697"/>
              <a:ext cx="3448" cy="38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8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    </a:t>
              </a:r>
              <a:r>
                <a:rPr kumimoji="0" lang="zh-CN" altLang="en-US" sz="28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概念</a:t>
              </a:r>
              <a:endPara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" name="AutoShape 27"/>
            <p:cNvSpPr>
              <a:spLocks noChangeAspect="1"/>
            </p:cNvSpPr>
            <p:nvPr/>
          </p:nvSpPr>
          <p:spPr>
            <a:xfrm>
              <a:off x="-1474" y="644"/>
              <a:ext cx="913" cy="491"/>
            </a:xfrm>
            <a:prstGeom prst="hexagon">
              <a:avLst>
                <a:gd name="adj" fmla="val 28615"/>
                <a:gd name="vf" fmla="val 115470"/>
              </a:avLst>
            </a:prstGeom>
            <a:solidFill>
              <a:schemeClr val="accent2"/>
            </a:solidFill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63500" dir="2212193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p>
              <a:pPr algn="ctr" eaLnBrk="0" hangingPunct="0"/>
              <a:r>
                <a:rPr lang="en-US" altLang="zh-CN" sz="28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Gulim" panose="020B0600000101010101" pitchFamily="34" charset="-127"/>
                </a:rPr>
                <a:t>1</a:t>
              </a:r>
              <a:endPara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ea typeface="Gulim" panose="020B0600000101010101" pitchFamily="34" charset="-127"/>
              </a:endParaRPr>
            </a:p>
          </p:txBody>
        </p:sp>
      </p:grpSp>
      <p:sp>
        <p:nvSpPr>
          <p:cNvPr id="10" name="标题 9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双代号时标网络图间接绘制法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235960" y="4794885"/>
            <a:ext cx="4074160" cy="781050"/>
            <a:chOff x="-213" y="16"/>
            <a:chExt cx="4373" cy="492"/>
          </a:xfrm>
        </p:grpSpPr>
        <p:sp>
          <p:nvSpPr>
            <p:cNvPr id="12" name="AutoShape 11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712" y="69"/>
              <a:ext cx="3448" cy="38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rou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华文中宋" panose="02010600040101010101" pitchFamily="2" charset="-122"/>
                  <a:ea typeface="华文中宋" panose="02010600040101010101" pitchFamily="2" charset="-122"/>
                  <a:cs typeface="+mn-cs"/>
                </a:rPr>
                <a:t>    绘制总结</a:t>
              </a:r>
              <a:endPara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endParaRPr>
            </a:p>
          </p:txBody>
        </p:sp>
        <p:sp>
          <p:nvSpPr>
            <p:cNvPr id="13" name="AutoShape 12"/>
            <p:cNvSpPr>
              <a:spLocks noChangeAspect="1"/>
            </p:cNvSpPr>
            <p:nvPr/>
          </p:nvSpPr>
          <p:spPr>
            <a:xfrm>
              <a:off x="-213" y="16"/>
              <a:ext cx="930" cy="492"/>
            </a:xfrm>
            <a:prstGeom prst="hexagon">
              <a:avLst>
                <a:gd name="adj" fmla="val 28554"/>
                <a:gd name="vf" fmla="val 115470"/>
              </a:avLst>
            </a:prstGeom>
            <a:solidFill>
              <a:schemeClr val="accent1"/>
            </a:solidFill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63500" dir="2212193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p>
              <a:pPr algn="ctr" eaLnBrk="0" hangingPunct="0"/>
              <a:r>
                <a:rPr lang="en-US" altLang="zh-CN" sz="28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Gulim" panose="020B0600000101010101" pitchFamily="34" charset="-127"/>
                </a:rPr>
                <a:t>4</a:t>
              </a:r>
              <a:endPara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ea typeface="Gulim" panose="020B0600000101010101" pitchFamily="34" charset="-127"/>
              </a:endParaRP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48410" y="1185545"/>
            <a:ext cx="9296400" cy="4889500"/>
          </a:xfrm>
        </p:spPr>
        <p:txBody>
          <a:bodyPr/>
          <a:p>
            <a:pPr lvl="0"/>
            <a:r>
              <a:rPr lang="zh-CN" altLang="en-US" b="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概念</a:t>
            </a:r>
            <a:endParaRPr lang="zh-CN" altLang="en-US" b="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1"/>
            <a:r>
              <a:rPr lang="zh-CN" altLang="en-US" sz="2055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直接绘制法是不计算网络计划时间参数，直接在时间坐标上进行时标网络图绘制的方法。</a:t>
            </a:r>
            <a:endParaRPr lang="zh-CN" altLang="en-US" sz="2055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1"/>
            <a:endParaRPr lang="zh-CN" altLang="en-US" sz="2000" b="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13585" y="3044190"/>
            <a:ext cx="7846060" cy="3215640"/>
          </a:xfrm>
          <a:prstGeom prst="rect">
            <a:avLst/>
          </a:prstGeom>
        </p:spPr>
      </p:pic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双代号时标网络图直接绘制法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0855" y="984250"/>
            <a:ext cx="10400665" cy="4889500"/>
          </a:xfrm>
        </p:spPr>
        <p:txBody>
          <a:bodyPr/>
          <a:p>
            <a:r>
              <a:rPr lang="zh-CN" altLang="en-US"/>
              <a:t>绘制要点</a:t>
            </a:r>
            <a:endParaRPr lang="zh-CN" altLang="en-US"/>
          </a:p>
          <a:p>
            <a:pPr lvl="1" algn="just"/>
            <a:r>
              <a:rPr lang="zh-CN" altLang="en-US" sz="20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时间长短坐标限：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箭线的长度代表着具体的施工时间，受到时间坐标的制约。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lvl="1" algn="just"/>
            <a:r>
              <a:rPr lang="en-US" altLang="zh-CN" sz="2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曲直斜平利相连：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箭线的表达方式可以是直线、折线、斜线等，但布图应合理，直观清晰。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lvl="1" algn="just"/>
            <a:r>
              <a:rPr lang="zh-CN" altLang="en-US" sz="20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箭线到齐画节点：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工作的开始节点必须在该工作的全部紧前工作都画出后，定位在这些紧前工作最晚完成的时间刻度上。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lvl="1" algn="just"/>
            <a:r>
              <a:rPr lang="en-US" altLang="zh-CN" sz="2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画完节点补波线：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某些工作的箭线长度不足以达到其完成节点时，用波形线补足。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lvl="1" algn="just"/>
            <a:r>
              <a:rPr lang="en-US" altLang="zh-CN" sz="2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零线尽量拉垂直：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虚工作持续时间为零，应尽可能让其为垂直线。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lvl="1" algn="just"/>
            <a:r>
              <a:rPr lang="en-US" altLang="zh-CN" sz="2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否则安排有缺陷：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若出现虚工作占据时间的情况，其原因是工作面停歇或施工作业队组工作不连续。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lvl="1"/>
            <a:endParaRPr lang="zh-CN" altLang="en-US" sz="200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双代号时标网络图直接绘制法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5" name="矩形 4"/>
          <p:cNvSpPr/>
          <p:nvPr/>
        </p:nvSpPr>
        <p:spPr>
          <a:xfrm>
            <a:off x="-20955" y="12065"/>
            <a:ext cx="12212955" cy="684593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graphicFrame>
        <p:nvGraphicFramePr>
          <p:cNvPr id="50178" name="表格 50177"/>
          <p:cNvGraphicFramePr/>
          <p:nvPr>
            <p:custDataLst>
              <p:tags r:id="rId1"/>
            </p:custDataLst>
          </p:nvPr>
        </p:nvGraphicFramePr>
        <p:xfrm>
          <a:off x="840105" y="2151380"/>
          <a:ext cx="9144000" cy="4251960"/>
        </p:xfrm>
        <a:graphic>
          <a:graphicData uri="http://schemas.openxmlformats.org/drawingml/2006/table">
            <a:tbl>
              <a:tblPr/>
              <a:tblGrid>
                <a:gridCol w="652780"/>
                <a:gridCol w="655320"/>
                <a:gridCol w="652780"/>
                <a:gridCol w="666750"/>
                <a:gridCol w="638175"/>
                <a:gridCol w="654050"/>
                <a:gridCol w="652145"/>
                <a:gridCol w="652780"/>
                <a:gridCol w="655320"/>
                <a:gridCol w="652780"/>
                <a:gridCol w="652145"/>
                <a:gridCol w="652780"/>
                <a:gridCol w="654050"/>
                <a:gridCol w="652145"/>
              </a:tblGrid>
              <a:tr h="518160">
                <a:tc>
                  <a:txBody>
                    <a:bodyPr/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US" sz="1800" dirty="0">
                          <a:latin typeface="Times New Roman" panose="02020603050405020304" pitchFamily="18" charset="0"/>
                        </a:rPr>
                        <a:t>时间</a:t>
                      </a:r>
                      <a:endParaRPr lang="zh-CN" altLang="en-US" sz="18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dirty="0">
                          <a:latin typeface="Times New Roman" panose="02020603050405020304" pitchFamily="18" charset="0"/>
                        </a:rPr>
                        <a:t>1</a:t>
                      </a:r>
                      <a:endParaRPr lang="en-US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dirty="0">
                          <a:latin typeface="Times New Roman" panose="02020603050405020304" pitchFamily="18" charset="0"/>
                        </a:rPr>
                        <a:t>2</a:t>
                      </a:r>
                      <a:endParaRPr lang="en-US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dirty="0">
                          <a:latin typeface="Times New Roman" panose="02020603050405020304" pitchFamily="18" charset="0"/>
                        </a:rPr>
                        <a:t>3</a:t>
                      </a:r>
                      <a:endParaRPr lang="en-US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dirty="0">
                          <a:latin typeface="Times New Roman" panose="02020603050405020304" pitchFamily="18" charset="0"/>
                        </a:rPr>
                        <a:t>4</a:t>
                      </a:r>
                      <a:endParaRPr lang="en-US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dirty="0">
                          <a:latin typeface="Times New Roman" panose="02020603050405020304" pitchFamily="18" charset="0"/>
                        </a:rPr>
                        <a:t>5</a:t>
                      </a:r>
                      <a:endParaRPr lang="en-US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dirty="0">
                          <a:latin typeface="Times New Roman" panose="02020603050405020304" pitchFamily="18" charset="0"/>
                        </a:rPr>
                        <a:t>6</a:t>
                      </a:r>
                      <a:endParaRPr lang="en-US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dirty="0">
                          <a:latin typeface="Times New Roman" panose="02020603050405020304" pitchFamily="18" charset="0"/>
                        </a:rPr>
                        <a:t>7</a:t>
                      </a:r>
                      <a:endParaRPr lang="en-US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dirty="0">
                          <a:latin typeface="Times New Roman" panose="02020603050405020304" pitchFamily="18" charset="0"/>
                        </a:rPr>
                        <a:t>8</a:t>
                      </a:r>
                      <a:endParaRPr lang="en-US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dirty="0">
                          <a:latin typeface="Times New Roman" panose="02020603050405020304" pitchFamily="18" charset="0"/>
                        </a:rPr>
                        <a:t>9</a:t>
                      </a:r>
                      <a:endParaRPr lang="en-US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dirty="0">
                          <a:latin typeface="Times New Roman" panose="02020603050405020304" pitchFamily="18" charset="0"/>
                        </a:rPr>
                        <a:t>10</a:t>
                      </a:r>
                      <a:endParaRPr lang="en-US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dirty="0">
                          <a:latin typeface="Times New Roman" panose="02020603050405020304" pitchFamily="18" charset="0"/>
                        </a:rPr>
                        <a:t>11</a:t>
                      </a:r>
                      <a:endParaRPr lang="en-US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dirty="0">
                          <a:latin typeface="Times New Roman" panose="02020603050405020304" pitchFamily="18" charset="0"/>
                        </a:rPr>
                        <a:t>12</a:t>
                      </a:r>
                      <a:endParaRPr lang="en-US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400">
                <a:tc>
                  <a:txBody>
                    <a:bodyPr/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US" sz="1800" dirty="0">
                          <a:latin typeface="Times New Roman" panose="02020603050405020304" pitchFamily="18" charset="0"/>
                        </a:rPr>
                        <a:t>时间</a:t>
                      </a:r>
                      <a:endParaRPr lang="zh-CN" altLang="en-US" sz="18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dirty="0">
                          <a:latin typeface="Times New Roman" panose="02020603050405020304" pitchFamily="18" charset="0"/>
                        </a:rPr>
                        <a:t>1</a:t>
                      </a:r>
                      <a:endParaRPr lang="en-US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dirty="0">
                          <a:latin typeface="Times New Roman" panose="02020603050405020304" pitchFamily="18" charset="0"/>
                        </a:rPr>
                        <a:t>2</a:t>
                      </a:r>
                      <a:endParaRPr lang="en-US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dirty="0">
                          <a:latin typeface="Times New Roman" panose="02020603050405020304" pitchFamily="18" charset="0"/>
                        </a:rPr>
                        <a:t>3</a:t>
                      </a:r>
                      <a:endParaRPr lang="en-US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dirty="0">
                          <a:latin typeface="Times New Roman" panose="02020603050405020304" pitchFamily="18" charset="0"/>
                        </a:rPr>
                        <a:t>4</a:t>
                      </a:r>
                      <a:endParaRPr lang="en-US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dirty="0">
                          <a:latin typeface="Times New Roman" panose="02020603050405020304" pitchFamily="18" charset="0"/>
                        </a:rPr>
                        <a:t>5</a:t>
                      </a:r>
                      <a:endParaRPr lang="en-US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dirty="0">
                          <a:latin typeface="Times New Roman" panose="02020603050405020304" pitchFamily="18" charset="0"/>
                        </a:rPr>
                        <a:t>6</a:t>
                      </a:r>
                      <a:endParaRPr lang="en-US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dirty="0">
                          <a:latin typeface="Times New Roman" panose="02020603050405020304" pitchFamily="18" charset="0"/>
                        </a:rPr>
                        <a:t>7</a:t>
                      </a:r>
                      <a:endParaRPr lang="en-US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dirty="0">
                          <a:latin typeface="Times New Roman" panose="02020603050405020304" pitchFamily="18" charset="0"/>
                        </a:rPr>
                        <a:t>8</a:t>
                      </a:r>
                      <a:endParaRPr lang="en-US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dirty="0">
                          <a:latin typeface="Times New Roman" panose="02020603050405020304" pitchFamily="18" charset="0"/>
                        </a:rPr>
                        <a:t>9</a:t>
                      </a:r>
                      <a:endParaRPr lang="en-US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dirty="0">
                          <a:latin typeface="Times New Roman" panose="02020603050405020304" pitchFamily="18" charset="0"/>
                        </a:rPr>
                        <a:t>10</a:t>
                      </a:r>
                      <a:endParaRPr lang="en-US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dirty="0">
                          <a:latin typeface="Times New Roman" panose="02020603050405020304" pitchFamily="18" charset="0"/>
                        </a:rPr>
                        <a:t>11</a:t>
                      </a:r>
                      <a:endParaRPr lang="en-US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dirty="0">
                          <a:latin typeface="Times New Roman" panose="02020603050405020304" pitchFamily="18" charset="0"/>
                        </a:rPr>
                        <a:t>12</a:t>
                      </a:r>
                      <a:endParaRPr lang="en-US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1196" name="Line 124"/>
          <p:cNvSpPr/>
          <p:nvPr/>
        </p:nvSpPr>
        <p:spPr>
          <a:xfrm>
            <a:off x="1659255" y="4421505"/>
            <a:ext cx="1582738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triangle" w="lg" len="med"/>
          </a:ln>
        </p:spPr>
      </p:sp>
      <p:sp>
        <p:nvSpPr>
          <p:cNvPr id="131197" name="Text Box 125"/>
          <p:cNvSpPr txBox="1"/>
          <p:nvPr/>
        </p:nvSpPr>
        <p:spPr>
          <a:xfrm>
            <a:off x="3807143" y="2760980"/>
            <a:ext cx="1017587" cy="342900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 lIns="0" tIns="0" rIns="0" bIns="0" anchor="t"/>
          <a:p>
            <a:pPr algn="ctr"/>
            <a:r>
              <a:rPr lang="zh-CN" altLang="en-US" sz="1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吊顶</a:t>
            </a:r>
            <a:r>
              <a:rPr lang="en-US" altLang="zh-CN" sz="1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en-US" altLang="zh-CN" sz="2000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hangingPunct="0"/>
            <a:endParaRPr lang="en-US" altLang="zh-CN" sz="4400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1198" name="Text Box 126"/>
          <p:cNvSpPr txBox="1"/>
          <p:nvPr/>
        </p:nvSpPr>
        <p:spPr>
          <a:xfrm>
            <a:off x="6070918" y="2783205"/>
            <a:ext cx="668337" cy="330200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 lIns="0" tIns="0" rIns="0" bIns="0" anchor="t"/>
          <a:p>
            <a:pPr algn="ctr"/>
            <a:r>
              <a:rPr lang="zh-CN" altLang="en-US" sz="1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吊顶</a:t>
            </a:r>
            <a:r>
              <a:rPr lang="en-US" altLang="zh-CN" sz="1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2000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hangingPunct="0"/>
            <a:endParaRPr lang="en-US" altLang="zh-CN" sz="4400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1199" name="Text Box 127"/>
          <p:cNvSpPr txBox="1"/>
          <p:nvPr/>
        </p:nvSpPr>
        <p:spPr>
          <a:xfrm>
            <a:off x="7536180" y="2772093"/>
            <a:ext cx="1039813" cy="374650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 lIns="0" tIns="0" rIns="0" bIns="0" anchor="t"/>
          <a:p>
            <a:pPr algn="ctr"/>
            <a:r>
              <a:rPr lang="zh-CN" altLang="en-US" sz="1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顶墙涂料</a:t>
            </a:r>
            <a:r>
              <a:rPr lang="en-US" altLang="zh-CN" sz="1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2000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hangingPunct="0"/>
            <a:endParaRPr lang="en-US" altLang="zh-CN" sz="4400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6" name="Group 128"/>
          <p:cNvGrpSpPr/>
          <p:nvPr/>
        </p:nvGrpSpPr>
        <p:grpSpPr>
          <a:xfrm>
            <a:off x="3207068" y="4216718"/>
            <a:ext cx="409575" cy="377825"/>
            <a:chOff x="1491" y="2933"/>
            <a:chExt cx="258" cy="238"/>
          </a:xfrm>
        </p:grpSpPr>
        <p:sp>
          <p:nvSpPr>
            <p:cNvPr id="47232" name="Oval 129"/>
            <p:cNvSpPr/>
            <p:nvPr/>
          </p:nvSpPr>
          <p:spPr>
            <a:xfrm>
              <a:off x="1505" y="2933"/>
              <a:ext cx="244" cy="238"/>
            </a:xfrm>
            <a:prstGeom prst="ellipse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7233" name="Text Box 130"/>
            <p:cNvSpPr txBox="1"/>
            <p:nvPr/>
          </p:nvSpPr>
          <p:spPr>
            <a:xfrm>
              <a:off x="1491" y="2947"/>
              <a:ext cx="229" cy="22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algn="ctr"/>
              <a:r>
                <a:rPr lang="zh-TW" altLang="en-US" sz="20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en-US" altLang="zh-CN" sz="18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endParaRPr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eaLnBrk="0" hangingPunct="0"/>
              <a:endParaRPr lang="en-US" altLang="zh-CN" sz="44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7" name="Group 131"/>
          <p:cNvGrpSpPr/>
          <p:nvPr/>
        </p:nvGrpSpPr>
        <p:grpSpPr>
          <a:xfrm>
            <a:off x="1221105" y="4216718"/>
            <a:ext cx="433388" cy="377825"/>
            <a:chOff x="240" y="2933"/>
            <a:chExt cx="273" cy="238"/>
          </a:xfrm>
        </p:grpSpPr>
        <p:sp>
          <p:nvSpPr>
            <p:cNvPr id="47235" name="Oval 132"/>
            <p:cNvSpPr/>
            <p:nvPr/>
          </p:nvSpPr>
          <p:spPr>
            <a:xfrm>
              <a:off x="269" y="2933"/>
              <a:ext cx="244" cy="238"/>
            </a:xfrm>
            <a:prstGeom prst="ellipse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p>
              <a:pPr algn="just"/>
              <a:r>
                <a:rPr lang="en-US" altLang="zh-CN" sz="20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 </a:t>
              </a:r>
              <a:endParaRPr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eaLnBrk="0" hangingPunct="0"/>
              <a:endParaRPr lang="en-US" altLang="zh-CN" sz="44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7236" name="Text Box 133"/>
            <p:cNvSpPr txBox="1"/>
            <p:nvPr/>
          </p:nvSpPr>
          <p:spPr>
            <a:xfrm>
              <a:off x="240" y="2947"/>
              <a:ext cx="229" cy="22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algn="ctr"/>
              <a:r>
                <a:rPr lang="zh-TW" altLang="en-US" sz="20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en-US" altLang="zh-CN" sz="18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  <a:endParaRPr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eaLnBrk="0" hangingPunct="0"/>
              <a:endParaRPr lang="en-US" altLang="zh-CN" sz="44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8" name="Group 134"/>
          <p:cNvGrpSpPr/>
          <p:nvPr/>
        </p:nvGrpSpPr>
        <p:grpSpPr>
          <a:xfrm>
            <a:off x="5169218" y="2997518"/>
            <a:ext cx="409575" cy="377825"/>
            <a:chOff x="2727" y="2165"/>
            <a:chExt cx="258" cy="238"/>
          </a:xfrm>
        </p:grpSpPr>
        <p:sp>
          <p:nvSpPr>
            <p:cNvPr id="47238" name="Oval 135"/>
            <p:cNvSpPr/>
            <p:nvPr/>
          </p:nvSpPr>
          <p:spPr>
            <a:xfrm>
              <a:off x="2742" y="2165"/>
              <a:ext cx="243" cy="238"/>
            </a:xfrm>
            <a:prstGeom prst="ellipse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7239" name="Text Box 136"/>
            <p:cNvSpPr txBox="1"/>
            <p:nvPr/>
          </p:nvSpPr>
          <p:spPr>
            <a:xfrm>
              <a:off x="2727" y="2180"/>
              <a:ext cx="230" cy="221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algn="ctr"/>
              <a:r>
                <a:rPr lang="zh-TW" altLang="en-US" sz="20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en-US" altLang="zh-CN" sz="20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4</a:t>
              </a:r>
              <a:endParaRPr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eaLnBrk="0" hangingPunct="0"/>
              <a:endParaRPr lang="en-US" altLang="zh-CN" sz="44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9" name="Group 137"/>
          <p:cNvGrpSpPr/>
          <p:nvPr/>
        </p:nvGrpSpPr>
        <p:grpSpPr>
          <a:xfrm>
            <a:off x="7178993" y="2989580"/>
            <a:ext cx="385762" cy="385763"/>
            <a:chOff x="3993" y="2160"/>
            <a:chExt cx="243" cy="243"/>
          </a:xfrm>
        </p:grpSpPr>
        <p:sp>
          <p:nvSpPr>
            <p:cNvPr id="47241" name="Oval 138"/>
            <p:cNvSpPr/>
            <p:nvPr/>
          </p:nvSpPr>
          <p:spPr>
            <a:xfrm>
              <a:off x="3993" y="2165"/>
              <a:ext cx="243" cy="238"/>
            </a:xfrm>
            <a:prstGeom prst="ellipse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7242" name="Text Box 139"/>
            <p:cNvSpPr txBox="1"/>
            <p:nvPr/>
          </p:nvSpPr>
          <p:spPr>
            <a:xfrm>
              <a:off x="4032" y="2160"/>
              <a:ext cx="144" cy="19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algn="ctr"/>
              <a:r>
                <a:rPr lang="zh-TW" altLang="en-US" sz="20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en-US" altLang="zh-CN" sz="20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8</a:t>
              </a:r>
              <a:endParaRPr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eaLnBrk="0" hangingPunct="0"/>
              <a:endParaRPr lang="en-US" altLang="zh-CN" sz="44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131212" name="Line 140"/>
          <p:cNvSpPr/>
          <p:nvPr/>
        </p:nvSpPr>
        <p:spPr>
          <a:xfrm>
            <a:off x="3415030" y="3156268"/>
            <a:ext cx="1811338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triangle" w="lg" len="med"/>
          </a:ln>
        </p:spPr>
      </p:sp>
      <p:sp>
        <p:nvSpPr>
          <p:cNvPr id="131213" name="Line 141"/>
          <p:cNvSpPr/>
          <p:nvPr/>
        </p:nvSpPr>
        <p:spPr>
          <a:xfrm>
            <a:off x="5564505" y="3141980"/>
            <a:ext cx="1604963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triangle" w="lg" len="med"/>
          </a:ln>
        </p:spPr>
      </p:sp>
      <p:sp>
        <p:nvSpPr>
          <p:cNvPr id="131214" name="Line 142"/>
          <p:cNvSpPr/>
          <p:nvPr/>
        </p:nvSpPr>
        <p:spPr>
          <a:xfrm>
            <a:off x="8688705" y="3141980"/>
            <a:ext cx="0" cy="1055688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triangle" w="lg" len="med"/>
          </a:ln>
        </p:spPr>
      </p:sp>
      <p:sp>
        <p:nvSpPr>
          <p:cNvPr id="131215" name="Line 143"/>
          <p:cNvSpPr/>
          <p:nvPr/>
        </p:nvSpPr>
        <p:spPr>
          <a:xfrm>
            <a:off x="3430905" y="3141980"/>
            <a:ext cx="0" cy="1073150"/>
          </a:xfrm>
          <a:prstGeom prst="line">
            <a:avLst/>
          </a:prstGeom>
          <a:ln w="38100" cap="flat" cmpd="dbl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1216" name="Line 144"/>
          <p:cNvSpPr/>
          <p:nvPr/>
        </p:nvSpPr>
        <p:spPr>
          <a:xfrm>
            <a:off x="7510780" y="3141980"/>
            <a:ext cx="1177925" cy="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1217" name="Line 145"/>
          <p:cNvSpPr/>
          <p:nvPr/>
        </p:nvSpPr>
        <p:spPr>
          <a:xfrm flipV="1">
            <a:off x="7363143" y="3381693"/>
            <a:ext cx="0" cy="1038225"/>
          </a:xfrm>
          <a:prstGeom prst="line">
            <a:avLst/>
          </a:prstGeom>
          <a:ln w="28575" cap="flat" cmpd="sng">
            <a:solidFill>
              <a:srgbClr val="0000FF"/>
            </a:solidFill>
            <a:prstDash val="lgDash"/>
            <a:round/>
            <a:headEnd type="none" w="med" len="med"/>
            <a:tailEnd type="triangle" w="lg" len="med"/>
          </a:ln>
        </p:spPr>
      </p:sp>
      <p:sp>
        <p:nvSpPr>
          <p:cNvPr id="131218" name="Line 146"/>
          <p:cNvSpPr/>
          <p:nvPr/>
        </p:nvSpPr>
        <p:spPr>
          <a:xfrm>
            <a:off x="5377180" y="3383280"/>
            <a:ext cx="0" cy="904875"/>
          </a:xfrm>
          <a:prstGeom prst="line">
            <a:avLst/>
          </a:prstGeom>
          <a:ln w="28575" cap="flat" cmpd="sng">
            <a:solidFill>
              <a:srgbClr val="0000FF"/>
            </a:solidFill>
            <a:prstDash val="lgDash"/>
            <a:round/>
            <a:headEnd type="none" w="med" len="med"/>
            <a:tailEnd type="triangle" w="lg" len="med"/>
          </a:ln>
        </p:spPr>
      </p:sp>
      <p:sp>
        <p:nvSpPr>
          <p:cNvPr id="131219" name="Text Box 147"/>
          <p:cNvSpPr txBox="1"/>
          <p:nvPr/>
        </p:nvSpPr>
        <p:spPr>
          <a:xfrm>
            <a:off x="1844993" y="4035743"/>
            <a:ext cx="755650" cy="325437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 lIns="0" tIns="0" rIns="0" bIns="0" anchor="t"/>
          <a:p>
            <a:pPr algn="ctr"/>
            <a:r>
              <a:rPr lang="zh-CN" altLang="en-US" sz="1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吊顶</a:t>
            </a:r>
            <a:r>
              <a:rPr lang="en-US" altLang="zh-CN" sz="1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endParaRPr lang="en-US" altLang="zh-CN" sz="2000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hangingPunct="0"/>
            <a:endParaRPr lang="en-US" altLang="zh-CN" sz="4400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1220" name="Text Box 148"/>
          <p:cNvSpPr txBox="1"/>
          <p:nvPr/>
        </p:nvSpPr>
        <p:spPr>
          <a:xfrm>
            <a:off x="8764905" y="3903980"/>
            <a:ext cx="1041400" cy="242888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 lIns="0" tIns="0" rIns="0" bIns="0" anchor="t"/>
          <a:p>
            <a:pPr algn="ctr"/>
            <a:r>
              <a:rPr lang="zh-CN" altLang="en-US" sz="1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木地板</a:t>
            </a:r>
            <a:r>
              <a:rPr lang="en-US" altLang="zh-CN" sz="1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2000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hangingPunct="0"/>
            <a:endParaRPr lang="en-US" altLang="zh-CN" sz="4400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1221" name="Text Box 149"/>
          <p:cNvSpPr txBox="1"/>
          <p:nvPr/>
        </p:nvSpPr>
        <p:spPr>
          <a:xfrm>
            <a:off x="5493068" y="3923030"/>
            <a:ext cx="1152525" cy="300038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 lIns="0" tIns="0" rIns="0" bIns="0" anchor="t"/>
          <a:p>
            <a:pPr algn="ctr"/>
            <a:r>
              <a:rPr lang="zh-CN" altLang="en-US" sz="1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顶墙涂料</a:t>
            </a:r>
            <a:r>
              <a:rPr lang="en-US" altLang="zh-CN" sz="1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en-US" altLang="zh-CN" sz="2000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hangingPunct="0"/>
            <a:endParaRPr lang="en-US" altLang="zh-CN" sz="4400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1222" name="Line 150"/>
          <p:cNvSpPr/>
          <p:nvPr/>
        </p:nvSpPr>
        <p:spPr>
          <a:xfrm>
            <a:off x="4961255" y="5575618"/>
            <a:ext cx="415925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10" name="Group 151"/>
          <p:cNvGrpSpPr/>
          <p:nvPr/>
        </p:nvGrpSpPr>
        <p:grpSpPr>
          <a:xfrm>
            <a:off x="6463030" y="4238943"/>
            <a:ext cx="433388" cy="400050"/>
            <a:chOff x="3542" y="2947"/>
            <a:chExt cx="273" cy="252"/>
          </a:xfrm>
        </p:grpSpPr>
        <p:sp>
          <p:nvSpPr>
            <p:cNvPr id="47255" name="Oval 152"/>
            <p:cNvSpPr/>
            <p:nvPr/>
          </p:nvSpPr>
          <p:spPr>
            <a:xfrm>
              <a:off x="3571" y="2947"/>
              <a:ext cx="244" cy="238"/>
            </a:xfrm>
            <a:prstGeom prst="ellipse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7256" name="Text Box 153"/>
            <p:cNvSpPr txBox="1"/>
            <p:nvPr/>
          </p:nvSpPr>
          <p:spPr>
            <a:xfrm>
              <a:off x="3542" y="2977"/>
              <a:ext cx="230" cy="22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algn="ctr"/>
              <a:r>
                <a:rPr lang="zh-TW" altLang="en-US" sz="20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en-US" altLang="zh-CN" sz="18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6</a:t>
              </a:r>
              <a:endParaRPr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eaLnBrk="0" hangingPunct="0"/>
              <a:endParaRPr lang="en-US" altLang="zh-CN" sz="44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1" name="Group 154"/>
          <p:cNvGrpSpPr/>
          <p:nvPr/>
        </p:nvGrpSpPr>
        <p:grpSpPr>
          <a:xfrm>
            <a:off x="6485255" y="5393055"/>
            <a:ext cx="411163" cy="396875"/>
            <a:chOff x="3556" y="3674"/>
            <a:chExt cx="259" cy="250"/>
          </a:xfrm>
        </p:grpSpPr>
        <p:sp>
          <p:nvSpPr>
            <p:cNvPr id="47258" name="Oval 155"/>
            <p:cNvSpPr/>
            <p:nvPr/>
          </p:nvSpPr>
          <p:spPr>
            <a:xfrm>
              <a:off x="3571" y="3674"/>
              <a:ext cx="244" cy="238"/>
            </a:xfrm>
            <a:prstGeom prst="ellipse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7259" name="Text Box 156"/>
            <p:cNvSpPr txBox="1"/>
            <p:nvPr/>
          </p:nvSpPr>
          <p:spPr>
            <a:xfrm>
              <a:off x="3556" y="3702"/>
              <a:ext cx="230" cy="22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algn="ctr"/>
              <a:r>
                <a:rPr lang="en-US" altLang="zh-CN" sz="18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7</a:t>
              </a:r>
              <a:endParaRPr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eaLnBrk="0" hangingPunct="0"/>
              <a:endParaRPr lang="en-US" altLang="zh-CN" sz="44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2" name="Group 157"/>
          <p:cNvGrpSpPr/>
          <p:nvPr/>
        </p:nvGrpSpPr>
        <p:grpSpPr>
          <a:xfrm>
            <a:off x="4523105" y="5347018"/>
            <a:ext cx="415925" cy="406400"/>
            <a:chOff x="2320" y="3645"/>
            <a:chExt cx="262" cy="256"/>
          </a:xfrm>
        </p:grpSpPr>
        <p:sp>
          <p:nvSpPr>
            <p:cNvPr id="47261" name="Oval 158"/>
            <p:cNvSpPr/>
            <p:nvPr/>
          </p:nvSpPr>
          <p:spPr>
            <a:xfrm>
              <a:off x="2320" y="3645"/>
              <a:ext cx="262" cy="256"/>
            </a:xfrm>
            <a:prstGeom prst="ellipse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7262" name="Text Box 159"/>
            <p:cNvSpPr txBox="1"/>
            <p:nvPr/>
          </p:nvSpPr>
          <p:spPr>
            <a:xfrm>
              <a:off x="2364" y="3674"/>
              <a:ext cx="183" cy="177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algn="ctr"/>
              <a:r>
                <a:rPr lang="en-US" altLang="zh-CN" sz="18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eaLnBrk="0" hangingPunct="0"/>
              <a:endParaRPr lang="en-US" altLang="zh-CN" sz="44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3" name="Group 160"/>
          <p:cNvGrpSpPr/>
          <p:nvPr/>
        </p:nvGrpSpPr>
        <p:grpSpPr>
          <a:xfrm>
            <a:off x="8460105" y="4208780"/>
            <a:ext cx="384175" cy="377825"/>
            <a:chOff x="4800" y="2928"/>
            <a:chExt cx="242" cy="238"/>
          </a:xfrm>
        </p:grpSpPr>
        <p:sp>
          <p:nvSpPr>
            <p:cNvPr id="47264" name="Oval 161"/>
            <p:cNvSpPr/>
            <p:nvPr/>
          </p:nvSpPr>
          <p:spPr>
            <a:xfrm>
              <a:off x="4800" y="2928"/>
              <a:ext cx="242" cy="238"/>
            </a:xfrm>
            <a:prstGeom prst="ellipse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7265" name="Text Box 162"/>
            <p:cNvSpPr txBox="1"/>
            <p:nvPr/>
          </p:nvSpPr>
          <p:spPr>
            <a:xfrm>
              <a:off x="4848" y="2977"/>
              <a:ext cx="159" cy="14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r>
                <a:rPr lang="zh-TW" altLang="en-US" sz="20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en-US" altLang="zh-CN" sz="18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9</a:t>
              </a:r>
              <a:endParaRPr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eaLnBrk="0" hangingPunct="0"/>
              <a:endParaRPr lang="en-US" altLang="zh-CN" sz="44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131235" name="Line 163"/>
          <p:cNvSpPr/>
          <p:nvPr/>
        </p:nvSpPr>
        <p:spPr>
          <a:xfrm>
            <a:off x="5585143" y="4465955"/>
            <a:ext cx="969962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triangle" w="lg" len="med"/>
          </a:ln>
        </p:spPr>
      </p:sp>
      <p:sp>
        <p:nvSpPr>
          <p:cNvPr id="131236" name="Line 164"/>
          <p:cNvSpPr/>
          <p:nvPr/>
        </p:nvSpPr>
        <p:spPr>
          <a:xfrm flipV="1">
            <a:off x="8656955" y="4624705"/>
            <a:ext cx="0" cy="992188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triangle" w="lg" len="med"/>
          </a:ln>
        </p:spPr>
      </p:sp>
      <p:sp>
        <p:nvSpPr>
          <p:cNvPr id="131237" name="Line 165"/>
          <p:cNvSpPr/>
          <p:nvPr/>
        </p:nvSpPr>
        <p:spPr>
          <a:xfrm>
            <a:off x="3437255" y="4612005"/>
            <a:ext cx="0" cy="969963"/>
          </a:xfrm>
          <a:prstGeom prst="line">
            <a:avLst/>
          </a:prstGeom>
          <a:ln w="127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1238" name="Line 166"/>
          <p:cNvSpPr/>
          <p:nvPr/>
        </p:nvSpPr>
        <p:spPr>
          <a:xfrm>
            <a:off x="6936105" y="5580380"/>
            <a:ext cx="485775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1239" name="Line 167"/>
          <p:cNvSpPr/>
          <p:nvPr/>
        </p:nvSpPr>
        <p:spPr>
          <a:xfrm flipH="1" flipV="1">
            <a:off x="4753293" y="4448493"/>
            <a:ext cx="0" cy="917575"/>
          </a:xfrm>
          <a:prstGeom prst="line">
            <a:avLst/>
          </a:prstGeom>
          <a:ln w="28575" cap="flat" cmpd="sng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131240" name="Line 168"/>
          <p:cNvSpPr/>
          <p:nvPr/>
        </p:nvSpPr>
        <p:spPr>
          <a:xfrm>
            <a:off x="6704330" y="4624705"/>
            <a:ext cx="0" cy="774700"/>
          </a:xfrm>
          <a:prstGeom prst="line">
            <a:avLst/>
          </a:prstGeom>
          <a:ln w="28575" cap="flat" cmpd="sng">
            <a:solidFill>
              <a:srgbClr val="0000FF"/>
            </a:solidFill>
            <a:prstDash val="lgDash"/>
            <a:round/>
            <a:headEnd type="none" w="med" len="med"/>
            <a:tailEnd type="triangle" w="lg" len="med"/>
          </a:ln>
        </p:spPr>
      </p:sp>
      <p:sp>
        <p:nvSpPr>
          <p:cNvPr id="131241" name="Line 169"/>
          <p:cNvSpPr/>
          <p:nvPr/>
        </p:nvSpPr>
        <p:spPr>
          <a:xfrm>
            <a:off x="3430905" y="5580380"/>
            <a:ext cx="1130300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triangle" w="lg" len="med"/>
          </a:ln>
        </p:spPr>
      </p:sp>
      <p:sp>
        <p:nvSpPr>
          <p:cNvPr id="131242" name="Text Box 170"/>
          <p:cNvSpPr txBox="1"/>
          <p:nvPr/>
        </p:nvSpPr>
        <p:spPr>
          <a:xfrm>
            <a:off x="3507105" y="5123180"/>
            <a:ext cx="1143000" cy="284163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 lIns="0" tIns="0" rIns="0" bIns="0" anchor="t"/>
          <a:p>
            <a:pPr algn="ctr"/>
            <a:r>
              <a:rPr lang="zh-CN" altLang="en-US" sz="1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顶墙涂料</a:t>
            </a:r>
            <a:r>
              <a:rPr lang="en-US" altLang="zh-CN" sz="1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endParaRPr lang="en-US" altLang="zh-CN" sz="2000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hangingPunct="0"/>
            <a:endParaRPr lang="en-US" altLang="zh-CN" sz="4400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1243" name="Text Box 171"/>
          <p:cNvSpPr txBox="1"/>
          <p:nvPr/>
        </p:nvSpPr>
        <p:spPr>
          <a:xfrm>
            <a:off x="5007293" y="5175568"/>
            <a:ext cx="969962" cy="293687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 lIns="0" tIns="0" rIns="0" bIns="0" anchor="t"/>
          <a:p>
            <a:pPr algn="ctr"/>
            <a:r>
              <a:rPr lang="zh-CN" altLang="en-US" sz="1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木地板</a:t>
            </a:r>
            <a:r>
              <a:rPr lang="en-US" altLang="zh-CN" sz="1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endParaRPr lang="en-US" altLang="zh-CN" sz="2000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hangingPunct="0"/>
            <a:endParaRPr lang="en-US" altLang="zh-CN" sz="4400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1244" name="Text Box 172"/>
          <p:cNvSpPr txBox="1"/>
          <p:nvPr/>
        </p:nvSpPr>
        <p:spPr>
          <a:xfrm>
            <a:off x="6936105" y="5199380"/>
            <a:ext cx="969963" cy="280988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 lIns="0" tIns="0" rIns="0" bIns="0" anchor="t"/>
          <a:p>
            <a:pPr algn="ctr"/>
            <a:r>
              <a:rPr lang="zh-CN" altLang="en-US" sz="1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木地板</a:t>
            </a:r>
            <a:r>
              <a:rPr lang="en-US" altLang="zh-CN" sz="1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en-US" altLang="zh-CN" sz="2000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hangingPunct="0"/>
            <a:endParaRPr lang="en-US" altLang="zh-CN" sz="4400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1245" name="Line 173"/>
          <p:cNvSpPr/>
          <p:nvPr/>
        </p:nvSpPr>
        <p:spPr>
          <a:xfrm>
            <a:off x="8841105" y="4456430"/>
            <a:ext cx="296863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triangle" w="lg" len="med"/>
          </a:ln>
        </p:spPr>
      </p:sp>
      <p:grpSp>
        <p:nvGrpSpPr>
          <p:cNvPr id="14" name="Group 174"/>
          <p:cNvGrpSpPr/>
          <p:nvPr/>
        </p:nvGrpSpPr>
        <p:grpSpPr>
          <a:xfrm>
            <a:off x="5377180" y="5550218"/>
            <a:ext cx="1108075" cy="69850"/>
            <a:chOff x="2858" y="3773"/>
            <a:chExt cx="698" cy="44"/>
          </a:xfrm>
        </p:grpSpPr>
        <p:sp>
          <p:nvSpPr>
            <p:cNvPr id="47278" name="Freeform 175"/>
            <p:cNvSpPr/>
            <p:nvPr/>
          </p:nvSpPr>
          <p:spPr>
            <a:xfrm>
              <a:off x="2858" y="3773"/>
              <a:ext cx="538" cy="44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42" y="2"/>
                </a:cxn>
                <a:cxn ang="0">
                  <a:pos x="84" y="33"/>
                </a:cxn>
                <a:cxn ang="0">
                  <a:pos x="137" y="2"/>
                </a:cxn>
                <a:cxn ang="0">
                  <a:pos x="190" y="44"/>
                </a:cxn>
                <a:cxn ang="0">
                  <a:pos x="232" y="2"/>
                </a:cxn>
                <a:cxn ang="0">
                  <a:pos x="274" y="33"/>
                </a:cxn>
                <a:cxn ang="0">
                  <a:pos x="327" y="2"/>
                </a:cxn>
                <a:cxn ang="0">
                  <a:pos x="359" y="44"/>
                </a:cxn>
                <a:cxn ang="0">
                  <a:pos x="401" y="2"/>
                </a:cxn>
                <a:cxn ang="0">
                  <a:pos x="454" y="44"/>
                </a:cxn>
                <a:cxn ang="0">
                  <a:pos x="485" y="2"/>
                </a:cxn>
                <a:cxn ang="0">
                  <a:pos x="538" y="44"/>
                </a:cxn>
              </a:cxnLst>
              <a:pathLst>
                <a:path w="1020" h="83">
                  <a:moveTo>
                    <a:pt x="0" y="43"/>
                  </a:moveTo>
                  <a:cubicBezTo>
                    <a:pt x="26" y="21"/>
                    <a:pt x="53" y="0"/>
                    <a:pt x="80" y="3"/>
                  </a:cubicBezTo>
                  <a:cubicBezTo>
                    <a:pt x="107" y="6"/>
                    <a:pt x="130" y="63"/>
                    <a:pt x="160" y="63"/>
                  </a:cubicBezTo>
                  <a:cubicBezTo>
                    <a:pt x="190" y="63"/>
                    <a:pt x="227" y="0"/>
                    <a:pt x="260" y="3"/>
                  </a:cubicBezTo>
                  <a:cubicBezTo>
                    <a:pt x="293" y="6"/>
                    <a:pt x="330" y="83"/>
                    <a:pt x="360" y="83"/>
                  </a:cubicBezTo>
                  <a:cubicBezTo>
                    <a:pt x="390" y="83"/>
                    <a:pt x="413" y="6"/>
                    <a:pt x="440" y="3"/>
                  </a:cubicBezTo>
                  <a:cubicBezTo>
                    <a:pt x="467" y="0"/>
                    <a:pt x="490" y="63"/>
                    <a:pt x="520" y="63"/>
                  </a:cubicBezTo>
                  <a:cubicBezTo>
                    <a:pt x="550" y="63"/>
                    <a:pt x="593" y="0"/>
                    <a:pt x="620" y="3"/>
                  </a:cubicBezTo>
                  <a:cubicBezTo>
                    <a:pt x="647" y="6"/>
                    <a:pt x="657" y="83"/>
                    <a:pt x="680" y="83"/>
                  </a:cubicBezTo>
                  <a:cubicBezTo>
                    <a:pt x="703" y="83"/>
                    <a:pt x="730" y="3"/>
                    <a:pt x="760" y="3"/>
                  </a:cubicBezTo>
                  <a:cubicBezTo>
                    <a:pt x="790" y="3"/>
                    <a:pt x="833" y="83"/>
                    <a:pt x="860" y="83"/>
                  </a:cubicBezTo>
                  <a:cubicBezTo>
                    <a:pt x="887" y="83"/>
                    <a:pt x="893" y="3"/>
                    <a:pt x="920" y="3"/>
                  </a:cubicBezTo>
                  <a:cubicBezTo>
                    <a:pt x="947" y="3"/>
                    <a:pt x="983" y="43"/>
                    <a:pt x="1020" y="83"/>
                  </a:cubicBezTo>
                </a:path>
              </a:pathLst>
            </a:custGeom>
            <a:noFill/>
            <a:ln w="28575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47279" name="Line 176"/>
            <p:cNvSpPr/>
            <p:nvPr/>
          </p:nvSpPr>
          <p:spPr>
            <a:xfrm>
              <a:off x="3382" y="3788"/>
              <a:ext cx="174" cy="0"/>
            </a:xfrm>
            <a:prstGeom prst="line">
              <a:avLst/>
            </a:prstGeom>
            <a:ln w="28575" cap="flat" cmpd="sng">
              <a:solidFill>
                <a:srgbClr val="0000FF"/>
              </a:solidFill>
              <a:prstDash val="solid"/>
              <a:round/>
              <a:headEnd type="none" w="med" len="med"/>
              <a:tailEnd type="triangle" w="lg" len="med"/>
            </a:ln>
          </p:spPr>
        </p:sp>
      </p:grpSp>
      <p:sp>
        <p:nvSpPr>
          <p:cNvPr id="131249" name="Freeform 177"/>
          <p:cNvSpPr/>
          <p:nvPr/>
        </p:nvSpPr>
        <p:spPr>
          <a:xfrm>
            <a:off x="7331393" y="5551805"/>
            <a:ext cx="1290637" cy="73025"/>
          </a:xfrm>
          <a:custGeom>
            <a:avLst/>
            <a:gdLst/>
            <a:ahLst/>
            <a:cxnLst>
              <a:cxn ang="0">
                <a:pos x="0" y="37832"/>
              </a:cxn>
              <a:cxn ang="0">
                <a:pos x="101226" y="2639"/>
              </a:cxn>
              <a:cxn ang="0">
                <a:pos x="202453" y="55429"/>
              </a:cxn>
              <a:cxn ang="0">
                <a:pos x="328986" y="2639"/>
              </a:cxn>
              <a:cxn ang="0">
                <a:pos x="455519" y="73025"/>
              </a:cxn>
              <a:cxn ang="0">
                <a:pos x="556745" y="2639"/>
              </a:cxn>
              <a:cxn ang="0">
                <a:pos x="657972" y="55429"/>
              </a:cxn>
              <a:cxn ang="0">
                <a:pos x="784505" y="2639"/>
              </a:cxn>
              <a:cxn ang="0">
                <a:pos x="860425" y="73025"/>
              </a:cxn>
              <a:cxn ang="0">
                <a:pos x="961651" y="2639"/>
              </a:cxn>
              <a:cxn ang="0">
                <a:pos x="1088184" y="73025"/>
              </a:cxn>
              <a:cxn ang="0">
                <a:pos x="1164104" y="2639"/>
              </a:cxn>
              <a:cxn ang="0">
                <a:pos x="1290637" y="73025"/>
              </a:cxn>
            </a:cxnLst>
            <a:pathLst>
              <a:path w="1020" h="83">
                <a:moveTo>
                  <a:pt x="0" y="43"/>
                </a:moveTo>
                <a:cubicBezTo>
                  <a:pt x="26" y="21"/>
                  <a:pt x="53" y="0"/>
                  <a:pt x="80" y="3"/>
                </a:cubicBezTo>
                <a:cubicBezTo>
                  <a:pt x="107" y="6"/>
                  <a:pt x="130" y="63"/>
                  <a:pt x="160" y="63"/>
                </a:cubicBezTo>
                <a:cubicBezTo>
                  <a:pt x="190" y="63"/>
                  <a:pt x="227" y="0"/>
                  <a:pt x="260" y="3"/>
                </a:cubicBezTo>
                <a:cubicBezTo>
                  <a:pt x="293" y="6"/>
                  <a:pt x="330" y="83"/>
                  <a:pt x="360" y="83"/>
                </a:cubicBezTo>
                <a:cubicBezTo>
                  <a:pt x="390" y="83"/>
                  <a:pt x="413" y="6"/>
                  <a:pt x="440" y="3"/>
                </a:cubicBezTo>
                <a:cubicBezTo>
                  <a:pt x="467" y="0"/>
                  <a:pt x="490" y="63"/>
                  <a:pt x="520" y="63"/>
                </a:cubicBezTo>
                <a:cubicBezTo>
                  <a:pt x="550" y="63"/>
                  <a:pt x="593" y="0"/>
                  <a:pt x="620" y="3"/>
                </a:cubicBezTo>
                <a:cubicBezTo>
                  <a:pt x="647" y="6"/>
                  <a:pt x="657" y="83"/>
                  <a:pt x="680" y="83"/>
                </a:cubicBezTo>
                <a:cubicBezTo>
                  <a:pt x="703" y="83"/>
                  <a:pt x="730" y="3"/>
                  <a:pt x="760" y="3"/>
                </a:cubicBezTo>
                <a:cubicBezTo>
                  <a:pt x="790" y="3"/>
                  <a:pt x="833" y="83"/>
                  <a:pt x="860" y="83"/>
                </a:cubicBezTo>
                <a:cubicBezTo>
                  <a:pt x="887" y="83"/>
                  <a:pt x="893" y="3"/>
                  <a:pt x="920" y="3"/>
                </a:cubicBezTo>
                <a:cubicBezTo>
                  <a:pt x="947" y="3"/>
                  <a:pt x="983" y="43"/>
                  <a:pt x="1020" y="83"/>
                </a:cubicBezTo>
              </a:path>
            </a:pathLst>
          </a:custGeom>
          <a:noFill/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31250" name="Freeform 178"/>
          <p:cNvSpPr/>
          <p:nvPr/>
        </p:nvSpPr>
        <p:spPr>
          <a:xfrm>
            <a:off x="6901180" y="4353243"/>
            <a:ext cx="461963" cy="115887"/>
          </a:xfrm>
          <a:custGeom>
            <a:avLst/>
            <a:gdLst/>
            <a:ahLst/>
            <a:cxnLst>
              <a:cxn ang="0">
                <a:pos x="0" y="70586"/>
              </a:cxn>
              <a:cxn ang="0">
                <a:pos x="79194" y="7375"/>
              </a:cxn>
              <a:cxn ang="0">
                <a:pos x="145188" y="112726"/>
              </a:cxn>
              <a:cxn ang="0">
                <a:pos x="211183" y="28445"/>
              </a:cxn>
              <a:cxn ang="0">
                <a:pos x="263979" y="112726"/>
              </a:cxn>
              <a:cxn ang="0">
                <a:pos x="303576" y="28445"/>
              </a:cxn>
              <a:cxn ang="0">
                <a:pos x="356371" y="112726"/>
              </a:cxn>
              <a:cxn ang="0">
                <a:pos x="409167" y="28445"/>
              </a:cxn>
              <a:cxn ang="0">
                <a:pos x="461963" y="112726"/>
              </a:cxn>
            </a:cxnLst>
            <a:pathLst>
              <a:path w="700" h="110">
                <a:moveTo>
                  <a:pt x="0" y="67"/>
                </a:moveTo>
                <a:cubicBezTo>
                  <a:pt x="41" y="33"/>
                  <a:pt x="83" y="0"/>
                  <a:pt x="120" y="7"/>
                </a:cubicBezTo>
                <a:cubicBezTo>
                  <a:pt x="157" y="14"/>
                  <a:pt x="187" y="104"/>
                  <a:pt x="220" y="107"/>
                </a:cubicBezTo>
                <a:cubicBezTo>
                  <a:pt x="253" y="110"/>
                  <a:pt x="290" y="27"/>
                  <a:pt x="320" y="27"/>
                </a:cubicBezTo>
                <a:cubicBezTo>
                  <a:pt x="350" y="27"/>
                  <a:pt x="377" y="107"/>
                  <a:pt x="400" y="107"/>
                </a:cubicBezTo>
                <a:cubicBezTo>
                  <a:pt x="423" y="107"/>
                  <a:pt x="437" y="27"/>
                  <a:pt x="460" y="27"/>
                </a:cubicBezTo>
                <a:cubicBezTo>
                  <a:pt x="483" y="27"/>
                  <a:pt x="513" y="107"/>
                  <a:pt x="540" y="107"/>
                </a:cubicBezTo>
                <a:cubicBezTo>
                  <a:pt x="567" y="107"/>
                  <a:pt x="593" y="27"/>
                  <a:pt x="620" y="27"/>
                </a:cubicBezTo>
                <a:cubicBezTo>
                  <a:pt x="647" y="27"/>
                  <a:pt x="687" y="94"/>
                  <a:pt x="700" y="107"/>
                </a:cubicBezTo>
              </a:path>
            </a:pathLst>
          </a:custGeom>
          <a:noFill/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pSp>
        <p:nvGrpSpPr>
          <p:cNvPr id="15" name="Group 179"/>
          <p:cNvGrpSpPr/>
          <p:nvPr/>
        </p:nvGrpSpPr>
        <p:grpSpPr>
          <a:xfrm>
            <a:off x="5169218" y="4284980"/>
            <a:ext cx="415925" cy="366713"/>
            <a:chOff x="2727" y="2976"/>
            <a:chExt cx="262" cy="231"/>
          </a:xfrm>
        </p:grpSpPr>
        <p:sp>
          <p:nvSpPr>
            <p:cNvPr id="47283" name="Oval 180"/>
            <p:cNvSpPr/>
            <p:nvPr/>
          </p:nvSpPr>
          <p:spPr>
            <a:xfrm>
              <a:off x="2727" y="2977"/>
              <a:ext cx="262" cy="230"/>
            </a:xfrm>
            <a:prstGeom prst="ellipse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7284" name="Text Box 181"/>
            <p:cNvSpPr txBox="1"/>
            <p:nvPr/>
          </p:nvSpPr>
          <p:spPr>
            <a:xfrm>
              <a:off x="2736" y="2976"/>
              <a:ext cx="229" cy="22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algn="ctr"/>
              <a:r>
                <a:rPr lang="zh-TW" altLang="en-US" sz="20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en-US" altLang="zh-CN" sz="18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5</a:t>
              </a:r>
              <a:endParaRPr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eaLnBrk="0" hangingPunct="0"/>
              <a:endParaRPr lang="en-US" altLang="zh-CN" sz="44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131266" name="Line 194"/>
          <p:cNvSpPr/>
          <p:nvPr/>
        </p:nvSpPr>
        <p:spPr>
          <a:xfrm>
            <a:off x="8841105" y="4437380"/>
            <a:ext cx="381000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131267" name="Line 195"/>
          <p:cNvSpPr/>
          <p:nvPr/>
        </p:nvSpPr>
        <p:spPr>
          <a:xfrm>
            <a:off x="8688705" y="3141980"/>
            <a:ext cx="0" cy="114300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131268" name="Line 196"/>
          <p:cNvSpPr/>
          <p:nvPr/>
        </p:nvSpPr>
        <p:spPr>
          <a:xfrm>
            <a:off x="7545705" y="3141980"/>
            <a:ext cx="1143000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1269" name="Line 197"/>
          <p:cNvSpPr/>
          <p:nvPr/>
        </p:nvSpPr>
        <p:spPr>
          <a:xfrm>
            <a:off x="5564505" y="3141980"/>
            <a:ext cx="1600200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131270" name="Line 198"/>
          <p:cNvSpPr/>
          <p:nvPr/>
        </p:nvSpPr>
        <p:spPr>
          <a:xfrm>
            <a:off x="3430905" y="3141980"/>
            <a:ext cx="1752600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131271" name="Line 199"/>
          <p:cNvSpPr/>
          <p:nvPr/>
        </p:nvSpPr>
        <p:spPr>
          <a:xfrm flipV="1">
            <a:off x="3430905" y="3141980"/>
            <a:ext cx="0" cy="106680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1272" name="Line 200"/>
          <p:cNvSpPr/>
          <p:nvPr/>
        </p:nvSpPr>
        <p:spPr>
          <a:xfrm>
            <a:off x="1678305" y="4437380"/>
            <a:ext cx="1600200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131273" name="Text Box 201"/>
          <p:cNvSpPr txBox="1"/>
          <p:nvPr/>
        </p:nvSpPr>
        <p:spPr>
          <a:xfrm>
            <a:off x="523875" y="728980"/>
            <a:ext cx="6717030" cy="7620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t"/>
          <a:p>
            <a:pPr algn="ctr" eaLnBrk="0" hangingPunct="0"/>
            <a:r>
              <a:rPr lang="zh-CN" altLang="en-US" b="1" dirty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利用直接绘制法，将右图双代号网络计划，绘制成时标网络计划。</a:t>
            </a:r>
            <a:endParaRPr lang="zh-CN" altLang="en-US" b="1" dirty="0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6" name="Group 202"/>
          <p:cNvGrpSpPr/>
          <p:nvPr/>
        </p:nvGrpSpPr>
        <p:grpSpPr>
          <a:xfrm>
            <a:off x="9145905" y="4208780"/>
            <a:ext cx="381000" cy="381000"/>
            <a:chOff x="5232" y="2928"/>
            <a:chExt cx="240" cy="240"/>
          </a:xfrm>
        </p:grpSpPr>
        <p:sp>
          <p:nvSpPr>
            <p:cNvPr id="47306" name="Text Box 203"/>
            <p:cNvSpPr txBox="1"/>
            <p:nvPr/>
          </p:nvSpPr>
          <p:spPr>
            <a:xfrm>
              <a:off x="5280" y="2976"/>
              <a:ext cx="144" cy="19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algn="ctr"/>
              <a:r>
                <a:rPr lang="en-US" altLang="zh-CN" sz="18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10</a:t>
              </a:r>
              <a:endParaRPr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eaLnBrk="0" hangingPunct="0"/>
              <a:endParaRPr lang="en-US" altLang="zh-CN" sz="44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7307" name="Oval 204"/>
            <p:cNvSpPr/>
            <p:nvPr/>
          </p:nvSpPr>
          <p:spPr>
            <a:xfrm>
              <a:off x="5232" y="2928"/>
              <a:ext cx="240" cy="240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7" name="Group 205"/>
          <p:cNvGrpSpPr/>
          <p:nvPr/>
        </p:nvGrpSpPr>
        <p:grpSpPr>
          <a:xfrm>
            <a:off x="4726305" y="4432618"/>
            <a:ext cx="574675" cy="74612"/>
            <a:chOff x="2858" y="3773"/>
            <a:chExt cx="698" cy="44"/>
          </a:xfrm>
        </p:grpSpPr>
        <p:sp>
          <p:nvSpPr>
            <p:cNvPr id="47309" name="Freeform 206"/>
            <p:cNvSpPr/>
            <p:nvPr/>
          </p:nvSpPr>
          <p:spPr>
            <a:xfrm>
              <a:off x="2858" y="3773"/>
              <a:ext cx="538" cy="44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42" y="2"/>
                </a:cxn>
                <a:cxn ang="0">
                  <a:pos x="84" y="33"/>
                </a:cxn>
                <a:cxn ang="0">
                  <a:pos x="137" y="2"/>
                </a:cxn>
                <a:cxn ang="0">
                  <a:pos x="190" y="44"/>
                </a:cxn>
                <a:cxn ang="0">
                  <a:pos x="232" y="2"/>
                </a:cxn>
                <a:cxn ang="0">
                  <a:pos x="274" y="33"/>
                </a:cxn>
                <a:cxn ang="0">
                  <a:pos x="327" y="2"/>
                </a:cxn>
                <a:cxn ang="0">
                  <a:pos x="359" y="44"/>
                </a:cxn>
                <a:cxn ang="0">
                  <a:pos x="401" y="2"/>
                </a:cxn>
                <a:cxn ang="0">
                  <a:pos x="454" y="44"/>
                </a:cxn>
                <a:cxn ang="0">
                  <a:pos x="485" y="2"/>
                </a:cxn>
                <a:cxn ang="0">
                  <a:pos x="538" y="44"/>
                </a:cxn>
              </a:cxnLst>
              <a:pathLst>
                <a:path w="1020" h="83">
                  <a:moveTo>
                    <a:pt x="0" y="43"/>
                  </a:moveTo>
                  <a:cubicBezTo>
                    <a:pt x="26" y="21"/>
                    <a:pt x="53" y="0"/>
                    <a:pt x="80" y="3"/>
                  </a:cubicBezTo>
                  <a:cubicBezTo>
                    <a:pt x="107" y="6"/>
                    <a:pt x="130" y="63"/>
                    <a:pt x="160" y="63"/>
                  </a:cubicBezTo>
                  <a:cubicBezTo>
                    <a:pt x="190" y="63"/>
                    <a:pt x="227" y="0"/>
                    <a:pt x="260" y="3"/>
                  </a:cubicBezTo>
                  <a:cubicBezTo>
                    <a:pt x="293" y="6"/>
                    <a:pt x="330" y="83"/>
                    <a:pt x="360" y="83"/>
                  </a:cubicBezTo>
                  <a:cubicBezTo>
                    <a:pt x="390" y="83"/>
                    <a:pt x="413" y="6"/>
                    <a:pt x="440" y="3"/>
                  </a:cubicBezTo>
                  <a:cubicBezTo>
                    <a:pt x="467" y="0"/>
                    <a:pt x="490" y="63"/>
                    <a:pt x="520" y="63"/>
                  </a:cubicBezTo>
                  <a:cubicBezTo>
                    <a:pt x="550" y="63"/>
                    <a:pt x="593" y="0"/>
                    <a:pt x="620" y="3"/>
                  </a:cubicBezTo>
                  <a:cubicBezTo>
                    <a:pt x="647" y="6"/>
                    <a:pt x="657" y="83"/>
                    <a:pt x="680" y="83"/>
                  </a:cubicBezTo>
                  <a:cubicBezTo>
                    <a:pt x="703" y="83"/>
                    <a:pt x="730" y="3"/>
                    <a:pt x="760" y="3"/>
                  </a:cubicBezTo>
                  <a:cubicBezTo>
                    <a:pt x="790" y="3"/>
                    <a:pt x="833" y="83"/>
                    <a:pt x="860" y="83"/>
                  </a:cubicBezTo>
                  <a:cubicBezTo>
                    <a:pt x="887" y="83"/>
                    <a:pt x="893" y="3"/>
                    <a:pt x="920" y="3"/>
                  </a:cubicBezTo>
                  <a:cubicBezTo>
                    <a:pt x="947" y="3"/>
                    <a:pt x="983" y="43"/>
                    <a:pt x="1020" y="83"/>
                  </a:cubicBezTo>
                </a:path>
              </a:pathLst>
            </a:custGeom>
            <a:noFill/>
            <a:ln w="28575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47310" name="Line 207"/>
            <p:cNvSpPr/>
            <p:nvPr/>
          </p:nvSpPr>
          <p:spPr>
            <a:xfrm>
              <a:off x="3382" y="3788"/>
              <a:ext cx="174" cy="0"/>
            </a:xfrm>
            <a:prstGeom prst="line">
              <a:avLst/>
            </a:prstGeom>
            <a:ln w="28575" cap="flat" cmpd="sng">
              <a:solidFill>
                <a:srgbClr val="0000FF"/>
              </a:solidFill>
              <a:prstDash val="solid"/>
              <a:round/>
              <a:headEnd type="none" w="med" len="med"/>
              <a:tailEnd type="triangle" w="lg" len="med"/>
            </a:ln>
          </p:spPr>
        </p:sp>
      </p:grpSp>
      <p:sp>
        <p:nvSpPr>
          <p:cNvPr id="47315" name="Line 212"/>
          <p:cNvSpPr/>
          <p:nvPr/>
        </p:nvSpPr>
        <p:spPr>
          <a:xfrm>
            <a:off x="840105" y="2125980"/>
            <a:ext cx="9144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7316" name="Line 213"/>
          <p:cNvSpPr/>
          <p:nvPr/>
        </p:nvSpPr>
        <p:spPr>
          <a:xfrm>
            <a:off x="840105" y="6418580"/>
            <a:ext cx="9144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7317" name="Line 214"/>
          <p:cNvSpPr/>
          <p:nvPr/>
        </p:nvSpPr>
        <p:spPr>
          <a:xfrm>
            <a:off x="1451293" y="2125980"/>
            <a:ext cx="0" cy="4292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7318" name="Line 215"/>
          <p:cNvSpPr/>
          <p:nvPr/>
        </p:nvSpPr>
        <p:spPr>
          <a:xfrm>
            <a:off x="2172018" y="2125980"/>
            <a:ext cx="0" cy="4292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7319" name="Line 216"/>
          <p:cNvSpPr/>
          <p:nvPr/>
        </p:nvSpPr>
        <p:spPr>
          <a:xfrm>
            <a:off x="2819718" y="2125980"/>
            <a:ext cx="0" cy="4292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7320" name="Line 217"/>
          <p:cNvSpPr/>
          <p:nvPr/>
        </p:nvSpPr>
        <p:spPr>
          <a:xfrm>
            <a:off x="3395980" y="2125980"/>
            <a:ext cx="0" cy="4292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7321" name="Line 218"/>
          <p:cNvSpPr/>
          <p:nvPr/>
        </p:nvSpPr>
        <p:spPr>
          <a:xfrm>
            <a:off x="4043680" y="2125980"/>
            <a:ext cx="0" cy="4292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7322" name="Line 219"/>
          <p:cNvSpPr/>
          <p:nvPr/>
        </p:nvSpPr>
        <p:spPr>
          <a:xfrm>
            <a:off x="4764405" y="2125980"/>
            <a:ext cx="0" cy="4292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7323" name="Line 220"/>
          <p:cNvSpPr/>
          <p:nvPr/>
        </p:nvSpPr>
        <p:spPr>
          <a:xfrm>
            <a:off x="5412105" y="2125980"/>
            <a:ext cx="0" cy="4292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7324" name="Line 221"/>
          <p:cNvSpPr/>
          <p:nvPr/>
        </p:nvSpPr>
        <p:spPr>
          <a:xfrm>
            <a:off x="6059805" y="2125980"/>
            <a:ext cx="0" cy="4292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7325" name="Line 222"/>
          <p:cNvSpPr/>
          <p:nvPr/>
        </p:nvSpPr>
        <p:spPr>
          <a:xfrm>
            <a:off x="6707505" y="2125980"/>
            <a:ext cx="0" cy="4292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7326" name="Line 223"/>
          <p:cNvSpPr/>
          <p:nvPr/>
        </p:nvSpPr>
        <p:spPr>
          <a:xfrm>
            <a:off x="7356793" y="2125980"/>
            <a:ext cx="0" cy="4292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7327" name="Line 224"/>
          <p:cNvSpPr/>
          <p:nvPr/>
        </p:nvSpPr>
        <p:spPr>
          <a:xfrm>
            <a:off x="8075930" y="2125980"/>
            <a:ext cx="0" cy="4292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7328" name="Line 225"/>
          <p:cNvSpPr/>
          <p:nvPr/>
        </p:nvSpPr>
        <p:spPr>
          <a:xfrm>
            <a:off x="8652193" y="2125980"/>
            <a:ext cx="0" cy="4292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7329" name="Line 226"/>
          <p:cNvSpPr/>
          <p:nvPr/>
        </p:nvSpPr>
        <p:spPr>
          <a:xfrm>
            <a:off x="9372918" y="2125980"/>
            <a:ext cx="0" cy="4292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" name="文本框 17"/>
          <p:cNvSpPr txBox="1"/>
          <p:nvPr/>
        </p:nvSpPr>
        <p:spPr>
          <a:xfrm>
            <a:off x="524510" y="187325"/>
            <a:ext cx="20046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画法过程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31" name="内容占位符 30"/>
          <p:cNvPicPr>
            <a:picLocks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76820" y="12065"/>
            <a:ext cx="4615180" cy="1989455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3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131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13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13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3" dur="500"/>
                                        <p:tgtEl>
                                          <p:spTgt spid="13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3" dur="500"/>
                                        <p:tgtEl>
                                          <p:spTgt spid="131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8" dur="500"/>
                                        <p:tgtEl>
                                          <p:spTgt spid="131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3" dur="500"/>
                                        <p:tgtEl>
                                          <p:spTgt spid="131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8" dur="500"/>
                                        <p:tgtEl>
                                          <p:spTgt spid="131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500"/>
                                        <p:tgtEl>
                                          <p:spTgt spid="131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8" dur="500"/>
                                        <p:tgtEl>
                                          <p:spTgt spid="131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9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98" dur="500"/>
                                        <p:tgtEl>
                                          <p:spTgt spid="13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3" dur="500"/>
                                        <p:tgtEl>
                                          <p:spTgt spid="131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8" dur="500"/>
                                        <p:tgtEl>
                                          <p:spTgt spid="131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8" dur="500"/>
                                        <p:tgtEl>
                                          <p:spTgt spid="13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3" dur="500"/>
                                        <p:tgtEl>
                                          <p:spTgt spid="131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8" dur="500"/>
                                        <p:tgtEl>
                                          <p:spTgt spid="131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3" dur="500"/>
                                        <p:tgtEl>
                                          <p:spTgt spid="131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48" dur="500"/>
                                        <p:tgtEl>
                                          <p:spTgt spid="131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3" dur="500"/>
                                        <p:tgtEl>
                                          <p:spTgt spid="13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3" dur="500"/>
                                        <p:tgtEl>
                                          <p:spTgt spid="13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8" dur="500"/>
                                        <p:tgtEl>
                                          <p:spTgt spid="131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3" dur="500"/>
                                        <p:tgtEl>
                                          <p:spTgt spid="131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8" dur="500"/>
                                        <p:tgtEl>
                                          <p:spTgt spid="131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8" dur="500"/>
                                        <p:tgtEl>
                                          <p:spTgt spid="13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3" dur="500"/>
                                        <p:tgtEl>
                                          <p:spTgt spid="131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8" dur="500"/>
                                        <p:tgtEl>
                                          <p:spTgt spid="131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3" dur="500"/>
                                        <p:tgtEl>
                                          <p:spTgt spid="131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13" dur="500"/>
                                        <p:tgtEl>
                                          <p:spTgt spid="131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18" dur="500"/>
                                        <p:tgtEl>
                                          <p:spTgt spid="13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3" dur="500"/>
                                        <p:tgtEl>
                                          <p:spTgt spid="13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8" dur="500"/>
                                        <p:tgtEl>
                                          <p:spTgt spid="13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3" dur="500"/>
                                        <p:tgtEl>
                                          <p:spTgt spid="13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8" dur="500"/>
                                        <p:tgtEl>
                                          <p:spTgt spid="13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3" dur="500"/>
                                        <p:tgtEl>
                                          <p:spTgt spid="13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8" dur="500"/>
                                        <p:tgtEl>
                                          <p:spTgt spid="13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197" grpId="0" bldLvl="0" animBg="1"/>
      <p:bldP spid="131198" grpId="0" bldLvl="0" animBg="1"/>
      <p:bldP spid="131199" grpId="0" bldLvl="0" animBg="1"/>
      <p:bldP spid="131219" grpId="0" bldLvl="0" animBg="1"/>
      <p:bldP spid="131220" grpId="0" bldLvl="0" animBg="1"/>
      <p:bldP spid="131221" grpId="0" bldLvl="0" animBg="1"/>
      <p:bldP spid="131242" grpId="0" bldLvl="0" animBg="1"/>
      <p:bldP spid="131243" grpId="0" bldLvl="0" animBg="1"/>
      <p:bldP spid="131244" grpId="0" bldLvl="0" animBg="1"/>
      <p:bldP spid="131249" grpId="0" bldLvl="0" animBg="1"/>
      <p:bldP spid="131250" grpId="0" bldLvl="0" animBg="1"/>
      <p:bldP spid="1312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绘制总结</a:t>
            </a:r>
            <a:endParaRPr lang="zh-CN" altLang="en-US" b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1" algn="just"/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1、宜按最早时间绘制；</a:t>
            </a:r>
            <a:endParaRPr lang="zh-CN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1" algn="just"/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2、先绘制时间坐标表（顶部或底部均有时标，可加日历；时间刻度线用细线，也可不画或少画。）</a:t>
            </a:r>
            <a:endParaRPr lang="zh-CN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1" algn="just"/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3、实箭线表示实工作，虚箭线表示虚工作，自由时差用波形线；</a:t>
            </a:r>
            <a:endParaRPr lang="zh-CN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1" algn="just"/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4、节点中心对准刻度线；</a:t>
            </a:r>
            <a:endParaRPr lang="zh-CN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1" algn="just"/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5、虚工作必须用垂直虚线表示，其自由时差用波形线。</a:t>
            </a:r>
            <a:endParaRPr lang="zh-CN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双代号时标网络图直接绘制法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lvl="1"/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6、关键线路的判定：自终点至起点无波线的线路。</a:t>
            </a:r>
            <a:endParaRPr lang="zh-CN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1"/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7、工期：   TP＝终点节点时标－起点节点时标。</a:t>
            </a:r>
            <a:endParaRPr lang="zh-CN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1"/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8、最早开始时间： 箭线左边节点中心时标值；</a:t>
            </a:r>
            <a:endParaRPr lang="zh-CN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1"/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9、最早完成时间： 箭线实线部分的右端或右端节点中心时标值.</a:t>
            </a:r>
            <a:endParaRPr lang="zh-CN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1"/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10、工作自由时差：波线水平投影长度。</a:t>
            </a:r>
            <a:endParaRPr lang="zh-CN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双代号时标网络图直接绘制法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练一练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b="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某工程双代号网络图</a:t>
            </a:r>
            <a:endParaRPr lang="zh-CN" altLang="en-US" b="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endParaRPr lang="zh-CN" altLang="en-US" b="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endParaRPr lang="zh-CN" altLang="en-US" b="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endParaRPr lang="zh-CN" altLang="en-US" b="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endParaRPr lang="zh-CN" altLang="en-US" b="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1"/>
            <a:r>
              <a:rPr lang="zh-CN" altLang="en-US" b="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问题：（</a:t>
            </a:r>
            <a:r>
              <a:rPr lang="en-US" altLang="zh-CN" b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1</a:t>
            </a:r>
            <a:r>
              <a:rPr lang="zh-CN" altLang="en-US" b="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）用直接绘制法绘制该工程双代号时标网络图。</a:t>
            </a:r>
            <a:endParaRPr lang="zh-CN" altLang="en-US" b="0" dirty="0">
              <a:latin typeface="微软雅黑" panose="020B0503020204020204" charset="-122"/>
              <a:ea typeface="微软雅黑" panose="020B0503020204020204" charset="-122"/>
            </a:endParaRPr>
          </a:p>
          <a:p>
            <a:pPr lvl="1"/>
            <a:r>
              <a:rPr lang="zh-CN" altLang="en-US" b="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（</a:t>
            </a:r>
            <a:r>
              <a:rPr lang="en-US" altLang="zh-CN" b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r>
              <a:rPr lang="zh-CN" altLang="en-US" b="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）指出该工程的关键线路，说明原因。</a:t>
            </a:r>
            <a:endParaRPr lang="zh-CN" altLang="en-US" b="0" dirty="0"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b="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71750" y="2175510"/>
            <a:ext cx="7048500" cy="2506980"/>
          </a:xfrm>
          <a:prstGeom prst="rect">
            <a:avLst/>
          </a:prstGeom>
        </p:spPr>
      </p:pic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</a:rPr>
              <a:t>这就是双代号时标网络图的直接绘制法，你掌握了吗？</a:t>
            </a:r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</a:rPr>
              <a:t>下次课我们将学习</a:t>
            </a:r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双代号时标网络图直接绘制法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TABLE_BEAUTIFY" val="smartTable{89943e1a-52c0-4c82-8907-a19f52524a63}"/>
</p:tagLst>
</file>

<file path=ppt/theme/theme1.xml><?xml version="1.0" encoding="utf-8"?>
<a:theme xmlns:a="http://schemas.openxmlformats.org/drawingml/2006/main" name="148TGp_industry_light">
  <a:themeElements>
    <a:clrScheme name="148TGp_industry_light 2">
      <a:dk1>
        <a:srgbClr val="333389"/>
      </a:dk1>
      <a:lt1>
        <a:srgbClr val="FFFFFF"/>
      </a:lt1>
      <a:dk2>
        <a:srgbClr val="4D8ACD"/>
      </a:dk2>
      <a:lt2>
        <a:srgbClr val="C0C0C0"/>
      </a:lt2>
      <a:accent1>
        <a:srgbClr val="5F8ADF"/>
      </a:accent1>
      <a:accent2>
        <a:srgbClr val="D4BA3A"/>
      </a:accent2>
      <a:accent3>
        <a:srgbClr val="FFFFFF"/>
      </a:accent3>
      <a:accent4>
        <a:srgbClr val="2A2A74"/>
      </a:accent4>
      <a:accent5>
        <a:srgbClr val="B6C4EC"/>
      </a:accent5>
      <a:accent6>
        <a:srgbClr val="C0A834"/>
      </a:accent6>
      <a:hlink>
        <a:srgbClr val="5DA9A5"/>
      </a:hlink>
      <a:folHlink>
        <a:srgbClr val="BAC4A0"/>
      </a:folHlink>
    </a:clrScheme>
    <a:fontScheme name="148TGp_industry_ligh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148TGp_industry_light 1">
        <a:dk1>
          <a:srgbClr val="003366"/>
        </a:dk1>
        <a:lt1>
          <a:srgbClr val="FFFFFF"/>
        </a:lt1>
        <a:dk2>
          <a:srgbClr val="6542AA"/>
        </a:dk2>
        <a:lt2>
          <a:srgbClr val="C0C0C0"/>
        </a:lt2>
        <a:accent1>
          <a:srgbClr val="269DD8"/>
        </a:accent1>
        <a:accent2>
          <a:srgbClr val="85BA54"/>
        </a:accent2>
        <a:accent3>
          <a:srgbClr val="FFFFFF"/>
        </a:accent3>
        <a:accent4>
          <a:srgbClr val="002A56"/>
        </a:accent4>
        <a:accent5>
          <a:srgbClr val="ACCCE9"/>
        </a:accent5>
        <a:accent6>
          <a:srgbClr val="78A84B"/>
        </a:accent6>
        <a:hlink>
          <a:srgbClr val="4C59D2"/>
        </a:hlink>
        <a:folHlink>
          <a:srgbClr val="A0B5C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48TGp_industry_light 2">
        <a:dk1>
          <a:srgbClr val="333389"/>
        </a:dk1>
        <a:lt1>
          <a:srgbClr val="FFFFFF"/>
        </a:lt1>
        <a:dk2>
          <a:srgbClr val="4D8ACD"/>
        </a:dk2>
        <a:lt2>
          <a:srgbClr val="C0C0C0"/>
        </a:lt2>
        <a:accent1>
          <a:srgbClr val="5F8ADF"/>
        </a:accent1>
        <a:accent2>
          <a:srgbClr val="D4BA3A"/>
        </a:accent2>
        <a:accent3>
          <a:srgbClr val="FFFFFF"/>
        </a:accent3>
        <a:accent4>
          <a:srgbClr val="2A2A74"/>
        </a:accent4>
        <a:accent5>
          <a:srgbClr val="B6C4EC"/>
        </a:accent5>
        <a:accent6>
          <a:srgbClr val="C0A834"/>
        </a:accent6>
        <a:hlink>
          <a:srgbClr val="5DA9A5"/>
        </a:hlink>
        <a:folHlink>
          <a:srgbClr val="BAC4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48TGp_industry_light 3">
        <a:dk1>
          <a:srgbClr val="006666"/>
        </a:dk1>
        <a:lt1>
          <a:srgbClr val="FFFFFF"/>
        </a:lt1>
        <a:dk2>
          <a:srgbClr val="003366"/>
        </a:dk2>
        <a:lt2>
          <a:srgbClr val="C0C0C0"/>
        </a:lt2>
        <a:accent1>
          <a:srgbClr val="73A784"/>
        </a:accent1>
        <a:accent2>
          <a:srgbClr val="D4BA3A"/>
        </a:accent2>
        <a:accent3>
          <a:srgbClr val="FFFFFF"/>
        </a:accent3>
        <a:accent4>
          <a:srgbClr val="005656"/>
        </a:accent4>
        <a:accent5>
          <a:srgbClr val="BCD0C2"/>
        </a:accent5>
        <a:accent6>
          <a:srgbClr val="C0A834"/>
        </a:accent6>
        <a:hlink>
          <a:srgbClr val="A1A959"/>
        </a:hlink>
        <a:folHlink>
          <a:srgbClr val="BAC4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148TGp_industry_light</Template>
  <TotalTime>0</TotalTime>
  <Words>966</Words>
  <Application>WPS 演示</Application>
  <PresentationFormat>全屏显示(4:3)</PresentationFormat>
  <Paragraphs>217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4" baseType="lpstr">
      <vt:lpstr>Arial</vt:lpstr>
      <vt:lpstr>宋体</vt:lpstr>
      <vt:lpstr>Wingdings</vt:lpstr>
      <vt:lpstr>Times New Roman</vt:lpstr>
      <vt:lpstr>Gulim</vt:lpstr>
      <vt:lpstr>Verdana</vt:lpstr>
      <vt:lpstr>黑体</vt:lpstr>
      <vt:lpstr>华文琥珀</vt:lpstr>
      <vt:lpstr>方正姚体</vt:lpstr>
      <vt:lpstr>微软雅黑</vt:lpstr>
      <vt:lpstr>华文中宋</vt:lpstr>
      <vt:lpstr>Calibri</vt:lpstr>
      <vt:lpstr>Arial Unicode MS</vt:lpstr>
      <vt:lpstr>148TGp_industry_light</vt:lpstr>
      <vt:lpstr>PowerPoint 演示文稿</vt:lpstr>
      <vt:lpstr>双代号时标网络图直接绘制法</vt:lpstr>
      <vt:lpstr>双代号时标网络图直接绘制法</vt:lpstr>
      <vt:lpstr>双代号时标网络图直接绘制法</vt:lpstr>
      <vt:lpstr>PowerPoint 演示文稿</vt:lpstr>
      <vt:lpstr>双代号时标网络图直接绘制法</vt:lpstr>
      <vt:lpstr>双代号时标网络图直接绘制法</vt:lpstr>
      <vt:lpstr>练一练</vt:lpstr>
      <vt:lpstr>双代号时标网络图直接绘制法</vt:lpstr>
      <vt:lpstr>双代号时标网络图直接绘制法</vt:lpstr>
    </vt:vector>
  </TitlesOfParts>
  <Company>hep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h</dc:creator>
  <cp:lastModifiedBy>蓝天白云</cp:lastModifiedBy>
  <cp:revision>178</cp:revision>
  <dcterms:created xsi:type="dcterms:W3CDTF">2010-04-09T08:49:00Z</dcterms:created>
  <dcterms:modified xsi:type="dcterms:W3CDTF">2021-08-17T04:06:22Z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