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412" r:id="rId2"/>
    <p:sldId id="413" r:id="rId3"/>
    <p:sldId id="414" r:id="rId4"/>
    <p:sldId id="415" r:id="rId5"/>
    <p:sldId id="416" r:id="rId6"/>
    <p:sldId id="417" r:id="rId7"/>
    <p:sldId id="304" r:id="rId8"/>
    <p:sldId id="418" r:id="rId9"/>
    <p:sldId id="271" r:id="rId10"/>
    <p:sldId id="420" r:id="rId11"/>
    <p:sldId id="421" r:id="rId12"/>
    <p:sldId id="405" r:id="rId13"/>
    <p:sldId id="423" r:id="rId14"/>
    <p:sldId id="422" r:id="rId15"/>
    <p:sldId id="395" r:id="rId16"/>
    <p:sldId id="320" r:id="rId17"/>
  </p:sldIdLst>
  <p:sldSz cx="9140825" cy="5141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2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7D7"/>
    <a:srgbClr val="1D9B77"/>
    <a:srgbClr val="36AFCE"/>
    <a:srgbClr val="A365D1"/>
    <a:srgbClr val="8BC145"/>
    <a:srgbClr val="1D9A78"/>
    <a:srgbClr val="558ED5"/>
    <a:srgbClr val="F2A01A"/>
    <a:srgbClr val="53585E"/>
    <a:srgbClr val="EE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howGuides="1">
      <p:cViewPr>
        <p:scale>
          <a:sx n="80" d="100"/>
          <a:sy n="80" d="100"/>
        </p:scale>
        <p:origin x="1478" y="490"/>
      </p:cViewPr>
      <p:guideLst>
        <p:guide orient="horz" pos="1684"/>
        <p:guide pos="2930"/>
      </p:guideLst>
    </p:cSldViewPr>
  </p:slideViewPr>
  <p:notesTextViewPr>
    <p:cViewPr>
      <p:scale>
        <a:sx n="1" d="1"/>
        <a:sy n="1" d="1"/>
      </p:scale>
      <p:origin x="0" y="0"/>
    </p:cViewPr>
  </p:notesTextViewPr>
  <p:sorterViewPr>
    <p:cViewPr>
      <p:scale>
        <a:sx n="100" d="100"/>
        <a:sy n="100" d="100"/>
      </p:scale>
      <p:origin x="0" y="210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extLst>
      <p:ext uri="{BB962C8B-B14F-4D97-AF65-F5344CB8AC3E}">
        <p14:creationId xmlns:p14="http://schemas.microsoft.com/office/powerpoint/2010/main" val="322252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2603" y="841513"/>
            <a:ext cx="6855619" cy="1790147"/>
          </a:xfrm>
        </p:spPr>
        <p:txBody>
          <a:bodyPr anchor="b"/>
          <a:lstStyle>
            <a:lvl1pPr algn="ctr">
              <a:defRPr sz="4498"/>
            </a:lvl1pPr>
          </a:lstStyle>
          <a:p>
            <a:r>
              <a:rPr lang="zh-CN" altLang="en-US"/>
              <a:t>单击此处编辑母版标题样式</a:t>
            </a:r>
            <a:endParaRPr lang="en-US" dirty="0"/>
          </a:p>
        </p:txBody>
      </p:sp>
      <p:sp>
        <p:nvSpPr>
          <p:cNvPr id="3" name="Subtitle 2"/>
          <p:cNvSpPr>
            <a:spLocks noGrp="1"/>
          </p:cNvSpPr>
          <p:nvPr>
            <p:ph type="subTitle" idx="1"/>
          </p:nvPr>
        </p:nvSpPr>
        <p:spPr>
          <a:xfrm>
            <a:off x="1142603" y="2700695"/>
            <a:ext cx="6855619" cy="1241438"/>
          </a:xfrm>
        </p:spPr>
        <p:txBody>
          <a:bodyPr/>
          <a:lstStyle>
            <a:lvl1pPr marL="0" indent="0" algn="ctr">
              <a:buNone/>
              <a:defRPr sz="1799"/>
            </a:lvl1pPr>
            <a:lvl2pPr marL="342763" indent="0" algn="ctr">
              <a:buNone/>
              <a:defRPr sz="1499"/>
            </a:lvl2pPr>
            <a:lvl3pPr marL="685526" indent="0" algn="ctr">
              <a:buNone/>
              <a:defRPr sz="1349"/>
            </a:lvl3pPr>
            <a:lvl4pPr marL="1028289" indent="0" algn="ctr">
              <a:buNone/>
              <a:defRPr sz="1200"/>
            </a:lvl4pPr>
            <a:lvl5pPr marL="1371051" indent="0" algn="ctr">
              <a:buNone/>
              <a:defRPr sz="1200"/>
            </a:lvl5pPr>
            <a:lvl6pPr marL="1713814" indent="0" algn="ctr">
              <a:buNone/>
              <a:defRPr sz="1200"/>
            </a:lvl6pPr>
            <a:lvl7pPr marL="2056577" indent="0" algn="ctr">
              <a:buNone/>
              <a:defRPr sz="1200"/>
            </a:lvl7pPr>
            <a:lvl8pPr marL="2399340" indent="0" algn="ctr">
              <a:buNone/>
              <a:defRPr sz="1200"/>
            </a:lvl8pPr>
            <a:lvl9pPr marL="2742103"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3324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85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1403" y="273759"/>
            <a:ext cx="1970990" cy="435753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432" y="273759"/>
            <a:ext cx="5798711" cy="43575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1671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3565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16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585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869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669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7" name="Rectangle 20"/>
          <p:cNvSpPr>
            <a:spLocks noChangeArrowheads="1"/>
          </p:cNvSpPr>
          <p:nvPr userDrawn="1"/>
        </p:nvSpPr>
        <p:spPr bwMode="auto">
          <a:xfrm>
            <a:off x="6801886" y="4860930"/>
            <a:ext cx="187393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www.yourwebsite.com</a:t>
            </a:r>
            <a:endParaRPr lang="zh-CN" altLang="en-US" sz="800" dirty="0">
              <a:solidFill>
                <a:srgbClr val="53585E"/>
              </a:solidFill>
              <a:latin typeface="Arial" pitchFamily="34" charset="0"/>
              <a:cs typeface="Arial" pitchFamily="34" charset="0"/>
            </a:endParaRPr>
          </a:p>
        </p:txBody>
      </p:sp>
      <p:sp>
        <p:nvSpPr>
          <p:cNvPr id="8" name="菱形 7"/>
          <p:cNvSpPr/>
          <p:nvPr userDrawn="1"/>
        </p:nvSpPr>
        <p:spPr>
          <a:xfrm>
            <a:off x="8706205" y="4800601"/>
            <a:ext cx="238163" cy="238244"/>
          </a:xfrm>
          <a:prstGeom prst="diamond">
            <a:avLst/>
          </a:pr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dirty="0">
              <a:solidFill>
                <a:schemeClr val="tx1"/>
              </a:solidFill>
            </a:endParaRPr>
          </a:p>
        </p:txBody>
      </p:sp>
      <p:sp>
        <p:nvSpPr>
          <p:cNvPr id="10" name="Rectangle 20"/>
          <p:cNvSpPr>
            <a:spLocks noChangeArrowheads="1"/>
          </p:cNvSpPr>
          <p:nvPr userDrawn="1"/>
        </p:nvSpPr>
        <p:spPr bwMode="auto">
          <a:xfrm>
            <a:off x="251432" y="4860930"/>
            <a:ext cx="1754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yourmail@business.com</a:t>
            </a:r>
            <a:endParaRPr lang="zh-CN" altLang="en-US" sz="800" dirty="0">
              <a:solidFill>
                <a:srgbClr val="53585E"/>
              </a:solidFill>
              <a:latin typeface="Arial" pitchFamily="34" charset="0"/>
              <a:cs typeface="Arial" pitchFamily="34" charset="0"/>
            </a:endParaRPr>
          </a:p>
        </p:txBody>
      </p:sp>
      <p:sp>
        <p:nvSpPr>
          <p:cNvPr id="11" name="灯片编号占位符 5"/>
          <p:cNvSpPr txBox="1"/>
          <p:nvPr userDrawn="1"/>
        </p:nvSpPr>
        <p:spPr>
          <a:xfrm>
            <a:off x="8646854" y="4854858"/>
            <a:ext cx="359916" cy="144016"/>
          </a:xfrm>
          <a:prstGeom prst="rect">
            <a:avLst/>
          </a:prstGeom>
        </p:spPr>
        <p:txBody>
          <a:bodyPr t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36567833-4B14-40FE-AE92-49CC326BF8AB}" type="slidenum">
              <a:rPr lang="zh-CN" altLang="en-US" sz="800">
                <a:solidFill>
                  <a:srgbClr val="53585E"/>
                </a:solidFill>
                <a:latin typeface="+mn-lt"/>
                <a:cs typeface="Arial" pitchFamily="34" charset="0"/>
              </a:rPr>
              <a:t>‹#›</a:t>
            </a:fld>
            <a:endParaRPr lang="zh-CN" altLang="en-US" sz="800" dirty="0">
              <a:solidFill>
                <a:srgbClr val="53585E"/>
              </a:solidFill>
              <a:latin typeface="+mn-lt"/>
              <a:cs typeface="Arial" pitchFamily="34" charset="0"/>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2885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671" y="1281908"/>
            <a:ext cx="7883962" cy="2138893"/>
          </a:xfrm>
        </p:spPr>
        <p:txBody>
          <a:bodyPr anchor="b"/>
          <a:lstStyle>
            <a:lvl1pPr>
              <a:defRPr sz="44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671" y="3441036"/>
            <a:ext cx="7883962" cy="1124793"/>
          </a:xfrm>
        </p:spPr>
        <p:txBody>
          <a:bodyPr/>
          <a:lstStyle>
            <a:lvl1pPr marL="0" indent="0">
              <a:buNone/>
              <a:defRPr sz="1799">
                <a:solidFill>
                  <a:schemeClr val="tx1">
                    <a:tint val="75000"/>
                  </a:schemeClr>
                </a:solidFill>
              </a:defRPr>
            </a:lvl1pPr>
            <a:lvl2pPr marL="342763" indent="0">
              <a:buNone/>
              <a:defRPr sz="1499">
                <a:solidFill>
                  <a:schemeClr val="tx1">
                    <a:tint val="75000"/>
                  </a:schemeClr>
                </a:solidFill>
              </a:defRPr>
            </a:lvl2pPr>
            <a:lvl3pPr marL="685526" indent="0">
              <a:buNone/>
              <a:defRPr sz="1349">
                <a:solidFill>
                  <a:schemeClr val="tx1">
                    <a:tint val="75000"/>
                  </a:schemeClr>
                </a:solidFill>
              </a:defRPr>
            </a:lvl3pPr>
            <a:lvl4pPr marL="1028289" indent="0">
              <a:buNone/>
              <a:defRPr sz="1200">
                <a:solidFill>
                  <a:schemeClr val="tx1">
                    <a:tint val="75000"/>
                  </a:schemeClr>
                </a:solidFill>
              </a:defRPr>
            </a:lvl4pPr>
            <a:lvl5pPr marL="1371051" indent="0">
              <a:buNone/>
              <a:defRPr sz="1200">
                <a:solidFill>
                  <a:schemeClr val="tx1">
                    <a:tint val="75000"/>
                  </a:schemeClr>
                </a:solidFill>
              </a:defRPr>
            </a:lvl5pPr>
            <a:lvl6pPr marL="1713814" indent="0">
              <a:buNone/>
              <a:defRPr sz="1200">
                <a:solidFill>
                  <a:schemeClr val="tx1">
                    <a:tint val="75000"/>
                  </a:schemeClr>
                </a:solidFill>
              </a:defRPr>
            </a:lvl6pPr>
            <a:lvl7pPr marL="2056577" indent="0">
              <a:buNone/>
              <a:defRPr sz="1200">
                <a:solidFill>
                  <a:schemeClr val="tx1">
                    <a:tint val="75000"/>
                  </a:schemeClr>
                </a:solidFill>
              </a:defRPr>
            </a:lvl7pPr>
            <a:lvl8pPr marL="2399340" indent="0">
              <a:buNone/>
              <a:defRPr sz="1200">
                <a:solidFill>
                  <a:schemeClr val="tx1">
                    <a:tint val="75000"/>
                  </a:schemeClr>
                </a:solidFill>
              </a:defRPr>
            </a:lvl8pPr>
            <a:lvl9pPr marL="2742103"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380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43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754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1860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622" y="273759"/>
            <a:ext cx="7883962" cy="99386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623" y="1260483"/>
            <a:ext cx="3866997"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623" y="1878227"/>
            <a:ext cx="3866997"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7543" y="1260483"/>
            <a:ext cx="3886041"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7543" y="1878227"/>
            <a:ext cx="3886041"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431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26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0680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6041" y="740341"/>
            <a:ext cx="4627543"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180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6041" y="740341"/>
            <a:ext cx="4627543" cy="3654091"/>
          </a:xfrm>
        </p:spPr>
        <p:txBody>
          <a:bodyPr anchor="t"/>
          <a:lstStyle>
            <a:lvl1pPr marL="0" indent="0">
              <a:buNone/>
              <a:defRPr sz="2399"/>
            </a:lvl1pPr>
            <a:lvl2pPr marL="342763" indent="0">
              <a:buNone/>
              <a:defRPr sz="2099"/>
            </a:lvl2pPr>
            <a:lvl3pPr marL="685526" indent="0">
              <a:buNone/>
              <a:defRPr sz="1799"/>
            </a:lvl3pPr>
            <a:lvl4pPr marL="1028289" indent="0">
              <a:buNone/>
              <a:defRPr sz="1499"/>
            </a:lvl4pPr>
            <a:lvl5pPr marL="1371051" indent="0">
              <a:buNone/>
              <a:defRPr sz="1499"/>
            </a:lvl5pPr>
            <a:lvl6pPr marL="1713814" indent="0">
              <a:buNone/>
              <a:defRPr sz="1499"/>
            </a:lvl6pPr>
            <a:lvl7pPr marL="2056577" indent="0">
              <a:buNone/>
              <a:defRPr sz="1499"/>
            </a:lvl7pPr>
            <a:lvl8pPr marL="2399340" indent="0">
              <a:buNone/>
              <a:defRPr sz="1499"/>
            </a:lvl8pPr>
            <a:lvl9pPr marL="2742103"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16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432" y="273759"/>
            <a:ext cx="7883962" cy="99386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432" y="1368796"/>
            <a:ext cx="7883962" cy="32624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432" y="4765792"/>
            <a:ext cx="2056686"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3/11/2023</a:t>
            </a:fld>
            <a:endParaRPr lang="en-US" dirty="0"/>
          </a:p>
        </p:txBody>
      </p:sp>
      <p:sp>
        <p:nvSpPr>
          <p:cNvPr id="5" name="Footer Placeholder 4"/>
          <p:cNvSpPr>
            <a:spLocks noGrp="1"/>
          </p:cNvSpPr>
          <p:nvPr>
            <p:ph type="ftr" sz="quarter" idx="3"/>
          </p:nvPr>
        </p:nvSpPr>
        <p:spPr>
          <a:xfrm>
            <a:off x="3027899" y="4765792"/>
            <a:ext cx="3085028"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5707" y="4765792"/>
            <a:ext cx="2056686"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176634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85" r:id="rId13"/>
    <p:sldLayoutId id="2147483686" r:id="rId14"/>
    <p:sldLayoutId id="2147483687" r:id="rId15"/>
    <p:sldLayoutId id="2147483688" r:id="rId16"/>
    <p:sldLayoutId id="2147483650" r:id="rId17"/>
  </p:sldLayoutIdLst>
  <p:txStyles>
    <p:titleStyle>
      <a:lvl1pPr algn="l" defTabSz="685526"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81" indent="-171381" algn="l" defTabSz="685526"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44" indent="-171381" algn="l" defTabSz="685526"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07" indent="-171381" algn="l" defTabSz="685526"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670"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433"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196"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958"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721"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484"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26" rtl="0" eaLnBrk="1" latinLnBrk="0" hangingPunct="1">
        <a:defRPr sz="1349" kern="1200">
          <a:solidFill>
            <a:schemeClr val="tx1"/>
          </a:solidFill>
          <a:latin typeface="+mn-lt"/>
          <a:ea typeface="+mn-ea"/>
          <a:cs typeface="+mn-cs"/>
        </a:defRPr>
      </a:lvl1pPr>
      <a:lvl2pPr marL="342763" algn="l" defTabSz="685526" rtl="0" eaLnBrk="1" latinLnBrk="0" hangingPunct="1">
        <a:defRPr sz="1349" kern="1200">
          <a:solidFill>
            <a:schemeClr val="tx1"/>
          </a:solidFill>
          <a:latin typeface="+mn-lt"/>
          <a:ea typeface="+mn-ea"/>
          <a:cs typeface="+mn-cs"/>
        </a:defRPr>
      </a:lvl2pPr>
      <a:lvl3pPr marL="685526" algn="l" defTabSz="685526" rtl="0" eaLnBrk="1" latinLnBrk="0" hangingPunct="1">
        <a:defRPr sz="1349" kern="1200">
          <a:solidFill>
            <a:schemeClr val="tx1"/>
          </a:solidFill>
          <a:latin typeface="+mn-lt"/>
          <a:ea typeface="+mn-ea"/>
          <a:cs typeface="+mn-cs"/>
        </a:defRPr>
      </a:lvl3pPr>
      <a:lvl4pPr marL="1028289" algn="l" defTabSz="685526" rtl="0" eaLnBrk="1" latinLnBrk="0" hangingPunct="1">
        <a:defRPr sz="1349" kern="1200">
          <a:solidFill>
            <a:schemeClr val="tx1"/>
          </a:solidFill>
          <a:latin typeface="+mn-lt"/>
          <a:ea typeface="+mn-ea"/>
          <a:cs typeface="+mn-cs"/>
        </a:defRPr>
      </a:lvl4pPr>
      <a:lvl5pPr marL="1371051" algn="l" defTabSz="685526" rtl="0" eaLnBrk="1" latinLnBrk="0" hangingPunct="1">
        <a:defRPr sz="1349" kern="1200">
          <a:solidFill>
            <a:schemeClr val="tx1"/>
          </a:solidFill>
          <a:latin typeface="+mn-lt"/>
          <a:ea typeface="+mn-ea"/>
          <a:cs typeface="+mn-cs"/>
        </a:defRPr>
      </a:lvl5pPr>
      <a:lvl6pPr marL="1713814" algn="l" defTabSz="685526" rtl="0" eaLnBrk="1" latinLnBrk="0" hangingPunct="1">
        <a:defRPr sz="1349" kern="1200">
          <a:solidFill>
            <a:schemeClr val="tx1"/>
          </a:solidFill>
          <a:latin typeface="+mn-lt"/>
          <a:ea typeface="+mn-ea"/>
          <a:cs typeface="+mn-cs"/>
        </a:defRPr>
      </a:lvl6pPr>
      <a:lvl7pPr marL="2056577" algn="l" defTabSz="685526" rtl="0" eaLnBrk="1" latinLnBrk="0" hangingPunct="1">
        <a:defRPr sz="1349" kern="1200">
          <a:solidFill>
            <a:schemeClr val="tx1"/>
          </a:solidFill>
          <a:latin typeface="+mn-lt"/>
          <a:ea typeface="+mn-ea"/>
          <a:cs typeface="+mn-cs"/>
        </a:defRPr>
      </a:lvl7pPr>
      <a:lvl8pPr marL="2399340" algn="l" defTabSz="685526" rtl="0" eaLnBrk="1" latinLnBrk="0" hangingPunct="1">
        <a:defRPr sz="1349" kern="1200">
          <a:solidFill>
            <a:schemeClr val="tx1"/>
          </a:solidFill>
          <a:latin typeface="+mn-lt"/>
          <a:ea typeface="+mn-ea"/>
          <a:cs typeface="+mn-cs"/>
        </a:defRPr>
      </a:lvl8pPr>
      <a:lvl9pPr marL="2742103" algn="l" defTabSz="68552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3606" y="-7938"/>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13606" y="2133600"/>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79367" y="1562844"/>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35737" y="2089959"/>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054603"/>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dirty="0">
                <a:solidFill>
                  <a:schemeClr val="tx1">
                    <a:lumMod val="75000"/>
                    <a:lumOff val="25000"/>
                  </a:schemeClr>
                </a:solidFill>
                <a:latin typeface="Impact" pitchFamily="34" charset="0"/>
                <a:ea typeface="微软雅黑" pitchFamily="34" charset="-122"/>
                <a:cs typeface="宋体" pitchFamily="2" charset="-122"/>
              </a:rPr>
              <a:t>项目二  </a:t>
            </a:r>
            <a:r>
              <a:rPr lang="zh-CN" altLang="en-US" sz="2800" dirty="0">
                <a:solidFill>
                  <a:schemeClr val="accent2"/>
                </a:solidFill>
                <a:latin typeface="微软雅黑" panose="020B0503020204020204" pitchFamily="34" charset="-122"/>
                <a:ea typeface="微软雅黑" panose="020B0503020204020204" pitchFamily="34" charset="-122"/>
                <a:cs typeface="宋体" pitchFamily="2" charset="-122"/>
              </a:rPr>
              <a:t>绘制插画素材</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endParaRPr>
          </a:p>
        </p:txBody>
      </p:sp>
      <p:sp>
        <p:nvSpPr>
          <p:cNvPr id="19" name="Line 21"/>
          <p:cNvSpPr>
            <a:spLocks noChangeShapeType="1"/>
          </p:cNvSpPr>
          <p:nvPr/>
        </p:nvSpPr>
        <p:spPr bwMode="auto">
          <a:xfrm>
            <a:off x="4195604" y="2642956"/>
            <a:ext cx="3399012"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1" name="菱形 10"/>
          <p:cNvSpPr/>
          <p:nvPr/>
        </p:nvSpPr>
        <p:spPr>
          <a:xfrm>
            <a:off x="1049254" y="3165533"/>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4649" y="4227140"/>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103700" y="4227140"/>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a:off x="4516512" y="1577694"/>
            <a:ext cx="2866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学习单元二 平面设计素材</a:t>
            </a:r>
            <a:endParaRPr lang="en-US" altLang="zh-CN" sz="2000" b="1" dirty="0">
              <a:solidFill>
                <a:schemeClr val="accent1"/>
              </a:solidFill>
              <a:latin typeface="Impact" pitchFamily="34" charset="0"/>
              <a:ea typeface="微软雅黑" pitchFamily="34" charset="-122"/>
              <a:cs typeface="宋体" pitchFamily="2" charset="-122"/>
            </a:endParaRPr>
          </a:p>
        </p:txBody>
      </p:sp>
      <p:sp>
        <p:nvSpPr>
          <p:cNvPr id="13" name="Rectangle 20"/>
          <p:cNvSpPr>
            <a:spLocks noChangeArrowheads="1"/>
          </p:cNvSpPr>
          <p:nvPr/>
        </p:nvSpPr>
        <p:spPr bwMode="auto">
          <a:xfrm>
            <a:off x="4570412" y="2755523"/>
            <a:ext cx="33789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800" dirty="0">
                <a:solidFill>
                  <a:schemeClr val="accent1"/>
                </a:solidFill>
                <a:latin typeface="微软雅黑" panose="020B0503020204020204" pitchFamily="34" charset="-122"/>
                <a:ea typeface="微软雅黑" panose="020B0503020204020204" pitchFamily="34" charset="-122"/>
                <a:cs typeface="Arial" pitchFamily="34" charset="0"/>
              </a:rPr>
              <a:t>●</a:t>
            </a:r>
            <a:r>
              <a:rPr lang="zh-CN" altLang="en-US" sz="800" b="1" dirty="0">
                <a:solidFill>
                  <a:srgbClr val="92D050"/>
                </a:solidFill>
                <a:latin typeface="微软雅黑" panose="020B0503020204020204" pitchFamily="34" charset="-122"/>
                <a:ea typeface="微软雅黑" panose="020B0503020204020204" pitchFamily="34" charset="-122"/>
              </a:rPr>
              <a:t>任务一  绘制景物插画      </a:t>
            </a:r>
            <a:r>
              <a:rPr lang="zh-CN" altLang="en-US" sz="800" dirty="0">
                <a:solidFill>
                  <a:schemeClr val="accent1"/>
                </a:solidFill>
                <a:latin typeface="微软雅黑" pitchFamily="34" charset="-122"/>
                <a:ea typeface="微软雅黑" pitchFamily="34" charset="-122"/>
                <a:cs typeface="Arial" pitchFamily="34" charset="0"/>
              </a:rPr>
              <a:t>●</a:t>
            </a:r>
            <a:r>
              <a:rPr lang="zh-CN" altLang="en-US" sz="800" dirty="0">
                <a:latin typeface="微软雅黑" panose="020B0503020204020204" pitchFamily="34" charset="-122"/>
                <a:ea typeface="微软雅黑" panose="020B0503020204020204" pitchFamily="34" charset="-122"/>
              </a:rPr>
              <a:t>任务二  绘制动物、人物插画</a:t>
            </a:r>
          </a:p>
        </p:txBody>
      </p:sp>
    </p:spTree>
    <p:extLst>
      <p:ext uri="{BB962C8B-B14F-4D97-AF65-F5344CB8AC3E}">
        <p14:creationId xmlns:p14="http://schemas.microsoft.com/office/powerpoint/2010/main" val="401217636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56" presetClass="entr" presetSubtype="0" fill="hold" grpId="0" nodeType="withEffect">
                                      <p:stCondLst>
                                        <p:cond delay="1400"/>
                                      </p:stCondLst>
                                      <p:iterate type="lt">
                                        <p:tmPct val="6667"/>
                                      </p:iterate>
                                      <p:childTnLst>
                                        <p:set>
                                          <p:cBhvr>
                                            <p:cTn id="51" dur="1" fill="hold">
                                              <p:stCondLst>
                                                <p:cond delay="0"/>
                                              </p:stCondLst>
                                            </p:cTn>
                                            <p:tgtEl>
                                              <p:spTgt spid="17"/>
                                            </p:tgtEl>
                                            <p:attrNameLst>
                                              <p:attrName>style.visibility</p:attrName>
                                            </p:attrNameLst>
                                          </p:cBhvr>
                                          <p:to>
                                            <p:strVal val="visible"/>
                                          </p:to>
                                        </p:set>
                                        <p:anim by="(-#ppt_w*2)" calcmode="lin" valueType="num">
                                          <p:cBhvr rctx="PPT">
                                            <p:cTn id="52" dur="375" autoRev="1" fill="hold">
                                              <p:stCondLst>
                                                <p:cond delay="0"/>
                                              </p:stCondLst>
                                            </p:cTn>
                                            <p:tgtEl>
                                              <p:spTgt spid="17"/>
                                            </p:tgtEl>
                                            <p:attrNameLst>
                                              <p:attrName>ppt_w</p:attrName>
                                            </p:attrNameLst>
                                          </p:cBhvr>
                                        </p:anim>
                                        <p:anim by="(#ppt_w*0.50)" calcmode="lin" valueType="num">
                                          <p:cBhvr>
                                            <p:cTn id="53" dur="375" decel="50000" autoRev="1" fill="hold">
                                              <p:stCondLst>
                                                <p:cond delay="0"/>
                                              </p:stCondLst>
                                            </p:cTn>
                                            <p:tgtEl>
                                              <p:spTgt spid="17"/>
                                            </p:tgtEl>
                                            <p:attrNameLst>
                                              <p:attrName>ppt_x</p:attrName>
                                            </p:attrNameLst>
                                          </p:cBhvr>
                                        </p:anim>
                                        <p:anim from="(-#ppt_h/2)" to="(#ppt_y)" calcmode="lin" valueType="num">
                                          <p:cBhvr>
                                            <p:cTn id="54" dur="750" fill="hold">
                                              <p:stCondLst>
                                                <p:cond delay="0"/>
                                              </p:stCondLst>
                                            </p:cTn>
                                            <p:tgtEl>
                                              <p:spTgt spid="17"/>
                                            </p:tgtEl>
                                            <p:attrNameLst>
                                              <p:attrName>ppt_y</p:attrName>
                                            </p:attrNameLst>
                                          </p:cBhvr>
                                        </p:anim>
                                        <p:animRot by="21600000">
                                          <p:cBhvr>
                                            <p:cTn id="55" dur="750" fill="hold">
                                              <p:stCondLst>
                                                <p:cond delay="0"/>
                                              </p:stCondLst>
                                            </p:cTn>
                                            <p:tgtEl>
                                              <p:spTgt spid="17"/>
                                            </p:tgtEl>
                                            <p:attrNameLst>
                                              <p:attrName>r</p:attrName>
                                            </p:attrNameLst>
                                          </p:cBhvr>
                                        </p:animRot>
                                      </p:childTnLst>
                                    </p:cTn>
                                  </p:par>
                                  <p:par>
                                    <p:cTn id="56" presetID="2" presetClass="entr" presetSubtype="4" fill="hold" grpId="0" nodeType="withEffect" p14:presetBounceEnd="60000">
                                      <p:stCondLst>
                                        <p:cond delay="3500"/>
                                      </p:stCondLst>
                                      <p:childTnLst>
                                        <p:set>
                                          <p:cBhvr>
                                            <p:cTn id="57" dur="1" fill="hold">
                                              <p:stCondLst>
                                                <p:cond delay="0"/>
                                              </p:stCondLst>
                                            </p:cTn>
                                            <p:tgtEl>
                                              <p:spTgt spid="13"/>
                                            </p:tgtEl>
                                            <p:attrNameLst>
                                              <p:attrName>style.visibility</p:attrName>
                                            </p:attrNameLst>
                                          </p:cBhvr>
                                          <p:to>
                                            <p:strVal val="visible"/>
                                          </p:to>
                                        </p:set>
                                        <p:anim calcmode="lin" valueType="num" p14:bounceEnd="60000">
                                          <p:cBhvr additive="base">
                                            <p:cTn id="58"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P spid="17"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56" presetClass="entr" presetSubtype="0" fill="hold" grpId="0" nodeType="withEffect">
                                      <p:stCondLst>
                                        <p:cond delay="1400"/>
                                      </p:stCondLst>
                                      <p:iterate type="lt">
                                        <p:tmPct val="6667"/>
                                      </p:iterate>
                                      <p:childTnLst>
                                        <p:set>
                                          <p:cBhvr>
                                            <p:cTn id="51" dur="1" fill="hold">
                                              <p:stCondLst>
                                                <p:cond delay="0"/>
                                              </p:stCondLst>
                                            </p:cTn>
                                            <p:tgtEl>
                                              <p:spTgt spid="17"/>
                                            </p:tgtEl>
                                            <p:attrNameLst>
                                              <p:attrName>style.visibility</p:attrName>
                                            </p:attrNameLst>
                                          </p:cBhvr>
                                          <p:to>
                                            <p:strVal val="visible"/>
                                          </p:to>
                                        </p:set>
                                        <p:anim by="(-#ppt_w*2)" calcmode="lin" valueType="num">
                                          <p:cBhvr rctx="PPT">
                                            <p:cTn id="52" dur="375" autoRev="1" fill="hold">
                                              <p:stCondLst>
                                                <p:cond delay="0"/>
                                              </p:stCondLst>
                                            </p:cTn>
                                            <p:tgtEl>
                                              <p:spTgt spid="17"/>
                                            </p:tgtEl>
                                            <p:attrNameLst>
                                              <p:attrName>ppt_w</p:attrName>
                                            </p:attrNameLst>
                                          </p:cBhvr>
                                        </p:anim>
                                        <p:anim by="(#ppt_w*0.50)" calcmode="lin" valueType="num">
                                          <p:cBhvr>
                                            <p:cTn id="53" dur="375" decel="50000" autoRev="1" fill="hold">
                                              <p:stCondLst>
                                                <p:cond delay="0"/>
                                              </p:stCondLst>
                                            </p:cTn>
                                            <p:tgtEl>
                                              <p:spTgt spid="17"/>
                                            </p:tgtEl>
                                            <p:attrNameLst>
                                              <p:attrName>ppt_x</p:attrName>
                                            </p:attrNameLst>
                                          </p:cBhvr>
                                        </p:anim>
                                        <p:anim from="(-#ppt_h/2)" to="(#ppt_y)" calcmode="lin" valueType="num">
                                          <p:cBhvr>
                                            <p:cTn id="54" dur="750" fill="hold">
                                              <p:stCondLst>
                                                <p:cond delay="0"/>
                                              </p:stCondLst>
                                            </p:cTn>
                                            <p:tgtEl>
                                              <p:spTgt spid="17"/>
                                            </p:tgtEl>
                                            <p:attrNameLst>
                                              <p:attrName>ppt_y</p:attrName>
                                            </p:attrNameLst>
                                          </p:cBhvr>
                                        </p:anim>
                                        <p:animRot by="21600000">
                                          <p:cBhvr>
                                            <p:cTn id="55" dur="750" fill="hold">
                                              <p:stCondLst>
                                                <p:cond delay="0"/>
                                              </p:stCondLst>
                                            </p:cTn>
                                            <p:tgtEl>
                                              <p:spTgt spid="17"/>
                                            </p:tgtEl>
                                            <p:attrNameLst>
                                              <p:attrName>r</p:attrName>
                                            </p:attrNameLst>
                                          </p:cBhvr>
                                        </p:animRot>
                                      </p:childTnLst>
                                    </p:cTn>
                                  </p:par>
                                  <p:par>
                                    <p:cTn id="56" presetID="2" presetClass="entr" presetSubtype="4" fill="hold" grpId="0" nodeType="withEffect">
                                      <p:stCondLst>
                                        <p:cond delay="350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P spid="17" grpId="0"/>
          <p:bldP spid="1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179440" y="976424"/>
            <a:ext cx="720080" cy="720080"/>
          </a:xfrm>
          <a:prstGeom prst="diamond">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2-2-21</a:t>
            </a:r>
            <a:endParaRPr lang="zh-CN" altLang="en-US" sz="6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a:off x="4539479" y="1696508"/>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1"/>
          </p:cNvCxnSpPr>
          <p:nvPr/>
        </p:nvCxnSpPr>
        <p:spPr>
          <a:xfrm flipH="1">
            <a:off x="3891408" y="1336463"/>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75039" y="869393"/>
            <a:ext cx="2376263" cy="2565563"/>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560859" y="1357790"/>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1560858" y="1080282"/>
            <a:ext cx="2146528"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2-2-21 </a:t>
            </a:r>
            <a:r>
              <a:rPr lang="zh-CN" altLang="en-US" sz="1100" dirty="0">
                <a:latin typeface="微软雅黑" panose="020B0503020204020204" pitchFamily="34" charset="-122"/>
                <a:ea typeface="微软雅黑" panose="020B0503020204020204" pitchFamily="34" charset="-122"/>
              </a:rPr>
              <a:t>黄金琦作品</a:t>
            </a:r>
            <a:r>
              <a:rPr lang="en-US" altLang="zh-CN" sz="1100" dirty="0">
                <a:latin typeface="微软雅黑" panose="020B0503020204020204" pitchFamily="34" charset="-122"/>
                <a:ea typeface="微软雅黑" panose="020B0503020204020204" pitchFamily="34" charset="-122"/>
              </a:rPr>
              <a:t>1</a:t>
            </a:r>
            <a:endParaRPr lang="zh-CN" altLang="en-US" sz="1100" dirty="0">
              <a:latin typeface="微软雅黑" panose="020B0503020204020204" pitchFamily="34" charset="-122"/>
              <a:ea typeface="微软雅黑" panose="020B0503020204020204" pitchFamily="34" charset="-122"/>
            </a:endParaRPr>
          </a:p>
        </p:txBody>
      </p:sp>
      <p:sp>
        <p:nvSpPr>
          <p:cNvPr id="18" name="菱形 17"/>
          <p:cNvSpPr/>
          <p:nvPr/>
        </p:nvSpPr>
        <p:spPr>
          <a:xfrm>
            <a:off x="4179440" y="3355962"/>
            <a:ext cx="720080" cy="720080"/>
          </a:xfrm>
          <a:prstGeom prst="diamond">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2-2-22</a:t>
            </a:r>
            <a:endParaRPr lang="zh-CN" altLang="en-US" sz="6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4930643" y="3716002"/>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90413" y="1778956"/>
            <a:ext cx="2376263" cy="2441086"/>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5376231" y="3719548"/>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0"/>
          <p:cNvSpPr>
            <a:spLocks noChangeArrowheads="1"/>
          </p:cNvSpPr>
          <p:nvPr/>
        </p:nvSpPr>
        <p:spPr bwMode="auto">
          <a:xfrm>
            <a:off x="5376231" y="3808904"/>
            <a:ext cx="2218432"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2-2-22 </a:t>
            </a:r>
            <a:r>
              <a:rPr lang="zh-CN" altLang="en-US" sz="1100" dirty="0">
                <a:latin typeface="微软雅黑" panose="020B0503020204020204" pitchFamily="34" charset="-122"/>
                <a:ea typeface="微软雅黑" panose="020B0503020204020204" pitchFamily="34" charset="-122"/>
              </a:rPr>
              <a:t>黄金琦作品</a:t>
            </a:r>
            <a:r>
              <a:rPr lang="en-US" altLang="zh-CN" sz="1100" dirty="0">
                <a:latin typeface="微软雅黑" panose="020B0503020204020204" pitchFamily="34" charset="-122"/>
                <a:ea typeface="微软雅黑" panose="020B0503020204020204" pitchFamily="34" charset="-122"/>
              </a:rPr>
              <a:t>2</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cxnSp>
        <p:nvCxnSpPr>
          <p:cNvPr id="23" name="直接连接符 22"/>
          <p:cNvCxnSpPr/>
          <p:nvPr/>
        </p:nvCxnSpPr>
        <p:spPr>
          <a:xfrm>
            <a:off x="4539479" y="4076043"/>
            <a:ext cx="0" cy="106587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9479" y="5"/>
            <a:ext cx="0" cy="97642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2"/>
          <a:stretch>
            <a:fillRect/>
          </a:stretch>
        </p:blipFill>
        <p:spPr>
          <a:xfrm>
            <a:off x="1578920" y="1465872"/>
            <a:ext cx="2200372" cy="1707418"/>
          </a:xfrm>
          <a:prstGeom prst="rect">
            <a:avLst/>
          </a:prstGeom>
        </p:spPr>
      </p:pic>
      <p:pic>
        <p:nvPicPr>
          <p:cNvPr id="25" name="图片 24"/>
          <p:cNvPicPr>
            <a:picLocks noChangeAspect="1"/>
          </p:cNvPicPr>
          <p:nvPr/>
        </p:nvPicPr>
        <p:blipFill>
          <a:blip r:embed="rId3"/>
          <a:stretch>
            <a:fillRect/>
          </a:stretch>
        </p:blipFill>
        <p:spPr>
          <a:xfrm>
            <a:off x="5376231" y="2047836"/>
            <a:ext cx="2218432" cy="1578811"/>
          </a:xfrm>
          <a:prstGeom prst="rect">
            <a:avLst/>
          </a:prstGeom>
        </p:spPr>
      </p:pic>
    </p:spTree>
    <p:extLst>
      <p:ext uri="{BB962C8B-B14F-4D97-AF65-F5344CB8AC3E}">
        <p14:creationId xmlns:p14="http://schemas.microsoft.com/office/powerpoint/2010/main" val="494664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2"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2" presetClass="entr" presetSubtype="1"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2" presetClass="entr" presetSubtype="8" fill="hold" nodeType="withEffect">
                                  <p:stCondLst>
                                    <p:cond delay="30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 presetClass="entr" presetSubtype="2" fill="hold" grpId="0" nodeType="withEffect">
                                  <p:stCondLst>
                                    <p:cond delay="35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3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400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par>
                                <p:cTn id="54" presetID="2" presetClass="entr" presetSubtype="8" fill="hold" nodeType="withEffect">
                                  <p:stCondLst>
                                    <p:cond delay="150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5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P spid="18" grpId="0" animBg="1"/>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179440" y="976424"/>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2-2-23</a:t>
            </a:r>
            <a:endParaRPr lang="zh-CN" altLang="en-US" sz="6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a:off x="4539479" y="1696508"/>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1"/>
          </p:cNvCxnSpPr>
          <p:nvPr/>
        </p:nvCxnSpPr>
        <p:spPr>
          <a:xfrm flipH="1">
            <a:off x="3891408" y="1336463"/>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75039" y="863686"/>
            <a:ext cx="2376263" cy="2756140"/>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560859" y="1352083"/>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1560858" y="1074575"/>
            <a:ext cx="2146528"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2-2-23 </a:t>
            </a:r>
            <a:r>
              <a:rPr lang="zh-CN" altLang="en-US" sz="1100" dirty="0">
                <a:latin typeface="微软雅黑" panose="020B0503020204020204" pitchFamily="34" charset="-122"/>
                <a:ea typeface="微软雅黑" panose="020B0503020204020204" pitchFamily="34" charset="-122"/>
              </a:rPr>
              <a:t>黄金琦作品</a:t>
            </a:r>
            <a:r>
              <a:rPr lang="en-US" altLang="zh-CN" sz="1100" dirty="0">
                <a:latin typeface="微软雅黑" panose="020B0503020204020204" pitchFamily="34" charset="-122"/>
                <a:ea typeface="微软雅黑" panose="020B0503020204020204" pitchFamily="34" charset="-122"/>
              </a:rPr>
              <a:t>3</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18" name="菱形 17"/>
          <p:cNvSpPr/>
          <p:nvPr/>
        </p:nvSpPr>
        <p:spPr>
          <a:xfrm>
            <a:off x="4179440" y="3355962"/>
            <a:ext cx="720080" cy="720080"/>
          </a:xfrm>
          <a:prstGeom prst="diamond">
            <a:avLst/>
          </a:prstGeom>
          <a:solidFill>
            <a:srgbClr val="36AFC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2-2-24</a:t>
            </a:r>
            <a:endParaRPr lang="zh-CN" altLang="en-US" sz="6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4930643" y="3716002"/>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90413" y="1696505"/>
            <a:ext cx="2376263" cy="2490995"/>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5376231" y="3687005"/>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0"/>
          <p:cNvSpPr>
            <a:spLocks noChangeArrowheads="1"/>
          </p:cNvSpPr>
          <p:nvPr/>
        </p:nvSpPr>
        <p:spPr bwMode="auto">
          <a:xfrm>
            <a:off x="5376231" y="3776361"/>
            <a:ext cx="2218432"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2-2-24 </a:t>
            </a:r>
            <a:r>
              <a:rPr lang="zh-CN" altLang="en-US" sz="1100" dirty="0">
                <a:latin typeface="微软雅黑" panose="020B0503020204020204" pitchFamily="34" charset="-122"/>
                <a:ea typeface="微软雅黑" panose="020B0503020204020204" pitchFamily="34" charset="-122"/>
              </a:rPr>
              <a:t>程梓龙作品</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cxnSp>
        <p:nvCxnSpPr>
          <p:cNvPr id="24" name="直接连接符 23"/>
          <p:cNvCxnSpPr/>
          <p:nvPr/>
        </p:nvCxnSpPr>
        <p:spPr>
          <a:xfrm>
            <a:off x="4539479" y="5"/>
            <a:ext cx="0" cy="97642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539481" y="4076042"/>
            <a:ext cx="1" cy="510914"/>
          </a:xfrm>
          <a:prstGeom prst="line">
            <a:avLst/>
          </a:prstGeom>
          <a:ln w="6350">
            <a:solidFill>
              <a:schemeClr val="tx1">
                <a:lumMod val="75000"/>
                <a:lumOff val="25000"/>
              </a:schemeClr>
            </a:solidFill>
            <a:tailEnd type="diamond" w="lg" len="lg"/>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2"/>
          <a:stretch>
            <a:fillRect/>
          </a:stretch>
        </p:blipFill>
        <p:spPr>
          <a:xfrm>
            <a:off x="1560859" y="1495958"/>
            <a:ext cx="2218433" cy="1853065"/>
          </a:xfrm>
          <a:prstGeom prst="rect">
            <a:avLst/>
          </a:prstGeom>
        </p:spPr>
      </p:pic>
      <p:pic>
        <p:nvPicPr>
          <p:cNvPr id="25" name="图片 24"/>
          <p:cNvPicPr>
            <a:picLocks noChangeAspect="1"/>
          </p:cNvPicPr>
          <p:nvPr/>
        </p:nvPicPr>
        <p:blipFill>
          <a:blip r:embed="rId3"/>
          <a:stretch>
            <a:fillRect/>
          </a:stretch>
        </p:blipFill>
        <p:spPr>
          <a:xfrm>
            <a:off x="5376232" y="2000802"/>
            <a:ext cx="2203702" cy="1591970"/>
          </a:xfrm>
          <a:prstGeom prst="rect">
            <a:avLst/>
          </a:prstGeom>
        </p:spPr>
      </p:pic>
    </p:spTree>
    <p:extLst>
      <p:ext uri="{BB962C8B-B14F-4D97-AF65-F5344CB8AC3E}">
        <p14:creationId xmlns:p14="http://schemas.microsoft.com/office/powerpoint/2010/main" val="2037677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2"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2" presetClass="entr" presetSubtype="1"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2" presetClass="entr" presetSubtype="8" fill="hold" nodeType="withEffect">
                                  <p:stCondLst>
                                    <p:cond delay="30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 presetClass="entr" presetSubtype="2" fill="hold" grpId="0" nodeType="withEffect">
                                  <p:stCondLst>
                                    <p:cond delay="35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3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400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par>
                                <p:cTn id="54" presetID="2" presetClass="entr" presetSubtype="8"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0-#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5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P spid="18" grpId="0" animBg="1"/>
      <p:bldP spid="20"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52466" t="20867" b="6003"/>
          <a:stretch>
            <a:fillRect/>
          </a:stretch>
        </p:blipFill>
        <p:spPr>
          <a:xfrm>
            <a:off x="1316442" y="1194204"/>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pic>
        <p:nvPicPr>
          <p:cNvPr id="49" name="图片 48"/>
          <p:cNvPicPr>
            <a:picLocks noChangeAspect="1"/>
          </p:cNvPicPr>
          <p:nvPr/>
        </p:nvPicPr>
        <p:blipFill>
          <a:blip r:embed="rId3">
            <a:extLst>
              <a:ext uri="{28A0092B-C50C-407E-A947-70E740481C1C}">
                <a14:useLocalDpi xmlns:a14="http://schemas.microsoft.com/office/drawing/2010/main" val="0"/>
              </a:ext>
            </a:extLst>
          </a:blip>
          <a:srcRect l="-251" t="49647" r="100000" b="49647"/>
          <a:stretch>
            <a:fillRect/>
          </a:stretch>
        </p:blipFill>
        <p:spPr>
          <a:xfrm>
            <a:off x="1142206" y="2919141"/>
            <a:ext cx="11384" cy="22768"/>
          </a:xfrm>
          <a:custGeom>
            <a:avLst/>
            <a:gdLst>
              <a:gd name="connsiteX0" fmla="*/ 11384 w 11384"/>
              <a:gd name="connsiteY0" fmla="*/ 0 h 22768"/>
              <a:gd name="connsiteX1" fmla="*/ 11384 w 11384"/>
              <a:gd name="connsiteY1" fmla="*/ 22768 h 22768"/>
              <a:gd name="connsiteX2" fmla="*/ 0 w 11384"/>
              <a:gd name="connsiteY2" fmla="*/ 11384 h 22768"/>
              <a:gd name="connsiteX3" fmla="*/ 11384 w 11384"/>
              <a:gd name="connsiteY3" fmla="*/ 0 h 22768"/>
            </a:gdLst>
            <a:ahLst/>
            <a:cxnLst>
              <a:cxn ang="0">
                <a:pos x="connsiteX0" y="connsiteY0"/>
              </a:cxn>
              <a:cxn ang="0">
                <a:pos x="connsiteX1" y="connsiteY1"/>
              </a:cxn>
              <a:cxn ang="0">
                <a:pos x="connsiteX2" y="connsiteY2"/>
              </a:cxn>
              <a:cxn ang="0">
                <a:pos x="connsiteX3" y="connsiteY3"/>
              </a:cxn>
            </a:cxnLst>
            <a:rect l="l" t="t" r="r" b="b"/>
            <a:pathLst>
              <a:path w="11384" h="22768">
                <a:moveTo>
                  <a:pt x="11384" y="0"/>
                </a:moveTo>
                <a:lnTo>
                  <a:pt x="11384" y="22768"/>
                </a:lnTo>
                <a:lnTo>
                  <a:pt x="0" y="11384"/>
                </a:lnTo>
                <a:lnTo>
                  <a:pt x="11384" y="0"/>
                </a:lnTo>
                <a:close/>
              </a:path>
            </a:pathLst>
          </a:custGeom>
        </p:spPr>
      </p:pic>
      <p:pic>
        <p:nvPicPr>
          <p:cNvPr id="44" name="图片 43"/>
          <p:cNvPicPr>
            <a:picLocks noChangeAspect="1"/>
          </p:cNvPicPr>
          <p:nvPr/>
        </p:nvPicPr>
        <p:blipFill>
          <a:blip r:embed="rId3">
            <a:extLst>
              <a:ext uri="{28A0092B-C50C-407E-A947-70E740481C1C}">
                <a14:useLocalDpi xmlns:a14="http://schemas.microsoft.com/office/drawing/2010/main" val="0"/>
              </a:ext>
            </a:extLst>
          </a:blip>
          <a:srcRect l="35892" t="-5442" r="56372" b="100000"/>
          <a:stretch>
            <a:fillRect/>
          </a:stretch>
        </p:blipFill>
        <p:spPr>
          <a:xfrm>
            <a:off x="2598532" y="1318493"/>
            <a:ext cx="311414" cy="155707"/>
          </a:xfrm>
          <a:custGeom>
            <a:avLst/>
            <a:gdLst>
              <a:gd name="connsiteX0" fmla="*/ 155707 w 311414"/>
              <a:gd name="connsiteY0" fmla="*/ 0 h 155707"/>
              <a:gd name="connsiteX1" fmla="*/ 311414 w 311414"/>
              <a:gd name="connsiteY1" fmla="*/ 155707 h 155707"/>
              <a:gd name="connsiteX2" fmla="*/ 0 w 311414"/>
              <a:gd name="connsiteY2" fmla="*/ 155707 h 155707"/>
              <a:gd name="connsiteX3" fmla="*/ 155707 w 311414"/>
              <a:gd name="connsiteY3" fmla="*/ 0 h 155707"/>
            </a:gdLst>
            <a:ahLst/>
            <a:cxnLst>
              <a:cxn ang="0">
                <a:pos x="connsiteX0" y="connsiteY0"/>
              </a:cxn>
              <a:cxn ang="0">
                <a:pos x="connsiteX1" y="connsiteY1"/>
              </a:cxn>
              <a:cxn ang="0">
                <a:pos x="connsiteX2" y="connsiteY2"/>
              </a:cxn>
              <a:cxn ang="0">
                <a:pos x="connsiteX3" y="connsiteY3"/>
              </a:cxn>
            </a:cxnLst>
            <a:rect l="l" t="t" r="r" b="b"/>
            <a:pathLst>
              <a:path w="311414" h="155707">
                <a:moveTo>
                  <a:pt x="155707" y="0"/>
                </a:moveTo>
                <a:lnTo>
                  <a:pt x="311414" y="155707"/>
                </a:lnTo>
                <a:lnTo>
                  <a:pt x="0" y="155707"/>
                </a:lnTo>
                <a:lnTo>
                  <a:pt x="155707" y="0"/>
                </a:lnTo>
                <a:close/>
              </a:path>
            </a:pathLst>
          </a:custGeom>
        </p:spPr>
      </p:pic>
      <p:pic>
        <p:nvPicPr>
          <p:cNvPr id="38" name="图片 37"/>
          <p:cNvPicPr>
            <a:picLocks noChangeAspect="1"/>
          </p:cNvPicPr>
          <p:nvPr/>
        </p:nvPicPr>
        <p:blipFill>
          <a:blip r:embed="rId3">
            <a:extLst>
              <a:ext uri="{28A0092B-C50C-407E-A947-70E740481C1C}">
                <a14:useLocalDpi xmlns:a14="http://schemas.microsoft.com/office/drawing/2010/main" val="0"/>
              </a:ext>
            </a:extLst>
          </a:blip>
          <a:srcRect l="-283" t="50504" r="100000" b="48700"/>
          <a:stretch>
            <a:fillRect/>
          </a:stretch>
        </p:blipFill>
        <p:spPr>
          <a:xfrm>
            <a:off x="1142206" y="2919141"/>
            <a:ext cx="11384" cy="22768"/>
          </a:xfrm>
          <a:custGeom>
            <a:avLst/>
            <a:gdLst>
              <a:gd name="connsiteX0" fmla="*/ 11384 w 11384"/>
              <a:gd name="connsiteY0" fmla="*/ 0 h 22768"/>
              <a:gd name="connsiteX1" fmla="*/ 11384 w 11384"/>
              <a:gd name="connsiteY1" fmla="*/ 22768 h 22768"/>
              <a:gd name="connsiteX2" fmla="*/ 0 w 11384"/>
              <a:gd name="connsiteY2" fmla="*/ 11384 h 22768"/>
              <a:gd name="connsiteX3" fmla="*/ 11384 w 11384"/>
              <a:gd name="connsiteY3" fmla="*/ 0 h 22768"/>
            </a:gdLst>
            <a:ahLst/>
            <a:cxnLst>
              <a:cxn ang="0">
                <a:pos x="connsiteX0" y="connsiteY0"/>
              </a:cxn>
              <a:cxn ang="0">
                <a:pos x="connsiteX1" y="connsiteY1"/>
              </a:cxn>
              <a:cxn ang="0">
                <a:pos x="connsiteX2" y="connsiteY2"/>
              </a:cxn>
              <a:cxn ang="0">
                <a:pos x="connsiteX3" y="connsiteY3"/>
              </a:cxn>
            </a:cxnLst>
            <a:rect l="l" t="t" r="r" b="b"/>
            <a:pathLst>
              <a:path w="11384" h="22768">
                <a:moveTo>
                  <a:pt x="11384" y="0"/>
                </a:moveTo>
                <a:lnTo>
                  <a:pt x="11384" y="22768"/>
                </a:lnTo>
                <a:lnTo>
                  <a:pt x="0" y="11384"/>
                </a:lnTo>
                <a:lnTo>
                  <a:pt x="11384" y="0"/>
                </a:lnTo>
                <a:close/>
              </a:path>
            </a:pathLst>
          </a:custGeom>
        </p:spPr>
      </p:pic>
      <p:pic>
        <p:nvPicPr>
          <p:cNvPr id="36" name="图片 35"/>
          <p:cNvPicPr>
            <a:picLocks noChangeAspect="1"/>
          </p:cNvPicPr>
          <p:nvPr/>
        </p:nvPicPr>
        <p:blipFill>
          <a:blip r:embed="rId3">
            <a:extLst>
              <a:ext uri="{28A0092B-C50C-407E-A947-70E740481C1C}">
                <a14:useLocalDpi xmlns:a14="http://schemas.microsoft.com/office/drawing/2010/main" val="0"/>
              </a:ext>
            </a:extLst>
          </a:blip>
          <a:srcRect l="34611" t="100000" r="55090" b="-7246"/>
          <a:stretch>
            <a:fillRect/>
          </a:stretch>
        </p:blipFill>
        <p:spPr>
          <a:xfrm>
            <a:off x="2546933" y="4335252"/>
            <a:ext cx="414612" cy="207306"/>
          </a:xfrm>
          <a:custGeom>
            <a:avLst/>
            <a:gdLst>
              <a:gd name="connsiteX0" fmla="*/ 0 w 414612"/>
              <a:gd name="connsiteY0" fmla="*/ 0 h 207306"/>
              <a:gd name="connsiteX1" fmla="*/ 414612 w 414612"/>
              <a:gd name="connsiteY1" fmla="*/ 0 h 207306"/>
              <a:gd name="connsiteX2" fmla="*/ 207306 w 414612"/>
              <a:gd name="connsiteY2" fmla="*/ 207306 h 207306"/>
              <a:gd name="connsiteX3" fmla="*/ 0 w 414612"/>
              <a:gd name="connsiteY3" fmla="*/ 0 h 207306"/>
            </a:gdLst>
            <a:ahLst/>
            <a:cxnLst>
              <a:cxn ang="0">
                <a:pos x="connsiteX0" y="connsiteY0"/>
              </a:cxn>
              <a:cxn ang="0">
                <a:pos x="connsiteX1" y="connsiteY1"/>
              </a:cxn>
              <a:cxn ang="0">
                <a:pos x="connsiteX2" y="connsiteY2"/>
              </a:cxn>
              <a:cxn ang="0">
                <a:pos x="connsiteX3" y="connsiteY3"/>
              </a:cxn>
            </a:cxnLst>
            <a:rect l="l" t="t" r="r" b="b"/>
            <a:pathLst>
              <a:path w="414612" h="207306">
                <a:moveTo>
                  <a:pt x="0" y="0"/>
                </a:moveTo>
                <a:lnTo>
                  <a:pt x="414612" y="0"/>
                </a:lnTo>
                <a:lnTo>
                  <a:pt x="207306" y="207306"/>
                </a:lnTo>
                <a:lnTo>
                  <a:pt x="0" y="0"/>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4935402" y="1897177"/>
            <a:ext cx="2497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主题性人造景物除了要在构图、色彩上突出重点，还要在主题思想上与画面温和、色彩的搭配与主题协调、统一。进行构图和色彩搭配的目的是为了烘托主题思想，而不是只为了好看，如图</a:t>
            </a:r>
            <a:r>
              <a:rPr lang="en-US" altLang="zh-CN" sz="1000" dirty="0">
                <a:latin typeface="微软雅黑" panose="020B0503020204020204" pitchFamily="34" charset="-122"/>
                <a:ea typeface="微软雅黑" panose="020B0503020204020204" pitchFamily="34" charset="-122"/>
              </a:rPr>
              <a:t>2-2-25</a:t>
            </a:r>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2-2-26 </a:t>
            </a:r>
            <a:r>
              <a:rPr lang="zh-CN" altLang="en-US" sz="1000" dirty="0">
                <a:latin typeface="微软雅黑" panose="020B0503020204020204" pitchFamily="34" charset="-122"/>
                <a:ea typeface="微软雅黑" panose="020B0503020204020204" pitchFamily="34" charset="-122"/>
              </a:rPr>
              <a:t>和图</a:t>
            </a:r>
            <a:r>
              <a:rPr lang="en-US" altLang="zh-CN" sz="1000" dirty="0">
                <a:latin typeface="微软雅黑" panose="020B0503020204020204" pitchFamily="34" charset="-122"/>
                <a:ea typeface="微软雅黑" panose="020B0503020204020204" pitchFamily="34" charset="-122"/>
              </a:rPr>
              <a:t>2-2-27 </a:t>
            </a:r>
            <a:r>
              <a:rPr lang="zh-CN" altLang="en-US" sz="1000" dirty="0">
                <a:latin typeface="微软雅黑" panose="020B0503020204020204" pitchFamily="34" charset="-122"/>
                <a:ea typeface="微软雅黑" panose="020B0503020204020204" pitchFamily="34" charset="-122"/>
              </a:rPr>
              <a:t>所示。</a:t>
            </a:r>
            <a:endParaRPr lang="en-US" altLang="zh-CN" sz="1000"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81061" y="3280691"/>
            <a:ext cx="1451857" cy="5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主题性人造景物</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创意</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368362660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14:bounceEnd="60000">
                                          <p:cBhvr additive="base">
                                            <p:cTn id="71"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20"/>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0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cBhvr additive="base">
                                            <p:cTn id="71" dur="500" fill="hold"/>
                                            <p:tgtEl>
                                              <p:spTgt spid="120"/>
                                            </p:tgtEl>
                                            <p:attrNameLst>
                                              <p:attrName>ppt_x</p:attrName>
                                            </p:attrNameLst>
                                          </p:cBhvr>
                                          <p:tavLst>
                                            <p:tav tm="0">
                                              <p:val>
                                                <p:strVal val="1+#ppt_w/2"/>
                                              </p:val>
                                            </p:tav>
                                            <p:tav tm="100000">
                                              <p:val>
                                                <p:strVal val="#ppt_x"/>
                                              </p:val>
                                            </p:tav>
                                          </p:tavLst>
                                        </p:anim>
                                        <p:anim calcmode="lin" valueType="num">
                                          <p:cBhvr additive="base">
                                            <p:cTn id="72" dur="500" fill="hold"/>
                                            <p:tgtEl>
                                              <p:spTgt spid="120"/>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0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179440" y="976424"/>
            <a:ext cx="720080" cy="720080"/>
          </a:xfrm>
          <a:prstGeom prst="diamond">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2-2-25</a:t>
            </a:r>
            <a:endParaRPr lang="zh-CN" altLang="en-US" sz="6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a:off x="4539479" y="1696508"/>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1"/>
          </p:cNvCxnSpPr>
          <p:nvPr/>
        </p:nvCxnSpPr>
        <p:spPr>
          <a:xfrm flipH="1">
            <a:off x="3891408" y="1336463"/>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75039" y="869392"/>
            <a:ext cx="2376263" cy="3350650"/>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560859" y="1357790"/>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1560858" y="1080282"/>
            <a:ext cx="2146528"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2-2-25 </a:t>
            </a:r>
            <a:r>
              <a:rPr lang="zh-CN" altLang="en-US" sz="1100" dirty="0">
                <a:latin typeface="微软雅黑" panose="020B0503020204020204" pitchFamily="34" charset="-122"/>
                <a:ea typeface="微软雅黑" panose="020B0503020204020204" pitchFamily="34" charset="-122"/>
              </a:rPr>
              <a:t>赵金善作品</a:t>
            </a:r>
          </a:p>
        </p:txBody>
      </p:sp>
      <p:sp>
        <p:nvSpPr>
          <p:cNvPr id="18" name="菱形 17"/>
          <p:cNvSpPr/>
          <p:nvPr/>
        </p:nvSpPr>
        <p:spPr>
          <a:xfrm>
            <a:off x="4179440" y="3355962"/>
            <a:ext cx="720080" cy="720080"/>
          </a:xfrm>
          <a:prstGeom prst="diamond">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2-2-26</a:t>
            </a:r>
            <a:endParaRPr lang="zh-CN" altLang="en-US" sz="6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4930643" y="3716002"/>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90413" y="1490956"/>
            <a:ext cx="2376263" cy="2729086"/>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5376231" y="3719548"/>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0"/>
          <p:cNvSpPr>
            <a:spLocks noChangeArrowheads="1"/>
          </p:cNvSpPr>
          <p:nvPr/>
        </p:nvSpPr>
        <p:spPr bwMode="auto">
          <a:xfrm>
            <a:off x="5376231" y="3808905"/>
            <a:ext cx="22184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2-2-26 </a:t>
            </a:r>
            <a:r>
              <a:rPr lang="zh-CN" altLang="en-US" sz="1100" dirty="0">
                <a:latin typeface="微软雅黑" panose="020B0503020204020204" pitchFamily="34" charset="-122"/>
                <a:ea typeface="微软雅黑" panose="020B0503020204020204" pitchFamily="34" charset="-122"/>
              </a:rPr>
              <a:t>白婕作品</a:t>
            </a:r>
          </a:p>
        </p:txBody>
      </p:sp>
      <p:cxnSp>
        <p:nvCxnSpPr>
          <p:cNvPr id="23" name="直接连接符 22"/>
          <p:cNvCxnSpPr/>
          <p:nvPr/>
        </p:nvCxnSpPr>
        <p:spPr>
          <a:xfrm>
            <a:off x="4539479" y="4076043"/>
            <a:ext cx="0" cy="106587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9479" y="5"/>
            <a:ext cx="0" cy="97642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a:blip r:embed="rId2"/>
          <a:stretch>
            <a:fillRect/>
          </a:stretch>
        </p:blipFill>
        <p:spPr>
          <a:xfrm>
            <a:off x="1584934" y="1436655"/>
            <a:ext cx="2194358" cy="2543224"/>
          </a:xfrm>
          <a:prstGeom prst="rect">
            <a:avLst/>
          </a:prstGeom>
        </p:spPr>
      </p:pic>
      <p:pic>
        <p:nvPicPr>
          <p:cNvPr id="27" name="图片 26"/>
          <p:cNvPicPr>
            <a:picLocks noChangeAspect="1"/>
          </p:cNvPicPr>
          <p:nvPr/>
        </p:nvPicPr>
        <p:blipFill>
          <a:blip r:embed="rId3"/>
          <a:stretch>
            <a:fillRect/>
          </a:stretch>
        </p:blipFill>
        <p:spPr>
          <a:xfrm>
            <a:off x="5376232" y="1735175"/>
            <a:ext cx="2205529" cy="1894923"/>
          </a:xfrm>
          <a:prstGeom prst="rect">
            <a:avLst/>
          </a:prstGeom>
        </p:spPr>
      </p:pic>
    </p:spTree>
    <p:extLst>
      <p:ext uri="{BB962C8B-B14F-4D97-AF65-F5344CB8AC3E}">
        <p14:creationId xmlns:p14="http://schemas.microsoft.com/office/powerpoint/2010/main" val="2369675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2"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2" presetClass="entr" presetSubtype="1"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2" presetClass="entr" presetSubtype="8" fill="hold" nodeType="withEffect">
                                  <p:stCondLst>
                                    <p:cond delay="30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 presetClass="entr" presetSubtype="2" fill="hold" grpId="0" nodeType="withEffect">
                                  <p:stCondLst>
                                    <p:cond delay="35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3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400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par>
                                <p:cTn id="54" presetID="2" presetClass="entr" presetSubtype="8" fill="hold" nodeType="withEffect">
                                  <p:stCondLst>
                                    <p:cond delay="15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0-#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50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P spid="18" grpId="0" animBg="1"/>
      <p:bldP spid="20"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539481" y="4442956"/>
            <a:ext cx="1" cy="510914"/>
          </a:xfrm>
          <a:prstGeom prst="line">
            <a:avLst/>
          </a:prstGeom>
          <a:ln w="6350">
            <a:solidFill>
              <a:schemeClr val="tx1">
                <a:lumMod val="75000"/>
                <a:lumOff val="25000"/>
              </a:schemeClr>
            </a:solidFill>
            <a:tailEnd type="diamond" w="lg" len="lg"/>
          </a:ln>
        </p:spPr>
        <p:style>
          <a:lnRef idx="1">
            <a:schemeClr val="accent1"/>
          </a:lnRef>
          <a:fillRef idx="0">
            <a:schemeClr val="accent1"/>
          </a:fillRef>
          <a:effectRef idx="0">
            <a:schemeClr val="accent1"/>
          </a:effectRef>
          <a:fontRef idx="minor">
            <a:schemeClr val="tx1"/>
          </a:fontRef>
        </p:style>
      </p:cxnSp>
      <p:sp>
        <p:nvSpPr>
          <p:cNvPr id="8" name="菱形 7"/>
          <p:cNvSpPr/>
          <p:nvPr/>
        </p:nvSpPr>
        <p:spPr>
          <a:xfrm>
            <a:off x="4179440" y="562223"/>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2-2-27</a:t>
            </a:r>
            <a:endParaRPr lang="zh-CN" altLang="en-US" sz="6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flipH="1">
            <a:off x="4539480" y="1282304"/>
            <a:ext cx="1" cy="42465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091479" y="1706956"/>
            <a:ext cx="4896001" cy="2736000"/>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182484" y="2195353"/>
            <a:ext cx="4732997"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2193658" y="1917846"/>
            <a:ext cx="21457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2-2-27 </a:t>
            </a:r>
            <a:r>
              <a:rPr lang="zh-CN" altLang="en-US" sz="1100" dirty="0">
                <a:latin typeface="微软雅黑" panose="020B0503020204020204" pitchFamily="34" charset="-122"/>
                <a:ea typeface="微软雅黑" panose="020B0503020204020204" pitchFamily="34" charset="-122"/>
              </a:rPr>
              <a:t>许玲娜作品</a:t>
            </a:r>
          </a:p>
        </p:txBody>
      </p:sp>
      <p:cxnSp>
        <p:nvCxnSpPr>
          <p:cNvPr id="24" name="直接连接符 23"/>
          <p:cNvCxnSpPr>
            <a:endCxn id="8" idx="0"/>
          </p:cNvCxnSpPr>
          <p:nvPr/>
        </p:nvCxnSpPr>
        <p:spPr>
          <a:xfrm>
            <a:off x="4539480" y="5"/>
            <a:ext cx="1" cy="56221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rotWithShape="1">
          <a:blip r:embed="rId2"/>
          <a:srcRect l="1225" t="3129"/>
          <a:stretch/>
        </p:blipFill>
        <p:spPr>
          <a:xfrm>
            <a:off x="2182484" y="2281171"/>
            <a:ext cx="4732996" cy="1817475"/>
          </a:xfrm>
          <a:prstGeom prst="rect">
            <a:avLst/>
          </a:prstGeom>
        </p:spPr>
      </p:pic>
    </p:spTree>
    <p:extLst>
      <p:ext uri="{BB962C8B-B14F-4D97-AF65-F5344CB8AC3E}">
        <p14:creationId xmlns:p14="http://schemas.microsoft.com/office/powerpoint/2010/main" val="1430270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 presetClass="entr" presetSubtype="8"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52466" t="20867" b="6003"/>
          <a:stretch>
            <a:fillRect/>
          </a:stretch>
        </p:blipFill>
        <p:spPr>
          <a:xfrm>
            <a:off x="1316442" y="1194204"/>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pic>
        <p:nvPicPr>
          <p:cNvPr id="49" name="图片 48"/>
          <p:cNvPicPr>
            <a:picLocks noChangeAspect="1"/>
          </p:cNvPicPr>
          <p:nvPr/>
        </p:nvPicPr>
        <p:blipFill>
          <a:blip r:embed="rId3">
            <a:extLst>
              <a:ext uri="{28A0092B-C50C-407E-A947-70E740481C1C}">
                <a14:useLocalDpi xmlns:a14="http://schemas.microsoft.com/office/drawing/2010/main" val="0"/>
              </a:ext>
            </a:extLst>
          </a:blip>
          <a:srcRect l="-251" t="49647" r="100000" b="49647"/>
          <a:stretch>
            <a:fillRect/>
          </a:stretch>
        </p:blipFill>
        <p:spPr>
          <a:xfrm>
            <a:off x="1142206" y="2919141"/>
            <a:ext cx="11384" cy="22768"/>
          </a:xfrm>
          <a:custGeom>
            <a:avLst/>
            <a:gdLst>
              <a:gd name="connsiteX0" fmla="*/ 11384 w 11384"/>
              <a:gd name="connsiteY0" fmla="*/ 0 h 22768"/>
              <a:gd name="connsiteX1" fmla="*/ 11384 w 11384"/>
              <a:gd name="connsiteY1" fmla="*/ 22768 h 22768"/>
              <a:gd name="connsiteX2" fmla="*/ 0 w 11384"/>
              <a:gd name="connsiteY2" fmla="*/ 11384 h 22768"/>
              <a:gd name="connsiteX3" fmla="*/ 11384 w 11384"/>
              <a:gd name="connsiteY3" fmla="*/ 0 h 22768"/>
            </a:gdLst>
            <a:ahLst/>
            <a:cxnLst>
              <a:cxn ang="0">
                <a:pos x="connsiteX0" y="connsiteY0"/>
              </a:cxn>
              <a:cxn ang="0">
                <a:pos x="connsiteX1" y="connsiteY1"/>
              </a:cxn>
              <a:cxn ang="0">
                <a:pos x="connsiteX2" y="connsiteY2"/>
              </a:cxn>
              <a:cxn ang="0">
                <a:pos x="connsiteX3" y="connsiteY3"/>
              </a:cxn>
            </a:cxnLst>
            <a:rect l="l" t="t" r="r" b="b"/>
            <a:pathLst>
              <a:path w="11384" h="22768">
                <a:moveTo>
                  <a:pt x="11384" y="0"/>
                </a:moveTo>
                <a:lnTo>
                  <a:pt x="11384" y="22768"/>
                </a:lnTo>
                <a:lnTo>
                  <a:pt x="0" y="11384"/>
                </a:lnTo>
                <a:lnTo>
                  <a:pt x="11384" y="0"/>
                </a:lnTo>
                <a:close/>
              </a:path>
            </a:pathLst>
          </a:custGeom>
        </p:spPr>
      </p:pic>
      <p:pic>
        <p:nvPicPr>
          <p:cNvPr id="44" name="图片 43"/>
          <p:cNvPicPr>
            <a:picLocks noChangeAspect="1"/>
          </p:cNvPicPr>
          <p:nvPr/>
        </p:nvPicPr>
        <p:blipFill>
          <a:blip r:embed="rId3">
            <a:extLst>
              <a:ext uri="{28A0092B-C50C-407E-A947-70E740481C1C}">
                <a14:useLocalDpi xmlns:a14="http://schemas.microsoft.com/office/drawing/2010/main" val="0"/>
              </a:ext>
            </a:extLst>
          </a:blip>
          <a:srcRect l="35892" t="-5442" r="56372" b="100000"/>
          <a:stretch>
            <a:fillRect/>
          </a:stretch>
        </p:blipFill>
        <p:spPr>
          <a:xfrm>
            <a:off x="2598532" y="1318493"/>
            <a:ext cx="311414" cy="155707"/>
          </a:xfrm>
          <a:custGeom>
            <a:avLst/>
            <a:gdLst>
              <a:gd name="connsiteX0" fmla="*/ 155707 w 311414"/>
              <a:gd name="connsiteY0" fmla="*/ 0 h 155707"/>
              <a:gd name="connsiteX1" fmla="*/ 311414 w 311414"/>
              <a:gd name="connsiteY1" fmla="*/ 155707 h 155707"/>
              <a:gd name="connsiteX2" fmla="*/ 0 w 311414"/>
              <a:gd name="connsiteY2" fmla="*/ 155707 h 155707"/>
              <a:gd name="connsiteX3" fmla="*/ 155707 w 311414"/>
              <a:gd name="connsiteY3" fmla="*/ 0 h 155707"/>
            </a:gdLst>
            <a:ahLst/>
            <a:cxnLst>
              <a:cxn ang="0">
                <a:pos x="connsiteX0" y="connsiteY0"/>
              </a:cxn>
              <a:cxn ang="0">
                <a:pos x="connsiteX1" y="connsiteY1"/>
              </a:cxn>
              <a:cxn ang="0">
                <a:pos x="connsiteX2" y="connsiteY2"/>
              </a:cxn>
              <a:cxn ang="0">
                <a:pos x="connsiteX3" y="connsiteY3"/>
              </a:cxn>
            </a:cxnLst>
            <a:rect l="l" t="t" r="r" b="b"/>
            <a:pathLst>
              <a:path w="311414" h="155707">
                <a:moveTo>
                  <a:pt x="155707" y="0"/>
                </a:moveTo>
                <a:lnTo>
                  <a:pt x="311414" y="155707"/>
                </a:lnTo>
                <a:lnTo>
                  <a:pt x="0" y="155707"/>
                </a:lnTo>
                <a:lnTo>
                  <a:pt x="155707" y="0"/>
                </a:lnTo>
                <a:close/>
              </a:path>
            </a:pathLst>
          </a:custGeom>
        </p:spPr>
      </p:pic>
      <p:pic>
        <p:nvPicPr>
          <p:cNvPr id="38" name="图片 37"/>
          <p:cNvPicPr>
            <a:picLocks noChangeAspect="1"/>
          </p:cNvPicPr>
          <p:nvPr/>
        </p:nvPicPr>
        <p:blipFill>
          <a:blip r:embed="rId3">
            <a:extLst>
              <a:ext uri="{28A0092B-C50C-407E-A947-70E740481C1C}">
                <a14:useLocalDpi xmlns:a14="http://schemas.microsoft.com/office/drawing/2010/main" val="0"/>
              </a:ext>
            </a:extLst>
          </a:blip>
          <a:srcRect l="-283" t="50504" r="100000" b="48700"/>
          <a:stretch>
            <a:fillRect/>
          </a:stretch>
        </p:blipFill>
        <p:spPr>
          <a:xfrm>
            <a:off x="1142206" y="2919141"/>
            <a:ext cx="11384" cy="22768"/>
          </a:xfrm>
          <a:custGeom>
            <a:avLst/>
            <a:gdLst>
              <a:gd name="connsiteX0" fmla="*/ 11384 w 11384"/>
              <a:gd name="connsiteY0" fmla="*/ 0 h 22768"/>
              <a:gd name="connsiteX1" fmla="*/ 11384 w 11384"/>
              <a:gd name="connsiteY1" fmla="*/ 22768 h 22768"/>
              <a:gd name="connsiteX2" fmla="*/ 0 w 11384"/>
              <a:gd name="connsiteY2" fmla="*/ 11384 h 22768"/>
              <a:gd name="connsiteX3" fmla="*/ 11384 w 11384"/>
              <a:gd name="connsiteY3" fmla="*/ 0 h 22768"/>
            </a:gdLst>
            <a:ahLst/>
            <a:cxnLst>
              <a:cxn ang="0">
                <a:pos x="connsiteX0" y="connsiteY0"/>
              </a:cxn>
              <a:cxn ang="0">
                <a:pos x="connsiteX1" y="connsiteY1"/>
              </a:cxn>
              <a:cxn ang="0">
                <a:pos x="connsiteX2" y="connsiteY2"/>
              </a:cxn>
              <a:cxn ang="0">
                <a:pos x="connsiteX3" y="connsiteY3"/>
              </a:cxn>
            </a:cxnLst>
            <a:rect l="l" t="t" r="r" b="b"/>
            <a:pathLst>
              <a:path w="11384" h="22768">
                <a:moveTo>
                  <a:pt x="11384" y="0"/>
                </a:moveTo>
                <a:lnTo>
                  <a:pt x="11384" y="22768"/>
                </a:lnTo>
                <a:lnTo>
                  <a:pt x="0" y="11384"/>
                </a:lnTo>
                <a:lnTo>
                  <a:pt x="11384" y="0"/>
                </a:lnTo>
                <a:close/>
              </a:path>
            </a:pathLst>
          </a:custGeom>
        </p:spPr>
      </p:pic>
      <p:pic>
        <p:nvPicPr>
          <p:cNvPr id="36" name="图片 35"/>
          <p:cNvPicPr>
            <a:picLocks noChangeAspect="1"/>
          </p:cNvPicPr>
          <p:nvPr/>
        </p:nvPicPr>
        <p:blipFill>
          <a:blip r:embed="rId3">
            <a:extLst>
              <a:ext uri="{28A0092B-C50C-407E-A947-70E740481C1C}">
                <a14:useLocalDpi xmlns:a14="http://schemas.microsoft.com/office/drawing/2010/main" val="0"/>
              </a:ext>
            </a:extLst>
          </a:blip>
          <a:srcRect l="34611" t="100000" r="55090" b="-7246"/>
          <a:stretch>
            <a:fillRect/>
          </a:stretch>
        </p:blipFill>
        <p:spPr>
          <a:xfrm>
            <a:off x="2546933" y="4335252"/>
            <a:ext cx="414612" cy="207306"/>
          </a:xfrm>
          <a:custGeom>
            <a:avLst/>
            <a:gdLst>
              <a:gd name="connsiteX0" fmla="*/ 0 w 414612"/>
              <a:gd name="connsiteY0" fmla="*/ 0 h 207306"/>
              <a:gd name="connsiteX1" fmla="*/ 414612 w 414612"/>
              <a:gd name="connsiteY1" fmla="*/ 0 h 207306"/>
              <a:gd name="connsiteX2" fmla="*/ 207306 w 414612"/>
              <a:gd name="connsiteY2" fmla="*/ 207306 h 207306"/>
              <a:gd name="connsiteX3" fmla="*/ 0 w 414612"/>
              <a:gd name="connsiteY3" fmla="*/ 0 h 207306"/>
            </a:gdLst>
            <a:ahLst/>
            <a:cxnLst>
              <a:cxn ang="0">
                <a:pos x="connsiteX0" y="connsiteY0"/>
              </a:cxn>
              <a:cxn ang="0">
                <a:pos x="connsiteX1" y="connsiteY1"/>
              </a:cxn>
              <a:cxn ang="0">
                <a:pos x="connsiteX2" y="connsiteY2"/>
              </a:cxn>
              <a:cxn ang="0">
                <a:pos x="connsiteX3" y="connsiteY3"/>
              </a:cxn>
            </a:cxnLst>
            <a:rect l="l" t="t" r="r" b="b"/>
            <a:pathLst>
              <a:path w="414612" h="207306">
                <a:moveTo>
                  <a:pt x="0" y="0"/>
                </a:moveTo>
                <a:lnTo>
                  <a:pt x="414612" y="0"/>
                </a:lnTo>
                <a:lnTo>
                  <a:pt x="207306" y="207306"/>
                </a:lnTo>
                <a:lnTo>
                  <a:pt x="0" y="0"/>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4812457" y="1067905"/>
            <a:ext cx="3717955" cy="218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）校园的一角</a:t>
            </a: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）作品名称：</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校园的一角</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）尺寸要求：</a:t>
            </a:r>
            <a:r>
              <a:rPr lang="en-US" altLang="zh-CN" sz="1200" dirty="0">
                <a:latin typeface="微软雅黑" panose="020B0503020204020204" pitchFamily="34" charset="-122"/>
                <a:ea typeface="微软雅黑" panose="020B0503020204020204" pitchFamily="34" charset="-122"/>
              </a:rPr>
              <a:t>1024×768 </a:t>
            </a:r>
            <a:r>
              <a:rPr lang="zh-CN" altLang="en-US" sz="1200" dirty="0">
                <a:latin typeface="微软雅黑" panose="020B0503020204020204" pitchFamily="34" charset="-122"/>
                <a:ea typeface="微软雅黑" panose="020B0503020204020204" pitchFamily="34" charset="-122"/>
              </a:rPr>
              <a:t>像素。</a:t>
            </a: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）内容要求：绘制校园的一角，以校园为载体，</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通过颜色搭配、构图、对比，充分发挥想象描</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绘校园一角，场景不限。</a:t>
            </a: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）绘制时间：</a:t>
            </a:r>
            <a:r>
              <a:rPr lang="en-US" altLang="zh-CN" sz="1200" dirty="0">
                <a:latin typeface="微软雅黑" panose="020B0503020204020204" pitchFamily="34" charset="-122"/>
                <a:ea typeface="微软雅黑" panose="020B0503020204020204" pitchFamily="34" charset="-122"/>
              </a:rPr>
              <a:t>2 </a:t>
            </a:r>
            <a:r>
              <a:rPr lang="zh-CN" altLang="en-US" sz="1200" dirty="0">
                <a:latin typeface="微软雅黑" panose="020B0503020204020204" pitchFamily="34" charset="-122"/>
                <a:ea typeface="微软雅黑" panose="020B0503020204020204" pitchFamily="34" charset="-122"/>
              </a:rPr>
              <a:t>课时。</a:t>
            </a:r>
          </a:p>
          <a:p>
            <a:pPr>
              <a:lnSpc>
                <a:spcPct val="150000"/>
              </a:lnSpc>
            </a:pP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）作品形式：装饰画。</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15429" y="3407827"/>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5" name="Rectangle 24"/>
          <p:cNvSpPr>
            <a:spLocks noChangeArrowheads="1"/>
          </p:cNvSpPr>
          <p:nvPr/>
        </p:nvSpPr>
        <p:spPr bwMode="auto">
          <a:xfrm>
            <a:off x="4923776" y="3624155"/>
            <a:ext cx="2744442"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）作品创意说明</a:t>
            </a: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对</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公园的一角</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进行创意说明，简明扼要（</a:t>
            </a:r>
            <a:r>
              <a:rPr lang="en-US" altLang="zh-CN" sz="1200" dirty="0">
                <a:latin typeface="微软雅黑" panose="020B0503020204020204" pitchFamily="34" charset="-122"/>
                <a:ea typeface="微软雅黑" panose="020B0503020204020204" pitchFamily="34" charset="-122"/>
              </a:rPr>
              <a:t>200 </a:t>
            </a:r>
            <a:r>
              <a:rPr lang="zh-CN" altLang="en-US" sz="1200" dirty="0">
                <a:latin typeface="微软雅黑" panose="020B0503020204020204" pitchFamily="34" charset="-122"/>
                <a:ea typeface="微软雅黑" panose="020B0503020204020204" pitchFamily="34" charset="-122"/>
              </a:rPr>
              <a:t>字左右）。</a:t>
            </a:r>
            <a:endParaRPr lang="en-US"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16823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2" presetClass="entr" presetSubtype="8" fill="hold" grpId="0" nodeType="withEffect">
                                      <p:stCondLst>
                                        <p:cond delay="700"/>
                                      </p:stCondLst>
                                      <p:childTnLst>
                                        <p:set>
                                          <p:cBhvr>
                                            <p:cTn id="18" dur="1" fill="hold">
                                              <p:stCondLst>
                                                <p:cond delay="0"/>
                                              </p:stCondLst>
                                            </p:cTn>
                                            <p:tgtEl>
                                              <p:spTgt spid="125"/>
                                            </p:tgtEl>
                                            <p:attrNameLst>
                                              <p:attrName>style.visibility</p:attrName>
                                            </p:attrNameLst>
                                          </p:cBhvr>
                                          <p:to>
                                            <p:strVal val="visible"/>
                                          </p:to>
                                        </p:set>
                                        <p:anim calcmode="lin" valueType="num">
                                          <p:cBhvr additive="base">
                                            <p:cTn id="19" dur="500" fill="hold"/>
                                            <p:tgtEl>
                                              <p:spTgt spid="125"/>
                                            </p:tgtEl>
                                            <p:attrNameLst>
                                              <p:attrName>ppt_x</p:attrName>
                                            </p:attrNameLst>
                                          </p:cBhvr>
                                          <p:tavLst>
                                            <p:tav tm="0">
                                              <p:val>
                                                <p:strVal val="0-#ppt_w/2"/>
                                              </p:val>
                                            </p:tav>
                                            <p:tav tm="100000">
                                              <p:val>
                                                <p:strVal val="#ppt_x"/>
                                              </p:val>
                                            </p:tav>
                                          </p:tavLst>
                                        </p:anim>
                                        <p:anim calcmode="lin" valueType="num">
                                          <p:cBhvr additive="base">
                                            <p:cTn id="20" dur="500" fill="hold"/>
                                            <p:tgtEl>
                                              <p:spTgt spid="125"/>
                                            </p:tgtEl>
                                            <p:attrNameLst>
                                              <p:attrName>ppt_y</p:attrName>
                                            </p:attrNameLst>
                                          </p:cBhvr>
                                          <p:tavLst>
                                            <p:tav tm="0">
                                              <p:val>
                                                <p:strVal val="#ppt_y"/>
                                              </p:val>
                                            </p:tav>
                                            <p:tav tm="100000">
                                              <p:val>
                                                <p:strVal val="#ppt_y"/>
                                              </p:val>
                                            </p:tav>
                                          </p:tavLst>
                                        </p:anim>
                                      </p:childTnLst>
                                    </p:cTn>
                                  </p:par>
                                  <p:par>
                                    <p:cTn id="21" presetID="47" presetClass="entr" presetSubtype="0" fill="hold" grpId="0" nodeType="withEffect">
                                      <p:stCondLst>
                                        <p:cond delay="7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300"/>
                                            <p:tgtEl>
                                              <p:spTgt spid="24"/>
                                            </p:tgtEl>
                                          </p:cBhvr>
                                        </p:animEffect>
                                        <p:anim calcmode="lin" valueType="num">
                                          <p:cBhvr>
                                            <p:cTn id="24" dur="300" fill="hold"/>
                                            <p:tgtEl>
                                              <p:spTgt spid="24"/>
                                            </p:tgtEl>
                                            <p:attrNameLst>
                                              <p:attrName>ppt_x</p:attrName>
                                            </p:attrNameLst>
                                          </p:cBhvr>
                                          <p:tavLst>
                                            <p:tav tm="0">
                                              <p:val>
                                                <p:strVal val="#ppt_x"/>
                                              </p:val>
                                            </p:tav>
                                            <p:tav tm="100000">
                                              <p:val>
                                                <p:strVal val="#ppt_x"/>
                                              </p:val>
                                            </p:tav>
                                          </p:tavLst>
                                        </p:anim>
                                        <p:anim calcmode="lin" valueType="num">
                                          <p:cBhvr>
                                            <p:cTn id="25" dur="300" fill="hold"/>
                                            <p:tgtEl>
                                              <p:spTgt spid="24"/>
                                            </p:tgtEl>
                                            <p:attrNameLst>
                                              <p:attrName>ppt_y</p:attrName>
                                            </p:attrNameLst>
                                          </p:cBhvr>
                                          <p:tavLst>
                                            <p:tav tm="0">
                                              <p:val>
                                                <p:strVal val="#ppt_y-.1"/>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2" presetClass="entr" presetSubtype="2" fill="hold" grpId="0" nodeType="withEffect" p14:presetBounceEnd="60000">
                                      <p:stCondLst>
                                        <p:cond delay="3100"/>
                                      </p:stCondLst>
                                      <p:childTnLst>
                                        <p:set>
                                          <p:cBhvr>
                                            <p:cTn id="65" dur="1" fill="hold">
                                              <p:stCondLst>
                                                <p:cond delay="0"/>
                                              </p:stCondLst>
                                            </p:cTn>
                                            <p:tgtEl>
                                              <p:spTgt spid="120"/>
                                            </p:tgtEl>
                                            <p:attrNameLst>
                                              <p:attrName>style.visibility</p:attrName>
                                            </p:attrNameLst>
                                          </p:cBhvr>
                                          <p:to>
                                            <p:strVal val="visible"/>
                                          </p:to>
                                        </p:set>
                                        <p:anim calcmode="lin" valueType="num" p14:bounceEnd="60000">
                                          <p:cBhvr additive="base">
                                            <p:cTn id="66"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120"/>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60000">
                                      <p:stCondLst>
                                        <p:cond delay="3100"/>
                                      </p:stCondLst>
                                      <p:childTnLst>
                                        <p:set>
                                          <p:cBhvr>
                                            <p:cTn id="69" dur="1" fill="hold">
                                              <p:stCondLst>
                                                <p:cond delay="0"/>
                                              </p:stCondLst>
                                            </p:cTn>
                                            <p:tgtEl>
                                              <p:spTgt spid="25"/>
                                            </p:tgtEl>
                                            <p:attrNameLst>
                                              <p:attrName>style.visibility</p:attrName>
                                            </p:attrNameLst>
                                          </p:cBhvr>
                                          <p:to>
                                            <p:strVal val="visible"/>
                                          </p:to>
                                        </p:set>
                                        <p:anim calcmode="lin" valueType="num" p14:bounceEnd="60000">
                                          <p:cBhvr additive="base">
                                            <p:cTn id="70"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71" dur="500" fill="hold"/>
                                            <p:tgtEl>
                                              <p:spTgt spid="25"/>
                                            </p:tgtEl>
                                            <p:attrNameLst>
                                              <p:attrName>ppt_y</p:attrName>
                                            </p:attrNameLst>
                                          </p:cBhvr>
                                          <p:tavLst>
                                            <p:tav tm="0">
                                              <p:val>
                                                <p:strVal val="#ppt_y"/>
                                              </p:val>
                                            </p:tav>
                                            <p:tav tm="100000">
                                              <p:val>
                                                <p:strVal val="#ppt_y"/>
                                              </p:val>
                                            </p:tav>
                                          </p:tavLst>
                                        </p:anim>
                                      </p:childTnLst>
                                    </p:cTn>
                                  </p:par>
                                  <p:par>
                                    <p:cTn id="72" presetID="21" presetClass="entr" presetSubtype="1" fill="hold" nodeType="withEffect">
                                      <p:stCondLst>
                                        <p:cond delay="1000"/>
                                      </p:stCondLst>
                                      <p:childTnLst>
                                        <p:set>
                                          <p:cBhvr>
                                            <p:cTn id="73" dur="1" fill="hold">
                                              <p:stCondLst>
                                                <p:cond delay="0"/>
                                              </p:stCondLst>
                                            </p:cTn>
                                            <p:tgtEl>
                                              <p:spTgt spid="21"/>
                                            </p:tgtEl>
                                            <p:attrNameLst>
                                              <p:attrName>style.visibility</p:attrName>
                                            </p:attrNameLst>
                                          </p:cBhvr>
                                          <p:to>
                                            <p:strVal val="visible"/>
                                          </p:to>
                                        </p:set>
                                        <p:animEffect transition="in" filter="wheel(1)">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113" grpId="0" animBg="1"/>
          <p:bldP spid="115" grpId="0" animBg="1"/>
          <p:bldP spid="120" grpId="0"/>
          <p:bldP spid="121" grpId="0" animBg="1"/>
          <p:bldP spid="116" grpId="0" animBg="1"/>
          <p:bldP spid="123" grpId="0" animBg="1"/>
          <p:bldP spid="114" grpId="0" animBg="1"/>
          <p:bldP spid="124" grpId="0" animBg="1"/>
          <p:bldP spid="124" grpId="1" animBg="1"/>
          <p:bldP spid="125" grpId="0" animBg="1"/>
          <p:bldP spid="125" grpId="1" animBg="1"/>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2" presetClass="entr" presetSubtype="8" fill="hold" grpId="0" nodeType="withEffect">
                                      <p:stCondLst>
                                        <p:cond delay="700"/>
                                      </p:stCondLst>
                                      <p:childTnLst>
                                        <p:set>
                                          <p:cBhvr>
                                            <p:cTn id="18" dur="1" fill="hold">
                                              <p:stCondLst>
                                                <p:cond delay="0"/>
                                              </p:stCondLst>
                                            </p:cTn>
                                            <p:tgtEl>
                                              <p:spTgt spid="125"/>
                                            </p:tgtEl>
                                            <p:attrNameLst>
                                              <p:attrName>style.visibility</p:attrName>
                                            </p:attrNameLst>
                                          </p:cBhvr>
                                          <p:to>
                                            <p:strVal val="visible"/>
                                          </p:to>
                                        </p:set>
                                        <p:anim calcmode="lin" valueType="num">
                                          <p:cBhvr additive="base">
                                            <p:cTn id="19" dur="500" fill="hold"/>
                                            <p:tgtEl>
                                              <p:spTgt spid="125"/>
                                            </p:tgtEl>
                                            <p:attrNameLst>
                                              <p:attrName>ppt_x</p:attrName>
                                            </p:attrNameLst>
                                          </p:cBhvr>
                                          <p:tavLst>
                                            <p:tav tm="0">
                                              <p:val>
                                                <p:strVal val="0-#ppt_w/2"/>
                                              </p:val>
                                            </p:tav>
                                            <p:tav tm="100000">
                                              <p:val>
                                                <p:strVal val="#ppt_x"/>
                                              </p:val>
                                            </p:tav>
                                          </p:tavLst>
                                        </p:anim>
                                        <p:anim calcmode="lin" valueType="num">
                                          <p:cBhvr additive="base">
                                            <p:cTn id="20" dur="500" fill="hold"/>
                                            <p:tgtEl>
                                              <p:spTgt spid="125"/>
                                            </p:tgtEl>
                                            <p:attrNameLst>
                                              <p:attrName>ppt_y</p:attrName>
                                            </p:attrNameLst>
                                          </p:cBhvr>
                                          <p:tavLst>
                                            <p:tav tm="0">
                                              <p:val>
                                                <p:strVal val="#ppt_y"/>
                                              </p:val>
                                            </p:tav>
                                            <p:tav tm="100000">
                                              <p:val>
                                                <p:strVal val="#ppt_y"/>
                                              </p:val>
                                            </p:tav>
                                          </p:tavLst>
                                        </p:anim>
                                      </p:childTnLst>
                                    </p:cTn>
                                  </p:par>
                                  <p:par>
                                    <p:cTn id="21" presetID="47" presetClass="entr" presetSubtype="0" fill="hold" grpId="0" nodeType="withEffect">
                                      <p:stCondLst>
                                        <p:cond delay="7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300"/>
                                            <p:tgtEl>
                                              <p:spTgt spid="24"/>
                                            </p:tgtEl>
                                          </p:cBhvr>
                                        </p:animEffect>
                                        <p:anim calcmode="lin" valueType="num">
                                          <p:cBhvr>
                                            <p:cTn id="24" dur="300" fill="hold"/>
                                            <p:tgtEl>
                                              <p:spTgt spid="24"/>
                                            </p:tgtEl>
                                            <p:attrNameLst>
                                              <p:attrName>ppt_x</p:attrName>
                                            </p:attrNameLst>
                                          </p:cBhvr>
                                          <p:tavLst>
                                            <p:tav tm="0">
                                              <p:val>
                                                <p:strVal val="#ppt_x"/>
                                              </p:val>
                                            </p:tav>
                                            <p:tav tm="100000">
                                              <p:val>
                                                <p:strVal val="#ppt_x"/>
                                              </p:val>
                                            </p:tav>
                                          </p:tavLst>
                                        </p:anim>
                                        <p:anim calcmode="lin" valueType="num">
                                          <p:cBhvr>
                                            <p:cTn id="25" dur="300" fill="hold"/>
                                            <p:tgtEl>
                                              <p:spTgt spid="24"/>
                                            </p:tgtEl>
                                            <p:attrNameLst>
                                              <p:attrName>ppt_y</p:attrName>
                                            </p:attrNameLst>
                                          </p:cBhvr>
                                          <p:tavLst>
                                            <p:tav tm="0">
                                              <p:val>
                                                <p:strVal val="#ppt_y-.1"/>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2" presetClass="entr" presetSubtype="2" fill="hold" grpId="0" nodeType="withEffect">
                                      <p:stCondLst>
                                        <p:cond delay="310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310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par>
                                    <p:cTn id="72" presetID="21" presetClass="entr" presetSubtype="1" fill="hold" nodeType="withEffect">
                                      <p:stCondLst>
                                        <p:cond delay="1000"/>
                                      </p:stCondLst>
                                      <p:childTnLst>
                                        <p:set>
                                          <p:cBhvr>
                                            <p:cTn id="73" dur="1" fill="hold">
                                              <p:stCondLst>
                                                <p:cond delay="0"/>
                                              </p:stCondLst>
                                            </p:cTn>
                                            <p:tgtEl>
                                              <p:spTgt spid="21"/>
                                            </p:tgtEl>
                                            <p:attrNameLst>
                                              <p:attrName>style.visibility</p:attrName>
                                            </p:attrNameLst>
                                          </p:cBhvr>
                                          <p:to>
                                            <p:strVal val="visible"/>
                                          </p:to>
                                        </p:set>
                                        <p:animEffect transition="in" filter="wheel(1)">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113" grpId="0" animBg="1"/>
          <p:bldP spid="115" grpId="0" animBg="1"/>
          <p:bldP spid="120" grpId="0"/>
          <p:bldP spid="121" grpId="0" animBg="1"/>
          <p:bldP spid="116" grpId="0" animBg="1"/>
          <p:bldP spid="123" grpId="0" animBg="1"/>
          <p:bldP spid="114" grpId="0" animBg="1"/>
          <p:bldP spid="124" grpId="0" animBg="1"/>
          <p:bldP spid="124" grpId="1" animBg="1"/>
          <p:bldP spid="125" grpId="0" animBg="1"/>
          <p:bldP spid="125" grpId="1" animBg="1"/>
          <p:bldP spid="24" grpId="0"/>
          <p:bldP spid="2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3606" y="-7938"/>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13606" y="2133600"/>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79367" y="1562844"/>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35737" y="2089959"/>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455846" y="2036013"/>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b="1" dirty="0">
                <a:solidFill>
                  <a:schemeClr val="accent2"/>
                </a:solidFill>
                <a:latin typeface="Impact" pitchFamily="34" charset="0"/>
                <a:ea typeface="微软雅黑" pitchFamily="34" charset="-122"/>
                <a:cs typeface="宋体" pitchFamily="2" charset="-122"/>
              </a:rPr>
              <a:t>感谢</a:t>
            </a:r>
            <a:r>
              <a:rPr lang="zh-CN" altLang="en-US" sz="2800" b="1" dirty="0">
                <a:solidFill>
                  <a:schemeClr val="tx1">
                    <a:lumMod val="75000"/>
                    <a:lumOff val="25000"/>
                  </a:schemeClr>
                </a:solidFill>
                <a:latin typeface="Impact" pitchFamily="34" charset="0"/>
                <a:ea typeface="微软雅黑" pitchFamily="34" charset="-122"/>
                <a:cs typeface="宋体" pitchFamily="2" charset="-122"/>
              </a:rPr>
              <a:t>各位观看</a:t>
            </a:r>
            <a:endParaRPr lang="en-US" altLang="zh-CN" sz="2800" b="1" dirty="0">
              <a:solidFill>
                <a:schemeClr val="tx1">
                  <a:lumMod val="75000"/>
                  <a:lumOff val="25000"/>
                </a:schemeClr>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270998" y="2675012"/>
            <a:ext cx="2675414"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1" name="菱形 10"/>
          <p:cNvSpPr/>
          <p:nvPr/>
        </p:nvSpPr>
        <p:spPr>
          <a:xfrm>
            <a:off x="1049254" y="3165533"/>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4649" y="4227140"/>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103700" y="4227140"/>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63212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auto">
          <a:xfrm>
            <a:off x="1191451" y="2752923"/>
            <a:ext cx="247305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900" dirty="0"/>
              <a:t>         </a:t>
            </a:r>
            <a:r>
              <a:rPr lang="zh-CN" altLang="en-US" sz="900" dirty="0">
                <a:latin typeface="微软雅黑" panose="020B0503020204020204" pitchFamily="34" charset="-122"/>
                <a:ea typeface="微软雅黑" panose="020B0503020204020204" pitchFamily="34" charset="-122"/>
              </a:rPr>
              <a:t>本项目主要通过进行插画风格设计、技法的训练，进行手绘或电子描摹和创意草图的制作。在完成项目目标要求的同时，通过绘制设计草图和绘制商业插画，学生可掌握不同风格种类的插画设计的特点及绘画原则。在学习插画设计以前已经学习了</a:t>
            </a:r>
            <a:r>
              <a:rPr lang="en-US" altLang="zh-CN" sz="900" dirty="0">
                <a:latin typeface="微软雅黑" panose="020B0503020204020204" pitchFamily="34" charset="-122"/>
                <a:ea typeface="微软雅黑" panose="020B0503020204020204" pitchFamily="34" charset="-122"/>
              </a:rPr>
              <a:t>Painter</a:t>
            </a:r>
            <a:r>
              <a:rPr lang="zh-CN" altLang="en-US" sz="900" dirty="0">
                <a:latin typeface="微软雅黑" panose="020B0503020204020204" pitchFamily="34" charset="-122"/>
                <a:ea typeface="微软雅黑" panose="020B0503020204020204" pitchFamily="34" charset="-122"/>
              </a:rPr>
              <a:t>、</a:t>
            </a:r>
            <a:r>
              <a:rPr lang="en-US" altLang="zh-CN" sz="900" dirty="0">
                <a:latin typeface="微软雅黑" panose="020B0503020204020204" pitchFamily="34" charset="-122"/>
                <a:ea typeface="微软雅黑" panose="020B0503020204020204" pitchFamily="34" charset="-122"/>
              </a:rPr>
              <a:t>Photoshop </a:t>
            </a:r>
            <a:r>
              <a:rPr lang="zh-CN" altLang="en-US" sz="900" dirty="0">
                <a:latin typeface="微软雅黑" panose="020B0503020204020204" pitchFamily="34" charset="-122"/>
                <a:ea typeface="微软雅黑" panose="020B0503020204020204" pitchFamily="34" charset="-122"/>
              </a:rPr>
              <a:t>等相关软件，在此可直接进行应用。</a:t>
            </a:r>
          </a:p>
        </p:txBody>
      </p:sp>
      <p:sp>
        <p:nvSpPr>
          <p:cNvPr id="10" name="Rectangle 20"/>
          <p:cNvSpPr>
            <a:spLocks noChangeArrowheads="1"/>
          </p:cNvSpPr>
          <p:nvPr/>
        </p:nvSpPr>
        <p:spPr bwMode="auto">
          <a:xfrm>
            <a:off x="4570412" y="2634748"/>
            <a:ext cx="3816000" cy="171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fontAlgn="base">
              <a:lnSpc>
                <a:spcPct val="150000"/>
              </a:lnSpc>
              <a:spcBef>
                <a:spcPts val="600"/>
              </a:spcBef>
              <a:spcAft>
                <a:spcPct val="0"/>
              </a:spcAft>
              <a:buClr>
                <a:schemeClr val="tx1">
                  <a:lumMod val="75000"/>
                  <a:lumOff val="25000"/>
                </a:schemeClr>
              </a:buClr>
              <a:buFont typeface="Wingdings" pitchFamily="2" charset="2"/>
              <a:buChar char="u"/>
            </a:pPr>
            <a:r>
              <a:rPr lang="zh-CN" altLang="en-US" sz="800" b="1" dirty="0">
                <a:latin typeface="微软雅黑" panose="020B0503020204020204" pitchFamily="34" charset="-122"/>
                <a:ea typeface="微软雅黑" panose="020B0503020204020204" pitchFamily="34" charset="-122"/>
              </a:rPr>
              <a:t>任务一：</a:t>
            </a:r>
            <a:r>
              <a:rPr lang="zh-CN" altLang="en-US" sz="800" dirty="0">
                <a:latin typeface="微软雅黑" panose="020B0503020204020204" pitchFamily="34" charset="-122"/>
                <a:ea typeface="微软雅黑" panose="020B0503020204020204" pitchFamily="34" charset="-122"/>
              </a:rPr>
              <a:t>景物插画的设计与绘制。初识插画设计，结合所掌握的造型和色彩知识进一步了解插画设计中纸质绘画和软件绘画的表现风格与技法。了解景物绘画中自然景物和人造景物的表现特点和应用规律。学会如何绘画出天空的背景色及云霞的自然景象；绘画出岩石的肌理质感，然后再用此法绘画出山峦的效果；绘画草地和各种花卉的不同特点，从而学会如何绘画树木、森林和草原等。</a:t>
            </a:r>
            <a:endParaRPr lang="en-US" altLang="zh-CN" sz="800" dirty="0">
              <a:latin typeface="微软雅黑" panose="020B0503020204020204" pitchFamily="34" charset="-122"/>
              <a:ea typeface="微软雅黑" panose="020B0503020204020204" pitchFamily="34" charset="-122"/>
            </a:endParaRPr>
          </a:p>
          <a:p>
            <a:pPr marL="171438" indent="-171438" algn="just" fontAlgn="base">
              <a:lnSpc>
                <a:spcPct val="150000"/>
              </a:lnSpc>
              <a:spcBef>
                <a:spcPts val="600"/>
              </a:spcBef>
              <a:spcAft>
                <a:spcPct val="0"/>
              </a:spcAft>
              <a:buClr>
                <a:schemeClr val="tx1">
                  <a:lumMod val="75000"/>
                  <a:lumOff val="25000"/>
                </a:schemeClr>
              </a:buClr>
              <a:buFont typeface="Wingdings" pitchFamily="2" charset="2"/>
              <a:buChar char="u"/>
            </a:pPr>
            <a:r>
              <a:rPr lang="zh-CN" altLang="en-US" sz="800" b="1" dirty="0">
                <a:latin typeface="微软雅黑" panose="020B0503020204020204" pitchFamily="34" charset="-122"/>
                <a:ea typeface="微软雅黑" panose="020B0503020204020204" pitchFamily="34" charset="-122"/>
              </a:rPr>
              <a:t>任务二：</a:t>
            </a:r>
            <a:r>
              <a:rPr lang="zh-CN" altLang="en-US" sz="800" dirty="0">
                <a:latin typeface="微软雅黑" panose="020B0503020204020204" pitchFamily="34" charset="-122"/>
                <a:ea typeface="微软雅黑" panose="020B0503020204020204" pitchFamily="34" charset="-122"/>
              </a:rPr>
              <a:t>动物，人物插画的设计与绘制。了解动物、人物的基本结构和外在特征，然后再去仔细观察动物、人物的体态特征；通过进行草图绘画训练来进一步掌握动物和人物在静止和运动时的特点；通过对素材的分析和重构来对画面进行进一步的深入刻画，从而更好地完成对主题性作品的绘画。</a:t>
            </a:r>
          </a:p>
        </p:txBody>
      </p:sp>
      <p:sp>
        <p:nvSpPr>
          <p:cNvPr id="13" name="Freeform 7"/>
          <p:cNvSpPr>
            <a:spLocks noEditPoints="1"/>
          </p:cNvSpPr>
          <p:nvPr/>
        </p:nvSpPr>
        <p:spPr bwMode="auto">
          <a:xfrm>
            <a:off x="858076" y="2484533"/>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Freeform 7"/>
          <p:cNvSpPr>
            <a:spLocks noEditPoints="1"/>
          </p:cNvSpPr>
          <p:nvPr/>
        </p:nvSpPr>
        <p:spPr bwMode="auto">
          <a:xfrm rot="10800000">
            <a:off x="3664503" y="4357533"/>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7" name="组合 6">
            <a:extLst>
              <a:ext uri="{FF2B5EF4-FFF2-40B4-BE49-F238E27FC236}">
                <a16:creationId xmlns:a16="http://schemas.microsoft.com/office/drawing/2014/main" id="{69540589-5B84-5875-9751-483372FE0B2A}"/>
              </a:ext>
            </a:extLst>
          </p:cNvPr>
          <p:cNvGrpSpPr/>
          <p:nvPr/>
        </p:nvGrpSpPr>
        <p:grpSpPr>
          <a:xfrm>
            <a:off x="0" y="-69958"/>
            <a:ext cx="9140825" cy="2478724"/>
            <a:chOff x="0" y="-29359"/>
            <a:chExt cx="9140825" cy="2478724"/>
          </a:xfrm>
        </p:grpSpPr>
        <p:pic>
          <p:nvPicPr>
            <p:cNvPr id="8" name="图片 7">
              <a:extLst>
                <a:ext uri="{FF2B5EF4-FFF2-40B4-BE49-F238E27FC236}">
                  <a16:creationId xmlns:a16="http://schemas.microsoft.com/office/drawing/2014/main" id="{6CD99991-1650-4030-2432-78923F1CC583}"/>
                </a:ext>
              </a:extLst>
            </p:cNvPr>
            <p:cNvPicPr>
              <a:picLocks noChangeAspect="1"/>
            </p:cNvPicPr>
            <p:nvPr/>
          </p:nvPicPr>
          <p:blipFill rotWithShape="1">
            <a:blip r:embed="rId2">
              <a:extLst>
                <a:ext uri="{28A0092B-C50C-407E-A947-70E740481C1C}">
                  <a14:useLocalDpi xmlns:a14="http://schemas.microsoft.com/office/drawing/2010/main" val="0"/>
                </a:ext>
              </a:extLst>
            </a:blip>
            <a:srcRect t="16805" b="41892"/>
            <a:stretch/>
          </p:blipFill>
          <p:spPr>
            <a:xfrm>
              <a:off x="1142207" y="-1435"/>
              <a:ext cx="6856413" cy="2212391"/>
            </a:xfrm>
            <a:prstGeom prst="rect">
              <a:avLst/>
            </a:prstGeom>
          </p:spPr>
        </p:pic>
        <p:sp>
          <p:nvSpPr>
            <p:cNvPr id="12" name="矩形 11">
              <a:extLst>
                <a:ext uri="{FF2B5EF4-FFF2-40B4-BE49-F238E27FC236}">
                  <a16:creationId xmlns:a16="http://schemas.microsoft.com/office/drawing/2014/main" id="{C1FC8030-3F70-CFB5-6793-FB381ED03A8C}"/>
                </a:ext>
              </a:extLst>
            </p:cNvPr>
            <p:cNvSpPr/>
            <p:nvPr/>
          </p:nvSpPr>
          <p:spPr>
            <a:xfrm>
              <a:off x="1" y="0"/>
              <a:ext cx="9140824" cy="2210916"/>
            </a:xfrm>
            <a:prstGeom prst="rect">
              <a:avLst/>
            </a:prstGeom>
            <a:blipFill dpi="0" rotWithShape="1">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8">
              <a:extLst>
                <a:ext uri="{FF2B5EF4-FFF2-40B4-BE49-F238E27FC236}">
                  <a16:creationId xmlns:a16="http://schemas.microsoft.com/office/drawing/2014/main" id="{81DB4189-2B69-A869-0571-30A49111A8C1}"/>
                </a:ext>
              </a:extLst>
            </p:cNvPr>
            <p:cNvSpPr/>
            <p:nvPr/>
          </p:nvSpPr>
          <p:spPr bwMode="auto">
            <a:xfrm>
              <a:off x="0" y="-29359"/>
              <a:ext cx="1191451" cy="237874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Freeform 9">
              <a:extLst>
                <a:ext uri="{FF2B5EF4-FFF2-40B4-BE49-F238E27FC236}">
                  <a16:creationId xmlns:a16="http://schemas.microsoft.com/office/drawing/2014/main" id="{F3885781-126B-9082-CE0C-759C4A7D0471}"/>
                </a:ext>
              </a:extLst>
            </p:cNvPr>
            <p:cNvSpPr/>
            <p:nvPr/>
          </p:nvSpPr>
          <p:spPr bwMode="auto">
            <a:xfrm>
              <a:off x="351931" y="1514461"/>
              <a:ext cx="466611" cy="934904"/>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a:extLst>
                <a:ext uri="{FF2B5EF4-FFF2-40B4-BE49-F238E27FC236}">
                  <a16:creationId xmlns:a16="http://schemas.microsoft.com/office/drawing/2014/main" id="{C7FF20BC-6BF1-4076-1631-CEDFE6E23B48}"/>
                </a:ext>
              </a:extLst>
            </p:cNvPr>
            <p:cNvSpPr>
              <a:spLocks noChangeArrowheads="1"/>
            </p:cNvSpPr>
            <p:nvPr/>
          </p:nvSpPr>
          <p:spPr bwMode="auto">
            <a:xfrm>
              <a:off x="1492453" y="97534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项目分析</a:t>
              </a:r>
              <a:endParaRPr lang="en-US" altLang="zh-CN" sz="2400" b="1" dirty="0">
                <a:solidFill>
                  <a:schemeClr val="accent1"/>
                </a:solidFill>
                <a:latin typeface="Impact" pitchFamily="34" charset="0"/>
                <a:ea typeface="微软雅黑" pitchFamily="34" charset="-122"/>
                <a:cs typeface="宋体" pitchFamily="2" charset="-122"/>
              </a:endParaRPr>
            </a:p>
          </p:txBody>
        </p:sp>
      </p:grpSp>
    </p:spTree>
    <p:extLst>
      <p:ext uri="{BB962C8B-B14F-4D97-AF65-F5344CB8AC3E}">
        <p14:creationId xmlns:p14="http://schemas.microsoft.com/office/powerpoint/2010/main" val="4127605438"/>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14:presetBounceEnd="60000">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2412" y="5"/>
            <a:ext cx="4859790"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8"/>
          <p:cNvSpPr>
            <a:spLocks noChangeArrowheads="1"/>
          </p:cNvSpPr>
          <p:nvPr/>
        </p:nvSpPr>
        <p:spPr bwMode="auto">
          <a:xfrm>
            <a:off x="336011" y="362207"/>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项目工作单</a:t>
            </a:r>
            <a:endParaRPr lang="en-US" altLang="zh-CN" sz="2000" b="1" dirty="0">
              <a:solidFill>
                <a:schemeClr val="accent1"/>
              </a:solidFill>
              <a:latin typeface="Impact" pitchFamily="34" charset="0"/>
              <a:ea typeface="微软雅黑" pitchFamily="34" charset="-122"/>
              <a:cs typeface="宋体" pitchFamily="2" charset="-122"/>
            </a:endParaRPr>
          </a:p>
        </p:txBody>
      </p:sp>
      <p:sp>
        <p:nvSpPr>
          <p:cNvPr id="9" name="Freeform 9"/>
          <p:cNvSpPr/>
          <p:nvPr/>
        </p:nvSpPr>
        <p:spPr bwMode="auto">
          <a:xfrm>
            <a:off x="8061208" y="407530"/>
            <a:ext cx="434361" cy="87028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8881600" y="2314577"/>
            <a:ext cx="256830" cy="51276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1050"/>
          <a:stretch/>
        </p:blipFill>
        <p:spPr>
          <a:xfrm>
            <a:off x="1453900" y="1277817"/>
            <a:ext cx="6233023" cy="2978508"/>
          </a:xfrm>
          <a:prstGeom prst="rect">
            <a:avLst/>
          </a:prstGeom>
        </p:spPr>
      </p:pic>
    </p:spTree>
    <p:extLst>
      <p:ext uri="{BB962C8B-B14F-4D97-AF65-F5344CB8AC3E}">
        <p14:creationId xmlns:p14="http://schemas.microsoft.com/office/powerpoint/2010/main" val="3813088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35" presetClass="emph" presetSubtype="0" repeatCount="3000" fill="hold" grpId="1" nodeType="withEffect">
                                  <p:stCondLst>
                                    <p:cond delay="700"/>
                                  </p:stCondLst>
                                  <p:childTnLst>
                                    <p:anim calcmode="discrete" valueType="str">
                                      <p:cBhvr>
                                        <p:cTn id="15" dur="100" fill="hold"/>
                                        <p:tgtEl>
                                          <p:spTgt spid="9"/>
                                        </p:tgtEl>
                                        <p:attrNameLst>
                                          <p:attrName>style.visibility</p:attrName>
                                        </p:attrNameLst>
                                      </p:cBhvr>
                                      <p:tavLst>
                                        <p:tav tm="0">
                                          <p:val>
                                            <p:strVal val="hidden"/>
                                          </p:val>
                                        </p:tav>
                                        <p:tav tm="50000">
                                          <p:val>
                                            <p:strVal val="visible"/>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35" presetClass="emph" presetSubtype="0" repeatCount="3000" fill="hold" grpId="1" nodeType="withEffect">
                                  <p:stCondLst>
                                    <p:cond delay="1100"/>
                                  </p:stCondLst>
                                  <p:childTnLst>
                                    <p:anim calcmode="discrete" valueType="str">
                                      <p:cBhvr>
                                        <p:cTn id="21" dur="100" fill="hold"/>
                                        <p:tgtEl>
                                          <p:spTgt spid="12"/>
                                        </p:tgtEl>
                                        <p:attrNameLst>
                                          <p:attrName>style.visibility</p:attrName>
                                        </p:attrNameLst>
                                      </p:cBhvr>
                                      <p:tavLst>
                                        <p:tav tm="0">
                                          <p:val>
                                            <p:strVal val="hidden"/>
                                          </p:val>
                                        </p:tav>
                                        <p:tav tm="50000">
                                          <p:val>
                                            <p:strVal val="visible"/>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par>
                          <p:cTn id="25" fill="hold">
                            <p:stCondLst>
                              <p:cond delay="16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9"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142207" y="1"/>
            <a:ext cx="6856413" cy="4736199"/>
          </a:xfrm>
          <a:prstGeom prst="rect">
            <a:avLst/>
          </a:prstGeom>
        </p:spPr>
      </p:pic>
      <p:sp>
        <p:nvSpPr>
          <p:cNvPr id="2" name="矩形 1"/>
          <p:cNvSpPr/>
          <p:nvPr/>
        </p:nvSpPr>
        <p:spPr>
          <a:xfrm>
            <a:off x="1" y="-21043"/>
            <a:ext cx="9140824" cy="5162956"/>
          </a:xfrm>
          <a:prstGeom prst="rect">
            <a:avLst/>
          </a:prstGeom>
          <a:solidFill>
            <a:schemeClr val="accent4">
              <a:lumMod val="60000"/>
              <a:lumOff val="4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8"/>
          <p:cNvSpPr>
            <a:spLocks noChangeArrowheads="1"/>
          </p:cNvSpPr>
          <p:nvPr/>
        </p:nvSpPr>
        <p:spPr bwMode="auto">
          <a:xfrm>
            <a:off x="2190419" y="3722957"/>
            <a:ext cx="2534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任务一  绘制景物插画</a:t>
            </a:r>
          </a:p>
        </p:txBody>
      </p:sp>
      <p:sp>
        <p:nvSpPr>
          <p:cNvPr id="12" name="Freeform 9"/>
          <p:cNvSpPr/>
          <p:nvPr/>
        </p:nvSpPr>
        <p:spPr bwMode="auto">
          <a:xfrm>
            <a:off x="4776665" y="3817411"/>
            <a:ext cx="68979" cy="13820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13" name="直接连接符 12"/>
          <p:cNvCxnSpPr/>
          <p:nvPr/>
        </p:nvCxnSpPr>
        <p:spPr>
          <a:xfrm>
            <a:off x="2046402" y="3674892"/>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491689" y="3731420"/>
            <a:ext cx="396306" cy="319798"/>
            <a:chOff x="-3743325" y="2247900"/>
            <a:chExt cx="822326" cy="663576"/>
          </a:xfrm>
          <a:solidFill>
            <a:schemeClr val="bg1"/>
          </a:solidFill>
        </p:grpSpPr>
        <p:sp>
          <p:nvSpPr>
            <p:cNvPr id="18"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994954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5" name="Rectangle 20"/>
          <p:cNvSpPr>
            <a:spLocks noChangeArrowheads="1"/>
          </p:cNvSpPr>
          <p:nvPr/>
        </p:nvSpPr>
        <p:spPr bwMode="auto">
          <a:xfrm>
            <a:off x="1114412" y="1778956"/>
            <a:ext cx="2675913" cy="13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通过插画设计软件、传统手绘方式进行单色、彩色和主题性自然景物的描摹和绘画，熟悉插画绘制工具的使用方法，了解和掌握景物插画设计的基本要素和原则。</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412" y="1274956"/>
            <a:ext cx="4147198" cy="2591999"/>
          </a:xfrm>
          <a:prstGeom prst="rect">
            <a:avLst/>
          </a:prstGeom>
        </p:spPr>
      </p:pic>
    </p:spTree>
    <p:extLst>
      <p:ext uri="{BB962C8B-B14F-4D97-AF65-F5344CB8AC3E}">
        <p14:creationId xmlns:p14="http://schemas.microsoft.com/office/powerpoint/2010/main" val="1145908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2" y="194695"/>
            <a:ext cx="2877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活动</a:t>
            </a:r>
            <a:r>
              <a:rPr lang="en-US" altLang="zh-CN" sz="2000" b="1" dirty="0">
                <a:solidFill>
                  <a:schemeClr val="accent1"/>
                </a:solidFill>
                <a:latin typeface="微软雅黑" panose="020B0503020204020204" pitchFamily="34" charset="-122"/>
                <a:ea typeface="微软雅黑" panose="020B0503020204020204" pitchFamily="34" charset="-122"/>
                <a:cs typeface="宋体" pitchFamily="2" charset="-122"/>
              </a:rPr>
              <a:t>2  </a:t>
            </a:r>
            <a:r>
              <a:rPr lang="zh-CN" altLang="en-US" sz="2000" b="1" dirty="0">
                <a:solidFill>
                  <a:srgbClr val="1D9A78"/>
                </a:solidFill>
                <a:latin typeface="微软雅黑" panose="020B0503020204020204" pitchFamily="34" charset="-122"/>
                <a:ea typeface="微软雅黑" panose="020B0503020204020204" pitchFamily="34" charset="-122"/>
              </a:rPr>
              <a:t>绘制</a:t>
            </a:r>
            <a:r>
              <a:rPr lang="zh-CN" altLang="en-US" sz="2000" b="1" dirty="0">
                <a:solidFill>
                  <a:schemeClr val="accent2"/>
                </a:solidFill>
                <a:latin typeface="微软雅黑" panose="020B0503020204020204" pitchFamily="34" charset="-122"/>
                <a:ea typeface="微软雅黑" panose="020B0503020204020204" pitchFamily="34" charset="-122"/>
              </a:rPr>
              <a:t>人造景物插画</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16" name="菱形 15"/>
          <p:cNvSpPr/>
          <p:nvPr/>
        </p:nvSpPr>
        <p:spPr>
          <a:xfrm>
            <a:off x="1142206" y="1318492"/>
            <a:ext cx="3224066" cy="3224066"/>
          </a:xfrm>
          <a:prstGeom prst="diamond">
            <a:avLst/>
          </a:prstGeom>
          <a:blipFill dpi="0" rotWithShape="1">
            <a:blip r:embed="rId2" cstate="print"/>
            <a:srcRect/>
            <a:stretch>
              <a:fillRect/>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Freeform 9"/>
          <p:cNvSpPr/>
          <p:nvPr/>
        </p:nvSpPr>
        <p:spPr bwMode="auto">
          <a:xfrm>
            <a:off x="3978376" y="2374179"/>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sz="1200"/>
          </a:p>
        </p:txBody>
      </p:sp>
      <p:sp>
        <p:nvSpPr>
          <p:cNvPr id="18" name="Freeform 9"/>
          <p:cNvSpPr/>
          <p:nvPr/>
        </p:nvSpPr>
        <p:spPr bwMode="auto">
          <a:xfrm>
            <a:off x="2295857" y="3939112"/>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29" name="直接连接符 28"/>
          <p:cNvCxnSpPr/>
          <p:nvPr/>
        </p:nvCxnSpPr>
        <p:spPr>
          <a:xfrm>
            <a:off x="3362292" y="1162785"/>
            <a:ext cx="3979132" cy="397913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790036" y="1581288"/>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0"/>
          <p:cNvSpPr>
            <a:spLocks noChangeArrowheads="1"/>
          </p:cNvSpPr>
          <p:nvPr/>
        </p:nvSpPr>
        <p:spPr bwMode="auto">
          <a:xfrm>
            <a:off x="4069831" y="1510708"/>
            <a:ext cx="756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活动描述</a:t>
            </a:r>
          </a:p>
        </p:txBody>
      </p:sp>
      <p:sp>
        <p:nvSpPr>
          <p:cNvPr id="30" name="椭圆 29"/>
          <p:cNvSpPr/>
          <p:nvPr/>
        </p:nvSpPr>
        <p:spPr>
          <a:xfrm>
            <a:off x="4642413" y="2459991"/>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Rectangle 20"/>
          <p:cNvSpPr>
            <a:spLocks noChangeArrowheads="1"/>
          </p:cNvSpPr>
          <p:nvPr/>
        </p:nvSpPr>
        <p:spPr bwMode="auto">
          <a:xfrm>
            <a:off x="4968159" y="2419050"/>
            <a:ext cx="1088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工作环境</a:t>
            </a:r>
          </a:p>
        </p:txBody>
      </p:sp>
      <p:sp>
        <p:nvSpPr>
          <p:cNvPr id="35" name="椭圆 34"/>
          <p:cNvSpPr/>
          <p:nvPr/>
        </p:nvSpPr>
        <p:spPr>
          <a:xfrm>
            <a:off x="5476335" y="3291207"/>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Rectangle 20"/>
          <p:cNvSpPr>
            <a:spLocks noChangeArrowheads="1"/>
          </p:cNvSpPr>
          <p:nvPr/>
        </p:nvSpPr>
        <p:spPr bwMode="auto">
          <a:xfrm>
            <a:off x="5718182" y="3211168"/>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相关知识</a:t>
            </a:r>
          </a:p>
        </p:txBody>
      </p:sp>
      <p:sp>
        <p:nvSpPr>
          <p:cNvPr id="39" name="椭圆 38"/>
          <p:cNvSpPr/>
          <p:nvPr/>
        </p:nvSpPr>
        <p:spPr>
          <a:xfrm>
            <a:off x="6295584" y="4093270"/>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1" name="Rectangle 20"/>
          <p:cNvSpPr>
            <a:spLocks noChangeArrowheads="1"/>
          </p:cNvSpPr>
          <p:nvPr/>
        </p:nvSpPr>
        <p:spPr bwMode="auto">
          <a:xfrm>
            <a:off x="6514413" y="3975384"/>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活动实施</a:t>
            </a:r>
          </a:p>
        </p:txBody>
      </p:sp>
      <p:sp>
        <p:nvSpPr>
          <p:cNvPr id="25" name="Freeform 7"/>
          <p:cNvSpPr/>
          <p:nvPr/>
        </p:nvSpPr>
        <p:spPr bwMode="auto">
          <a:xfrm>
            <a:off x="1505620" y="2572938"/>
            <a:ext cx="358230" cy="715174"/>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1350725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par>
                                <p:cTn id="25" presetID="2" presetClass="entr" presetSubtype="8" fill="hold" grpId="0" nodeType="withEffect">
                                  <p:stCondLst>
                                    <p:cond delay="1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35" presetClass="emph" presetSubtype="0" repeatCount="3000" fill="hold" grpId="1" nodeType="withEffect">
                                  <p:stCondLst>
                                    <p:cond delay="1500"/>
                                  </p:stCondLst>
                                  <p:childTnLst>
                                    <p:anim calcmode="discrete" valueType="str">
                                      <p:cBhvr>
                                        <p:cTn id="30" dur="100" fill="hold"/>
                                        <p:tgtEl>
                                          <p:spTgt spid="17"/>
                                        </p:tgtEl>
                                        <p:attrNameLst>
                                          <p:attrName>style.visibility</p:attrName>
                                        </p:attrNameLst>
                                      </p:cBhvr>
                                      <p:tavLst>
                                        <p:tav tm="0">
                                          <p:val>
                                            <p:strVal val="hidden"/>
                                          </p:val>
                                        </p:tav>
                                        <p:tav tm="50000">
                                          <p:val>
                                            <p:strVal val="visible"/>
                                          </p:val>
                                        </p:tav>
                                      </p:tavLst>
                                    </p:anim>
                                  </p:childTnLst>
                                </p:cTn>
                              </p:par>
                              <p:par>
                                <p:cTn id="31" presetID="2" presetClass="entr" presetSubtype="8" fill="hold" grpId="0" nodeType="withEffect">
                                  <p:stCondLst>
                                    <p:cond delay="1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25"/>
                                        </p:tgtEl>
                                        <p:attrNameLst>
                                          <p:attrName>style.visibility</p:attrName>
                                        </p:attrNameLst>
                                      </p:cBhvr>
                                      <p:tavLst>
                                        <p:tav tm="0">
                                          <p:val>
                                            <p:strVal val="hidden"/>
                                          </p:val>
                                        </p:tav>
                                        <p:tav tm="50000">
                                          <p:val>
                                            <p:strVal val="visible"/>
                                          </p:val>
                                        </p:tav>
                                      </p:tavLst>
                                    </p:anim>
                                  </p:childTnLst>
                                </p:cTn>
                              </p:par>
                              <p:par>
                                <p:cTn id="37" presetID="2" presetClass="entr" presetSubtype="8" fill="hold" grpId="0" nodeType="withEffect">
                                  <p:stCondLst>
                                    <p:cond delay="13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18"/>
                                        </p:tgtEl>
                                        <p:attrNameLst>
                                          <p:attrName>style.visibility</p:attrName>
                                        </p:attrNameLst>
                                      </p:cBhvr>
                                      <p:tavLst>
                                        <p:tav tm="0">
                                          <p:val>
                                            <p:strVal val="hidden"/>
                                          </p:val>
                                        </p:tav>
                                        <p:tav tm="50000">
                                          <p:val>
                                            <p:strVal val="visible"/>
                                          </p:val>
                                        </p:tav>
                                      </p:tavLst>
                                    </p:anim>
                                  </p:childTnLst>
                                </p:cTn>
                              </p:par>
                              <p:par>
                                <p:cTn id="43" presetID="22" presetClass="entr" presetSubtype="1" fill="hold" nodeType="withEffect">
                                  <p:stCondLst>
                                    <p:cond delay="200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15" presetClass="entr" presetSubtype="0" fill="hold" grpId="0" nodeType="withEffect">
                                  <p:stCondLst>
                                    <p:cond delay="25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4"/>
                                        </p:tgtEl>
                                        <p:attrNameLst>
                                          <p:attrName>ppt_y</p:attrName>
                                        </p:attrNameLst>
                                      </p:cBhvr>
                                      <p:tavLst>
                                        <p:tav tm="0" fmla="#ppt_y+(sin(-2*pi*(1-$))*-#ppt_x+cos(-2*pi*(1-$))*(1-#ppt_y))*(1-$)">
                                          <p:val>
                                            <p:fltVal val="0"/>
                                          </p:val>
                                        </p:tav>
                                        <p:tav tm="100000">
                                          <p:val>
                                            <p:fltVal val="1"/>
                                          </p:val>
                                        </p:tav>
                                      </p:tavLst>
                                    </p:anim>
                                  </p:childTnLst>
                                </p:cTn>
                              </p:par>
                              <p:par>
                                <p:cTn id="57" presetID="53" presetClass="entr" presetSubtype="16" fill="hold" grpId="0" nodeType="withEffect">
                                  <p:stCondLst>
                                    <p:cond delay="3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5" presetClass="entr" presetSubtype="0" fill="hold" grpId="0" nodeType="withEffect">
                                  <p:stCondLst>
                                    <p:cond delay="35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32"/>
                                        </p:tgtEl>
                                        <p:attrNameLst>
                                          <p:attrName>ppt_y</p:attrName>
                                        </p:attrNameLst>
                                      </p:cBhvr>
                                      <p:tavLst>
                                        <p:tav tm="0" fmla="#ppt_y+(sin(-2*pi*(1-$))*-#ppt_x+cos(-2*pi*(1-$))*(1-#ppt_y))*(1-$)">
                                          <p:val>
                                            <p:fltVal val="0"/>
                                          </p:val>
                                        </p:tav>
                                        <p:tav tm="100000">
                                          <p:val>
                                            <p:fltVal val="1"/>
                                          </p:val>
                                        </p:tav>
                                      </p:tavLst>
                                    </p:anim>
                                  </p:childTnLst>
                                </p:cTn>
                              </p:par>
                              <p:par>
                                <p:cTn id="68" presetID="53" presetClass="entr" presetSubtype="16" fill="hold" grpId="0" nodeType="withEffect">
                                  <p:stCondLst>
                                    <p:cond delay="45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15" presetClass="entr" presetSubtype="0" fill="hold" grpId="0" nodeType="withEffect">
                                  <p:stCondLst>
                                    <p:cond delay="450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fltVal val="0"/>
                                          </p:val>
                                        </p:tav>
                                        <p:tav tm="100000">
                                          <p:val>
                                            <p:strVal val="#ppt_w"/>
                                          </p:val>
                                        </p:tav>
                                      </p:tavLst>
                                    </p:anim>
                                    <p:anim calcmode="lin" valueType="num">
                                      <p:cBhvr>
                                        <p:cTn id="76" dur="1000" fill="hold"/>
                                        <p:tgtEl>
                                          <p:spTgt spid="37"/>
                                        </p:tgtEl>
                                        <p:attrNameLst>
                                          <p:attrName>ppt_h</p:attrName>
                                        </p:attrNameLst>
                                      </p:cBhvr>
                                      <p:tavLst>
                                        <p:tav tm="0">
                                          <p:val>
                                            <p:fltVal val="0"/>
                                          </p:val>
                                        </p:tav>
                                        <p:tav tm="100000">
                                          <p:val>
                                            <p:strVal val="#ppt_h"/>
                                          </p:val>
                                        </p:tav>
                                      </p:tavLst>
                                    </p:anim>
                                    <p:anim calcmode="lin" valueType="num">
                                      <p:cBhvr>
                                        <p:cTn id="7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7"/>
                                        </p:tgtEl>
                                        <p:attrNameLst>
                                          <p:attrName>ppt_y</p:attrName>
                                        </p:attrNameLst>
                                      </p:cBhvr>
                                      <p:tavLst>
                                        <p:tav tm="0" fmla="#ppt_y+(sin(-2*pi*(1-$))*-#ppt_x+cos(-2*pi*(1-$))*(1-#ppt_y))*(1-$)">
                                          <p:val>
                                            <p:fltVal val="0"/>
                                          </p:val>
                                        </p:tav>
                                        <p:tav tm="100000">
                                          <p:val>
                                            <p:fltVal val="1"/>
                                          </p:val>
                                        </p:tav>
                                      </p:tavLst>
                                    </p:anim>
                                  </p:childTnLst>
                                </p:cTn>
                              </p:par>
                              <p:par>
                                <p:cTn id="79" presetID="53" presetClass="entr" presetSubtype="16" fill="hold" grpId="0" nodeType="withEffect">
                                  <p:stCondLst>
                                    <p:cond delay="550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15" presetClass="entr" presetSubtype="0" fill="hold" grpId="0" nodeType="withEffect">
                                  <p:stCondLst>
                                    <p:cond delay="5500"/>
                                  </p:stCondLst>
                                  <p:childTnLst>
                                    <p:set>
                                      <p:cBhvr>
                                        <p:cTn id="85" dur="1" fill="hold">
                                          <p:stCondLst>
                                            <p:cond delay="0"/>
                                          </p:stCondLst>
                                        </p:cTn>
                                        <p:tgtEl>
                                          <p:spTgt spid="41"/>
                                        </p:tgtEl>
                                        <p:attrNameLst>
                                          <p:attrName>style.visibility</p:attrName>
                                        </p:attrNameLst>
                                      </p:cBhvr>
                                      <p:to>
                                        <p:strVal val="visible"/>
                                      </p:to>
                                    </p:set>
                                    <p:anim calcmode="lin" valueType="num">
                                      <p:cBhvr>
                                        <p:cTn id="86" dur="1000" fill="hold"/>
                                        <p:tgtEl>
                                          <p:spTgt spid="41"/>
                                        </p:tgtEl>
                                        <p:attrNameLst>
                                          <p:attrName>ppt_w</p:attrName>
                                        </p:attrNameLst>
                                      </p:cBhvr>
                                      <p:tavLst>
                                        <p:tav tm="0">
                                          <p:val>
                                            <p:fltVal val="0"/>
                                          </p:val>
                                        </p:tav>
                                        <p:tav tm="100000">
                                          <p:val>
                                            <p:strVal val="#ppt_w"/>
                                          </p:val>
                                        </p:tav>
                                      </p:tavLst>
                                    </p:anim>
                                    <p:anim calcmode="lin" valueType="num">
                                      <p:cBhvr>
                                        <p:cTn id="87" dur="1000" fill="hold"/>
                                        <p:tgtEl>
                                          <p:spTgt spid="41"/>
                                        </p:tgtEl>
                                        <p:attrNameLst>
                                          <p:attrName>ppt_h</p:attrName>
                                        </p:attrNameLst>
                                      </p:cBhvr>
                                      <p:tavLst>
                                        <p:tav tm="0">
                                          <p:val>
                                            <p:fltVal val="0"/>
                                          </p:val>
                                        </p:tav>
                                        <p:tav tm="100000">
                                          <p:val>
                                            <p:strVal val="#ppt_h"/>
                                          </p:val>
                                        </p:tav>
                                      </p:tavLst>
                                    </p:anim>
                                    <p:anim calcmode="lin" valueType="num">
                                      <p:cBhvr>
                                        <p:cTn id="88"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16" grpId="0" animBg="1"/>
      <p:bldP spid="17" grpId="0" animBg="1"/>
      <p:bldP spid="17" grpId="1" animBg="1"/>
      <p:bldP spid="18" grpId="0" animBg="1"/>
      <p:bldP spid="18" grpId="1" animBg="1"/>
      <p:bldP spid="22" grpId="0" animBg="1"/>
      <p:bldP spid="24" grpId="0"/>
      <p:bldP spid="30" grpId="0" animBg="1"/>
      <p:bldP spid="32" grpId="0"/>
      <p:bldP spid="35" grpId="0" animBg="1"/>
      <p:bldP spid="37" grpId="0"/>
      <p:bldP spid="39" grpId="0" animBg="1"/>
      <p:bldP spid="41"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1"/>
          <p:cNvSpPr/>
          <p:nvPr/>
        </p:nvSpPr>
        <p:spPr>
          <a:xfrm>
            <a:off x="4402157" y="332208"/>
            <a:ext cx="4738668" cy="4809705"/>
          </a:xfrm>
          <a:custGeom>
            <a:avLst/>
            <a:gdLst/>
            <a:ahLst/>
            <a:cxnLst/>
            <a:rect l="l" t="t" r="r" b="b"/>
            <a:pathLst>
              <a:path w="4738667" h="4809705">
                <a:moveTo>
                  <a:pt x="4738667" y="0"/>
                </a:moveTo>
                <a:lnTo>
                  <a:pt x="4738667" y="1029020"/>
                </a:lnTo>
                <a:lnTo>
                  <a:pt x="1013823" y="4809705"/>
                </a:lnTo>
                <a:lnTo>
                  <a:pt x="0" y="4809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3" name="组合 1032"/>
          <p:cNvGrpSpPr/>
          <p:nvPr/>
        </p:nvGrpSpPr>
        <p:grpSpPr>
          <a:xfrm>
            <a:off x="6471648" y="1567777"/>
            <a:ext cx="2151378" cy="1825267"/>
            <a:chOff x="917575" y="1467648"/>
            <a:chExt cx="2859088" cy="2425700"/>
          </a:xfrm>
        </p:grpSpPr>
        <p:grpSp>
          <p:nvGrpSpPr>
            <p:cNvPr id="1028" name="组合 1027"/>
            <p:cNvGrpSpPr/>
            <p:nvPr/>
          </p:nvGrpSpPr>
          <p:grpSpPr>
            <a:xfrm>
              <a:off x="1563688" y="1586710"/>
              <a:ext cx="1566863" cy="2306638"/>
              <a:chOff x="1563688" y="1971675"/>
              <a:chExt cx="1566863" cy="2306638"/>
            </a:xfrm>
            <a:solidFill>
              <a:schemeClr val="tx2">
                <a:lumMod val="60000"/>
                <a:lumOff val="40000"/>
              </a:schemeClr>
            </a:solidFill>
          </p:grpSpPr>
          <p:sp>
            <p:nvSpPr>
              <p:cNvPr id="24" name="Oval 23"/>
              <p:cNvSpPr>
                <a:spLocks noChangeArrowheads="1"/>
              </p:cNvSpPr>
              <p:nvPr/>
            </p:nvSpPr>
            <p:spPr bwMode="auto">
              <a:xfrm>
                <a:off x="2198688" y="1971675"/>
                <a:ext cx="296863" cy="296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563688" y="2301875"/>
                <a:ext cx="1566863" cy="1976438"/>
              </a:xfrm>
              <a:custGeom>
                <a:avLst/>
                <a:gdLst>
                  <a:gd name="T0" fmla="*/ 896 w 930"/>
                  <a:gd name="T1" fmla="*/ 538 h 1173"/>
                  <a:gd name="T2" fmla="*/ 674 w 930"/>
                  <a:gd name="T3" fmla="*/ 538 h 1173"/>
                  <a:gd name="T4" fmla="*/ 581 w 930"/>
                  <a:gd name="T5" fmla="*/ 538 h 1173"/>
                  <a:gd name="T6" fmla="*/ 581 w 930"/>
                  <a:gd name="T7" fmla="*/ 147 h 1173"/>
                  <a:gd name="T8" fmla="*/ 622 w 930"/>
                  <a:gd name="T9" fmla="*/ 147 h 1173"/>
                  <a:gd name="T10" fmla="*/ 622 w 930"/>
                  <a:gd name="T11" fmla="*/ 408 h 1173"/>
                  <a:gd name="T12" fmla="*/ 622 w 930"/>
                  <a:gd name="T13" fmla="*/ 408 h 1173"/>
                  <a:gd name="T14" fmla="*/ 657 w 930"/>
                  <a:gd name="T15" fmla="*/ 444 h 1173"/>
                  <a:gd name="T16" fmla="*/ 692 w 930"/>
                  <a:gd name="T17" fmla="*/ 408 h 1173"/>
                  <a:gd name="T18" fmla="*/ 692 w 930"/>
                  <a:gd name="T19" fmla="*/ 408 h 1173"/>
                  <a:gd name="T20" fmla="*/ 692 w 930"/>
                  <a:gd name="T21" fmla="*/ 61 h 1173"/>
                  <a:gd name="T22" fmla="*/ 631 w 930"/>
                  <a:gd name="T23" fmla="*/ 0 h 1173"/>
                  <a:gd name="T24" fmla="*/ 528 w 930"/>
                  <a:gd name="T25" fmla="*/ 0 h 1173"/>
                  <a:gd name="T26" fmla="*/ 499 w 930"/>
                  <a:gd name="T27" fmla="*/ 138 h 1173"/>
                  <a:gd name="T28" fmla="*/ 495 w 930"/>
                  <a:gd name="T29" fmla="*/ 138 h 1173"/>
                  <a:gd name="T30" fmla="*/ 467 w 930"/>
                  <a:gd name="T31" fmla="*/ 60 h 1173"/>
                  <a:gd name="T32" fmla="*/ 484 w 930"/>
                  <a:gd name="T33" fmla="*/ 43 h 1173"/>
                  <a:gd name="T34" fmla="*/ 462 w 930"/>
                  <a:gd name="T35" fmla="*/ 21 h 1173"/>
                  <a:gd name="T36" fmla="*/ 439 w 930"/>
                  <a:gd name="T37" fmla="*/ 43 h 1173"/>
                  <a:gd name="T38" fmla="*/ 457 w 930"/>
                  <a:gd name="T39" fmla="*/ 60 h 1173"/>
                  <a:gd name="T40" fmla="*/ 433 w 930"/>
                  <a:gd name="T41" fmla="*/ 138 h 1173"/>
                  <a:gd name="T42" fmla="*/ 428 w 930"/>
                  <a:gd name="T43" fmla="*/ 138 h 1173"/>
                  <a:gd name="T44" fmla="*/ 392 w 930"/>
                  <a:gd name="T45" fmla="*/ 0 h 1173"/>
                  <a:gd name="T46" fmla="*/ 298 w 930"/>
                  <a:gd name="T47" fmla="*/ 0 h 1173"/>
                  <a:gd name="T48" fmla="*/ 237 w 930"/>
                  <a:gd name="T49" fmla="*/ 61 h 1173"/>
                  <a:gd name="T50" fmla="*/ 237 w 930"/>
                  <a:gd name="T51" fmla="*/ 408 h 1173"/>
                  <a:gd name="T52" fmla="*/ 237 w 930"/>
                  <a:gd name="T53" fmla="*/ 408 h 1173"/>
                  <a:gd name="T54" fmla="*/ 272 w 930"/>
                  <a:gd name="T55" fmla="*/ 444 h 1173"/>
                  <a:gd name="T56" fmla="*/ 308 w 930"/>
                  <a:gd name="T57" fmla="*/ 408 h 1173"/>
                  <a:gd name="T58" fmla="*/ 308 w 930"/>
                  <a:gd name="T59" fmla="*/ 408 h 1173"/>
                  <a:gd name="T60" fmla="*/ 308 w 930"/>
                  <a:gd name="T61" fmla="*/ 147 h 1173"/>
                  <a:gd name="T62" fmla="*/ 348 w 930"/>
                  <a:gd name="T63" fmla="*/ 147 h 1173"/>
                  <a:gd name="T64" fmla="*/ 348 w 930"/>
                  <a:gd name="T65" fmla="*/ 538 h 1173"/>
                  <a:gd name="T66" fmla="*/ 255 w 930"/>
                  <a:gd name="T67" fmla="*/ 538 h 1173"/>
                  <a:gd name="T68" fmla="*/ 34 w 930"/>
                  <a:gd name="T69" fmla="*/ 538 h 1173"/>
                  <a:gd name="T70" fmla="*/ 0 w 930"/>
                  <a:gd name="T71" fmla="*/ 572 h 1173"/>
                  <a:gd name="T72" fmla="*/ 34 w 930"/>
                  <a:gd name="T73" fmla="*/ 606 h 1173"/>
                  <a:gd name="T74" fmla="*/ 255 w 930"/>
                  <a:gd name="T75" fmla="*/ 606 h 1173"/>
                  <a:gd name="T76" fmla="*/ 255 w 930"/>
                  <a:gd name="T77" fmla="*/ 1121 h 1173"/>
                  <a:gd name="T78" fmla="*/ 207 w 930"/>
                  <a:gd name="T79" fmla="*/ 1121 h 1173"/>
                  <a:gd name="T80" fmla="*/ 181 w 930"/>
                  <a:gd name="T81" fmla="*/ 1147 h 1173"/>
                  <a:gd name="T82" fmla="*/ 207 w 930"/>
                  <a:gd name="T83" fmla="*/ 1173 h 1173"/>
                  <a:gd name="T84" fmla="*/ 255 w 930"/>
                  <a:gd name="T85" fmla="*/ 1173 h 1173"/>
                  <a:gd name="T86" fmla="*/ 666 w 930"/>
                  <a:gd name="T87" fmla="*/ 1173 h 1173"/>
                  <a:gd name="T88" fmla="*/ 674 w 930"/>
                  <a:gd name="T89" fmla="*/ 1173 h 1173"/>
                  <a:gd name="T90" fmla="*/ 722 w 930"/>
                  <a:gd name="T91" fmla="*/ 1173 h 1173"/>
                  <a:gd name="T92" fmla="*/ 748 w 930"/>
                  <a:gd name="T93" fmla="*/ 1147 h 1173"/>
                  <a:gd name="T94" fmla="*/ 722 w 930"/>
                  <a:gd name="T95" fmla="*/ 1121 h 1173"/>
                  <a:gd name="T96" fmla="*/ 674 w 930"/>
                  <a:gd name="T97" fmla="*/ 1121 h 1173"/>
                  <a:gd name="T98" fmla="*/ 674 w 930"/>
                  <a:gd name="T99" fmla="*/ 606 h 1173"/>
                  <a:gd name="T100" fmla="*/ 896 w 930"/>
                  <a:gd name="T101" fmla="*/ 606 h 1173"/>
                  <a:gd name="T102" fmla="*/ 930 w 930"/>
                  <a:gd name="T103" fmla="*/ 572 h 1173"/>
                  <a:gd name="T104" fmla="*/ 896 w 930"/>
                  <a:gd name="T105" fmla="*/ 538 h 1173"/>
                  <a:gd name="T106" fmla="*/ 484 w 930"/>
                  <a:gd name="T107" fmla="*/ 538 h 1173"/>
                  <a:gd name="T108" fmla="*/ 445 w 930"/>
                  <a:gd name="T109" fmla="*/ 538 h 1173"/>
                  <a:gd name="T110" fmla="*/ 445 w 930"/>
                  <a:gd name="T111" fmla="*/ 456 h 1173"/>
                  <a:gd name="T112" fmla="*/ 484 w 930"/>
                  <a:gd name="T113" fmla="*/ 456 h 1173"/>
                  <a:gd name="T114" fmla="*/ 484 w 930"/>
                  <a:gd name="T115" fmla="*/ 53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0" h="1173">
                    <a:moveTo>
                      <a:pt x="896" y="538"/>
                    </a:moveTo>
                    <a:cubicBezTo>
                      <a:pt x="674" y="538"/>
                      <a:pt x="674" y="538"/>
                      <a:pt x="674" y="538"/>
                    </a:cubicBezTo>
                    <a:cubicBezTo>
                      <a:pt x="581" y="538"/>
                      <a:pt x="581" y="538"/>
                      <a:pt x="581" y="538"/>
                    </a:cubicBezTo>
                    <a:cubicBezTo>
                      <a:pt x="581" y="147"/>
                      <a:pt x="581" y="147"/>
                      <a:pt x="581" y="147"/>
                    </a:cubicBezTo>
                    <a:cubicBezTo>
                      <a:pt x="622" y="147"/>
                      <a:pt x="622" y="147"/>
                      <a:pt x="622" y="147"/>
                    </a:cubicBezTo>
                    <a:cubicBezTo>
                      <a:pt x="622" y="408"/>
                      <a:pt x="622" y="408"/>
                      <a:pt x="622" y="408"/>
                    </a:cubicBezTo>
                    <a:cubicBezTo>
                      <a:pt x="622" y="408"/>
                      <a:pt x="622" y="408"/>
                      <a:pt x="622" y="408"/>
                    </a:cubicBezTo>
                    <a:cubicBezTo>
                      <a:pt x="622" y="428"/>
                      <a:pt x="638" y="444"/>
                      <a:pt x="657" y="444"/>
                    </a:cubicBezTo>
                    <a:cubicBezTo>
                      <a:pt x="677" y="444"/>
                      <a:pt x="692" y="428"/>
                      <a:pt x="692" y="408"/>
                    </a:cubicBezTo>
                    <a:cubicBezTo>
                      <a:pt x="692" y="408"/>
                      <a:pt x="692" y="408"/>
                      <a:pt x="692" y="408"/>
                    </a:cubicBezTo>
                    <a:cubicBezTo>
                      <a:pt x="692" y="61"/>
                      <a:pt x="692" y="61"/>
                      <a:pt x="692" y="61"/>
                    </a:cubicBezTo>
                    <a:cubicBezTo>
                      <a:pt x="692" y="27"/>
                      <a:pt x="665" y="0"/>
                      <a:pt x="631" y="0"/>
                    </a:cubicBezTo>
                    <a:cubicBezTo>
                      <a:pt x="528" y="0"/>
                      <a:pt x="528" y="0"/>
                      <a:pt x="528" y="0"/>
                    </a:cubicBezTo>
                    <a:cubicBezTo>
                      <a:pt x="499" y="138"/>
                      <a:pt x="499" y="138"/>
                      <a:pt x="499" y="138"/>
                    </a:cubicBezTo>
                    <a:cubicBezTo>
                      <a:pt x="495" y="138"/>
                      <a:pt x="495" y="138"/>
                      <a:pt x="495" y="138"/>
                    </a:cubicBezTo>
                    <a:cubicBezTo>
                      <a:pt x="467" y="60"/>
                      <a:pt x="467" y="60"/>
                      <a:pt x="467" y="60"/>
                    </a:cubicBezTo>
                    <a:cubicBezTo>
                      <a:pt x="484" y="43"/>
                      <a:pt x="484" y="43"/>
                      <a:pt x="484" y="43"/>
                    </a:cubicBezTo>
                    <a:cubicBezTo>
                      <a:pt x="462" y="21"/>
                      <a:pt x="462" y="21"/>
                      <a:pt x="462" y="21"/>
                    </a:cubicBezTo>
                    <a:cubicBezTo>
                      <a:pt x="439" y="43"/>
                      <a:pt x="439" y="43"/>
                      <a:pt x="439" y="43"/>
                    </a:cubicBezTo>
                    <a:cubicBezTo>
                      <a:pt x="457" y="60"/>
                      <a:pt x="457" y="60"/>
                      <a:pt x="457" y="60"/>
                    </a:cubicBezTo>
                    <a:cubicBezTo>
                      <a:pt x="433" y="138"/>
                      <a:pt x="433" y="138"/>
                      <a:pt x="433" y="138"/>
                    </a:cubicBezTo>
                    <a:cubicBezTo>
                      <a:pt x="428" y="138"/>
                      <a:pt x="428" y="138"/>
                      <a:pt x="428" y="138"/>
                    </a:cubicBezTo>
                    <a:cubicBezTo>
                      <a:pt x="392" y="0"/>
                      <a:pt x="392" y="0"/>
                      <a:pt x="392" y="0"/>
                    </a:cubicBezTo>
                    <a:cubicBezTo>
                      <a:pt x="298" y="0"/>
                      <a:pt x="298" y="0"/>
                      <a:pt x="298" y="0"/>
                    </a:cubicBezTo>
                    <a:cubicBezTo>
                      <a:pt x="264" y="0"/>
                      <a:pt x="237" y="27"/>
                      <a:pt x="237" y="61"/>
                    </a:cubicBezTo>
                    <a:cubicBezTo>
                      <a:pt x="237" y="408"/>
                      <a:pt x="237" y="408"/>
                      <a:pt x="237" y="408"/>
                    </a:cubicBezTo>
                    <a:cubicBezTo>
                      <a:pt x="237" y="408"/>
                      <a:pt x="237" y="408"/>
                      <a:pt x="237" y="408"/>
                    </a:cubicBezTo>
                    <a:cubicBezTo>
                      <a:pt x="237" y="428"/>
                      <a:pt x="253" y="444"/>
                      <a:pt x="272" y="444"/>
                    </a:cubicBezTo>
                    <a:cubicBezTo>
                      <a:pt x="292" y="444"/>
                      <a:pt x="308" y="428"/>
                      <a:pt x="308" y="408"/>
                    </a:cubicBezTo>
                    <a:cubicBezTo>
                      <a:pt x="308" y="408"/>
                      <a:pt x="308" y="408"/>
                      <a:pt x="308" y="408"/>
                    </a:cubicBezTo>
                    <a:cubicBezTo>
                      <a:pt x="308" y="147"/>
                      <a:pt x="308" y="147"/>
                      <a:pt x="308" y="147"/>
                    </a:cubicBezTo>
                    <a:cubicBezTo>
                      <a:pt x="348" y="147"/>
                      <a:pt x="348" y="147"/>
                      <a:pt x="348" y="147"/>
                    </a:cubicBezTo>
                    <a:cubicBezTo>
                      <a:pt x="348" y="538"/>
                      <a:pt x="348" y="538"/>
                      <a:pt x="348" y="538"/>
                    </a:cubicBezTo>
                    <a:cubicBezTo>
                      <a:pt x="255" y="538"/>
                      <a:pt x="255" y="538"/>
                      <a:pt x="255" y="538"/>
                    </a:cubicBezTo>
                    <a:cubicBezTo>
                      <a:pt x="34" y="538"/>
                      <a:pt x="34" y="538"/>
                      <a:pt x="34" y="538"/>
                    </a:cubicBezTo>
                    <a:cubicBezTo>
                      <a:pt x="15" y="538"/>
                      <a:pt x="0" y="553"/>
                      <a:pt x="0" y="572"/>
                    </a:cubicBezTo>
                    <a:cubicBezTo>
                      <a:pt x="0" y="591"/>
                      <a:pt x="15" y="606"/>
                      <a:pt x="34" y="606"/>
                    </a:cubicBezTo>
                    <a:cubicBezTo>
                      <a:pt x="255" y="606"/>
                      <a:pt x="255" y="606"/>
                      <a:pt x="255" y="606"/>
                    </a:cubicBezTo>
                    <a:cubicBezTo>
                      <a:pt x="255" y="1121"/>
                      <a:pt x="255" y="1121"/>
                      <a:pt x="255" y="1121"/>
                    </a:cubicBezTo>
                    <a:cubicBezTo>
                      <a:pt x="207" y="1121"/>
                      <a:pt x="207" y="1121"/>
                      <a:pt x="207" y="1121"/>
                    </a:cubicBezTo>
                    <a:cubicBezTo>
                      <a:pt x="193" y="1121"/>
                      <a:pt x="181" y="1133"/>
                      <a:pt x="181" y="1147"/>
                    </a:cubicBezTo>
                    <a:cubicBezTo>
                      <a:pt x="181" y="1161"/>
                      <a:pt x="193" y="1173"/>
                      <a:pt x="207" y="1173"/>
                    </a:cubicBezTo>
                    <a:cubicBezTo>
                      <a:pt x="255" y="1173"/>
                      <a:pt x="255" y="1173"/>
                      <a:pt x="255" y="1173"/>
                    </a:cubicBezTo>
                    <a:cubicBezTo>
                      <a:pt x="666" y="1173"/>
                      <a:pt x="666" y="1173"/>
                      <a:pt x="666" y="1173"/>
                    </a:cubicBezTo>
                    <a:cubicBezTo>
                      <a:pt x="674" y="1173"/>
                      <a:pt x="674" y="1173"/>
                      <a:pt x="674" y="1173"/>
                    </a:cubicBezTo>
                    <a:cubicBezTo>
                      <a:pt x="722" y="1173"/>
                      <a:pt x="722" y="1173"/>
                      <a:pt x="722" y="1173"/>
                    </a:cubicBezTo>
                    <a:cubicBezTo>
                      <a:pt x="737" y="1173"/>
                      <a:pt x="748" y="1161"/>
                      <a:pt x="748" y="1147"/>
                    </a:cubicBezTo>
                    <a:cubicBezTo>
                      <a:pt x="748" y="1133"/>
                      <a:pt x="737" y="1121"/>
                      <a:pt x="722" y="1121"/>
                    </a:cubicBezTo>
                    <a:cubicBezTo>
                      <a:pt x="674" y="1121"/>
                      <a:pt x="674" y="1121"/>
                      <a:pt x="674" y="1121"/>
                    </a:cubicBezTo>
                    <a:cubicBezTo>
                      <a:pt x="674" y="606"/>
                      <a:pt x="674" y="606"/>
                      <a:pt x="674" y="606"/>
                    </a:cubicBezTo>
                    <a:cubicBezTo>
                      <a:pt x="896" y="606"/>
                      <a:pt x="896" y="606"/>
                      <a:pt x="896" y="606"/>
                    </a:cubicBezTo>
                    <a:cubicBezTo>
                      <a:pt x="915" y="606"/>
                      <a:pt x="930" y="591"/>
                      <a:pt x="930" y="572"/>
                    </a:cubicBezTo>
                    <a:cubicBezTo>
                      <a:pt x="930" y="553"/>
                      <a:pt x="915" y="538"/>
                      <a:pt x="896" y="538"/>
                    </a:cubicBezTo>
                    <a:close/>
                    <a:moveTo>
                      <a:pt x="484" y="538"/>
                    </a:moveTo>
                    <a:cubicBezTo>
                      <a:pt x="445" y="538"/>
                      <a:pt x="445" y="538"/>
                      <a:pt x="445" y="538"/>
                    </a:cubicBezTo>
                    <a:cubicBezTo>
                      <a:pt x="445" y="456"/>
                      <a:pt x="445" y="456"/>
                      <a:pt x="445" y="456"/>
                    </a:cubicBezTo>
                    <a:cubicBezTo>
                      <a:pt x="484" y="456"/>
                      <a:pt x="484" y="456"/>
                      <a:pt x="484" y="456"/>
                    </a:cubicBezTo>
                    <a:lnTo>
                      <a:pt x="484" y="5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0" name="组合 1029"/>
            <p:cNvGrpSpPr/>
            <p:nvPr/>
          </p:nvGrpSpPr>
          <p:grpSpPr>
            <a:xfrm>
              <a:off x="2817813" y="2078835"/>
              <a:ext cx="958850" cy="1814513"/>
              <a:chOff x="2817813" y="2463800"/>
              <a:chExt cx="958850" cy="1814513"/>
            </a:xfrm>
            <a:solidFill>
              <a:schemeClr val="tx1">
                <a:lumMod val="75000"/>
                <a:lumOff val="25000"/>
              </a:schemeClr>
            </a:solidFill>
          </p:grpSpPr>
          <p:sp>
            <p:nvSpPr>
              <p:cNvPr id="26" name="Freeform 25"/>
              <p:cNvSpPr/>
              <p:nvPr/>
            </p:nvSpPr>
            <p:spPr bwMode="auto">
              <a:xfrm>
                <a:off x="3005138" y="2941638"/>
                <a:ext cx="771525" cy="1336675"/>
              </a:xfrm>
              <a:custGeom>
                <a:avLst/>
                <a:gdLst>
                  <a:gd name="T0" fmla="*/ 408 w 458"/>
                  <a:gd name="T1" fmla="*/ 0 h 794"/>
                  <a:gd name="T2" fmla="*/ 358 w 458"/>
                  <a:gd name="T3" fmla="*/ 50 h 794"/>
                  <a:gd name="T4" fmla="*/ 358 w 458"/>
                  <a:gd name="T5" fmla="*/ 387 h 794"/>
                  <a:gd name="T6" fmla="*/ 50 w 458"/>
                  <a:gd name="T7" fmla="*/ 387 h 794"/>
                  <a:gd name="T8" fmla="*/ 0 w 458"/>
                  <a:gd name="T9" fmla="*/ 437 h 794"/>
                  <a:gd name="T10" fmla="*/ 50 w 458"/>
                  <a:gd name="T11" fmla="*/ 487 h 794"/>
                  <a:gd name="T12" fmla="*/ 216 w 458"/>
                  <a:gd name="T13" fmla="*/ 487 h 794"/>
                  <a:gd name="T14" fmla="*/ 216 w 458"/>
                  <a:gd name="T15" fmla="*/ 749 h 794"/>
                  <a:gd name="T16" fmla="*/ 99 w 458"/>
                  <a:gd name="T17" fmla="*/ 749 h 794"/>
                  <a:gd name="T18" fmla="*/ 99 w 458"/>
                  <a:gd name="T19" fmla="*/ 749 h 794"/>
                  <a:gd name="T20" fmla="*/ 99 w 458"/>
                  <a:gd name="T21" fmla="*/ 749 h 794"/>
                  <a:gd name="T22" fmla="*/ 77 w 458"/>
                  <a:gd name="T23" fmla="*/ 771 h 794"/>
                  <a:gd name="T24" fmla="*/ 99 w 458"/>
                  <a:gd name="T25" fmla="*/ 794 h 794"/>
                  <a:gd name="T26" fmla="*/ 99 w 458"/>
                  <a:gd name="T27" fmla="*/ 794 h 794"/>
                  <a:gd name="T28" fmla="*/ 99 w 458"/>
                  <a:gd name="T29" fmla="*/ 794 h 794"/>
                  <a:gd name="T30" fmla="*/ 343 w 458"/>
                  <a:gd name="T31" fmla="*/ 794 h 794"/>
                  <a:gd name="T32" fmla="*/ 343 w 458"/>
                  <a:gd name="T33" fmla="*/ 794 h 794"/>
                  <a:gd name="T34" fmla="*/ 366 w 458"/>
                  <a:gd name="T35" fmla="*/ 771 h 794"/>
                  <a:gd name="T36" fmla="*/ 343 w 458"/>
                  <a:gd name="T37" fmla="*/ 749 h 794"/>
                  <a:gd name="T38" fmla="*/ 343 w 458"/>
                  <a:gd name="T39" fmla="*/ 749 h 794"/>
                  <a:gd name="T40" fmla="*/ 244 w 458"/>
                  <a:gd name="T41" fmla="*/ 749 h 794"/>
                  <a:gd name="T42" fmla="*/ 244 w 458"/>
                  <a:gd name="T43" fmla="*/ 487 h 794"/>
                  <a:gd name="T44" fmla="*/ 410 w 458"/>
                  <a:gd name="T45" fmla="*/ 487 h 794"/>
                  <a:gd name="T46" fmla="*/ 410 w 458"/>
                  <a:gd name="T47" fmla="*/ 487 h 794"/>
                  <a:gd name="T48" fmla="*/ 458 w 458"/>
                  <a:gd name="T49" fmla="*/ 437 h 794"/>
                  <a:gd name="T50" fmla="*/ 458 w 458"/>
                  <a:gd name="T51" fmla="*/ 50 h 794"/>
                  <a:gd name="T52" fmla="*/ 408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408" y="0"/>
                    </a:moveTo>
                    <a:cubicBezTo>
                      <a:pt x="380" y="0"/>
                      <a:pt x="358" y="22"/>
                      <a:pt x="358" y="50"/>
                    </a:cubicBezTo>
                    <a:cubicBezTo>
                      <a:pt x="358" y="387"/>
                      <a:pt x="358" y="387"/>
                      <a:pt x="358" y="387"/>
                    </a:cubicBezTo>
                    <a:cubicBezTo>
                      <a:pt x="50" y="387"/>
                      <a:pt x="50" y="387"/>
                      <a:pt x="50" y="387"/>
                    </a:cubicBezTo>
                    <a:cubicBezTo>
                      <a:pt x="22" y="387"/>
                      <a:pt x="0" y="409"/>
                      <a:pt x="0" y="437"/>
                    </a:cubicBezTo>
                    <a:cubicBezTo>
                      <a:pt x="0" y="464"/>
                      <a:pt x="22" y="487"/>
                      <a:pt x="50" y="487"/>
                    </a:cubicBezTo>
                    <a:cubicBezTo>
                      <a:pt x="216" y="487"/>
                      <a:pt x="216" y="487"/>
                      <a:pt x="216" y="487"/>
                    </a:cubicBezTo>
                    <a:cubicBezTo>
                      <a:pt x="216" y="749"/>
                      <a:pt x="216" y="749"/>
                      <a:pt x="216" y="749"/>
                    </a:cubicBezTo>
                    <a:cubicBezTo>
                      <a:pt x="99" y="749"/>
                      <a:pt x="99" y="749"/>
                      <a:pt x="99" y="749"/>
                    </a:cubicBezTo>
                    <a:cubicBezTo>
                      <a:pt x="99" y="749"/>
                      <a:pt x="99" y="749"/>
                      <a:pt x="99" y="749"/>
                    </a:cubicBezTo>
                    <a:cubicBezTo>
                      <a:pt x="99" y="749"/>
                      <a:pt x="99" y="749"/>
                      <a:pt x="99" y="749"/>
                    </a:cubicBezTo>
                    <a:cubicBezTo>
                      <a:pt x="87" y="749"/>
                      <a:pt x="77" y="759"/>
                      <a:pt x="77" y="771"/>
                    </a:cubicBezTo>
                    <a:cubicBezTo>
                      <a:pt x="77" y="784"/>
                      <a:pt x="87" y="794"/>
                      <a:pt x="99" y="794"/>
                    </a:cubicBezTo>
                    <a:cubicBezTo>
                      <a:pt x="99" y="794"/>
                      <a:pt x="99" y="794"/>
                      <a:pt x="99" y="794"/>
                    </a:cubicBezTo>
                    <a:cubicBezTo>
                      <a:pt x="99" y="794"/>
                      <a:pt x="99" y="794"/>
                      <a:pt x="99" y="794"/>
                    </a:cubicBezTo>
                    <a:cubicBezTo>
                      <a:pt x="343" y="794"/>
                      <a:pt x="343" y="794"/>
                      <a:pt x="343" y="794"/>
                    </a:cubicBezTo>
                    <a:cubicBezTo>
                      <a:pt x="343" y="794"/>
                      <a:pt x="343" y="794"/>
                      <a:pt x="343" y="794"/>
                    </a:cubicBezTo>
                    <a:cubicBezTo>
                      <a:pt x="356" y="794"/>
                      <a:pt x="366" y="784"/>
                      <a:pt x="366" y="771"/>
                    </a:cubicBezTo>
                    <a:cubicBezTo>
                      <a:pt x="366" y="759"/>
                      <a:pt x="356" y="749"/>
                      <a:pt x="343" y="749"/>
                    </a:cubicBezTo>
                    <a:cubicBezTo>
                      <a:pt x="343" y="749"/>
                      <a:pt x="343" y="749"/>
                      <a:pt x="343" y="749"/>
                    </a:cubicBezTo>
                    <a:cubicBezTo>
                      <a:pt x="244" y="749"/>
                      <a:pt x="244" y="749"/>
                      <a:pt x="244" y="749"/>
                    </a:cubicBezTo>
                    <a:cubicBezTo>
                      <a:pt x="244" y="487"/>
                      <a:pt x="244" y="487"/>
                      <a:pt x="244" y="487"/>
                    </a:cubicBezTo>
                    <a:cubicBezTo>
                      <a:pt x="410" y="487"/>
                      <a:pt x="410" y="487"/>
                      <a:pt x="410" y="487"/>
                    </a:cubicBezTo>
                    <a:cubicBezTo>
                      <a:pt x="410" y="487"/>
                      <a:pt x="410" y="487"/>
                      <a:pt x="410" y="487"/>
                    </a:cubicBezTo>
                    <a:cubicBezTo>
                      <a:pt x="437" y="485"/>
                      <a:pt x="458" y="464"/>
                      <a:pt x="458" y="437"/>
                    </a:cubicBezTo>
                    <a:cubicBezTo>
                      <a:pt x="458" y="50"/>
                      <a:pt x="458" y="50"/>
                      <a:pt x="458" y="50"/>
                    </a:cubicBezTo>
                    <a:cubicBezTo>
                      <a:pt x="458" y="22"/>
                      <a:pt x="435" y="0"/>
                      <a:pt x="40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6"/>
              <p:cNvSpPr>
                <a:spLocks noChangeArrowheads="1"/>
              </p:cNvSpPr>
              <p:nvPr/>
            </p:nvSpPr>
            <p:spPr bwMode="auto">
              <a:xfrm>
                <a:off x="3259138"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2817813" y="2817813"/>
                <a:ext cx="749300" cy="1341438"/>
              </a:xfrm>
              <a:custGeom>
                <a:avLst/>
                <a:gdLst>
                  <a:gd name="T0" fmla="*/ 354 w 445"/>
                  <a:gd name="T1" fmla="*/ 0 h 796"/>
                  <a:gd name="T2" fmla="*/ 292 w 445"/>
                  <a:gd name="T3" fmla="*/ 24 h 796"/>
                  <a:gd name="T4" fmla="*/ 292 w 445"/>
                  <a:gd name="T5" fmla="*/ 24 h 796"/>
                  <a:gd name="T6" fmla="*/ 292 w 445"/>
                  <a:gd name="T7" fmla="*/ 24 h 796"/>
                  <a:gd name="T8" fmla="*/ 284 w 445"/>
                  <a:gd name="T9" fmla="*/ 32 h 796"/>
                  <a:gd name="T10" fmla="*/ 171 w 445"/>
                  <a:gd name="T11" fmla="*/ 148 h 796"/>
                  <a:gd name="T12" fmla="*/ 30 w 445"/>
                  <a:gd name="T13" fmla="*/ 148 h 796"/>
                  <a:gd name="T14" fmla="*/ 0 w 445"/>
                  <a:gd name="T15" fmla="*/ 178 h 796"/>
                  <a:gd name="T16" fmla="*/ 30 w 445"/>
                  <a:gd name="T17" fmla="*/ 208 h 796"/>
                  <a:gd name="T18" fmla="*/ 190 w 445"/>
                  <a:gd name="T19" fmla="*/ 208 h 796"/>
                  <a:gd name="T20" fmla="*/ 262 w 445"/>
                  <a:gd name="T21" fmla="*/ 135 h 796"/>
                  <a:gd name="T22" fmla="*/ 262 w 445"/>
                  <a:gd name="T23" fmla="*/ 348 h 796"/>
                  <a:gd name="T24" fmla="*/ 30 w 445"/>
                  <a:gd name="T25" fmla="*/ 348 h 796"/>
                  <a:gd name="T26" fmla="*/ 30 w 445"/>
                  <a:gd name="T27" fmla="*/ 348 h 796"/>
                  <a:gd name="T28" fmla="*/ 1 w 445"/>
                  <a:gd name="T29" fmla="*/ 377 h 796"/>
                  <a:gd name="T30" fmla="*/ 1 w 445"/>
                  <a:gd name="T31" fmla="*/ 378 h 796"/>
                  <a:gd name="T32" fmla="*/ 1 w 445"/>
                  <a:gd name="T33" fmla="*/ 378 h 796"/>
                  <a:gd name="T34" fmla="*/ 1 w 445"/>
                  <a:gd name="T35" fmla="*/ 747 h 796"/>
                  <a:gd name="T36" fmla="*/ 50 w 445"/>
                  <a:gd name="T37" fmla="*/ 796 h 796"/>
                  <a:gd name="T38" fmla="*/ 99 w 445"/>
                  <a:gd name="T39" fmla="*/ 747 h 796"/>
                  <a:gd name="T40" fmla="*/ 99 w 445"/>
                  <a:gd name="T41" fmla="*/ 456 h 796"/>
                  <a:gd name="T42" fmla="*/ 354 w 445"/>
                  <a:gd name="T43" fmla="*/ 456 h 796"/>
                  <a:gd name="T44" fmla="*/ 445 w 445"/>
                  <a:gd name="T45" fmla="*/ 364 h 796"/>
                  <a:gd name="T46" fmla="*/ 445 w 445"/>
                  <a:gd name="T47" fmla="*/ 92 h 796"/>
                  <a:gd name="T48" fmla="*/ 354 w 445"/>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796">
                    <a:moveTo>
                      <a:pt x="354" y="0"/>
                    </a:moveTo>
                    <a:cubicBezTo>
                      <a:pt x="330" y="0"/>
                      <a:pt x="309" y="9"/>
                      <a:pt x="292" y="24"/>
                    </a:cubicBezTo>
                    <a:cubicBezTo>
                      <a:pt x="292" y="24"/>
                      <a:pt x="292" y="24"/>
                      <a:pt x="292" y="24"/>
                    </a:cubicBezTo>
                    <a:cubicBezTo>
                      <a:pt x="292" y="24"/>
                      <a:pt x="292" y="24"/>
                      <a:pt x="292" y="24"/>
                    </a:cubicBezTo>
                    <a:cubicBezTo>
                      <a:pt x="289" y="26"/>
                      <a:pt x="287" y="29"/>
                      <a:pt x="284" y="32"/>
                    </a:cubicBezTo>
                    <a:cubicBezTo>
                      <a:pt x="171" y="148"/>
                      <a:pt x="171" y="148"/>
                      <a:pt x="171" y="148"/>
                    </a:cubicBezTo>
                    <a:cubicBezTo>
                      <a:pt x="30" y="148"/>
                      <a:pt x="30" y="148"/>
                      <a:pt x="30" y="148"/>
                    </a:cubicBezTo>
                    <a:cubicBezTo>
                      <a:pt x="13" y="148"/>
                      <a:pt x="0" y="161"/>
                      <a:pt x="0" y="178"/>
                    </a:cubicBezTo>
                    <a:cubicBezTo>
                      <a:pt x="0" y="195"/>
                      <a:pt x="13" y="208"/>
                      <a:pt x="30" y="208"/>
                    </a:cubicBezTo>
                    <a:cubicBezTo>
                      <a:pt x="190" y="208"/>
                      <a:pt x="190" y="208"/>
                      <a:pt x="190" y="208"/>
                    </a:cubicBezTo>
                    <a:cubicBezTo>
                      <a:pt x="262" y="135"/>
                      <a:pt x="262" y="135"/>
                      <a:pt x="262" y="135"/>
                    </a:cubicBezTo>
                    <a:cubicBezTo>
                      <a:pt x="262" y="348"/>
                      <a:pt x="262" y="348"/>
                      <a:pt x="262" y="348"/>
                    </a:cubicBezTo>
                    <a:cubicBezTo>
                      <a:pt x="30" y="348"/>
                      <a:pt x="30" y="348"/>
                      <a:pt x="30" y="348"/>
                    </a:cubicBezTo>
                    <a:cubicBezTo>
                      <a:pt x="30" y="348"/>
                      <a:pt x="30" y="348"/>
                      <a:pt x="30" y="348"/>
                    </a:cubicBezTo>
                    <a:cubicBezTo>
                      <a:pt x="14" y="348"/>
                      <a:pt x="1" y="361"/>
                      <a:pt x="1" y="377"/>
                    </a:cubicBezTo>
                    <a:cubicBezTo>
                      <a:pt x="1" y="378"/>
                      <a:pt x="1" y="378"/>
                      <a:pt x="1" y="378"/>
                    </a:cubicBezTo>
                    <a:cubicBezTo>
                      <a:pt x="1" y="378"/>
                      <a:pt x="1" y="378"/>
                      <a:pt x="1" y="378"/>
                    </a:cubicBezTo>
                    <a:cubicBezTo>
                      <a:pt x="1" y="747"/>
                      <a:pt x="1" y="747"/>
                      <a:pt x="1" y="747"/>
                    </a:cubicBezTo>
                    <a:cubicBezTo>
                      <a:pt x="1" y="774"/>
                      <a:pt x="23" y="796"/>
                      <a:pt x="50" y="796"/>
                    </a:cubicBezTo>
                    <a:cubicBezTo>
                      <a:pt x="77" y="796"/>
                      <a:pt x="99" y="774"/>
                      <a:pt x="99" y="747"/>
                    </a:cubicBezTo>
                    <a:cubicBezTo>
                      <a:pt x="99" y="456"/>
                      <a:pt x="99" y="456"/>
                      <a:pt x="99" y="456"/>
                    </a:cubicBezTo>
                    <a:cubicBezTo>
                      <a:pt x="354" y="456"/>
                      <a:pt x="354" y="456"/>
                      <a:pt x="354" y="456"/>
                    </a:cubicBezTo>
                    <a:cubicBezTo>
                      <a:pt x="404" y="456"/>
                      <a:pt x="445" y="415"/>
                      <a:pt x="445" y="364"/>
                    </a:cubicBezTo>
                    <a:cubicBezTo>
                      <a:pt x="445" y="92"/>
                      <a:pt x="445" y="92"/>
                      <a:pt x="445" y="92"/>
                    </a:cubicBezTo>
                    <a:cubicBezTo>
                      <a:pt x="445" y="41"/>
                      <a:pt x="404" y="0"/>
                      <a:pt x="3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9" name="组合 1028"/>
            <p:cNvGrpSpPr/>
            <p:nvPr/>
          </p:nvGrpSpPr>
          <p:grpSpPr>
            <a:xfrm>
              <a:off x="917575" y="2078835"/>
              <a:ext cx="958850" cy="1814513"/>
              <a:chOff x="917575" y="2463800"/>
              <a:chExt cx="958850" cy="1814513"/>
            </a:xfrm>
            <a:solidFill>
              <a:schemeClr val="tx1">
                <a:lumMod val="75000"/>
                <a:lumOff val="25000"/>
              </a:schemeClr>
            </a:solidFill>
          </p:grpSpPr>
          <p:sp>
            <p:nvSpPr>
              <p:cNvPr id="29" name="Freeform 28"/>
              <p:cNvSpPr/>
              <p:nvPr/>
            </p:nvSpPr>
            <p:spPr bwMode="auto">
              <a:xfrm>
                <a:off x="917575" y="2941638"/>
                <a:ext cx="771525" cy="1336675"/>
              </a:xfrm>
              <a:custGeom>
                <a:avLst/>
                <a:gdLst>
                  <a:gd name="T0" fmla="*/ 50 w 458"/>
                  <a:gd name="T1" fmla="*/ 0 h 794"/>
                  <a:gd name="T2" fmla="*/ 100 w 458"/>
                  <a:gd name="T3" fmla="*/ 50 h 794"/>
                  <a:gd name="T4" fmla="*/ 100 w 458"/>
                  <a:gd name="T5" fmla="*/ 387 h 794"/>
                  <a:gd name="T6" fmla="*/ 408 w 458"/>
                  <a:gd name="T7" fmla="*/ 387 h 794"/>
                  <a:gd name="T8" fmla="*/ 458 w 458"/>
                  <a:gd name="T9" fmla="*/ 437 h 794"/>
                  <a:gd name="T10" fmla="*/ 408 w 458"/>
                  <a:gd name="T11" fmla="*/ 487 h 794"/>
                  <a:gd name="T12" fmla="*/ 241 w 458"/>
                  <a:gd name="T13" fmla="*/ 487 h 794"/>
                  <a:gd name="T14" fmla="*/ 241 w 458"/>
                  <a:gd name="T15" fmla="*/ 749 h 794"/>
                  <a:gd name="T16" fmla="*/ 358 w 458"/>
                  <a:gd name="T17" fmla="*/ 749 h 794"/>
                  <a:gd name="T18" fmla="*/ 358 w 458"/>
                  <a:gd name="T19" fmla="*/ 749 h 794"/>
                  <a:gd name="T20" fmla="*/ 358 w 458"/>
                  <a:gd name="T21" fmla="*/ 749 h 794"/>
                  <a:gd name="T22" fmla="*/ 381 w 458"/>
                  <a:gd name="T23" fmla="*/ 771 h 794"/>
                  <a:gd name="T24" fmla="*/ 358 w 458"/>
                  <a:gd name="T25" fmla="*/ 794 h 794"/>
                  <a:gd name="T26" fmla="*/ 358 w 458"/>
                  <a:gd name="T27" fmla="*/ 794 h 794"/>
                  <a:gd name="T28" fmla="*/ 358 w 458"/>
                  <a:gd name="T29" fmla="*/ 794 h 794"/>
                  <a:gd name="T30" fmla="*/ 114 w 458"/>
                  <a:gd name="T31" fmla="*/ 794 h 794"/>
                  <a:gd name="T32" fmla="*/ 114 w 458"/>
                  <a:gd name="T33" fmla="*/ 794 h 794"/>
                  <a:gd name="T34" fmla="*/ 92 w 458"/>
                  <a:gd name="T35" fmla="*/ 771 h 794"/>
                  <a:gd name="T36" fmla="*/ 114 w 458"/>
                  <a:gd name="T37" fmla="*/ 749 h 794"/>
                  <a:gd name="T38" fmla="*/ 114 w 458"/>
                  <a:gd name="T39" fmla="*/ 749 h 794"/>
                  <a:gd name="T40" fmla="*/ 214 w 458"/>
                  <a:gd name="T41" fmla="*/ 749 h 794"/>
                  <a:gd name="T42" fmla="*/ 214 w 458"/>
                  <a:gd name="T43" fmla="*/ 487 h 794"/>
                  <a:gd name="T44" fmla="*/ 47 w 458"/>
                  <a:gd name="T45" fmla="*/ 487 h 794"/>
                  <a:gd name="T46" fmla="*/ 47 w 458"/>
                  <a:gd name="T47" fmla="*/ 487 h 794"/>
                  <a:gd name="T48" fmla="*/ 0 w 458"/>
                  <a:gd name="T49" fmla="*/ 437 h 794"/>
                  <a:gd name="T50" fmla="*/ 0 w 458"/>
                  <a:gd name="T51" fmla="*/ 50 h 794"/>
                  <a:gd name="T52" fmla="*/ 50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50" y="0"/>
                    </a:moveTo>
                    <a:cubicBezTo>
                      <a:pt x="77" y="0"/>
                      <a:pt x="100" y="22"/>
                      <a:pt x="100" y="50"/>
                    </a:cubicBezTo>
                    <a:cubicBezTo>
                      <a:pt x="100" y="387"/>
                      <a:pt x="100" y="387"/>
                      <a:pt x="100" y="387"/>
                    </a:cubicBezTo>
                    <a:cubicBezTo>
                      <a:pt x="408" y="387"/>
                      <a:pt x="408" y="387"/>
                      <a:pt x="408" y="387"/>
                    </a:cubicBezTo>
                    <a:cubicBezTo>
                      <a:pt x="435" y="387"/>
                      <a:pt x="458" y="409"/>
                      <a:pt x="458" y="437"/>
                    </a:cubicBezTo>
                    <a:cubicBezTo>
                      <a:pt x="458" y="464"/>
                      <a:pt x="435" y="487"/>
                      <a:pt x="408" y="487"/>
                    </a:cubicBezTo>
                    <a:cubicBezTo>
                      <a:pt x="241" y="487"/>
                      <a:pt x="241" y="487"/>
                      <a:pt x="241" y="487"/>
                    </a:cubicBezTo>
                    <a:cubicBezTo>
                      <a:pt x="241" y="749"/>
                      <a:pt x="241" y="749"/>
                      <a:pt x="241" y="749"/>
                    </a:cubicBezTo>
                    <a:cubicBezTo>
                      <a:pt x="358" y="749"/>
                      <a:pt x="358" y="749"/>
                      <a:pt x="358" y="749"/>
                    </a:cubicBezTo>
                    <a:cubicBezTo>
                      <a:pt x="358" y="749"/>
                      <a:pt x="358" y="749"/>
                      <a:pt x="358" y="749"/>
                    </a:cubicBezTo>
                    <a:cubicBezTo>
                      <a:pt x="358" y="749"/>
                      <a:pt x="358" y="749"/>
                      <a:pt x="358" y="749"/>
                    </a:cubicBezTo>
                    <a:cubicBezTo>
                      <a:pt x="371" y="749"/>
                      <a:pt x="381" y="759"/>
                      <a:pt x="381" y="771"/>
                    </a:cubicBezTo>
                    <a:cubicBezTo>
                      <a:pt x="381" y="784"/>
                      <a:pt x="371" y="794"/>
                      <a:pt x="358" y="794"/>
                    </a:cubicBezTo>
                    <a:cubicBezTo>
                      <a:pt x="358" y="794"/>
                      <a:pt x="358" y="794"/>
                      <a:pt x="358" y="794"/>
                    </a:cubicBezTo>
                    <a:cubicBezTo>
                      <a:pt x="358" y="794"/>
                      <a:pt x="358" y="794"/>
                      <a:pt x="358" y="794"/>
                    </a:cubicBezTo>
                    <a:cubicBezTo>
                      <a:pt x="114" y="794"/>
                      <a:pt x="114" y="794"/>
                      <a:pt x="114" y="794"/>
                    </a:cubicBezTo>
                    <a:cubicBezTo>
                      <a:pt x="114" y="794"/>
                      <a:pt x="114" y="794"/>
                      <a:pt x="114" y="794"/>
                    </a:cubicBezTo>
                    <a:cubicBezTo>
                      <a:pt x="102" y="794"/>
                      <a:pt x="92" y="784"/>
                      <a:pt x="92" y="771"/>
                    </a:cubicBezTo>
                    <a:cubicBezTo>
                      <a:pt x="92" y="759"/>
                      <a:pt x="102" y="749"/>
                      <a:pt x="114" y="749"/>
                    </a:cubicBezTo>
                    <a:cubicBezTo>
                      <a:pt x="114" y="749"/>
                      <a:pt x="114" y="749"/>
                      <a:pt x="114" y="749"/>
                    </a:cubicBezTo>
                    <a:cubicBezTo>
                      <a:pt x="214" y="749"/>
                      <a:pt x="214" y="749"/>
                      <a:pt x="214" y="749"/>
                    </a:cubicBezTo>
                    <a:cubicBezTo>
                      <a:pt x="214" y="487"/>
                      <a:pt x="214" y="487"/>
                      <a:pt x="214" y="487"/>
                    </a:cubicBezTo>
                    <a:cubicBezTo>
                      <a:pt x="47" y="487"/>
                      <a:pt x="47" y="487"/>
                      <a:pt x="47" y="487"/>
                    </a:cubicBezTo>
                    <a:cubicBezTo>
                      <a:pt x="47" y="487"/>
                      <a:pt x="47" y="487"/>
                      <a:pt x="47" y="487"/>
                    </a:cubicBezTo>
                    <a:cubicBezTo>
                      <a:pt x="21" y="485"/>
                      <a:pt x="0" y="464"/>
                      <a:pt x="0" y="437"/>
                    </a:cubicBezTo>
                    <a:cubicBezTo>
                      <a:pt x="0" y="50"/>
                      <a:pt x="0" y="50"/>
                      <a:pt x="0" y="50"/>
                    </a:cubicBezTo>
                    <a:cubicBezTo>
                      <a:pt x="0" y="22"/>
                      <a:pt x="22" y="0"/>
                      <a:pt x="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1133475"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123950" y="2817813"/>
                <a:ext cx="752475" cy="1341438"/>
              </a:xfrm>
              <a:custGeom>
                <a:avLst/>
                <a:gdLst>
                  <a:gd name="T0" fmla="*/ 92 w 446"/>
                  <a:gd name="T1" fmla="*/ 0 h 796"/>
                  <a:gd name="T2" fmla="*/ 153 w 446"/>
                  <a:gd name="T3" fmla="*/ 24 h 796"/>
                  <a:gd name="T4" fmla="*/ 153 w 446"/>
                  <a:gd name="T5" fmla="*/ 24 h 796"/>
                  <a:gd name="T6" fmla="*/ 153 w 446"/>
                  <a:gd name="T7" fmla="*/ 24 h 796"/>
                  <a:gd name="T8" fmla="*/ 161 w 446"/>
                  <a:gd name="T9" fmla="*/ 32 h 796"/>
                  <a:gd name="T10" fmla="*/ 274 w 446"/>
                  <a:gd name="T11" fmla="*/ 148 h 796"/>
                  <a:gd name="T12" fmla="*/ 416 w 446"/>
                  <a:gd name="T13" fmla="*/ 148 h 796"/>
                  <a:gd name="T14" fmla="*/ 446 w 446"/>
                  <a:gd name="T15" fmla="*/ 178 h 796"/>
                  <a:gd name="T16" fmla="*/ 416 w 446"/>
                  <a:gd name="T17" fmla="*/ 208 h 796"/>
                  <a:gd name="T18" fmla="*/ 256 w 446"/>
                  <a:gd name="T19" fmla="*/ 208 h 796"/>
                  <a:gd name="T20" fmla="*/ 183 w 446"/>
                  <a:gd name="T21" fmla="*/ 135 h 796"/>
                  <a:gd name="T22" fmla="*/ 183 w 446"/>
                  <a:gd name="T23" fmla="*/ 348 h 796"/>
                  <a:gd name="T24" fmla="*/ 416 w 446"/>
                  <a:gd name="T25" fmla="*/ 348 h 796"/>
                  <a:gd name="T26" fmla="*/ 416 w 446"/>
                  <a:gd name="T27" fmla="*/ 348 h 796"/>
                  <a:gd name="T28" fmla="*/ 445 w 446"/>
                  <a:gd name="T29" fmla="*/ 377 h 796"/>
                  <a:gd name="T30" fmla="*/ 445 w 446"/>
                  <a:gd name="T31" fmla="*/ 378 h 796"/>
                  <a:gd name="T32" fmla="*/ 445 w 446"/>
                  <a:gd name="T33" fmla="*/ 378 h 796"/>
                  <a:gd name="T34" fmla="*/ 445 w 446"/>
                  <a:gd name="T35" fmla="*/ 747 h 796"/>
                  <a:gd name="T36" fmla="*/ 395 w 446"/>
                  <a:gd name="T37" fmla="*/ 796 h 796"/>
                  <a:gd name="T38" fmla="*/ 346 w 446"/>
                  <a:gd name="T39" fmla="*/ 747 h 796"/>
                  <a:gd name="T40" fmla="*/ 346 w 446"/>
                  <a:gd name="T41" fmla="*/ 456 h 796"/>
                  <a:gd name="T42" fmla="*/ 92 w 446"/>
                  <a:gd name="T43" fmla="*/ 456 h 796"/>
                  <a:gd name="T44" fmla="*/ 0 w 446"/>
                  <a:gd name="T45" fmla="*/ 364 h 796"/>
                  <a:gd name="T46" fmla="*/ 0 w 446"/>
                  <a:gd name="T47" fmla="*/ 92 h 796"/>
                  <a:gd name="T48" fmla="*/ 92 w 446"/>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796">
                    <a:moveTo>
                      <a:pt x="92" y="0"/>
                    </a:moveTo>
                    <a:cubicBezTo>
                      <a:pt x="115" y="0"/>
                      <a:pt x="137" y="9"/>
                      <a:pt x="153" y="24"/>
                    </a:cubicBezTo>
                    <a:cubicBezTo>
                      <a:pt x="153" y="24"/>
                      <a:pt x="153" y="24"/>
                      <a:pt x="153" y="24"/>
                    </a:cubicBezTo>
                    <a:cubicBezTo>
                      <a:pt x="153" y="24"/>
                      <a:pt x="153" y="24"/>
                      <a:pt x="153" y="24"/>
                    </a:cubicBezTo>
                    <a:cubicBezTo>
                      <a:pt x="156" y="26"/>
                      <a:pt x="159" y="29"/>
                      <a:pt x="161" y="32"/>
                    </a:cubicBezTo>
                    <a:cubicBezTo>
                      <a:pt x="274" y="148"/>
                      <a:pt x="274" y="148"/>
                      <a:pt x="274" y="148"/>
                    </a:cubicBezTo>
                    <a:cubicBezTo>
                      <a:pt x="416" y="148"/>
                      <a:pt x="416" y="148"/>
                      <a:pt x="416" y="148"/>
                    </a:cubicBezTo>
                    <a:cubicBezTo>
                      <a:pt x="432" y="148"/>
                      <a:pt x="446" y="161"/>
                      <a:pt x="446" y="178"/>
                    </a:cubicBezTo>
                    <a:cubicBezTo>
                      <a:pt x="446" y="195"/>
                      <a:pt x="432" y="208"/>
                      <a:pt x="416" y="208"/>
                    </a:cubicBezTo>
                    <a:cubicBezTo>
                      <a:pt x="256" y="208"/>
                      <a:pt x="256" y="208"/>
                      <a:pt x="256" y="208"/>
                    </a:cubicBezTo>
                    <a:cubicBezTo>
                      <a:pt x="183" y="135"/>
                      <a:pt x="183" y="135"/>
                      <a:pt x="183" y="135"/>
                    </a:cubicBezTo>
                    <a:cubicBezTo>
                      <a:pt x="183" y="348"/>
                      <a:pt x="183" y="348"/>
                      <a:pt x="183" y="348"/>
                    </a:cubicBezTo>
                    <a:cubicBezTo>
                      <a:pt x="416" y="348"/>
                      <a:pt x="416" y="348"/>
                      <a:pt x="416" y="348"/>
                    </a:cubicBezTo>
                    <a:cubicBezTo>
                      <a:pt x="416" y="348"/>
                      <a:pt x="416" y="348"/>
                      <a:pt x="416" y="348"/>
                    </a:cubicBezTo>
                    <a:cubicBezTo>
                      <a:pt x="432" y="348"/>
                      <a:pt x="445" y="361"/>
                      <a:pt x="445" y="377"/>
                    </a:cubicBezTo>
                    <a:cubicBezTo>
                      <a:pt x="445" y="378"/>
                      <a:pt x="445" y="378"/>
                      <a:pt x="445" y="378"/>
                    </a:cubicBezTo>
                    <a:cubicBezTo>
                      <a:pt x="445" y="378"/>
                      <a:pt x="445" y="378"/>
                      <a:pt x="445" y="378"/>
                    </a:cubicBezTo>
                    <a:cubicBezTo>
                      <a:pt x="445" y="747"/>
                      <a:pt x="445" y="747"/>
                      <a:pt x="445" y="747"/>
                    </a:cubicBezTo>
                    <a:cubicBezTo>
                      <a:pt x="445" y="774"/>
                      <a:pt x="423" y="796"/>
                      <a:pt x="395" y="796"/>
                    </a:cubicBezTo>
                    <a:cubicBezTo>
                      <a:pt x="368" y="796"/>
                      <a:pt x="346" y="774"/>
                      <a:pt x="346" y="747"/>
                    </a:cubicBezTo>
                    <a:cubicBezTo>
                      <a:pt x="346" y="456"/>
                      <a:pt x="346" y="456"/>
                      <a:pt x="346" y="456"/>
                    </a:cubicBezTo>
                    <a:cubicBezTo>
                      <a:pt x="92" y="456"/>
                      <a:pt x="92" y="456"/>
                      <a:pt x="92" y="456"/>
                    </a:cubicBezTo>
                    <a:cubicBezTo>
                      <a:pt x="41" y="456"/>
                      <a:pt x="0" y="415"/>
                      <a:pt x="0" y="364"/>
                    </a:cubicBezTo>
                    <a:cubicBezTo>
                      <a:pt x="0" y="92"/>
                      <a:pt x="0" y="92"/>
                      <a:pt x="0" y="92"/>
                    </a:cubicBezTo>
                    <a:cubicBezTo>
                      <a:pt x="0" y="41"/>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4" name="Freeform 31"/>
            <p:cNvSpPr/>
            <p:nvPr/>
          </p:nvSpPr>
          <p:spPr bwMode="auto">
            <a:xfrm>
              <a:off x="952500" y="1467648"/>
              <a:ext cx="544513" cy="536575"/>
            </a:xfrm>
            <a:custGeom>
              <a:avLst/>
              <a:gdLst>
                <a:gd name="T0" fmla="*/ 323 w 323"/>
                <a:gd name="T1" fmla="*/ 130 h 318"/>
                <a:gd name="T2" fmla="*/ 161 w 323"/>
                <a:gd name="T3" fmla="*/ 0 h 318"/>
                <a:gd name="T4" fmla="*/ 0 w 323"/>
                <a:gd name="T5" fmla="*/ 130 h 318"/>
                <a:gd name="T6" fmla="*/ 161 w 323"/>
                <a:gd name="T7" fmla="*/ 261 h 318"/>
                <a:gd name="T8" fmla="*/ 179 w 323"/>
                <a:gd name="T9" fmla="*/ 260 h 318"/>
                <a:gd name="T10" fmla="*/ 244 w 323"/>
                <a:gd name="T11" fmla="*/ 318 h 318"/>
                <a:gd name="T12" fmla="*/ 244 w 323"/>
                <a:gd name="T13" fmla="*/ 242 h 318"/>
                <a:gd name="T14" fmla="*/ 323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323" y="130"/>
                  </a:moveTo>
                  <a:cubicBezTo>
                    <a:pt x="323" y="58"/>
                    <a:pt x="250" y="0"/>
                    <a:pt x="161" y="0"/>
                  </a:cubicBezTo>
                  <a:cubicBezTo>
                    <a:pt x="72" y="0"/>
                    <a:pt x="0" y="58"/>
                    <a:pt x="0" y="130"/>
                  </a:cubicBezTo>
                  <a:cubicBezTo>
                    <a:pt x="0" y="203"/>
                    <a:pt x="72" y="261"/>
                    <a:pt x="161" y="261"/>
                  </a:cubicBezTo>
                  <a:cubicBezTo>
                    <a:pt x="167" y="261"/>
                    <a:pt x="173" y="261"/>
                    <a:pt x="179" y="260"/>
                  </a:cubicBezTo>
                  <a:cubicBezTo>
                    <a:pt x="244" y="318"/>
                    <a:pt x="244" y="318"/>
                    <a:pt x="244" y="318"/>
                  </a:cubicBezTo>
                  <a:cubicBezTo>
                    <a:pt x="244" y="242"/>
                    <a:pt x="244" y="242"/>
                    <a:pt x="244" y="242"/>
                  </a:cubicBezTo>
                  <a:cubicBezTo>
                    <a:pt x="291" y="220"/>
                    <a:pt x="323" y="178"/>
                    <a:pt x="323"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5" name="Freeform 32"/>
            <p:cNvSpPr/>
            <p:nvPr/>
          </p:nvSpPr>
          <p:spPr bwMode="auto">
            <a:xfrm>
              <a:off x="3197225" y="1467648"/>
              <a:ext cx="544513" cy="536575"/>
            </a:xfrm>
            <a:custGeom>
              <a:avLst/>
              <a:gdLst>
                <a:gd name="T0" fmla="*/ 0 w 323"/>
                <a:gd name="T1" fmla="*/ 130 h 318"/>
                <a:gd name="T2" fmla="*/ 161 w 323"/>
                <a:gd name="T3" fmla="*/ 0 h 318"/>
                <a:gd name="T4" fmla="*/ 323 w 323"/>
                <a:gd name="T5" fmla="*/ 130 h 318"/>
                <a:gd name="T6" fmla="*/ 161 w 323"/>
                <a:gd name="T7" fmla="*/ 261 h 318"/>
                <a:gd name="T8" fmla="*/ 143 w 323"/>
                <a:gd name="T9" fmla="*/ 260 h 318"/>
                <a:gd name="T10" fmla="*/ 78 w 323"/>
                <a:gd name="T11" fmla="*/ 318 h 318"/>
                <a:gd name="T12" fmla="*/ 78 w 323"/>
                <a:gd name="T13" fmla="*/ 242 h 318"/>
                <a:gd name="T14" fmla="*/ 0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0" y="130"/>
                  </a:moveTo>
                  <a:cubicBezTo>
                    <a:pt x="0" y="58"/>
                    <a:pt x="72" y="0"/>
                    <a:pt x="161" y="0"/>
                  </a:cubicBezTo>
                  <a:cubicBezTo>
                    <a:pt x="250" y="0"/>
                    <a:pt x="323" y="58"/>
                    <a:pt x="323" y="130"/>
                  </a:cubicBezTo>
                  <a:cubicBezTo>
                    <a:pt x="323" y="203"/>
                    <a:pt x="250" y="261"/>
                    <a:pt x="161" y="261"/>
                  </a:cubicBezTo>
                  <a:cubicBezTo>
                    <a:pt x="155" y="261"/>
                    <a:pt x="149" y="261"/>
                    <a:pt x="143" y="260"/>
                  </a:cubicBezTo>
                  <a:cubicBezTo>
                    <a:pt x="78" y="318"/>
                    <a:pt x="78" y="318"/>
                    <a:pt x="78" y="318"/>
                  </a:cubicBezTo>
                  <a:cubicBezTo>
                    <a:pt x="78" y="242"/>
                    <a:pt x="78" y="242"/>
                    <a:pt x="78" y="242"/>
                  </a:cubicBezTo>
                  <a:cubicBezTo>
                    <a:pt x="31" y="220"/>
                    <a:pt x="0" y="178"/>
                    <a:pt x="0"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6" name="Freeform 33"/>
            <p:cNvSpPr>
              <a:spLocks noEditPoints="1"/>
            </p:cNvSpPr>
            <p:nvPr/>
          </p:nvSpPr>
          <p:spPr bwMode="auto">
            <a:xfrm>
              <a:off x="3394075" y="1597823"/>
              <a:ext cx="149225" cy="188913"/>
            </a:xfrm>
            <a:custGeom>
              <a:avLst/>
              <a:gdLst>
                <a:gd name="T0" fmla="*/ 5 w 88"/>
                <a:gd name="T1" fmla="*/ 0 h 112"/>
                <a:gd name="T2" fmla="*/ 84 w 88"/>
                <a:gd name="T3" fmla="*/ 9 h 112"/>
                <a:gd name="T4" fmla="*/ 72 w 88"/>
                <a:gd name="T5" fmla="*/ 41 h 112"/>
                <a:gd name="T6" fmla="*/ 72 w 88"/>
                <a:gd name="T7" fmla="*/ 73 h 112"/>
                <a:gd name="T8" fmla="*/ 88 w 88"/>
                <a:gd name="T9" fmla="*/ 108 h 112"/>
                <a:gd name="T10" fmla="*/ 0 w 88"/>
                <a:gd name="T11" fmla="*/ 108 h 112"/>
                <a:gd name="T12" fmla="*/ 16 w 88"/>
                <a:gd name="T13" fmla="*/ 73 h 112"/>
                <a:gd name="T14" fmla="*/ 16 w 88"/>
                <a:gd name="T15" fmla="*/ 41 h 112"/>
                <a:gd name="T16" fmla="*/ 5 w 88"/>
                <a:gd name="T17" fmla="*/ 9 h 112"/>
                <a:gd name="T18" fmla="*/ 60 w 88"/>
                <a:gd name="T19" fmla="*/ 84 h 112"/>
                <a:gd name="T20" fmla="*/ 14 w 88"/>
                <a:gd name="T21" fmla="*/ 103 h 112"/>
                <a:gd name="T22" fmla="*/ 16 w 88"/>
                <a:gd name="T23" fmla="*/ 89 h 112"/>
                <a:gd name="T24" fmla="*/ 62 w 88"/>
                <a:gd name="T25" fmla="*/ 80 h 112"/>
                <a:gd name="T26" fmla="*/ 68 w 88"/>
                <a:gd name="T27" fmla="*/ 75 h 112"/>
                <a:gd name="T28" fmla="*/ 47 w 88"/>
                <a:gd name="T29" fmla="*/ 59 h 112"/>
                <a:gd name="T30" fmla="*/ 47 w 88"/>
                <a:gd name="T31" fmla="*/ 59 h 112"/>
                <a:gd name="T32" fmla="*/ 46 w 88"/>
                <a:gd name="T33" fmla="*/ 59 h 112"/>
                <a:gd name="T34" fmla="*/ 46 w 88"/>
                <a:gd name="T35" fmla="*/ 57 h 112"/>
                <a:gd name="T36" fmla="*/ 46 w 88"/>
                <a:gd name="T37" fmla="*/ 57 h 112"/>
                <a:gd name="T38" fmla="*/ 46 w 88"/>
                <a:gd name="T39" fmla="*/ 57 h 112"/>
                <a:gd name="T40" fmla="*/ 46 w 88"/>
                <a:gd name="T41" fmla="*/ 56 h 112"/>
                <a:gd name="T42" fmla="*/ 46 w 88"/>
                <a:gd name="T43" fmla="*/ 55 h 112"/>
                <a:gd name="T44" fmla="*/ 47 w 88"/>
                <a:gd name="T45" fmla="*/ 55 h 112"/>
                <a:gd name="T46" fmla="*/ 48 w 88"/>
                <a:gd name="T47" fmla="*/ 55 h 112"/>
                <a:gd name="T48" fmla="*/ 75 w 88"/>
                <a:gd name="T49" fmla="*/ 9 h 112"/>
                <a:gd name="T50" fmla="*/ 21 w 88"/>
                <a:gd name="T51" fmla="*/ 39 h 112"/>
                <a:gd name="T52" fmla="*/ 41 w 88"/>
                <a:gd name="T53" fmla="*/ 55 h 112"/>
                <a:gd name="T54" fmla="*/ 42 w 88"/>
                <a:gd name="T55" fmla="*/ 55 h 112"/>
                <a:gd name="T56" fmla="*/ 42 w 88"/>
                <a:gd name="T57" fmla="*/ 55 h 112"/>
                <a:gd name="T58" fmla="*/ 43 w 88"/>
                <a:gd name="T59" fmla="*/ 57 h 112"/>
                <a:gd name="T60" fmla="*/ 43 w 88"/>
                <a:gd name="T61" fmla="*/ 57 h 112"/>
                <a:gd name="T62" fmla="*/ 43 w 88"/>
                <a:gd name="T63" fmla="*/ 57 h 112"/>
                <a:gd name="T64" fmla="*/ 42 w 88"/>
                <a:gd name="T65" fmla="*/ 58 h 112"/>
                <a:gd name="T66" fmla="*/ 42 w 88"/>
                <a:gd name="T67" fmla="*/ 59 h 112"/>
                <a:gd name="T68" fmla="*/ 42 w 88"/>
                <a:gd name="T69" fmla="*/ 59 h 112"/>
                <a:gd name="T70" fmla="*/ 41 w 88"/>
                <a:gd name="T71" fmla="*/ 59 h 112"/>
                <a:gd name="T72" fmla="*/ 16 w 88"/>
                <a:gd name="T73" fmla="*/ 89 h 112"/>
                <a:gd name="T74" fmla="*/ 30 w 88"/>
                <a:gd name="T75" fmla="*/ 43 h 112"/>
                <a:gd name="T76" fmla="*/ 42 w 88"/>
                <a:gd name="T77" fmla="*/ 50 h 112"/>
                <a:gd name="T78" fmla="*/ 43 w 88"/>
                <a:gd name="T79" fmla="*/ 51 h 112"/>
                <a:gd name="T80" fmla="*/ 45 w 88"/>
                <a:gd name="T81" fmla="*/ 51 h 112"/>
                <a:gd name="T82" fmla="*/ 46 w 88"/>
                <a:gd name="T83" fmla="*/ 50 h 112"/>
                <a:gd name="T84" fmla="*/ 67 w 88"/>
                <a:gd name="T85" fmla="*/ 31 h 112"/>
                <a:gd name="T86" fmla="*/ 55 w 88"/>
                <a:gd name="T87" fmla="*/ 40 h 112"/>
                <a:gd name="T88" fmla="*/ 45 w 88"/>
                <a:gd name="T89" fmla="*/ 46 h 112"/>
                <a:gd name="T90" fmla="*/ 44 w 88"/>
                <a:gd name="T91" fmla="*/ 46 h 112"/>
                <a:gd name="T92" fmla="*/ 33 w 88"/>
                <a:gd name="T93" fmla="*/ 40 h 112"/>
                <a:gd name="T94" fmla="*/ 22 w 88"/>
                <a:gd name="T95" fmla="*/ 31 h 112"/>
                <a:gd name="T96" fmla="*/ 45 w 88"/>
                <a:gd name="T9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2">
                  <a:moveTo>
                    <a:pt x="5" y="9"/>
                  </a:moveTo>
                  <a:cubicBezTo>
                    <a:pt x="2" y="9"/>
                    <a:pt x="0" y="7"/>
                    <a:pt x="0" y="5"/>
                  </a:cubicBezTo>
                  <a:cubicBezTo>
                    <a:pt x="0" y="2"/>
                    <a:pt x="2" y="0"/>
                    <a:pt x="5" y="0"/>
                  </a:cubicBezTo>
                  <a:cubicBezTo>
                    <a:pt x="84" y="0"/>
                    <a:pt x="84" y="0"/>
                    <a:pt x="84" y="0"/>
                  </a:cubicBezTo>
                  <a:cubicBezTo>
                    <a:pt x="86" y="0"/>
                    <a:pt x="88" y="2"/>
                    <a:pt x="88" y="5"/>
                  </a:cubicBezTo>
                  <a:cubicBezTo>
                    <a:pt x="88" y="7"/>
                    <a:pt x="86" y="9"/>
                    <a:pt x="84" y="9"/>
                  </a:cubicBezTo>
                  <a:cubicBezTo>
                    <a:pt x="80" y="9"/>
                    <a:pt x="80" y="9"/>
                    <a:pt x="80" y="9"/>
                  </a:cubicBezTo>
                  <a:cubicBezTo>
                    <a:pt x="79" y="23"/>
                    <a:pt x="77" y="33"/>
                    <a:pt x="72" y="41"/>
                  </a:cubicBezTo>
                  <a:cubicBezTo>
                    <a:pt x="72" y="41"/>
                    <a:pt x="72" y="41"/>
                    <a:pt x="72" y="41"/>
                  </a:cubicBezTo>
                  <a:cubicBezTo>
                    <a:pt x="67" y="49"/>
                    <a:pt x="62" y="54"/>
                    <a:pt x="55" y="57"/>
                  </a:cubicBezTo>
                  <a:cubicBezTo>
                    <a:pt x="62" y="60"/>
                    <a:pt x="67" y="65"/>
                    <a:pt x="72" y="73"/>
                  </a:cubicBezTo>
                  <a:cubicBezTo>
                    <a:pt x="72" y="73"/>
                    <a:pt x="72" y="73"/>
                    <a:pt x="72" y="73"/>
                  </a:cubicBezTo>
                  <a:cubicBezTo>
                    <a:pt x="76" y="80"/>
                    <a:pt x="79" y="90"/>
                    <a:pt x="80" y="103"/>
                  </a:cubicBezTo>
                  <a:cubicBezTo>
                    <a:pt x="84" y="103"/>
                    <a:pt x="84" y="103"/>
                    <a:pt x="84" y="103"/>
                  </a:cubicBezTo>
                  <a:cubicBezTo>
                    <a:pt x="86" y="103"/>
                    <a:pt x="88" y="105"/>
                    <a:pt x="88" y="108"/>
                  </a:cubicBezTo>
                  <a:cubicBezTo>
                    <a:pt x="88" y="110"/>
                    <a:pt x="86" y="112"/>
                    <a:pt x="84" y="112"/>
                  </a:cubicBezTo>
                  <a:cubicBezTo>
                    <a:pt x="5" y="112"/>
                    <a:pt x="5" y="112"/>
                    <a:pt x="5" y="112"/>
                  </a:cubicBezTo>
                  <a:cubicBezTo>
                    <a:pt x="2" y="112"/>
                    <a:pt x="0" y="110"/>
                    <a:pt x="0" y="108"/>
                  </a:cubicBezTo>
                  <a:cubicBezTo>
                    <a:pt x="0" y="105"/>
                    <a:pt x="2" y="103"/>
                    <a:pt x="5" y="103"/>
                  </a:cubicBezTo>
                  <a:cubicBezTo>
                    <a:pt x="8" y="103"/>
                    <a:pt x="8" y="103"/>
                    <a:pt x="8" y="103"/>
                  </a:cubicBezTo>
                  <a:cubicBezTo>
                    <a:pt x="9" y="90"/>
                    <a:pt x="12" y="80"/>
                    <a:pt x="16" y="73"/>
                  </a:cubicBezTo>
                  <a:cubicBezTo>
                    <a:pt x="16" y="73"/>
                    <a:pt x="16" y="73"/>
                    <a:pt x="16" y="73"/>
                  </a:cubicBezTo>
                  <a:cubicBezTo>
                    <a:pt x="21" y="65"/>
                    <a:pt x="27" y="60"/>
                    <a:pt x="33" y="57"/>
                  </a:cubicBezTo>
                  <a:cubicBezTo>
                    <a:pt x="27" y="54"/>
                    <a:pt x="21" y="49"/>
                    <a:pt x="16" y="41"/>
                  </a:cubicBezTo>
                  <a:cubicBezTo>
                    <a:pt x="16" y="41"/>
                    <a:pt x="16" y="41"/>
                    <a:pt x="16" y="41"/>
                  </a:cubicBezTo>
                  <a:cubicBezTo>
                    <a:pt x="12" y="33"/>
                    <a:pt x="9" y="23"/>
                    <a:pt x="8" y="9"/>
                  </a:cubicBezTo>
                  <a:cubicBezTo>
                    <a:pt x="5" y="9"/>
                    <a:pt x="5" y="9"/>
                    <a:pt x="5" y="9"/>
                  </a:cubicBezTo>
                  <a:close/>
                  <a:moveTo>
                    <a:pt x="74" y="103"/>
                  </a:moveTo>
                  <a:cubicBezTo>
                    <a:pt x="74" y="103"/>
                    <a:pt x="74" y="103"/>
                    <a:pt x="74" y="103"/>
                  </a:cubicBezTo>
                  <a:cubicBezTo>
                    <a:pt x="72" y="94"/>
                    <a:pt x="66" y="88"/>
                    <a:pt x="60" y="84"/>
                  </a:cubicBezTo>
                  <a:cubicBezTo>
                    <a:pt x="55" y="81"/>
                    <a:pt x="50" y="80"/>
                    <a:pt x="44" y="80"/>
                  </a:cubicBezTo>
                  <a:cubicBezTo>
                    <a:pt x="39" y="80"/>
                    <a:pt x="33" y="81"/>
                    <a:pt x="28" y="84"/>
                  </a:cubicBezTo>
                  <a:cubicBezTo>
                    <a:pt x="22" y="88"/>
                    <a:pt x="17" y="94"/>
                    <a:pt x="14" y="103"/>
                  </a:cubicBezTo>
                  <a:cubicBezTo>
                    <a:pt x="74" y="103"/>
                    <a:pt x="74" y="103"/>
                    <a:pt x="74" y="103"/>
                  </a:cubicBezTo>
                  <a:close/>
                  <a:moveTo>
                    <a:pt x="16" y="89"/>
                  </a:moveTo>
                  <a:cubicBezTo>
                    <a:pt x="16" y="89"/>
                    <a:pt x="16" y="89"/>
                    <a:pt x="16" y="89"/>
                  </a:cubicBezTo>
                  <a:cubicBezTo>
                    <a:pt x="18" y="85"/>
                    <a:pt x="22" y="82"/>
                    <a:pt x="26" y="80"/>
                  </a:cubicBezTo>
                  <a:cubicBezTo>
                    <a:pt x="31" y="76"/>
                    <a:pt x="38" y="75"/>
                    <a:pt x="44" y="75"/>
                  </a:cubicBezTo>
                  <a:cubicBezTo>
                    <a:pt x="50" y="75"/>
                    <a:pt x="57" y="76"/>
                    <a:pt x="62" y="80"/>
                  </a:cubicBezTo>
                  <a:cubicBezTo>
                    <a:pt x="66" y="82"/>
                    <a:pt x="70" y="85"/>
                    <a:pt x="73" y="89"/>
                  </a:cubicBezTo>
                  <a:cubicBezTo>
                    <a:pt x="72" y="84"/>
                    <a:pt x="70" y="79"/>
                    <a:pt x="68" y="76"/>
                  </a:cubicBezTo>
                  <a:cubicBezTo>
                    <a:pt x="68" y="75"/>
                    <a:pt x="68" y="75"/>
                    <a:pt x="68" y="75"/>
                  </a:cubicBezTo>
                  <a:cubicBezTo>
                    <a:pt x="62" y="67"/>
                    <a:pt x="55" y="62"/>
                    <a:pt x="48"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6" y="59"/>
                    <a:pt x="46" y="59"/>
                    <a:pt x="46" y="59"/>
                  </a:cubicBezTo>
                  <a:cubicBezTo>
                    <a:pt x="46" y="59"/>
                    <a:pt x="46" y="59"/>
                    <a:pt x="46" y="59"/>
                  </a:cubicBezTo>
                  <a:cubicBezTo>
                    <a:pt x="46" y="59"/>
                    <a:pt x="46" y="59"/>
                    <a:pt x="46" y="59"/>
                  </a:cubicBezTo>
                  <a:cubicBezTo>
                    <a:pt x="46" y="58"/>
                    <a:pt x="46" y="58"/>
                    <a:pt x="46" y="58"/>
                  </a:cubicBezTo>
                  <a:cubicBezTo>
                    <a:pt x="46" y="58"/>
                    <a:pt x="46" y="58"/>
                    <a:pt x="46" y="58"/>
                  </a:cubicBezTo>
                  <a:cubicBezTo>
                    <a:pt x="46" y="58"/>
                    <a:pt x="46" y="58"/>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6"/>
                    <a:pt x="46" y="56"/>
                    <a:pt x="46" y="56"/>
                  </a:cubicBezTo>
                  <a:cubicBezTo>
                    <a:pt x="46" y="56"/>
                    <a:pt x="46" y="56"/>
                    <a:pt x="46" y="56"/>
                  </a:cubicBezTo>
                  <a:cubicBezTo>
                    <a:pt x="46" y="56"/>
                    <a:pt x="46" y="56"/>
                    <a:pt x="46" y="55"/>
                  </a:cubicBezTo>
                  <a:cubicBezTo>
                    <a:pt x="46" y="55"/>
                    <a:pt x="46" y="55"/>
                    <a:pt x="46" y="55"/>
                  </a:cubicBezTo>
                  <a:cubicBezTo>
                    <a:pt x="46" y="55"/>
                    <a:pt x="46" y="55"/>
                    <a:pt x="46" y="55"/>
                  </a:cubicBezTo>
                  <a:cubicBezTo>
                    <a:pt x="47" y="55"/>
                    <a:pt x="47" y="55"/>
                    <a:pt x="47" y="55"/>
                  </a:cubicBezTo>
                  <a:cubicBezTo>
                    <a:pt x="47" y="55"/>
                    <a:pt x="47" y="55"/>
                    <a:pt x="47" y="55"/>
                  </a:cubicBezTo>
                  <a:cubicBezTo>
                    <a:pt x="47" y="55"/>
                    <a:pt x="47" y="55"/>
                    <a:pt x="47" y="55"/>
                  </a:cubicBezTo>
                  <a:cubicBezTo>
                    <a:pt x="47" y="55"/>
                    <a:pt x="47" y="55"/>
                    <a:pt x="47" y="55"/>
                  </a:cubicBezTo>
                  <a:cubicBezTo>
                    <a:pt x="47" y="55"/>
                    <a:pt x="47" y="55"/>
                    <a:pt x="47" y="55"/>
                  </a:cubicBezTo>
                  <a:cubicBezTo>
                    <a:pt x="48" y="55"/>
                    <a:pt x="48" y="55"/>
                    <a:pt x="48" y="55"/>
                  </a:cubicBezTo>
                  <a:cubicBezTo>
                    <a:pt x="55" y="52"/>
                    <a:pt x="62" y="47"/>
                    <a:pt x="68" y="39"/>
                  </a:cubicBezTo>
                  <a:cubicBezTo>
                    <a:pt x="68" y="38"/>
                    <a:pt x="68" y="38"/>
                    <a:pt x="68" y="38"/>
                  </a:cubicBezTo>
                  <a:cubicBezTo>
                    <a:pt x="72" y="31"/>
                    <a:pt x="74" y="22"/>
                    <a:pt x="75" y="9"/>
                  </a:cubicBezTo>
                  <a:cubicBezTo>
                    <a:pt x="13" y="9"/>
                    <a:pt x="13" y="9"/>
                    <a:pt x="13" y="9"/>
                  </a:cubicBezTo>
                  <a:cubicBezTo>
                    <a:pt x="14" y="22"/>
                    <a:pt x="17" y="31"/>
                    <a:pt x="21" y="38"/>
                  </a:cubicBezTo>
                  <a:cubicBezTo>
                    <a:pt x="21" y="39"/>
                    <a:pt x="21" y="39"/>
                    <a:pt x="21" y="39"/>
                  </a:cubicBezTo>
                  <a:cubicBezTo>
                    <a:pt x="26" y="47"/>
                    <a:pt x="33" y="52"/>
                    <a:pt x="41" y="55"/>
                  </a:cubicBezTo>
                  <a:cubicBezTo>
                    <a:pt x="41" y="55"/>
                    <a:pt x="41" y="55"/>
                    <a:pt x="41" y="55"/>
                  </a:cubicBezTo>
                  <a:cubicBezTo>
                    <a:pt x="41" y="55"/>
                    <a:pt x="41" y="55"/>
                    <a:pt x="41" y="55"/>
                  </a:cubicBezTo>
                  <a:cubicBezTo>
                    <a:pt x="41" y="55"/>
                    <a:pt x="41"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6"/>
                    <a:pt x="42" y="56"/>
                    <a:pt x="42" y="56"/>
                  </a:cubicBezTo>
                  <a:cubicBezTo>
                    <a:pt x="42" y="56"/>
                    <a:pt x="42" y="56"/>
                    <a:pt x="42" y="56"/>
                  </a:cubicBezTo>
                  <a:cubicBezTo>
                    <a:pt x="42" y="56"/>
                    <a:pt x="42" y="56"/>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8"/>
                    <a:pt x="42" y="58"/>
                    <a:pt x="42" y="58"/>
                  </a:cubicBezTo>
                  <a:cubicBezTo>
                    <a:pt x="42" y="58"/>
                    <a:pt x="42" y="58"/>
                    <a:pt x="42" y="58"/>
                  </a:cubicBezTo>
                  <a:cubicBezTo>
                    <a:pt x="42" y="58"/>
                    <a:pt x="42" y="58"/>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59"/>
                    <a:pt x="41" y="59"/>
                    <a:pt x="41" y="59"/>
                  </a:cubicBezTo>
                  <a:cubicBezTo>
                    <a:pt x="41" y="59"/>
                    <a:pt x="41" y="59"/>
                    <a:pt x="41" y="59"/>
                  </a:cubicBezTo>
                  <a:cubicBezTo>
                    <a:pt x="41" y="59"/>
                    <a:pt x="41" y="59"/>
                    <a:pt x="41" y="59"/>
                  </a:cubicBezTo>
                  <a:cubicBezTo>
                    <a:pt x="33" y="62"/>
                    <a:pt x="26" y="67"/>
                    <a:pt x="21" y="75"/>
                  </a:cubicBezTo>
                  <a:cubicBezTo>
                    <a:pt x="21" y="76"/>
                    <a:pt x="21" y="76"/>
                    <a:pt x="21" y="76"/>
                  </a:cubicBezTo>
                  <a:cubicBezTo>
                    <a:pt x="19" y="79"/>
                    <a:pt x="17" y="84"/>
                    <a:pt x="16" y="89"/>
                  </a:cubicBezTo>
                  <a:close/>
                  <a:moveTo>
                    <a:pt x="22" y="31"/>
                  </a:moveTo>
                  <a:cubicBezTo>
                    <a:pt x="22" y="31"/>
                    <a:pt x="22" y="31"/>
                    <a:pt x="22" y="31"/>
                  </a:cubicBezTo>
                  <a:cubicBezTo>
                    <a:pt x="24" y="35"/>
                    <a:pt x="26" y="40"/>
                    <a:pt x="30" y="43"/>
                  </a:cubicBezTo>
                  <a:cubicBezTo>
                    <a:pt x="33" y="46"/>
                    <a:pt x="37" y="49"/>
                    <a:pt x="42" y="50"/>
                  </a:cubicBezTo>
                  <a:cubicBezTo>
                    <a:pt x="42" y="50"/>
                    <a:pt x="42" y="50"/>
                    <a:pt x="42" y="50"/>
                  </a:cubicBezTo>
                  <a:cubicBezTo>
                    <a:pt x="42" y="50"/>
                    <a:pt x="42" y="50"/>
                    <a:pt x="42" y="50"/>
                  </a:cubicBezTo>
                  <a:cubicBezTo>
                    <a:pt x="43" y="51"/>
                    <a:pt x="43" y="51"/>
                    <a:pt x="43" y="51"/>
                  </a:cubicBezTo>
                  <a:cubicBezTo>
                    <a:pt x="43" y="51"/>
                    <a:pt x="43" y="51"/>
                    <a:pt x="43" y="51"/>
                  </a:cubicBezTo>
                  <a:cubicBezTo>
                    <a:pt x="43" y="51"/>
                    <a:pt x="43" y="51"/>
                    <a:pt x="43" y="51"/>
                  </a:cubicBezTo>
                  <a:cubicBezTo>
                    <a:pt x="44" y="51"/>
                    <a:pt x="44" y="51"/>
                    <a:pt x="44" y="51"/>
                  </a:cubicBezTo>
                  <a:cubicBezTo>
                    <a:pt x="44" y="51"/>
                    <a:pt x="45" y="51"/>
                    <a:pt x="45" y="51"/>
                  </a:cubicBezTo>
                  <a:cubicBezTo>
                    <a:pt x="45" y="51"/>
                    <a:pt x="45" y="51"/>
                    <a:pt x="45" y="51"/>
                  </a:cubicBezTo>
                  <a:cubicBezTo>
                    <a:pt x="46" y="50"/>
                    <a:pt x="46" y="50"/>
                    <a:pt x="46" y="50"/>
                  </a:cubicBezTo>
                  <a:cubicBezTo>
                    <a:pt x="46" y="50"/>
                    <a:pt x="46" y="50"/>
                    <a:pt x="46" y="50"/>
                  </a:cubicBezTo>
                  <a:cubicBezTo>
                    <a:pt x="46" y="50"/>
                    <a:pt x="46" y="50"/>
                    <a:pt x="46" y="50"/>
                  </a:cubicBezTo>
                  <a:cubicBezTo>
                    <a:pt x="51" y="49"/>
                    <a:pt x="55" y="46"/>
                    <a:pt x="59" y="43"/>
                  </a:cubicBezTo>
                  <a:cubicBezTo>
                    <a:pt x="59" y="43"/>
                    <a:pt x="59" y="43"/>
                    <a:pt x="59" y="43"/>
                  </a:cubicBezTo>
                  <a:cubicBezTo>
                    <a:pt x="62" y="40"/>
                    <a:pt x="65" y="35"/>
                    <a:pt x="67" y="31"/>
                  </a:cubicBezTo>
                  <a:cubicBezTo>
                    <a:pt x="67" y="29"/>
                    <a:pt x="66" y="28"/>
                    <a:pt x="65" y="27"/>
                  </a:cubicBezTo>
                  <a:cubicBezTo>
                    <a:pt x="64" y="27"/>
                    <a:pt x="62" y="27"/>
                    <a:pt x="62" y="29"/>
                  </a:cubicBezTo>
                  <a:cubicBezTo>
                    <a:pt x="60" y="33"/>
                    <a:pt x="58" y="37"/>
                    <a:pt x="55" y="40"/>
                  </a:cubicBezTo>
                  <a:cubicBezTo>
                    <a:pt x="52" y="42"/>
                    <a:pt x="49" y="44"/>
                    <a:pt x="45" y="46"/>
                  </a:cubicBezTo>
                  <a:cubicBezTo>
                    <a:pt x="45" y="46"/>
                    <a:pt x="45" y="46"/>
                    <a:pt x="45" y="46"/>
                  </a:cubicBezTo>
                  <a:cubicBezTo>
                    <a:pt x="45" y="46"/>
                    <a:pt x="45" y="46"/>
                    <a:pt x="45"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39" y="44"/>
                    <a:pt x="36" y="42"/>
                    <a:pt x="33" y="40"/>
                  </a:cubicBezTo>
                  <a:cubicBezTo>
                    <a:pt x="30" y="37"/>
                    <a:pt x="28" y="33"/>
                    <a:pt x="27" y="29"/>
                  </a:cubicBezTo>
                  <a:cubicBezTo>
                    <a:pt x="26" y="27"/>
                    <a:pt x="25" y="27"/>
                    <a:pt x="23" y="27"/>
                  </a:cubicBezTo>
                  <a:cubicBezTo>
                    <a:pt x="22" y="28"/>
                    <a:pt x="21" y="29"/>
                    <a:pt x="22" y="31"/>
                  </a:cubicBezTo>
                  <a:close/>
                  <a:moveTo>
                    <a:pt x="45" y="46"/>
                  </a:moveTo>
                  <a:cubicBezTo>
                    <a:pt x="45" y="46"/>
                    <a:pt x="45" y="46"/>
                    <a:pt x="45" y="46"/>
                  </a:cubicBezTo>
                  <a:cubicBezTo>
                    <a:pt x="45" y="46"/>
                    <a:pt x="45" y="46"/>
                    <a:pt x="45" y="46"/>
                  </a:cubicBezTo>
                  <a:cubicBezTo>
                    <a:pt x="45" y="46"/>
                    <a:pt x="45" y="46"/>
                    <a:pt x="45" y="4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34"/>
            <p:cNvSpPr>
              <a:spLocks noEditPoints="1"/>
            </p:cNvSpPr>
            <p:nvPr/>
          </p:nvSpPr>
          <p:spPr bwMode="auto">
            <a:xfrm>
              <a:off x="1130300" y="1604173"/>
              <a:ext cx="187325" cy="176213"/>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1D9A78"/>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描述</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35" name="Rectangle 20"/>
          <p:cNvSpPr>
            <a:spLocks noChangeArrowheads="1"/>
          </p:cNvSpPr>
          <p:nvPr/>
        </p:nvSpPr>
        <p:spPr bwMode="auto">
          <a:xfrm>
            <a:off x="1636408" y="2027677"/>
            <a:ext cx="2964657" cy="10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通过进行彩色人造景物的描摹与绘画训练，学习绘制草图和熟悉插画设计中人造景物绘画的基本方法，以及人造景物绘画的基本要素和原则。</a:t>
            </a:r>
          </a:p>
        </p:txBody>
      </p:sp>
    </p:spTree>
    <p:extLst>
      <p:ext uri="{BB962C8B-B14F-4D97-AF65-F5344CB8AC3E}">
        <p14:creationId xmlns:p14="http://schemas.microsoft.com/office/powerpoint/2010/main" val="2760416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anim calcmode="lin" valueType="num">
                                      <p:cBhvr>
                                        <p:cTn id="25" dur="500" fill="hold"/>
                                        <p:tgtEl>
                                          <p:spTgt spid="35"/>
                                        </p:tgtEl>
                                        <p:attrNameLst>
                                          <p:attrName>ppt_x</p:attrName>
                                        </p:attrNameLst>
                                      </p:cBhvr>
                                      <p:tavLst>
                                        <p:tav tm="0">
                                          <p:val>
                                            <p:strVal val="#ppt_x"/>
                                          </p:val>
                                        </p:tav>
                                        <p:tav tm="100000">
                                          <p:val>
                                            <p:strVal val="#ppt_x"/>
                                          </p:val>
                                        </p:tav>
                                      </p:tavLst>
                                    </p:anim>
                                    <p:anim calcmode="lin" valueType="num">
                                      <p:cBhvr>
                                        <p:cTn id="26" dur="500" fill="hold"/>
                                        <p:tgtEl>
                                          <p:spTgt spid="3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500"/>
                                  </p:stCondLst>
                                  <p:childTnLst>
                                    <p:set>
                                      <p:cBhvr>
                                        <p:cTn id="28" dur="1" fill="hold">
                                          <p:stCondLst>
                                            <p:cond delay="0"/>
                                          </p:stCondLst>
                                        </p:cTn>
                                        <p:tgtEl>
                                          <p:spTgt spid="1033"/>
                                        </p:tgtEl>
                                        <p:attrNameLst>
                                          <p:attrName>style.visibility</p:attrName>
                                        </p:attrNameLst>
                                      </p:cBhvr>
                                      <p:to>
                                        <p:strVal val="visible"/>
                                      </p:to>
                                    </p:set>
                                    <p:animEffect transition="in" filter="fade">
                                      <p:cBhvr>
                                        <p:cTn id="29" dur="500"/>
                                        <p:tgtEl>
                                          <p:spTgt spid="1033"/>
                                        </p:tgtEl>
                                      </p:cBhvr>
                                    </p:animEffect>
                                    <p:anim calcmode="lin" valueType="num">
                                      <p:cBhvr>
                                        <p:cTn id="30" dur="500" fill="hold"/>
                                        <p:tgtEl>
                                          <p:spTgt spid="1033"/>
                                        </p:tgtEl>
                                        <p:attrNameLst>
                                          <p:attrName>ppt_x</p:attrName>
                                        </p:attrNameLst>
                                      </p:cBhvr>
                                      <p:tavLst>
                                        <p:tav tm="0">
                                          <p:val>
                                            <p:strVal val="#ppt_x"/>
                                          </p:val>
                                        </p:tav>
                                        <p:tav tm="100000">
                                          <p:val>
                                            <p:strVal val="#ppt_x"/>
                                          </p:val>
                                        </p:tav>
                                      </p:tavLst>
                                    </p:anim>
                                    <p:anim calcmode="lin" valueType="num">
                                      <p:cBhvr>
                                        <p:cTn id="31" dur="500" fill="hold"/>
                                        <p:tgtEl>
                                          <p:spTgt spid="1033"/>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15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0" grpId="0" animBg="1"/>
      <p:bldP spid="40" grpId="1" animBg="1"/>
      <p:bldP spid="41" grpId="0" animBg="1"/>
      <p:bldP spid="41" grpId="1" animBg="1"/>
      <p:bldP spid="4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工作</a:t>
            </a:r>
            <a:r>
              <a:rPr lang="zh-CN" altLang="en-US" sz="2000" b="1" dirty="0">
                <a:solidFill>
                  <a:schemeClr val="accent2"/>
                </a:solidFill>
                <a:latin typeface="Impact" pitchFamily="34" charset="0"/>
                <a:ea typeface="微软雅黑" pitchFamily="34" charset="-122"/>
                <a:cs typeface="宋体" pitchFamily="2" charset="-122"/>
              </a:rPr>
              <a:t>环境</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6" name="菱形 5"/>
          <p:cNvSpPr/>
          <p:nvPr/>
        </p:nvSpPr>
        <p:spPr>
          <a:xfrm>
            <a:off x="4210373" y="1202805"/>
            <a:ext cx="720080" cy="720080"/>
          </a:xfrm>
          <a:prstGeom prst="diamond">
            <a:avLst/>
          </a:prstGeom>
          <a:solidFill>
            <a:srgbClr val="AE77D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8" name="直接连接符 7"/>
          <p:cNvCxnSpPr>
            <a:stCxn id="6" idx="2"/>
            <a:endCxn id="23" idx="0"/>
          </p:cNvCxnSpPr>
          <p:nvPr/>
        </p:nvCxnSpPr>
        <p:spPr>
          <a:xfrm>
            <a:off x="4570412" y="1922889"/>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1"/>
          </p:cNvCxnSpPr>
          <p:nvPr/>
        </p:nvCxnSpPr>
        <p:spPr>
          <a:xfrm flipH="1">
            <a:off x="3922341"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2065" y="1074448"/>
            <a:ext cx="2376263" cy="2805779"/>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直接连接符 12"/>
          <p:cNvCxnSpPr/>
          <p:nvPr/>
        </p:nvCxnSpPr>
        <p:spPr>
          <a:xfrm>
            <a:off x="1487885"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87884" y="1301150"/>
            <a:ext cx="142634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环境要求</a:t>
            </a:r>
          </a:p>
        </p:txBody>
      </p:sp>
      <p:sp>
        <p:nvSpPr>
          <p:cNvPr id="23" name="菱形 22"/>
          <p:cNvSpPr/>
          <p:nvPr/>
        </p:nvSpPr>
        <p:spPr>
          <a:xfrm>
            <a:off x="4210373" y="3582340"/>
            <a:ext cx="720080" cy="720080"/>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24" name="直接连接符 23"/>
          <p:cNvCxnSpPr/>
          <p:nvPr/>
        </p:nvCxnSpPr>
        <p:spPr>
          <a:xfrm flipH="1">
            <a:off x="4930451"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6758" y="1706956"/>
            <a:ext cx="2376263" cy="2886874"/>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直接连接符 26"/>
          <p:cNvCxnSpPr/>
          <p:nvPr/>
        </p:nvCxnSpPr>
        <p:spPr>
          <a:xfrm>
            <a:off x="5442664"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2664" y="3680685"/>
            <a:ext cx="1426344" cy="1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所需工具</a:t>
            </a:r>
          </a:p>
        </p:txBody>
      </p:sp>
      <p:sp>
        <p:nvSpPr>
          <p:cNvPr id="29" name="Rectangle 20"/>
          <p:cNvSpPr>
            <a:spLocks noChangeArrowheads="1"/>
          </p:cNvSpPr>
          <p:nvPr/>
        </p:nvSpPr>
        <p:spPr bwMode="auto">
          <a:xfrm>
            <a:off x="5442664" y="4015965"/>
            <a:ext cx="2218432" cy="38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数位板、压感笔、绘图纸、画笔、画板等</a:t>
            </a:r>
          </a:p>
        </p:txBody>
      </p:sp>
      <p:sp>
        <p:nvSpPr>
          <p:cNvPr id="20" name="Rectangle 20"/>
          <p:cNvSpPr>
            <a:spLocks noChangeArrowheads="1"/>
          </p:cNvSpPr>
          <p:nvPr/>
        </p:nvSpPr>
        <p:spPr bwMode="auto">
          <a:xfrm>
            <a:off x="1487885" y="1636429"/>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教室、多媒体机房、实物投影仪等。</a:t>
            </a:r>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884" y="1979115"/>
            <a:ext cx="2218433" cy="1663825"/>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3795" r="6946" b="13021"/>
          <a:stretch/>
        </p:blipFill>
        <p:spPr>
          <a:xfrm>
            <a:off x="5442664" y="1979114"/>
            <a:ext cx="2209169" cy="1589432"/>
          </a:xfrm>
          <a:prstGeom prst="rect">
            <a:avLst/>
          </a:prstGeom>
        </p:spPr>
      </p:pic>
    </p:spTree>
    <p:extLst>
      <p:ext uri="{BB962C8B-B14F-4D97-AF65-F5344CB8AC3E}">
        <p14:creationId xmlns:p14="http://schemas.microsoft.com/office/powerpoint/2010/main" val="1378620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2" presetClass="entr" presetSubtype="2" fill="hold" nodeType="withEffect">
                                  <p:stCondLst>
                                    <p:cond delay="150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20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2" presetClass="entr" presetSubtype="1" fill="hold" nodeType="withEffect">
                                  <p:stCondLst>
                                    <p:cond delay="250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par>
                                <p:cTn id="45" presetID="53" presetClass="entr" presetSubtype="16" fill="hold" grpId="0" nodeType="withEffect">
                                  <p:stCondLst>
                                    <p:cond delay="3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22" presetClass="entr" presetSubtype="8" fill="hold" nodeType="withEffect">
                                  <p:stCondLst>
                                    <p:cond delay="350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 presetClass="entr" presetSubtype="2" fill="hold" grpId="0" nodeType="withEffect">
                                  <p:stCondLst>
                                    <p:cond delay="40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400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40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1+#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400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1+#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200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200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0-#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400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1+#ppt_w/2"/>
                                          </p:val>
                                        </p:tav>
                                        <p:tav tm="100000">
                                          <p:val>
                                            <p:strVal val="#ppt_x"/>
                                          </p:val>
                                        </p:tav>
                                      </p:tavLst>
                                    </p:anim>
                                    <p:anim calcmode="lin" valueType="num">
                                      <p:cBhvr additive="base">
                                        <p:cTn id="8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animBg="1"/>
      <p:bldP spid="9" grpId="0" animBg="1"/>
      <p:bldP spid="14" grpId="0"/>
      <p:bldP spid="23" grpId="0" animBg="1"/>
      <p:bldP spid="25" grpId="0" animBg="1"/>
      <p:bldP spid="28" grpId="0"/>
      <p:bldP spid="2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52466" t="20867" b="6003"/>
          <a:stretch>
            <a:fillRect/>
          </a:stretch>
        </p:blipFill>
        <p:spPr>
          <a:xfrm>
            <a:off x="1316442" y="1194204"/>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pic>
        <p:nvPicPr>
          <p:cNvPr id="49" name="图片 48"/>
          <p:cNvPicPr>
            <a:picLocks noChangeAspect="1"/>
          </p:cNvPicPr>
          <p:nvPr/>
        </p:nvPicPr>
        <p:blipFill>
          <a:blip r:embed="rId3">
            <a:extLst>
              <a:ext uri="{28A0092B-C50C-407E-A947-70E740481C1C}">
                <a14:useLocalDpi xmlns:a14="http://schemas.microsoft.com/office/drawing/2010/main" val="0"/>
              </a:ext>
            </a:extLst>
          </a:blip>
          <a:srcRect l="-251" t="49647" r="100000" b="49647"/>
          <a:stretch>
            <a:fillRect/>
          </a:stretch>
        </p:blipFill>
        <p:spPr>
          <a:xfrm>
            <a:off x="1142206" y="2919141"/>
            <a:ext cx="11384" cy="22768"/>
          </a:xfrm>
          <a:custGeom>
            <a:avLst/>
            <a:gdLst>
              <a:gd name="connsiteX0" fmla="*/ 11384 w 11384"/>
              <a:gd name="connsiteY0" fmla="*/ 0 h 22768"/>
              <a:gd name="connsiteX1" fmla="*/ 11384 w 11384"/>
              <a:gd name="connsiteY1" fmla="*/ 22768 h 22768"/>
              <a:gd name="connsiteX2" fmla="*/ 0 w 11384"/>
              <a:gd name="connsiteY2" fmla="*/ 11384 h 22768"/>
              <a:gd name="connsiteX3" fmla="*/ 11384 w 11384"/>
              <a:gd name="connsiteY3" fmla="*/ 0 h 22768"/>
            </a:gdLst>
            <a:ahLst/>
            <a:cxnLst>
              <a:cxn ang="0">
                <a:pos x="connsiteX0" y="connsiteY0"/>
              </a:cxn>
              <a:cxn ang="0">
                <a:pos x="connsiteX1" y="connsiteY1"/>
              </a:cxn>
              <a:cxn ang="0">
                <a:pos x="connsiteX2" y="connsiteY2"/>
              </a:cxn>
              <a:cxn ang="0">
                <a:pos x="connsiteX3" y="connsiteY3"/>
              </a:cxn>
            </a:cxnLst>
            <a:rect l="l" t="t" r="r" b="b"/>
            <a:pathLst>
              <a:path w="11384" h="22768">
                <a:moveTo>
                  <a:pt x="11384" y="0"/>
                </a:moveTo>
                <a:lnTo>
                  <a:pt x="11384" y="22768"/>
                </a:lnTo>
                <a:lnTo>
                  <a:pt x="0" y="11384"/>
                </a:lnTo>
                <a:lnTo>
                  <a:pt x="11384" y="0"/>
                </a:lnTo>
                <a:close/>
              </a:path>
            </a:pathLst>
          </a:custGeom>
        </p:spPr>
      </p:pic>
      <p:pic>
        <p:nvPicPr>
          <p:cNvPr id="44" name="图片 43"/>
          <p:cNvPicPr>
            <a:picLocks noChangeAspect="1"/>
          </p:cNvPicPr>
          <p:nvPr/>
        </p:nvPicPr>
        <p:blipFill>
          <a:blip r:embed="rId3">
            <a:extLst>
              <a:ext uri="{28A0092B-C50C-407E-A947-70E740481C1C}">
                <a14:useLocalDpi xmlns:a14="http://schemas.microsoft.com/office/drawing/2010/main" val="0"/>
              </a:ext>
            </a:extLst>
          </a:blip>
          <a:srcRect l="35892" t="-5442" r="56372" b="100000"/>
          <a:stretch>
            <a:fillRect/>
          </a:stretch>
        </p:blipFill>
        <p:spPr>
          <a:xfrm>
            <a:off x="2598532" y="1318493"/>
            <a:ext cx="311414" cy="155707"/>
          </a:xfrm>
          <a:custGeom>
            <a:avLst/>
            <a:gdLst>
              <a:gd name="connsiteX0" fmla="*/ 155707 w 311414"/>
              <a:gd name="connsiteY0" fmla="*/ 0 h 155707"/>
              <a:gd name="connsiteX1" fmla="*/ 311414 w 311414"/>
              <a:gd name="connsiteY1" fmla="*/ 155707 h 155707"/>
              <a:gd name="connsiteX2" fmla="*/ 0 w 311414"/>
              <a:gd name="connsiteY2" fmla="*/ 155707 h 155707"/>
              <a:gd name="connsiteX3" fmla="*/ 155707 w 311414"/>
              <a:gd name="connsiteY3" fmla="*/ 0 h 155707"/>
            </a:gdLst>
            <a:ahLst/>
            <a:cxnLst>
              <a:cxn ang="0">
                <a:pos x="connsiteX0" y="connsiteY0"/>
              </a:cxn>
              <a:cxn ang="0">
                <a:pos x="connsiteX1" y="connsiteY1"/>
              </a:cxn>
              <a:cxn ang="0">
                <a:pos x="connsiteX2" y="connsiteY2"/>
              </a:cxn>
              <a:cxn ang="0">
                <a:pos x="connsiteX3" y="connsiteY3"/>
              </a:cxn>
            </a:cxnLst>
            <a:rect l="l" t="t" r="r" b="b"/>
            <a:pathLst>
              <a:path w="311414" h="155707">
                <a:moveTo>
                  <a:pt x="155707" y="0"/>
                </a:moveTo>
                <a:lnTo>
                  <a:pt x="311414" y="155707"/>
                </a:lnTo>
                <a:lnTo>
                  <a:pt x="0" y="155707"/>
                </a:lnTo>
                <a:lnTo>
                  <a:pt x="155707" y="0"/>
                </a:lnTo>
                <a:close/>
              </a:path>
            </a:pathLst>
          </a:custGeom>
        </p:spPr>
      </p:pic>
      <p:pic>
        <p:nvPicPr>
          <p:cNvPr id="38" name="图片 37"/>
          <p:cNvPicPr>
            <a:picLocks noChangeAspect="1"/>
          </p:cNvPicPr>
          <p:nvPr/>
        </p:nvPicPr>
        <p:blipFill>
          <a:blip r:embed="rId3">
            <a:extLst>
              <a:ext uri="{28A0092B-C50C-407E-A947-70E740481C1C}">
                <a14:useLocalDpi xmlns:a14="http://schemas.microsoft.com/office/drawing/2010/main" val="0"/>
              </a:ext>
            </a:extLst>
          </a:blip>
          <a:srcRect l="-283" t="50504" r="100000" b="48700"/>
          <a:stretch>
            <a:fillRect/>
          </a:stretch>
        </p:blipFill>
        <p:spPr>
          <a:xfrm>
            <a:off x="1142206" y="2919141"/>
            <a:ext cx="11384" cy="22768"/>
          </a:xfrm>
          <a:custGeom>
            <a:avLst/>
            <a:gdLst>
              <a:gd name="connsiteX0" fmla="*/ 11384 w 11384"/>
              <a:gd name="connsiteY0" fmla="*/ 0 h 22768"/>
              <a:gd name="connsiteX1" fmla="*/ 11384 w 11384"/>
              <a:gd name="connsiteY1" fmla="*/ 22768 h 22768"/>
              <a:gd name="connsiteX2" fmla="*/ 0 w 11384"/>
              <a:gd name="connsiteY2" fmla="*/ 11384 h 22768"/>
              <a:gd name="connsiteX3" fmla="*/ 11384 w 11384"/>
              <a:gd name="connsiteY3" fmla="*/ 0 h 22768"/>
            </a:gdLst>
            <a:ahLst/>
            <a:cxnLst>
              <a:cxn ang="0">
                <a:pos x="connsiteX0" y="connsiteY0"/>
              </a:cxn>
              <a:cxn ang="0">
                <a:pos x="connsiteX1" y="connsiteY1"/>
              </a:cxn>
              <a:cxn ang="0">
                <a:pos x="connsiteX2" y="connsiteY2"/>
              </a:cxn>
              <a:cxn ang="0">
                <a:pos x="connsiteX3" y="connsiteY3"/>
              </a:cxn>
            </a:cxnLst>
            <a:rect l="l" t="t" r="r" b="b"/>
            <a:pathLst>
              <a:path w="11384" h="22768">
                <a:moveTo>
                  <a:pt x="11384" y="0"/>
                </a:moveTo>
                <a:lnTo>
                  <a:pt x="11384" y="22768"/>
                </a:lnTo>
                <a:lnTo>
                  <a:pt x="0" y="11384"/>
                </a:lnTo>
                <a:lnTo>
                  <a:pt x="11384" y="0"/>
                </a:lnTo>
                <a:close/>
              </a:path>
            </a:pathLst>
          </a:custGeom>
        </p:spPr>
      </p:pic>
      <p:pic>
        <p:nvPicPr>
          <p:cNvPr id="36" name="图片 35"/>
          <p:cNvPicPr>
            <a:picLocks noChangeAspect="1"/>
          </p:cNvPicPr>
          <p:nvPr/>
        </p:nvPicPr>
        <p:blipFill>
          <a:blip r:embed="rId3">
            <a:extLst>
              <a:ext uri="{28A0092B-C50C-407E-A947-70E740481C1C}">
                <a14:useLocalDpi xmlns:a14="http://schemas.microsoft.com/office/drawing/2010/main" val="0"/>
              </a:ext>
            </a:extLst>
          </a:blip>
          <a:srcRect l="34611" t="100000" r="55090" b="-7246"/>
          <a:stretch>
            <a:fillRect/>
          </a:stretch>
        </p:blipFill>
        <p:spPr>
          <a:xfrm>
            <a:off x="2546933" y="4335252"/>
            <a:ext cx="414612" cy="207306"/>
          </a:xfrm>
          <a:custGeom>
            <a:avLst/>
            <a:gdLst>
              <a:gd name="connsiteX0" fmla="*/ 0 w 414612"/>
              <a:gd name="connsiteY0" fmla="*/ 0 h 207306"/>
              <a:gd name="connsiteX1" fmla="*/ 414612 w 414612"/>
              <a:gd name="connsiteY1" fmla="*/ 0 h 207306"/>
              <a:gd name="connsiteX2" fmla="*/ 207306 w 414612"/>
              <a:gd name="connsiteY2" fmla="*/ 207306 h 207306"/>
              <a:gd name="connsiteX3" fmla="*/ 0 w 414612"/>
              <a:gd name="connsiteY3" fmla="*/ 0 h 207306"/>
            </a:gdLst>
            <a:ahLst/>
            <a:cxnLst>
              <a:cxn ang="0">
                <a:pos x="connsiteX0" y="connsiteY0"/>
              </a:cxn>
              <a:cxn ang="0">
                <a:pos x="connsiteX1" y="connsiteY1"/>
              </a:cxn>
              <a:cxn ang="0">
                <a:pos x="connsiteX2" y="connsiteY2"/>
              </a:cxn>
              <a:cxn ang="0">
                <a:pos x="connsiteX3" y="connsiteY3"/>
              </a:cxn>
            </a:cxnLst>
            <a:rect l="l" t="t" r="r" b="b"/>
            <a:pathLst>
              <a:path w="414612" h="207306">
                <a:moveTo>
                  <a:pt x="0" y="0"/>
                </a:moveTo>
                <a:lnTo>
                  <a:pt x="414612" y="0"/>
                </a:lnTo>
                <a:lnTo>
                  <a:pt x="207306" y="207306"/>
                </a:lnTo>
                <a:lnTo>
                  <a:pt x="0" y="0"/>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4884115" y="1895697"/>
            <a:ext cx="2998543" cy="162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首先，要分析人造景物的特点，并把特点突出；其次，要注意画面的构图，突出主题，可以用颜色烘托主题，也可以从主体物的大小区分主次；最后，要适当地选择符合主题的笔触进行绘画。彩色人造景物描摹作品，如图</a:t>
            </a:r>
            <a:r>
              <a:rPr lang="en-US" altLang="zh-CN" sz="1200" dirty="0">
                <a:latin typeface="微软雅黑" panose="020B0503020204020204" pitchFamily="34" charset="-122"/>
                <a:ea typeface="微软雅黑" panose="020B0503020204020204" pitchFamily="34" charset="-122"/>
              </a:rPr>
              <a:t>2-2-21</a:t>
            </a: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2-2-24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81061" y="3370990"/>
            <a:ext cx="1451857" cy="5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彩色人造景物</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描摹</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14:bounceEnd="60000">
                                          <p:cBhvr additive="base">
                                            <p:cTn id="71"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20"/>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0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cBhvr additive="base">
                                            <p:cTn id="71" dur="500" fill="hold"/>
                                            <p:tgtEl>
                                              <p:spTgt spid="120"/>
                                            </p:tgtEl>
                                            <p:attrNameLst>
                                              <p:attrName>ppt_x</p:attrName>
                                            </p:attrNameLst>
                                          </p:cBhvr>
                                          <p:tavLst>
                                            <p:tav tm="0">
                                              <p:val>
                                                <p:strVal val="1+#ppt_w/2"/>
                                              </p:val>
                                            </p:tav>
                                            <p:tav tm="100000">
                                              <p:val>
                                                <p:strVal val="#ppt_x"/>
                                              </p:val>
                                            </p:tav>
                                          </p:tavLst>
                                        </p:anim>
                                        <p:anim calcmode="lin" valueType="num">
                                          <p:cBhvr additive="base">
                                            <p:cTn id="72" dur="500" fill="hold"/>
                                            <p:tgtEl>
                                              <p:spTgt spid="120"/>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0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3023</TotalTime>
  <Words>733</Words>
  <Application>Microsoft Office PowerPoint</Application>
  <PresentationFormat>自定义</PresentationFormat>
  <Paragraphs>57</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ma chong</cp:lastModifiedBy>
  <cp:revision>286</cp:revision>
  <dcterms:created xsi:type="dcterms:W3CDTF">2016-02-29T06:04:00Z</dcterms:created>
  <dcterms:modified xsi:type="dcterms:W3CDTF">2023-03-11T04:47:26Z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