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90" r:id="rId3"/>
    <p:sldId id="601" r:id="rId4"/>
    <p:sldId id="596" r:id="rId5"/>
    <p:sldId id="606" r:id="rId6"/>
    <p:sldId id="607" r:id="rId8"/>
    <p:sldId id="608" r:id="rId9"/>
    <p:sldId id="609" r:id="rId10"/>
    <p:sldId id="613" r:id="rId11"/>
    <p:sldId id="617" r:id="rId12"/>
    <p:sldId id="618" r:id="rId13"/>
    <p:sldId id="616" r:id="rId14"/>
    <p:sldId id="619" r:id="rId15"/>
    <p:sldId id="433" r:id="rId16"/>
    <p:sldId id="620" r:id="rId17"/>
    <p:sldId id="598" r:id="rId18"/>
  </p:sldIdLst>
  <p:sldSz cx="12192000" cy="6858000"/>
  <p:notesSz cx="6858000" cy="9144000"/>
  <p:defaultTextStyle>
    <a:defPPr>
      <a:defRPr lang="en-US"/>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mn-ea"/>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mn-ea"/>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mn-ea"/>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mn-ea"/>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33389"/>
    <a:srgbClr val="5F8ADF"/>
    <a:srgbClr val="5DA9A5"/>
    <a:srgbClr val="D4BA3A"/>
    <a:srgbClr val="2E67A5"/>
    <a:srgbClr val="5988DD"/>
    <a:srgbClr val="77956D"/>
    <a:srgbClr val="666633"/>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50" d="100"/>
          <a:sy n="50" d="100"/>
        </p:scale>
        <p:origin x="-1267" y="-72"/>
      </p:cViewPr>
      <p:guideLst>
        <p:guide orient="horz" pos="1748"/>
        <p:guide pos="371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buFont typeface="Arial" panose="020B0604020202020204" pitchFamily="34" charset="0"/>
              <a:buNone/>
              <a:defRPr sz="1200" smtClean="0">
                <a:latin typeface="Arial" panose="020B0604020202020204" pitchFamily="34" charset="0"/>
                <a:ea typeface="Gulim" panose="020B0600000101010101" pitchFamily="34" charset="-127"/>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Gulim" panose="020B0600000101010101" pitchFamily="34" charset="-127"/>
              <a:cs typeface="+mn-cs"/>
            </a:endParaRPr>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buFont typeface="Arial" panose="020B0604020202020204" pitchFamily="34" charset="0"/>
              <a:buNone/>
              <a:defRPr sz="1200" smtClean="0">
                <a:latin typeface="Arial" panose="020B0604020202020204" pitchFamily="34" charset="0"/>
                <a:ea typeface="Gulim" panose="020B0600000101010101" pitchFamily="34" charset="-127"/>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Gulim" panose="020B0600000101010101" pitchFamily="34" charset="-127"/>
              <a:cs typeface="+mn-cs"/>
            </a:endParaRPr>
          </a:p>
        </p:txBody>
      </p:sp>
      <p:sp>
        <p:nvSpPr>
          <p:cNvPr id="3076" name="Rectangle 4"/>
          <p:cNvSpPr>
            <a:spLocks noGrp="1" noRot="1"/>
          </p:cNvSpPr>
          <p:nvPr>
            <p:ph type="sldImg"/>
          </p:nvPr>
        </p:nvSpPr>
        <p:spPr>
          <a:xfrm>
            <a:off x="381000" y="685800"/>
            <a:ext cx="6096000" cy="3429000"/>
          </a:xfrm>
          <a:prstGeom prst="rect">
            <a:avLst/>
          </a:prstGeom>
          <a:noFill/>
          <a:ln w="9525">
            <a:noFill/>
          </a:ln>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ctr" anchorCtr="0" compatLnSpc="1"/>
          <a:lstStyle/>
          <a:p>
            <a:pPr marL="0" marR="0" lvl="0" indent="0" algn="l" defTabSz="914400" rtl="0" eaLnBrk="0" fontAlgn="base" latinLnBrk="1"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Gulim" panose="020B0600000101010101" pitchFamily="34" charset="-127"/>
                <a:ea typeface="Gulim" panose="020B0600000101010101" pitchFamily="34" charset="-127"/>
                <a:cs typeface="+mn-cs"/>
              </a:rPr>
              <a:t>Click to edit Master text styles</a:t>
            </a:r>
            <a:endParaRPr kumimoji="0" lang="en-US" altLang="zh-CN" sz="1200" b="0" i="0" u="none" strike="noStrike" kern="1200" cap="none" spc="0" normalizeH="0" baseline="0" noProof="0" smtClean="0">
              <a:ln>
                <a:noFill/>
              </a:ln>
              <a:solidFill>
                <a:schemeClr val="tx1"/>
              </a:solidFill>
              <a:effectLst/>
              <a:uLnTx/>
              <a:uFillTx/>
              <a:latin typeface="Gulim" panose="020B0600000101010101" pitchFamily="34" charset="-127"/>
              <a:ea typeface="Gulim" panose="020B0600000101010101" pitchFamily="34" charset="-127"/>
              <a:cs typeface="+mn-cs"/>
            </a:endParaRPr>
          </a:p>
          <a:p>
            <a:pPr marL="457200" marR="0" lvl="1" indent="0" algn="l" defTabSz="914400" rtl="0" eaLnBrk="0" fontAlgn="base" latinLnBrk="1"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Gulim" panose="020B0600000101010101" pitchFamily="34" charset="-127"/>
                <a:ea typeface="Gulim" panose="020B0600000101010101" pitchFamily="34" charset="-127"/>
                <a:cs typeface="+mn-cs"/>
              </a:rPr>
              <a:t>Second level</a:t>
            </a:r>
            <a:endParaRPr kumimoji="0" lang="en-US" altLang="zh-CN" sz="1200" b="0" i="0" u="none" strike="noStrike" kern="1200" cap="none" spc="0" normalizeH="0" baseline="0" noProof="0" smtClean="0">
              <a:ln>
                <a:noFill/>
              </a:ln>
              <a:solidFill>
                <a:schemeClr val="tx1"/>
              </a:solidFill>
              <a:effectLst/>
              <a:uLnTx/>
              <a:uFillTx/>
              <a:latin typeface="Gulim" panose="020B0600000101010101" pitchFamily="34" charset="-127"/>
              <a:ea typeface="Gulim" panose="020B0600000101010101" pitchFamily="34" charset="-127"/>
              <a:cs typeface="+mn-cs"/>
            </a:endParaRPr>
          </a:p>
          <a:p>
            <a:pPr marL="914400" marR="0" lvl="2" indent="0" algn="l" defTabSz="914400" rtl="0" eaLnBrk="0" fontAlgn="base" latinLnBrk="1"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Gulim" panose="020B0600000101010101" pitchFamily="34" charset="-127"/>
                <a:ea typeface="Gulim" panose="020B0600000101010101" pitchFamily="34" charset="-127"/>
                <a:cs typeface="+mn-cs"/>
              </a:rPr>
              <a:t>Third level</a:t>
            </a:r>
            <a:endParaRPr kumimoji="0" lang="en-US" altLang="zh-CN" sz="1200" b="0" i="0" u="none" strike="noStrike" kern="1200" cap="none" spc="0" normalizeH="0" baseline="0" noProof="0" smtClean="0">
              <a:ln>
                <a:noFill/>
              </a:ln>
              <a:solidFill>
                <a:schemeClr val="tx1"/>
              </a:solidFill>
              <a:effectLst/>
              <a:uLnTx/>
              <a:uFillTx/>
              <a:latin typeface="Gulim" panose="020B0600000101010101" pitchFamily="34" charset="-127"/>
              <a:ea typeface="Gulim" panose="020B0600000101010101" pitchFamily="34" charset="-127"/>
              <a:cs typeface="+mn-cs"/>
            </a:endParaRPr>
          </a:p>
          <a:p>
            <a:pPr marL="1371600" marR="0" lvl="3" indent="0" algn="l" defTabSz="914400" rtl="0" eaLnBrk="0" fontAlgn="base" latinLnBrk="1"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Gulim" panose="020B0600000101010101" pitchFamily="34" charset="-127"/>
                <a:ea typeface="Gulim" panose="020B0600000101010101" pitchFamily="34" charset="-127"/>
                <a:cs typeface="+mn-cs"/>
              </a:rPr>
              <a:t>Fourth level</a:t>
            </a:r>
            <a:endParaRPr kumimoji="0" lang="en-US" altLang="zh-CN" sz="1200" b="0" i="0" u="none" strike="noStrike" kern="1200" cap="none" spc="0" normalizeH="0" baseline="0" noProof="0" smtClean="0">
              <a:ln>
                <a:noFill/>
              </a:ln>
              <a:solidFill>
                <a:schemeClr val="tx1"/>
              </a:solidFill>
              <a:effectLst/>
              <a:uLnTx/>
              <a:uFillTx/>
              <a:latin typeface="Gulim" panose="020B0600000101010101" pitchFamily="34" charset="-127"/>
              <a:ea typeface="Gulim" panose="020B0600000101010101" pitchFamily="34" charset="-127"/>
              <a:cs typeface="+mn-cs"/>
            </a:endParaRPr>
          </a:p>
          <a:p>
            <a:pPr marL="1828800" marR="0" lvl="4" indent="0" algn="l" defTabSz="914400" rtl="0" eaLnBrk="0" fontAlgn="base" latinLnBrk="1"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Gulim" panose="020B0600000101010101" pitchFamily="34" charset="-127"/>
                <a:ea typeface="Gulim" panose="020B0600000101010101" pitchFamily="34" charset="-127"/>
                <a:cs typeface="+mn-cs"/>
              </a:rPr>
              <a:t>Fifth level</a:t>
            </a:r>
            <a:endParaRPr kumimoji="0" lang="en-US" altLang="zh-CN" sz="1200" b="0" i="0" u="none" strike="noStrike" kern="1200" cap="none" spc="0" normalizeH="0" baseline="0" noProof="0" smtClean="0">
              <a:ln>
                <a:noFill/>
              </a:ln>
              <a:solidFill>
                <a:schemeClr val="tx1"/>
              </a:solidFill>
              <a:effectLst/>
              <a:uLnTx/>
              <a:uFillTx/>
              <a:latin typeface="Gulim" panose="020B0600000101010101" pitchFamily="34" charset="-127"/>
              <a:ea typeface="Gulim" panose="020B0600000101010101" pitchFamily="34" charset="-127"/>
              <a:cs typeface="+mn-cs"/>
            </a:endParaRP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buFont typeface="Arial" panose="020B0604020202020204" pitchFamily="34" charset="0"/>
              <a:buNone/>
              <a:defRPr sz="1200" smtClean="0">
                <a:latin typeface="Arial" panose="020B0604020202020204" pitchFamily="34" charset="0"/>
                <a:ea typeface="Gulim" panose="020B0600000101010101" pitchFamily="34" charset="-127"/>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Gulim" panose="020B0600000101010101" pitchFamily="34" charset="-127"/>
              <a:cs typeface="+mn-cs"/>
            </a:endParaRP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fontAlgn="base" hangingPunct="1">
              <a:buNone/>
            </a:pPr>
            <a:fld id="{9A0DB2DC-4C9A-4742-B13C-FB6460FD3503}" type="slidenum">
              <a:rPr lang="ko-KR" altLang="en-US" sz="1200" strike="noStrike" noProof="1" dirty="0">
                <a:latin typeface="Arial" panose="020B0604020202020204" pitchFamily="34" charset="0"/>
                <a:ea typeface="Gulim" panose="020B0600000101010101" pitchFamily="34" charset="-127"/>
                <a:cs typeface="+mn-cs"/>
              </a:rPr>
            </a:fld>
            <a:endParaRPr lang="ko-KR" altLang="en-US" sz="1200" strike="noStrike" noProof="1" dirty="0">
              <a:latin typeface="Arial" panose="020B0604020202020204" pitchFamily="34" charset="0"/>
              <a:ea typeface="Gulim" panose="020B0600000101010101" pitchFamily="34" charset="-127"/>
            </a:endParaRPr>
          </a:p>
        </p:txBody>
      </p:sp>
    </p:spTree>
  </p:cSld>
  <p:clrMap bg1="lt1" tx1="dk1" bg2="lt2" tx2="dk2" accent1="accent1" accent2="accent2" accent3="accent3" accent4="accent4" accent5="accent5" accent6="accent6" hlink="hlink" folHlink="folHlink"/>
  <p:hf sldNum="0" hdr="0" ftr="0" dt="0"/>
  <p:notesStyle>
    <a:lvl1pPr algn="l" rtl="0" eaLnBrk="0" fontAlgn="base" latinLnBrk="1" hangingPunct="0">
      <a:spcBef>
        <a:spcPct val="30000"/>
      </a:spcBef>
      <a:spcAft>
        <a:spcPct val="0"/>
      </a:spcAft>
      <a:defRPr sz="1200" kern="1200">
        <a:solidFill>
          <a:schemeClr val="tx1"/>
        </a:solidFill>
        <a:latin typeface="Gulim" panose="020B0600000101010101" pitchFamily="34" charset="-127"/>
        <a:ea typeface="Gulim" panose="020B0600000101010101" pitchFamily="34" charset="-127"/>
        <a:cs typeface="+mn-cs"/>
      </a:defRPr>
    </a:lvl1pPr>
    <a:lvl2pPr marL="457200" algn="l" rtl="0" eaLnBrk="0" fontAlgn="base" latinLnBrk="1" hangingPunct="0">
      <a:spcBef>
        <a:spcPct val="30000"/>
      </a:spcBef>
      <a:spcAft>
        <a:spcPct val="0"/>
      </a:spcAft>
      <a:defRPr sz="1200" kern="1200">
        <a:solidFill>
          <a:schemeClr val="tx1"/>
        </a:solidFill>
        <a:latin typeface="Gulim" panose="020B0600000101010101" pitchFamily="34" charset="-127"/>
        <a:ea typeface="Gulim" panose="020B0600000101010101" pitchFamily="34" charset="-127"/>
        <a:cs typeface="+mn-cs"/>
      </a:defRPr>
    </a:lvl2pPr>
    <a:lvl3pPr marL="914400" algn="l" rtl="0" eaLnBrk="0" fontAlgn="base" latinLnBrk="1" hangingPunct="0">
      <a:spcBef>
        <a:spcPct val="30000"/>
      </a:spcBef>
      <a:spcAft>
        <a:spcPct val="0"/>
      </a:spcAft>
      <a:defRPr sz="1200" kern="1200">
        <a:solidFill>
          <a:schemeClr val="tx1"/>
        </a:solidFill>
        <a:latin typeface="Gulim" panose="020B0600000101010101" pitchFamily="34" charset="-127"/>
        <a:ea typeface="Gulim" panose="020B0600000101010101" pitchFamily="34" charset="-127"/>
        <a:cs typeface="+mn-cs"/>
      </a:defRPr>
    </a:lvl3pPr>
    <a:lvl4pPr marL="1371600" algn="l" rtl="0" eaLnBrk="0" fontAlgn="base" latinLnBrk="1" hangingPunct="0">
      <a:spcBef>
        <a:spcPct val="30000"/>
      </a:spcBef>
      <a:spcAft>
        <a:spcPct val="0"/>
      </a:spcAft>
      <a:defRPr sz="1200" kern="1200">
        <a:solidFill>
          <a:schemeClr val="tx1"/>
        </a:solidFill>
        <a:latin typeface="Gulim" panose="020B0600000101010101" pitchFamily="34" charset="-127"/>
        <a:ea typeface="Gulim" panose="020B0600000101010101" pitchFamily="34" charset="-127"/>
        <a:cs typeface="+mn-cs"/>
      </a:defRPr>
    </a:lvl4pPr>
    <a:lvl5pPr marL="1828800" algn="l" rtl="0" eaLnBrk="0" fontAlgn="base" latinLnBrk="1" hangingPunct="0">
      <a:spcBef>
        <a:spcPct val="30000"/>
      </a:spcBef>
      <a:spcAft>
        <a:spcPct val="0"/>
      </a:spcAft>
      <a:defRPr sz="1200" kern="1200">
        <a:solidFill>
          <a:schemeClr val="tx1"/>
        </a:solidFill>
        <a:latin typeface="Gulim" panose="020B0600000101010101" pitchFamily="34" charset="-127"/>
        <a:ea typeface="Gulim" panose="020B0600000101010101" pitchFamily="34" charset="-127"/>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3642FC-928E-44E4-A2CA-8B537D4A8328}" type="slidenum">
              <a:rPr lang="zh-CN" altLang="en-US" smtClean="0">
                <a:solidFill>
                  <a:prstClr val="black"/>
                </a:solidFill>
              </a:rPr>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18" name="Rectangle 2"/>
          <p:cNvSpPr>
            <a:spLocks noChangeArrowheads="1"/>
          </p:cNvSpPr>
          <p:nvPr userDrawn="1"/>
        </p:nvSpPr>
        <p:spPr bwMode="auto">
          <a:xfrm>
            <a:off x="10672763" y="0"/>
            <a:ext cx="1519238" cy="6858000"/>
          </a:xfrm>
          <a:prstGeom prst="rect">
            <a:avLst/>
          </a:prstGeom>
          <a:solidFill>
            <a:schemeClr val="bg2">
              <a:alpha val="39999"/>
            </a:schemeClr>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9" name="Rectangle 3"/>
          <p:cNvSpPr>
            <a:spLocks noChangeArrowheads="1"/>
          </p:cNvSpPr>
          <p:nvPr userDrawn="1"/>
        </p:nvSpPr>
        <p:spPr bwMode="auto">
          <a:xfrm>
            <a:off x="-14287" y="4648200"/>
            <a:ext cx="12192000" cy="2219325"/>
          </a:xfrm>
          <a:prstGeom prst="rect">
            <a:avLst/>
          </a:prstGeom>
          <a:solidFill>
            <a:schemeClr val="folHlink">
              <a:alpha val="31000"/>
            </a:schemeClr>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0" name="Rectangle 4"/>
          <p:cNvSpPr>
            <a:spLocks noChangeArrowheads="1"/>
          </p:cNvSpPr>
          <p:nvPr userDrawn="1"/>
        </p:nvSpPr>
        <p:spPr bwMode="auto">
          <a:xfrm>
            <a:off x="0" y="2149475"/>
            <a:ext cx="12192000" cy="2498725"/>
          </a:xfrm>
          <a:prstGeom prst="rect">
            <a:avLst/>
          </a:prstGeom>
          <a:solidFill>
            <a:schemeClr val="tx1"/>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1" name="Freeform 7"/>
          <p:cNvSpPr/>
          <p:nvPr userDrawn="1"/>
        </p:nvSpPr>
        <p:spPr bwMode="auto">
          <a:xfrm>
            <a:off x="-14287" y="2133600"/>
            <a:ext cx="10687050" cy="2271713"/>
          </a:xfrm>
          <a:custGeom>
            <a:avLst/>
            <a:gdLst/>
            <a:ahLst/>
            <a:cxnLst>
              <a:cxn ang="0">
                <a:pos x="0" y="0"/>
              </a:cxn>
              <a:cxn ang="0">
                <a:pos x="5049" y="2"/>
              </a:cxn>
              <a:cxn ang="0">
                <a:pos x="5048" y="1458"/>
              </a:cxn>
              <a:cxn ang="0">
                <a:pos x="0" y="1471"/>
              </a:cxn>
              <a:cxn ang="0">
                <a:pos x="0" y="0"/>
              </a:cxn>
            </a:cxnLst>
            <a:rect l="0" t="0" r="r" b="b"/>
            <a:pathLst>
              <a:path w="5049" h="1471">
                <a:moveTo>
                  <a:pt x="0" y="0"/>
                </a:moveTo>
                <a:lnTo>
                  <a:pt x="5049" y="2"/>
                </a:lnTo>
                <a:lnTo>
                  <a:pt x="5048" y="1458"/>
                </a:lnTo>
                <a:lnTo>
                  <a:pt x="0" y="1471"/>
                </a:lnTo>
                <a:lnTo>
                  <a:pt x="0" y="0"/>
                </a:lnTo>
                <a:close/>
              </a:path>
            </a:pathLst>
          </a:custGeom>
          <a:solidFill>
            <a:schemeClr val="accent1">
              <a:alpha val="73000"/>
            </a:schemeClr>
          </a:solidFill>
          <a:ln w="9525">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2" name="AutoShape 8"/>
          <p:cNvSpPr>
            <a:spLocks noChangeArrowheads="1"/>
          </p:cNvSpPr>
          <p:nvPr userDrawn="1"/>
        </p:nvSpPr>
        <p:spPr bwMode="auto">
          <a:xfrm>
            <a:off x="10261600" y="5943600"/>
            <a:ext cx="812800" cy="533400"/>
          </a:xfrm>
          <a:prstGeom prst="hexagon">
            <a:avLst>
              <a:gd name="adj" fmla="val 28571"/>
              <a:gd name="vf" fmla="val 115470"/>
            </a:avLst>
          </a:prstGeom>
          <a:solidFill>
            <a:schemeClr val="hlink">
              <a:alpha val="50000"/>
            </a:schemeClr>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3" name="AutoShape 9"/>
          <p:cNvSpPr>
            <a:spLocks noChangeArrowheads="1"/>
          </p:cNvSpPr>
          <p:nvPr userDrawn="1"/>
        </p:nvSpPr>
        <p:spPr bwMode="auto">
          <a:xfrm>
            <a:off x="10972800" y="5638800"/>
            <a:ext cx="812800" cy="533400"/>
          </a:xfrm>
          <a:prstGeom prst="hexagon">
            <a:avLst>
              <a:gd name="adj" fmla="val 28571"/>
              <a:gd name="vf" fmla="val 115470"/>
            </a:avLst>
          </a:prstGeom>
          <a:solidFill>
            <a:schemeClr val="hlink">
              <a:alpha val="50000"/>
            </a:schemeClr>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4" name="AutoShape 10"/>
          <p:cNvSpPr>
            <a:spLocks noChangeArrowheads="1"/>
          </p:cNvSpPr>
          <p:nvPr userDrawn="1"/>
        </p:nvSpPr>
        <p:spPr bwMode="auto">
          <a:xfrm>
            <a:off x="10960100" y="6229350"/>
            <a:ext cx="812800" cy="533400"/>
          </a:xfrm>
          <a:prstGeom prst="hexagon">
            <a:avLst>
              <a:gd name="adj" fmla="val 28571"/>
              <a:gd name="vf" fmla="val 115470"/>
            </a:avLst>
          </a:prstGeom>
          <a:solidFill>
            <a:schemeClr val="hlink">
              <a:alpha val="50000"/>
            </a:schemeClr>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14" name="图片 13"/>
          <p:cNvPicPr>
            <a:picLocks noChangeAspect="1"/>
          </p:cNvPicPr>
          <p:nvPr userDrawn="1"/>
        </p:nvPicPr>
        <p:blipFill>
          <a:blip r:embed="rId2"/>
          <a:stretch>
            <a:fillRect/>
          </a:stretch>
        </p:blipFill>
        <p:spPr>
          <a:xfrm>
            <a:off x="85725" y="2149475"/>
            <a:ext cx="4283075" cy="3392488"/>
          </a:xfrm>
          <a:prstGeom prst="rect">
            <a:avLst/>
          </a:prstGeom>
          <a:effectLst>
            <a:outerShdw blurRad="50800" dist="38100" algn="l" rotWithShape="0">
              <a:prstClr val="black">
                <a:alpha val="40000"/>
              </a:prstClr>
            </a:outerShdw>
          </a:effectLst>
        </p:spPr>
      </p:pic>
      <p:sp>
        <p:nvSpPr>
          <p:cNvPr id="2060" name="Rectangle 12"/>
          <p:cNvSpPr>
            <a:spLocks noGrp="1" noChangeArrowheads="1"/>
          </p:cNvSpPr>
          <p:nvPr>
            <p:ph type="ctrTitle" sz="quarter"/>
          </p:nvPr>
        </p:nvSpPr>
        <p:spPr>
          <a:xfrm>
            <a:off x="1016000" y="1371600"/>
            <a:ext cx="9550400" cy="762000"/>
          </a:xfrm>
        </p:spPr>
        <p:txBody>
          <a:bodyPr/>
          <a:lstStyle>
            <a:lvl1pPr algn="r">
              <a:defRPr sz="3600" b="1">
                <a:solidFill>
                  <a:schemeClr val="tx2"/>
                </a:solidFill>
              </a:defRPr>
            </a:lvl1pPr>
          </a:lstStyle>
          <a:p>
            <a:pPr fontAlgn="base"/>
            <a:r>
              <a:rPr lang="zh-CN" altLang="en-US" strike="noStrike" noProof="1"/>
              <a:t>单击此处编辑母版标题样式</a:t>
            </a:r>
            <a:endParaRPr lang="zh-CN" altLang="en-US" strike="noStrike" noProof="1"/>
          </a:p>
        </p:txBody>
      </p:sp>
      <p:sp>
        <p:nvSpPr>
          <p:cNvPr id="2064" name="Rectangle 16"/>
          <p:cNvSpPr>
            <a:spLocks noGrp="1" noChangeArrowheads="1"/>
          </p:cNvSpPr>
          <p:nvPr>
            <p:ph type="subTitle" sz="quarter" idx="1"/>
          </p:nvPr>
        </p:nvSpPr>
        <p:spPr>
          <a:xfrm>
            <a:off x="4368800" y="3124200"/>
            <a:ext cx="6096000" cy="685800"/>
          </a:xfrm>
        </p:spPr>
        <p:txBody>
          <a:bodyPr/>
          <a:lstStyle>
            <a:lvl1pPr marL="0" indent="0" algn="r">
              <a:buFont typeface="Wingdings" panose="05000000000000000000" pitchFamily="2" charset="2"/>
              <a:buNone/>
              <a:defRPr sz="1800" b="0">
                <a:solidFill>
                  <a:schemeClr val="bg1"/>
                </a:solidFill>
              </a:defRPr>
            </a:lvl1pPr>
          </a:lstStyle>
          <a:p>
            <a:pPr fontAlgn="base"/>
            <a:r>
              <a:rPr lang="zh-CN" altLang="en-US" strike="noStrike" noProof="1"/>
              <a:t>单击此处编辑母版副标题样式</a:t>
            </a:r>
            <a:endParaRPr lang="zh-CN" altLang="en-US" strike="noStrike" noProof="1"/>
          </a:p>
        </p:txBody>
      </p:sp>
      <p:sp>
        <p:nvSpPr>
          <p:cNvPr id="28" name="Rectangle 5"/>
          <p:cNvSpPr>
            <a:spLocks noGrp="1" noChangeArrowheads="1"/>
          </p:cNvSpPr>
          <p:nvPr>
            <p:ph type="dt" sz="quarter" idx="2"/>
          </p:nvPr>
        </p:nvSpPr>
        <p:spPr bwMode="auto">
          <a:xfrm>
            <a:off x="5384800" y="6553200"/>
            <a:ext cx="2438400" cy="152400"/>
          </a:xfrm>
          <a:prstGeom prst="rect">
            <a:avLst/>
          </a:prstGeom>
          <a:noFill/>
          <a:ln w="9525">
            <a:noFill/>
            <a:miter lim="800000"/>
          </a:ln>
          <a:effectLst/>
        </p:spPr>
        <p:txBody>
          <a:bodyPr vert="horz" wrap="square" lIns="91440" tIns="45720" rIns="91440" bIns="45720" numCol="1" anchor="t" anchorCtr="0" compatLnSpc="1"/>
          <a:lstStyle>
            <a:lvl1pPr algn="r">
              <a:defRPr sz="1400" smtClean="0">
                <a:solidFill>
                  <a:schemeClr val="tx2"/>
                </a:solidFill>
                <a:latin typeface="Times New Roman" panose="02020603050405020304" pitchFamily="18"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chemeClr val="tx2"/>
              </a:solidFill>
              <a:effectLst/>
              <a:uLnTx/>
              <a:uFillTx/>
              <a:latin typeface="Times New Roman" panose="02020603050405020304" pitchFamily="18" charset="0"/>
              <a:ea typeface="Gulim" panose="020B0600000101010101" pitchFamily="34" charset="-127"/>
              <a:cs typeface="+mn-cs"/>
            </a:endParaRPr>
          </a:p>
        </p:txBody>
      </p:sp>
      <p:sp>
        <p:nvSpPr>
          <p:cNvPr id="29" name="Rectangle 6"/>
          <p:cNvSpPr>
            <a:spLocks noGrp="1" noChangeArrowheads="1"/>
          </p:cNvSpPr>
          <p:nvPr>
            <p:ph type="ftr" sz="quarter" idx="3"/>
          </p:nvPr>
        </p:nvSpPr>
        <p:spPr bwMode="auto">
          <a:xfrm>
            <a:off x="406400" y="6553200"/>
            <a:ext cx="3149600" cy="228600"/>
          </a:xfrm>
          <a:prstGeom prst="rect">
            <a:avLst/>
          </a:prstGeom>
          <a:ln>
            <a:miter lim="800000"/>
          </a:ln>
        </p:spPr>
        <p:txBody>
          <a:bodyPr vert="horz" wrap="square" lIns="91440" tIns="45720" rIns="91440" bIns="45720" numCol="1" anchor="t" anchorCtr="0" compatLnSpc="1"/>
          <a:lstStyle>
            <a:lvl1pPr algn="ctr" eaLnBrk="1" hangingPunct="1">
              <a:buFont typeface="Arial" panose="020B0604020202020204" pitchFamily="34" charset="0"/>
              <a:buNone/>
              <a:defRPr sz="1400" smtClean="0">
                <a:solidFill>
                  <a:schemeClr val="tx2"/>
                </a:solidFill>
                <a:ea typeface="Gulim" panose="020B0600000101010101" pitchFamily="34" charset="-127"/>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2"/>
              </a:solidFill>
              <a:effectLst/>
              <a:uLnTx/>
              <a:uFillTx/>
              <a:latin typeface="Times New Roman" panose="02020603050405020304" pitchFamily="18" charset="0"/>
              <a:ea typeface="Gulim" panose="020B0600000101010101" pitchFamily="34" charset="-127"/>
              <a:cs typeface="+mn-cs"/>
            </a:endParaRPr>
          </a:p>
        </p:txBody>
      </p:sp>
      <p:sp>
        <p:nvSpPr>
          <p:cNvPr id="30" name="Rectangle 11"/>
          <p:cNvSpPr>
            <a:spLocks noGrp="1" noChangeArrowheads="1"/>
          </p:cNvSpPr>
          <p:nvPr>
            <p:ph type="sldNum" sz="quarter" idx="4"/>
          </p:nvPr>
        </p:nvSpPr>
        <p:spPr bwMode="auto">
          <a:xfrm>
            <a:off x="11074400" y="6400800"/>
            <a:ext cx="508000" cy="152400"/>
          </a:xfrm>
          <a:prstGeom prst="rect">
            <a:avLst/>
          </a:prstGeom>
          <a:solidFill>
            <a:schemeClr val="bg2"/>
          </a:solidFill>
          <a:ln w="9525">
            <a:noFill/>
            <a:miter lim="800000"/>
          </a:ln>
          <a:effectLst/>
        </p:spPr>
        <p:txBody>
          <a:bodyPr vert="horz" wrap="square" lIns="91440" tIns="45720" rIns="91440" bIns="45720" numCol="1" anchor="t" anchorCtr="0" compatLnSpc="1"/>
          <a:p>
            <a:pPr algn="r" eaLnBrk="1" fontAlgn="base" hangingPunct="1">
              <a:buNone/>
            </a:pPr>
            <a:fld id="{9A0DB2DC-4C9A-4742-B13C-FB6460FD3503}" type="slidenum">
              <a:rPr lang="ko-KR" altLang="en-US" sz="1400" strike="noStrike" noProof="1" dirty="0">
                <a:latin typeface="Verdana" panose="020B0604030504040204" pitchFamily="34" charset="0"/>
                <a:ea typeface="Gulim" panose="020B0600000101010101" pitchFamily="34" charset="-127"/>
                <a:cs typeface="+mn-cs"/>
              </a:rPr>
            </a:fld>
            <a:endParaRPr lang="ko-KR" altLang="en-US" sz="1400" strike="noStrike" noProof="1" dirty="0">
              <a:ea typeface="Gulim" panose="020B0600000101010101" pitchFamily="34" charset="-127"/>
            </a:endParaRPr>
          </a:p>
        </p:txBody>
      </p:sp>
    </p:spTree>
  </p:cSld>
  <p:clrMapOvr>
    <a:masterClrMapping/>
  </p:clrMapOvr>
  <p:transition>
    <p:random/>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5" name="灯片编号占位符 4"/>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13800" y="381000"/>
            <a:ext cx="2768600" cy="59436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508000" y="381000"/>
            <a:ext cx="8102600" cy="59436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5" name="灯片编号占位符 4"/>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625600" y="381000"/>
            <a:ext cx="8839200" cy="533400"/>
          </a:xfr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508000" y="1066800"/>
            <a:ext cx="11074400" cy="52578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Char char="u"/>
              <a:defRPr/>
            </a:pPr>
            <a:endParaRPr kumimoji="0" lang="zh-CN" altLang="en-US" sz="28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5" name="灯片编号占位符 4"/>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58800" y="1193800"/>
            <a:ext cx="10274935" cy="4889500"/>
          </a:xfrm>
        </p:spPr>
        <p:txBody>
          <a:bodyPr/>
          <a:lstStyle>
            <a:lvl2pPr>
              <a:defRPr>
                <a:latin typeface="+mn-lt"/>
              </a:defRPr>
            </a:lvl2pPr>
            <a:lvl3pPr>
              <a:defRPr>
                <a:latin typeface="Verdana" panose="020B0604030504040204" pitchFamily="34" charset="0"/>
              </a:defRPr>
            </a:lvl3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5" name="灯片编号占位符 4"/>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5" name="灯片编号占位符 4"/>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508000" y="1066800"/>
            <a:ext cx="5435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46800" y="1066800"/>
            <a:ext cx="5435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6" name="灯片编号占位符 5"/>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8" name="灯片编号占位符 7"/>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4" name="灯片编号占位符 3"/>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3" name="灯片编号占位符 2"/>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6" name="灯片编号占位符 5"/>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6" name="灯片编号占位符 5"/>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Freeform 2"/>
          <p:cNvSpPr/>
          <p:nvPr/>
        </p:nvSpPr>
        <p:spPr bwMode="auto">
          <a:xfrm>
            <a:off x="-12700" y="344488"/>
            <a:ext cx="10926763" cy="633413"/>
          </a:xfrm>
          <a:custGeom>
            <a:avLst/>
            <a:gdLst/>
            <a:ahLst/>
            <a:cxnLst>
              <a:cxn ang="0">
                <a:pos x="0" y="0"/>
              </a:cxn>
              <a:cxn ang="0">
                <a:pos x="5049" y="2"/>
              </a:cxn>
              <a:cxn ang="0">
                <a:pos x="5048" y="1458"/>
              </a:cxn>
              <a:cxn ang="0">
                <a:pos x="0" y="1471"/>
              </a:cxn>
              <a:cxn ang="0">
                <a:pos x="0" y="0"/>
              </a:cxn>
            </a:cxnLst>
            <a:rect l="0" t="0" r="r" b="b"/>
            <a:pathLst>
              <a:path w="5049" h="1471">
                <a:moveTo>
                  <a:pt x="0" y="0"/>
                </a:moveTo>
                <a:lnTo>
                  <a:pt x="5049" y="2"/>
                </a:lnTo>
                <a:lnTo>
                  <a:pt x="5048" y="1458"/>
                </a:lnTo>
                <a:lnTo>
                  <a:pt x="0" y="1471"/>
                </a:lnTo>
                <a:lnTo>
                  <a:pt x="0" y="0"/>
                </a:lnTo>
                <a:close/>
              </a:path>
            </a:pathLst>
          </a:custGeom>
          <a:solidFill>
            <a:schemeClr val="tx1"/>
          </a:solidFill>
          <a:ln w="9525">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27" name="Rectangle 3"/>
          <p:cNvSpPr>
            <a:spLocks noGrp="1" noChangeArrowheads="1"/>
          </p:cNvSpPr>
          <p:nvPr>
            <p:ph type="dt" sz="half" idx="2"/>
          </p:nvPr>
        </p:nvSpPr>
        <p:spPr bwMode="auto">
          <a:xfrm>
            <a:off x="439738" y="6502400"/>
            <a:ext cx="3352800" cy="228600"/>
          </a:xfrm>
          <a:prstGeom prst="rect">
            <a:avLst/>
          </a:prstGeom>
          <a:noFill/>
          <a:ln w="9525">
            <a:noFill/>
            <a:miter lim="800000"/>
          </a:ln>
          <a:effectLst/>
        </p:spPr>
        <p:txBody>
          <a:bodyPr vert="horz" wrap="square" lIns="91440" tIns="45720" rIns="91440" bIns="45720" numCol="1" anchor="t" anchorCtr="0" compatLnSpc="1"/>
          <a:lstStyle>
            <a:lvl1pPr eaLnBrk="1" hangingPunct="1">
              <a:buFont typeface="Arial" panose="020B0604020202020204" pitchFamily="34" charset="0"/>
              <a:buNone/>
              <a:defRPr sz="1000" smtClean="0">
                <a:latin typeface="+mn-lt"/>
                <a:ea typeface="Gulim" panose="020B0600000101010101" pitchFamily="34" charset="-127"/>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000" b="0" i="0" u="none" strike="noStrike" kern="1200" cap="none" spc="0" normalizeH="0" baseline="0" noProof="0">
              <a:ln>
                <a:noFill/>
              </a:ln>
              <a:solidFill>
                <a:schemeClr val="tx1"/>
              </a:solidFill>
              <a:effectLst/>
              <a:uLnTx/>
              <a:uFillTx/>
              <a:latin typeface="+mn-lt"/>
              <a:ea typeface="Gulim" panose="020B0600000101010101" pitchFamily="34" charset="-127"/>
              <a:cs typeface="+mn-cs"/>
            </a:endParaRPr>
          </a:p>
        </p:txBody>
      </p:sp>
      <p:sp>
        <p:nvSpPr>
          <p:cNvPr id="1028" name="Rectangle 4"/>
          <p:cNvSpPr>
            <a:spLocks noGrp="1"/>
          </p:cNvSpPr>
          <p:nvPr>
            <p:ph type="body"/>
          </p:nvPr>
        </p:nvSpPr>
        <p:spPr>
          <a:xfrm>
            <a:off x="892810" y="2697480"/>
            <a:ext cx="9895205" cy="3246120"/>
          </a:xfrm>
          <a:prstGeom prst="rect">
            <a:avLst/>
          </a:prstGeom>
          <a:noFill/>
          <a:ln w="9525">
            <a:noFill/>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grpSp>
        <p:nvGrpSpPr>
          <p:cNvPr id="1029" name="Group 5"/>
          <p:cNvGrpSpPr/>
          <p:nvPr userDrawn="1"/>
        </p:nvGrpSpPr>
        <p:grpSpPr>
          <a:xfrm>
            <a:off x="10871200" y="0"/>
            <a:ext cx="1320800" cy="6858000"/>
            <a:chOff x="0" y="0"/>
            <a:chExt cx="720" cy="4320"/>
          </a:xfrm>
        </p:grpSpPr>
        <p:sp>
          <p:nvSpPr>
            <p:cNvPr id="1030" name="Rectangle 6"/>
            <p:cNvSpPr>
              <a:spLocks noChangeArrowheads="1"/>
            </p:cNvSpPr>
            <p:nvPr/>
          </p:nvSpPr>
          <p:spPr bwMode="auto">
            <a:xfrm>
              <a:off x="2" y="0"/>
              <a:ext cx="718" cy="4320"/>
            </a:xfrm>
            <a:prstGeom prst="rect">
              <a:avLst/>
            </a:prstGeom>
            <a:solidFill>
              <a:schemeClr val="bg2">
                <a:alpha val="39999"/>
              </a:schemeClr>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1" name="Rectangle 7"/>
            <p:cNvSpPr>
              <a:spLocks noChangeArrowheads="1"/>
            </p:cNvSpPr>
            <p:nvPr/>
          </p:nvSpPr>
          <p:spPr bwMode="auto">
            <a:xfrm>
              <a:off x="0" y="219"/>
              <a:ext cx="720" cy="393"/>
            </a:xfrm>
            <a:prstGeom prst="rect">
              <a:avLst/>
            </a:prstGeom>
            <a:solidFill>
              <a:schemeClr val="accent1"/>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1032" name="Rectangle 8"/>
          <p:cNvSpPr>
            <a:spLocks noGrp="1"/>
          </p:cNvSpPr>
          <p:nvPr>
            <p:ph type="title"/>
          </p:nvPr>
        </p:nvSpPr>
        <p:spPr>
          <a:xfrm>
            <a:off x="1625600" y="381000"/>
            <a:ext cx="8839200" cy="533400"/>
          </a:xfrm>
          <a:prstGeom prst="rect">
            <a:avLst/>
          </a:prstGeom>
          <a:noFill/>
          <a:ln w="9525">
            <a:noFill/>
          </a:ln>
        </p:spPr>
        <p:txBody>
          <a:bodyPr anchor="ctr"/>
          <a:p>
            <a:pPr lvl="0"/>
            <a:r>
              <a:rPr lang="zh-CN" altLang="en-US" dirty="0"/>
              <a:t>单击此处编辑母版标题样式</a:t>
            </a:r>
            <a:endParaRPr lang="zh-CN" altLang="en-US" dirty="0"/>
          </a:p>
        </p:txBody>
      </p:sp>
      <p:grpSp>
        <p:nvGrpSpPr>
          <p:cNvPr id="1033" name="Group 9"/>
          <p:cNvGrpSpPr/>
          <p:nvPr userDrawn="1"/>
        </p:nvGrpSpPr>
        <p:grpSpPr>
          <a:xfrm>
            <a:off x="203200" y="228600"/>
            <a:ext cx="1117600" cy="838200"/>
            <a:chOff x="0" y="0"/>
            <a:chExt cx="510" cy="480"/>
          </a:xfrm>
        </p:grpSpPr>
        <p:sp>
          <p:nvSpPr>
            <p:cNvPr id="1034" name="AutoShape 10"/>
            <p:cNvSpPr>
              <a:spLocks noChangeArrowheads="1"/>
            </p:cNvSpPr>
            <p:nvPr/>
          </p:nvSpPr>
          <p:spPr bwMode="auto">
            <a:xfrm>
              <a:off x="0" y="114"/>
              <a:ext cx="288" cy="240"/>
            </a:xfrm>
            <a:prstGeom prst="hexagon">
              <a:avLst>
                <a:gd name="adj" fmla="val 30000"/>
                <a:gd name="vf" fmla="val 115470"/>
              </a:avLst>
            </a:prstGeom>
            <a:solidFill>
              <a:schemeClr val="hlink"/>
            </a:solidFill>
            <a:ln w="28575" cmpd="sng">
              <a:solidFill>
                <a:schemeClr val="bg1"/>
              </a:solidFill>
              <a:miter lim="800000"/>
            </a:ln>
            <a:effectLst>
              <a:outerShdw dist="56796" dir="1593903" algn="ctr" rotWithShape="0">
                <a:srgbClr val="666633">
                  <a:alpha val="50000"/>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5" name="AutoShape 11"/>
            <p:cNvSpPr>
              <a:spLocks noChangeArrowheads="1"/>
            </p:cNvSpPr>
            <p:nvPr/>
          </p:nvSpPr>
          <p:spPr bwMode="auto">
            <a:xfrm>
              <a:off x="222" y="0"/>
              <a:ext cx="288" cy="240"/>
            </a:xfrm>
            <a:prstGeom prst="hexagon">
              <a:avLst>
                <a:gd name="adj" fmla="val 30000"/>
                <a:gd name="vf" fmla="val 115470"/>
              </a:avLst>
            </a:prstGeom>
            <a:solidFill>
              <a:schemeClr val="accent2"/>
            </a:solidFill>
            <a:ln w="28575" cmpd="sng">
              <a:solidFill>
                <a:schemeClr val="bg1"/>
              </a:solidFill>
              <a:miter lim="800000"/>
            </a:ln>
            <a:effectLst>
              <a:outerShdw dist="56796" dir="1593903" algn="ctr" rotWithShape="0">
                <a:srgbClr val="666633">
                  <a:alpha val="50000"/>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6" name="AutoShape 12"/>
            <p:cNvSpPr>
              <a:spLocks noChangeArrowheads="1"/>
            </p:cNvSpPr>
            <p:nvPr/>
          </p:nvSpPr>
          <p:spPr bwMode="auto">
            <a:xfrm>
              <a:off x="222" y="240"/>
              <a:ext cx="288" cy="240"/>
            </a:xfrm>
            <a:prstGeom prst="hexagon">
              <a:avLst>
                <a:gd name="adj" fmla="val 30000"/>
                <a:gd name="vf" fmla="val 115470"/>
              </a:avLst>
            </a:prstGeom>
            <a:solidFill>
              <a:schemeClr val="accent1"/>
            </a:solidFill>
            <a:ln w="28575" cmpd="sng">
              <a:solidFill>
                <a:schemeClr val="bg1"/>
              </a:solidFill>
              <a:miter lim="800000"/>
            </a:ln>
            <a:effectLst>
              <a:outerShdw dist="56796" dir="1593903" algn="ctr" rotWithShape="0">
                <a:srgbClr val="666633">
                  <a:alpha val="50000"/>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1037" name="AutoShape 13"/>
          <p:cNvSpPr>
            <a:spLocks noChangeArrowheads="1"/>
          </p:cNvSpPr>
          <p:nvPr/>
        </p:nvSpPr>
        <p:spPr bwMode="auto">
          <a:xfrm>
            <a:off x="10261600" y="5943600"/>
            <a:ext cx="812800" cy="533400"/>
          </a:xfrm>
          <a:prstGeom prst="hexagon">
            <a:avLst>
              <a:gd name="adj" fmla="val 28571"/>
              <a:gd name="vf" fmla="val 115470"/>
            </a:avLst>
          </a:prstGeom>
          <a:solidFill>
            <a:schemeClr val="bg2">
              <a:alpha val="34999"/>
            </a:schemeClr>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8" name="AutoShape 14"/>
          <p:cNvSpPr>
            <a:spLocks noChangeArrowheads="1"/>
          </p:cNvSpPr>
          <p:nvPr/>
        </p:nvSpPr>
        <p:spPr bwMode="auto">
          <a:xfrm>
            <a:off x="10972800" y="5638800"/>
            <a:ext cx="812800" cy="533400"/>
          </a:xfrm>
          <a:prstGeom prst="hexagon">
            <a:avLst>
              <a:gd name="adj" fmla="val 28571"/>
              <a:gd name="vf" fmla="val 115470"/>
            </a:avLst>
          </a:prstGeom>
          <a:solidFill>
            <a:schemeClr val="bg2">
              <a:alpha val="34999"/>
            </a:schemeClr>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9" name="AutoShape 15"/>
          <p:cNvSpPr>
            <a:spLocks noChangeArrowheads="1"/>
          </p:cNvSpPr>
          <p:nvPr/>
        </p:nvSpPr>
        <p:spPr bwMode="auto">
          <a:xfrm>
            <a:off x="10960100" y="6229350"/>
            <a:ext cx="812800" cy="533400"/>
          </a:xfrm>
          <a:prstGeom prst="hexagon">
            <a:avLst>
              <a:gd name="adj" fmla="val 28571"/>
              <a:gd name="vf" fmla="val 115470"/>
            </a:avLst>
          </a:prstGeom>
          <a:solidFill>
            <a:schemeClr val="bg2">
              <a:alpha val="34999"/>
            </a:schemeClr>
          </a:solidFill>
          <a:ln w="9525">
            <a:no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40" name="Rectangle 16"/>
          <p:cNvSpPr>
            <a:spLocks noGrp="1" noChangeArrowheads="1"/>
          </p:cNvSpPr>
          <p:nvPr>
            <p:ph type="sldNum" sz="quarter" idx="4"/>
          </p:nvPr>
        </p:nvSpPr>
        <p:spPr bwMode="auto">
          <a:xfrm>
            <a:off x="11074400" y="6362700"/>
            <a:ext cx="508000" cy="228600"/>
          </a:xfrm>
          <a:prstGeom prst="rect">
            <a:avLst/>
          </a:prstGeom>
          <a:solidFill>
            <a:schemeClr val="bg2"/>
          </a:solidFill>
          <a:ln w="9525">
            <a:noFill/>
            <a:miter lim="800000"/>
          </a:ln>
          <a:effectLst/>
        </p:spPr>
        <p:txBody>
          <a:bodyPr vert="horz" wrap="square" lIns="91440" tIns="45720" rIns="91440" bIns="45720" numCol="1" anchor="t" anchorCtr="0" compatLnSpc="1"/>
          <a:lstStyle>
            <a:lvl1pPr algn="r">
              <a:defRPr sz="1000">
                <a:solidFill>
                  <a:schemeClr val="bg1"/>
                </a:solidFill>
                <a:latin typeface="Verdana" panose="020B0604030504040204" pitchFamily="34" charset="0"/>
                <a:ea typeface="Gulim" panose="020B0600000101010101" pitchFamily="34" charset="-127"/>
              </a:defRPr>
            </a:lvl1pPr>
          </a:lstStyle>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hdr="0" ftr="0" dt="0"/>
  <p:txStyles>
    <p:title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anose="020B0604030504040204" pitchFamily="34" charset="0"/>
        </a:defRPr>
      </a:lvl2pPr>
      <a:lvl3pPr algn="l" rtl="0" eaLnBrk="0" fontAlgn="base" hangingPunct="0">
        <a:spcBef>
          <a:spcPct val="0"/>
        </a:spcBef>
        <a:spcAft>
          <a:spcPct val="0"/>
        </a:spcAft>
        <a:defRPr sz="3200">
          <a:solidFill>
            <a:schemeClr val="bg1"/>
          </a:solidFill>
          <a:latin typeface="Verdana" panose="020B0604030504040204" pitchFamily="34" charset="0"/>
        </a:defRPr>
      </a:lvl3pPr>
      <a:lvl4pPr algn="l" rtl="0" eaLnBrk="0" fontAlgn="base" hangingPunct="0">
        <a:spcBef>
          <a:spcPct val="0"/>
        </a:spcBef>
        <a:spcAft>
          <a:spcPct val="0"/>
        </a:spcAft>
        <a:defRPr sz="3200">
          <a:solidFill>
            <a:schemeClr val="bg1"/>
          </a:solidFill>
          <a:latin typeface="Verdana" panose="020B0604030504040204" pitchFamily="34" charset="0"/>
        </a:defRPr>
      </a:lvl4pPr>
      <a:lvl5pPr algn="l" rtl="0" eaLnBrk="0" fontAlgn="base" hangingPunct="0">
        <a:spcBef>
          <a:spcPct val="0"/>
        </a:spcBef>
        <a:spcAft>
          <a:spcPct val="0"/>
        </a:spcAft>
        <a:defRPr sz="3200">
          <a:solidFill>
            <a:schemeClr val="bg1"/>
          </a:solidFill>
          <a:latin typeface="Verdana" panose="020B0604030504040204" pitchFamily="34" charset="0"/>
        </a:defRPr>
      </a:lvl5pPr>
      <a:lvl6pPr marL="457200" algn="l" rtl="0" fontAlgn="base">
        <a:spcBef>
          <a:spcPct val="0"/>
        </a:spcBef>
        <a:spcAft>
          <a:spcPct val="0"/>
        </a:spcAft>
        <a:defRPr sz="3200">
          <a:solidFill>
            <a:schemeClr val="bg1"/>
          </a:solidFill>
          <a:latin typeface="Verdana" panose="020B0604030504040204" pitchFamily="34" charset="0"/>
        </a:defRPr>
      </a:lvl6pPr>
      <a:lvl7pPr marL="914400" algn="l" rtl="0" fontAlgn="base">
        <a:spcBef>
          <a:spcPct val="0"/>
        </a:spcBef>
        <a:spcAft>
          <a:spcPct val="0"/>
        </a:spcAft>
        <a:defRPr sz="3200">
          <a:solidFill>
            <a:schemeClr val="bg1"/>
          </a:solidFill>
          <a:latin typeface="Verdana" panose="020B0604030504040204" pitchFamily="34" charset="0"/>
        </a:defRPr>
      </a:lvl7pPr>
      <a:lvl8pPr marL="1371600" algn="l" rtl="0" fontAlgn="base">
        <a:spcBef>
          <a:spcPct val="0"/>
        </a:spcBef>
        <a:spcAft>
          <a:spcPct val="0"/>
        </a:spcAft>
        <a:defRPr sz="3200">
          <a:solidFill>
            <a:schemeClr val="bg1"/>
          </a:solidFill>
          <a:latin typeface="Verdana" panose="020B0604030504040204" pitchFamily="34" charset="0"/>
        </a:defRPr>
      </a:lvl8pPr>
      <a:lvl9pPr marL="1828800" algn="l" rtl="0" fontAlgn="base">
        <a:spcBef>
          <a:spcPct val="0"/>
        </a:spcBef>
        <a:spcAft>
          <a:spcPct val="0"/>
        </a:spcAft>
        <a:defRPr sz="3200">
          <a:solidFill>
            <a:schemeClr val="bg1"/>
          </a:solidFill>
          <a:latin typeface="Verdana" panose="020B0604030504040204" pitchFamily="34" charset="0"/>
        </a:defRPr>
      </a:lvl9pPr>
    </p:titleStyle>
    <p:bodyStyle>
      <a:lvl1pPr marL="342900" indent="-342900" algn="l" rtl="0" eaLnBrk="0" fontAlgn="base" hangingPunct="0">
        <a:lnSpc>
          <a:spcPct val="150000"/>
        </a:lnSpc>
        <a:spcBef>
          <a:spcPct val="20000"/>
        </a:spcBef>
        <a:spcAft>
          <a:spcPct val="0"/>
        </a:spcAft>
        <a:buClr>
          <a:schemeClr val="accent1"/>
        </a:buClr>
        <a:buFont typeface="Wingdings" panose="05000000000000000000" pitchFamily="2" charset="2"/>
        <a:buChar char="u"/>
        <a:defRPr sz="2800" b="1">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2"/>
        </a:buClr>
        <a:buSzPct val="60000"/>
        <a:buFont typeface="Wingdings" panose="05000000000000000000" pitchFamily="2" charset="2"/>
        <a:buChar char="n"/>
        <a:defRPr sz="2400">
          <a:solidFill>
            <a:schemeClr val="tx1"/>
          </a:solidFill>
          <a:latin typeface="+mn-lt"/>
        </a:defRPr>
      </a:lvl2pPr>
      <a:lvl3pPr marL="1143000" indent="-228600" algn="l" rtl="0" eaLnBrk="0" fontAlgn="base" hangingPunct="0">
        <a:lnSpc>
          <a:spcPct val="150000"/>
        </a:lnSpc>
        <a:spcBef>
          <a:spcPct val="20000"/>
        </a:spcBef>
        <a:spcAft>
          <a:spcPct val="0"/>
        </a:spcAft>
        <a:buClr>
          <a:schemeClr val="folHlink"/>
        </a:buClr>
        <a:buSzPct val="60000"/>
        <a:buFont typeface="Wingdings" panose="05000000000000000000" pitchFamily="2" charset="2"/>
        <a:buChar char="n"/>
        <a:defRPr sz="2400">
          <a:solidFill>
            <a:schemeClr val="tx1"/>
          </a:solidFill>
          <a:latin typeface="+mn-lt"/>
        </a:defRPr>
      </a:lvl3pPr>
      <a:lvl4pPr marL="1600200" indent="-228600" algn="l" rtl="0" eaLnBrk="0" fontAlgn="base" hangingPunct="0">
        <a:lnSpc>
          <a:spcPct val="150000"/>
        </a:lnSpc>
        <a:spcBef>
          <a:spcPct val="20000"/>
        </a:spcBef>
        <a:spcAft>
          <a:spcPct val="0"/>
        </a:spcAft>
        <a:buClr>
          <a:schemeClr val="tx1"/>
        </a:buClr>
        <a:buSzPct val="60000"/>
        <a:buFont typeface="Wingdings" panose="05000000000000000000" pitchFamily="2" charset="2"/>
        <a:buChar char="n"/>
        <a:defRPr sz="2000">
          <a:solidFill>
            <a:schemeClr val="tx1"/>
          </a:solidFill>
          <a:latin typeface="+mn-lt"/>
        </a:defRPr>
      </a:lvl4pPr>
      <a:lvl5pPr marL="2057400" indent="-228600" algn="l" rtl="0" eaLnBrk="0" fontAlgn="base" hangingPunct="0">
        <a:lnSpc>
          <a:spcPct val="150000"/>
        </a:lnSpc>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Text Box 3"/>
          <p:cNvSpPr txBox="1"/>
          <p:nvPr/>
        </p:nvSpPr>
        <p:spPr>
          <a:xfrm>
            <a:off x="7467600" y="5865813"/>
            <a:ext cx="2011680" cy="460375"/>
          </a:xfrm>
          <a:prstGeom prst="rect">
            <a:avLst/>
          </a:prstGeom>
          <a:noFill/>
          <a:ln w="9525">
            <a:noFill/>
          </a:ln>
        </p:spPr>
        <p:txBody>
          <a:bodyPr wrap="none" anchor="t">
            <a:spAutoFit/>
          </a:bodyPr>
          <a:p>
            <a:pPr eaLnBrk="0" hangingPunct="0"/>
            <a:r>
              <a:rPr lang="zh-CN" altLang="en-US" sz="2400" dirty="0">
                <a:solidFill>
                  <a:srgbClr val="000000"/>
                </a:solidFill>
                <a:latin typeface="黑体" panose="02010609060101010101" pitchFamily="49" charset="-122"/>
                <a:ea typeface="黑体" panose="02010609060101010101" pitchFamily="49" charset="-122"/>
              </a:rPr>
              <a:t>主讲人：刘莉</a:t>
            </a:r>
            <a:endParaRPr lang="zh-CN" altLang="en-US" sz="2400" dirty="0">
              <a:solidFill>
                <a:srgbClr val="000000"/>
              </a:solidFill>
              <a:latin typeface="黑体" panose="02010609060101010101" pitchFamily="49" charset="-122"/>
              <a:ea typeface="黑体" panose="02010609060101010101" pitchFamily="49" charset="-122"/>
            </a:endParaRPr>
          </a:p>
        </p:txBody>
      </p:sp>
      <p:sp>
        <p:nvSpPr>
          <p:cNvPr id="4100" name="WordArt 6"/>
          <p:cNvSpPr/>
          <p:nvPr/>
        </p:nvSpPr>
        <p:spPr>
          <a:xfrm>
            <a:off x="6051550" y="1177925"/>
            <a:ext cx="4319588" cy="863600"/>
          </a:xfrm>
          <a:prstGeom prst="rect">
            <a:avLst/>
          </a:prstGeom>
        </p:spPr>
        <p:txBody>
          <a:bodyPr wrap="none" fromWordArt="1">
            <a:prstTxWarp prst="textSlantUp">
              <a:avLst>
                <a:gd name="adj" fmla="val 0"/>
              </a:avLst>
            </a:prstTxWarp>
            <a:normAutofit/>
          </a:bodyPr>
          <a:p>
            <a:pPr algn="ctr"/>
            <a:r>
              <a:rPr lang="zh-CN" altLang="en-US" sz="4400">
                <a:solidFill>
                  <a:srgbClr val="0033CC"/>
                </a:solidFill>
                <a:effectLst>
                  <a:outerShdw dist="53882" dir="2699999" algn="ctr" rotWithShape="0">
                    <a:srgbClr val="9999FF">
                      <a:alpha val="75000"/>
                    </a:srgbClr>
                  </a:outerShdw>
                </a:effectLst>
                <a:latin typeface="华文琥珀" panose="02010800040101010101" charset="-122"/>
                <a:ea typeface="华文琥珀" panose="02010800040101010101" charset="-122"/>
              </a:rPr>
              <a:t>建筑施工组织</a:t>
            </a:r>
            <a:endParaRPr lang="zh-CN" altLang="en-US" sz="4400">
              <a:solidFill>
                <a:srgbClr val="0033CC"/>
              </a:solidFill>
              <a:effectLst>
                <a:outerShdw dist="53882" dir="2699999" algn="ctr" rotWithShape="0">
                  <a:srgbClr val="9999FF">
                    <a:alpha val="75000"/>
                  </a:srgbClr>
                </a:outerShdw>
              </a:effectLst>
              <a:latin typeface="华文琥珀" panose="02010800040101010101" charset="-122"/>
              <a:ea typeface="华文琥珀" panose="02010800040101010101" charset="-122"/>
            </a:endParaRPr>
          </a:p>
        </p:txBody>
      </p:sp>
      <p:sp>
        <p:nvSpPr>
          <p:cNvPr id="4099" name="Text Box 4"/>
          <p:cNvSpPr txBox="1"/>
          <p:nvPr/>
        </p:nvSpPr>
        <p:spPr>
          <a:xfrm>
            <a:off x="5150168" y="2706370"/>
            <a:ext cx="3510280" cy="1014730"/>
          </a:xfrm>
          <a:prstGeom prst="rect">
            <a:avLst/>
          </a:prstGeom>
          <a:noFill/>
          <a:ln w="9525">
            <a:noFill/>
          </a:ln>
        </p:spPr>
        <p:txBody>
          <a:bodyPr wrap="none" anchor="t">
            <a:spAutoFit/>
          </a:bodyPr>
          <a:p>
            <a:pPr eaLnBrk="0" hangingPunct="0"/>
            <a:r>
              <a:rPr lang="zh-CN" altLang="zh-CN" sz="6000" dirty="0">
                <a:solidFill>
                  <a:schemeClr val="bg1"/>
                </a:solidFill>
                <a:latin typeface="方正姚体" panose="02010601030101010101" pitchFamily="2" charset="-122"/>
                <a:ea typeface="方正姚体" panose="02010601030101010101" pitchFamily="2" charset="-122"/>
              </a:rPr>
              <a:t>空间参数</a:t>
            </a:r>
            <a:r>
              <a:rPr lang="en-US" altLang="zh-CN" sz="4400" dirty="0">
                <a:solidFill>
                  <a:schemeClr val="bg1"/>
                </a:solidFill>
                <a:latin typeface="方正姚体" panose="02010601030101010101" pitchFamily="2" charset="-122"/>
                <a:ea typeface="方正姚体" panose="02010601030101010101" pitchFamily="2" charset="-122"/>
              </a:rPr>
              <a:t> </a:t>
            </a:r>
            <a:endParaRPr lang="en-US" altLang="zh-CN" sz="4400" dirty="0">
              <a:solidFill>
                <a:schemeClr val="bg1"/>
              </a:solidFill>
              <a:latin typeface="方正姚体" panose="02010601030101010101" pitchFamily="2" charset="-122"/>
              <a:ea typeface="方正姚体" panose="02010601030101010101" pitchFamily="2" charset="-122"/>
            </a:endParaRPr>
          </a:p>
        </p:txBody>
      </p:sp>
      <p:pic>
        <p:nvPicPr>
          <p:cNvPr id="2" name="图片 5126" descr="校徽"/>
          <p:cNvPicPr>
            <a:picLocks noChangeAspect="1"/>
          </p:cNvPicPr>
          <p:nvPr/>
        </p:nvPicPr>
        <p:blipFill>
          <a:blip r:embed="rId1"/>
          <a:stretch>
            <a:fillRect/>
          </a:stretch>
        </p:blipFill>
        <p:spPr>
          <a:xfrm>
            <a:off x="254000" y="133350"/>
            <a:ext cx="895350" cy="895350"/>
          </a:xfrm>
          <a:prstGeom prst="rect">
            <a:avLst/>
          </a:prstGeom>
          <a:noFill/>
          <a:ln w="9525">
            <a:noFill/>
          </a:ln>
        </p:spPr>
      </p:pic>
      <p:sp>
        <p:nvSpPr>
          <p:cNvPr id="4101" name="文本框 3"/>
          <p:cNvSpPr txBox="1"/>
          <p:nvPr/>
        </p:nvSpPr>
        <p:spPr>
          <a:xfrm>
            <a:off x="1317625" y="287338"/>
            <a:ext cx="3778250" cy="890587"/>
          </a:xfrm>
          <a:prstGeom prst="rect">
            <a:avLst/>
          </a:prstGeom>
          <a:noFill/>
          <a:ln w="9525">
            <a:noFill/>
          </a:ln>
        </p:spPr>
        <p:txBody>
          <a:bodyPr wrap="square" anchor="t">
            <a:spAutoFit/>
          </a:bodyPr>
          <a:p>
            <a:pPr eaLnBrk="0" hangingPunct="0"/>
            <a:r>
              <a:rPr lang="zh-CN" altLang="en-US" sz="2400" u="sng" dirty="0">
                <a:solidFill>
                  <a:srgbClr val="303030"/>
                </a:solidFill>
                <a:latin typeface="微软雅黑" panose="020B0503020204020204" charset="-122"/>
                <a:ea typeface="微软雅黑" panose="020B0503020204020204" charset="-122"/>
              </a:rPr>
              <a:t>聊 城 市 技 师 学 院</a:t>
            </a:r>
            <a:endParaRPr lang="zh-CN" altLang="en-US" u="sng" dirty="0">
              <a:solidFill>
                <a:srgbClr val="303030"/>
              </a:solidFill>
              <a:latin typeface="微软雅黑" panose="020B0503020204020204" charset="-122"/>
              <a:ea typeface="微软雅黑" panose="020B0503020204020204" charset="-122"/>
            </a:endParaRPr>
          </a:p>
          <a:p>
            <a:pPr eaLnBrk="0" hangingPunct="0"/>
            <a:r>
              <a:rPr lang="en-US" altLang="zh-CN" sz="1000" dirty="0">
                <a:solidFill>
                  <a:srgbClr val="303030"/>
                </a:solidFill>
                <a:latin typeface="微软雅黑" panose="020B0503020204020204" charset="-122"/>
                <a:ea typeface="微软雅黑" panose="020B0503020204020204" charset="-122"/>
              </a:rPr>
              <a:t>TECHNICIAN COLLEGE OF LIAOCHENG CITY</a:t>
            </a:r>
            <a:endParaRPr lang="zh-CN" altLang="en-US" dirty="0">
              <a:solidFill>
                <a:srgbClr val="303030"/>
              </a:solidFill>
              <a:latin typeface="微软雅黑" panose="020B0503020204020204" charset="-122"/>
              <a:ea typeface="微软雅黑" panose="020B0503020204020204" charset="-122"/>
            </a:endParaRPr>
          </a:p>
          <a:p>
            <a:pPr eaLnBrk="0" hangingPunct="0"/>
            <a:endParaRPr lang="zh-CN" altLang="en-US" dirty="0">
              <a:solidFill>
                <a:srgbClr val="303030"/>
              </a:solidFill>
              <a:latin typeface="微软雅黑" panose="020B0503020204020204" charset="-122"/>
              <a:ea typeface="微软雅黑" panose="020B050302020402020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385" decel="100000"/>
                                        <p:tgtEl>
                                          <p:spTgt spid="4100"/>
                                        </p:tgtEl>
                                      </p:cBhvr>
                                    </p:animEffect>
                                    <p:animScale>
                                      <p:cBhvr>
                                        <p:cTn id="8" dur="385" decel="100000"/>
                                        <p:tgtEl>
                                          <p:spTgt spid="4100"/>
                                        </p:tgtEl>
                                      </p:cBhvr>
                                      <p:from x="10000" y="10000"/>
                                      <p:to x="200000" y="450000"/>
                                    </p:animScale>
                                    <p:animScale>
                                      <p:cBhvr>
                                        <p:cTn id="9" dur="615" accel="100000" fill="hold">
                                          <p:stCondLst>
                                            <p:cond delay="385"/>
                                          </p:stCondLst>
                                        </p:cTn>
                                        <p:tgtEl>
                                          <p:spTgt spid="4100"/>
                                        </p:tgtEl>
                                      </p:cBhvr>
                                      <p:from x="200000" y="450000"/>
                                      <p:to x="100000" y="100000"/>
                                    </p:animScale>
                                    <p:set>
                                      <p:cBhvr>
                                        <p:cTn id="10" dur="385" fill="hold"/>
                                        <p:tgtEl>
                                          <p:spTgt spid="4100"/>
                                        </p:tgtEl>
                                        <p:attrNameLst>
                                          <p:attrName>ppt_x</p:attrName>
                                        </p:attrNameLst>
                                      </p:cBhvr>
                                      <p:to>
                                        <p:strVal val="(0.5)"/>
                                      </p:to>
                                    </p:set>
                                    <p:anim from="(0.5)" to="(#ppt_x)" calcmode="lin" valueType="num">
                                      <p:cBhvr>
                                        <p:cTn id="11" dur="615" accel="100000" fill="hold">
                                          <p:stCondLst>
                                            <p:cond delay="385"/>
                                          </p:stCondLst>
                                        </p:cTn>
                                        <p:tgtEl>
                                          <p:spTgt spid="4100"/>
                                        </p:tgtEl>
                                        <p:attrNameLst>
                                          <p:attrName>ppt_x</p:attrName>
                                        </p:attrNameLst>
                                      </p:cBhvr>
                                    </p:anim>
                                    <p:set>
                                      <p:cBhvr>
                                        <p:cTn id="12" dur="385" fill="hold"/>
                                        <p:tgtEl>
                                          <p:spTgt spid="4100"/>
                                        </p:tgtEl>
                                        <p:attrNameLst>
                                          <p:attrName>ppt_y</p:attrName>
                                        </p:attrNameLst>
                                      </p:cBhvr>
                                      <p:to>
                                        <p:strVal val="(#ppt_y+0.4)"/>
                                      </p:to>
                                    </p:set>
                                    <p:anim from="(#ppt_y+0.4)" to="(#ppt_y)" calcmode="lin" valueType="num">
                                      <p:cBhvr>
                                        <p:cTn id="13" dur="615" accel="100000" fill="hold">
                                          <p:stCondLst>
                                            <p:cond delay="385"/>
                                          </p:stCondLst>
                                        </p:cTn>
                                        <p:tgtEl>
                                          <p:spTgt spid="4100"/>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000" fill="hold">
                                          <p:stCondLst>
                                            <p:cond delay="0"/>
                                          </p:stCondLst>
                                        </p:cTn>
                                        <p:tgtEl>
                                          <p:spTgt spid="4099"/>
                                        </p:tgtEl>
                                        <p:attrNameLst>
                                          <p:attrName>style.visibility</p:attrName>
                                        </p:attrNameLst>
                                      </p:cBhvr>
                                      <p:to>
                                        <p:strVal val="visible"/>
                                      </p:to>
                                    </p:set>
                                    <p:anim calcmode="lin" valueType="num">
                                      <p:cBhvr additive="base">
                                        <p:cTn id="18" dur="1000" fill="hold"/>
                                        <p:tgtEl>
                                          <p:spTgt spid="4099"/>
                                        </p:tgtEl>
                                        <p:attrNameLst>
                                          <p:attrName>ppt_x</p:attrName>
                                        </p:attrNameLst>
                                      </p:cBhvr>
                                      <p:tavLst>
                                        <p:tav tm="0">
                                          <p:val>
                                            <p:strVal val="#ppt_x"/>
                                          </p:val>
                                        </p:tav>
                                        <p:tav tm="100000">
                                          <p:val>
                                            <p:strVal val="#ppt_x"/>
                                          </p:val>
                                        </p:tav>
                                      </p:tavLst>
                                    </p:anim>
                                    <p:anim calcmode="lin" valueType="num">
                                      <p:cBhvr additive="base">
                                        <p:cTn id="19" dur="1000" fill="hold"/>
                                        <p:tgtEl>
                                          <p:spTgt spid="4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pic>
        <p:nvPicPr>
          <p:cNvPr id="5" name="内容占位符 4"/>
          <p:cNvPicPr>
            <a:picLocks noChangeAspect="1"/>
          </p:cNvPicPr>
          <p:nvPr>
            <p:ph idx="1"/>
          </p:nvPr>
        </p:nvPicPr>
        <p:blipFill>
          <a:blip r:embed="rId1"/>
          <a:stretch>
            <a:fillRect/>
          </a:stretch>
        </p:blipFill>
        <p:spPr>
          <a:xfrm>
            <a:off x="0" y="1259840"/>
            <a:ext cx="11931650" cy="5224780"/>
          </a:xfrm>
          <a:prstGeom prst="rect">
            <a:avLst/>
          </a:prstGeom>
        </p:spPr>
      </p:pic>
      <p:sp>
        <p:nvSpPr>
          <p:cNvPr id="6" name="标题 1"/>
          <p:cNvSpPr>
            <a:spLocks noGrp="1"/>
          </p:cNvSpPr>
          <p:nvPr/>
        </p:nvSpPr>
        <p:spPr>
          <a:xfrm>
            <a:off x="1461135" y="398780"/>
            <a:ext cx="8839200" cy="533400"/>
          </a:xfrm>
          <a:prstGeom prst="rect">
            <a:avLst/>
          </a:prstGeom>
          <a:noFill/>
          <a:ln w="9525">
            <a:noFill/>
          </a:ln>
        </p:spPr>
        <p:txBody>
          <a:bodyPr anchor="ctr"/>
          <a:lst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anose="020B0604030504040204" pitchFamily="34" charset="0"/>
              </a:defRPr>
            </a:lvl2pPr>
            <a:lvl3pPr algn="l" rtl="0" eaLnBrk="0" fontAlgn="base" hangingPunct="0">
              <a:spcBef>
                <a:spcPct val="0"/>
              </a:spcBef>
              <a:spcAft>
                <a:spcPct val="0"/>
              </a:spcAft>
              <a:defRPr sz="3200">
                <a:solidFill>
                  <a:schemeClr val="bg1"/>
                </a:solidFill>
                <a:latin typeface="Verdana" panose="020B0604030504040204" pitchFamily="34" charset="0"/>
              </a:defRPr>
            </a:lvl3pPr>
            <a:lvl4pPr algn="l" rtl="0" eaLnBrk="0" fontAlgn="base" hangingPunct="0">
              <a:spcBef>
                <a:spcPct val="0"/>
              </a:spcBef>
              <a:spcAft>
                <a:spcPct val="0"/>
              </a:spcAft>
              <a:defRPr sz="3200">
                <a:solidFill>
                  <a:schemeClr val="bg1"/>
                </a:solidFill>
                <a:latin typeface="Verdana" panose="020B0604030504040204" pitchFamily="34" charset="0"/>
              </a:defRPr>
            </a:lvl4pPr>
            <a:lvl5pPr algn="l" rtl="0" eaLnBrk="0" fontAlgn="base" hangingPunct="0">
              <a:spcBef>
                <a:spcPct val="0"/>
              </a:spcBef>
              <a:spcAft>
                <a:spcPct val="0"/>
              </a:spcAft>
              <a:defRPr sz="3200">
                <a:solidFill>
                  <a:schemeClr val="bg1"/>
                </a:solidFill>
                <a:latin typeface="Verdana" panose="020B0604030504040204" pitchFamily="34" charset="0"/>
              </a:defRPr>
            </a:lvl5pPr>
            <a:lvl6pPr marL="457200" algn="l" rtl="0" fontAlgn="base">
              <a:spcBef>
                <a:spcPct val="0"/>
              </a:spcBef>
              <a:spcAft>
                <a:spcPct val="0"/>
              </a:spcAft>
              <a:defRPr sz="3200">
                <a:solidFill>
                  <a:schemeClr val="bg1"/>
                </a:solidFill>
                <a:latin typeface="Verdana" panose="020B0604030504040204" pitchFamily="34" charset="0"/>
              </a:defRPr>
            </a:lvl6pPr>
            <a:lvl7pPr marL="914400" algn="l" rtl="0" fontAlgn="base">
              <a:spcBef>
                <a:spcPct val="0"/>
              </a:spcBef>
              <a:spcAft>
                <a:spcPct val="0"/>
              </a:spcAft>
              <a:defRPr sz="3200">
                <a:solidFill>
                  <a:schemeClr val="bg1"/>
                </a:solidFill>
                <a:latin typeface="Verdana" panose="020B0604030504040204" pitchFamily="34" charset="0"/>
              </a:defRPr>
            </a:lvl7pPr>
            <a:lvl8pPr marL="1371600" algn="l" rtl="0" fontAlgn="base">
              <a:spcBef>
                <a:spcPct val="0"/>
              </a:spcBef>
              <a:spcAft>
                <a:spcPct val="0"/>
              </a:spcAft>
              <a:defRPr sz="3200">
                <a:solidFill>
                  <a:schemeClr val="bg1"/>
                </a:solidFill>
                <a:latin typeface="Verdana" panose="020B0604030504040204" pitchFamily="34" charset="0"/>
              </a:defRPr>
            </a:lvl8pPr>
            <a:lvl9pPr marL="1828800" algn="l" rtl="0" fontAlgn="base">
              <a:spcBef>
                <a:spcPct val="0"/>
              </a:spcBef>
              <a:spcAft>
                <a:spcPct val="0"/>
              </a:spcAft>
              <a:defRPr sz="3200">
                <a:solidFill>
                  <a:schemeClr val="bg1"/>
                </a:solidFill>
                <a:latin typeface="Verdana" panose="020B0604030504040204" pitchFamily="34" charset="0"/>
              </a:defRPr>
            </a:lvl9pPr>
          </a:lstStyle>
          <a:p>
            <a:r>
              <a:rPr lang="en-US" i="1">
                <a:latin typeface="宋体" panose="02010600030101010101" pitchFamily="2" charset="-122"/>
                <a:ea typeface="宋体" panose="02010600030101010101" pitchFamily="2" charset="-122"/>
                <a:cs typeface="+mn-cs"/>
                <a:sym typeface="+mn-ea"/>
              </a:rPr>
              <a:t>m</a:t>
            </a:r>
            <a:r>
              <a:rPr lang="zh-CN">
                <a:latin typeface="Arial" panose="020B0604020202020204" pitchFamily="34" charset="0"/>
                <a:ea typeface="宋体" panose="02010600030101010101" pitchFamily="2" charset="-122"/>
                <a:cs typeface="+mn-cs"/>
                <a:sym typeface="+mn-ea"/>
              </a:rPr>
              <a:t>＞</a:t>
            </a:r>
            <a:r>
              <a:rPr lang="en-US" i="1">
                <a:latin typeface="宋体" panose="02010600030101010101" pitchFamily="2" charset="-122"/>
                <a:ea typeface="宋体" panose="02010600030101010101" pitchFamily="2" charset="-122"/>
                <a:cs typeface="+mn-cs"/>
                <a:sym typeface="+mn-ea"/>
              </a:rPr>
              <a:t>n</a:t>
            </a:r>
            <a:r>
              <a:rPr lang="zh-CN">
                <a:latin typeface="Arial" panose="020B0604020202020204" pitchFamily="34" charset="0"/>
                <a:ea typeface="宋体" panose="02010600030101010101" pitchFamily="2" charset="-122"/>
                <a:cs typeface="+mn-cs"/>
                <a:sym typeface="+mn-ea"/>
              </a:rPr>
              <a:t>时，取</a:t>
            </a:r>
            <a:r>
              <a:rPr lang="en-US" i="1">
                <a:latin typeface="宋体" panose="02010600030101010101" pitchFamily="2" charset="-122"/>
                <a:ea typeface="宋体" panose="02010600030101010101" pitchFamily="2" charset="-122"/>
                <a:cs typeface="+mn-cs"/>
                <a:sym typeface="+mn-ea"/>
              </a:rPr>
              <a:t>m</a:t>
            </a:r>
            <a:r>
              <a:rPr lang="zh-CN">
                <a:latin typeface="Arial" panose="020B0604020202020204" pitchFamily="34" charset="0"/>
                <a:ea typeface="宋体" panose="02010600030101010101" pitchFamily="2" charset="-122"/>
                <a:cs typeface="+mn-cs"/>
                <a:sym typeface="+mn-ea"/>
              </a:rPr>
              <a:t>＝</a:t>
            </a:r>
            <a:r>
              <a:rPr lang="en-US">
                <a:latin typeface="宋体" panose="02010600030101010101" pitchFamily="2" charset="-122"/>
                <a:ea typeface="宋体" panose="02010600030101010101" pitchFamily="2" charset="-122"/>
                <a:cs typeface="+mn-cs"/>
                <a:sym typeface="+mn-ea"/>
              </a:rPr>
              <a:t>4</a:t>
            </a:r>
            <a:r>
              <a:rPr lang="zh-CN">
                <a:latin typeface="Arial" panose="020B0604020202020204" pitchFamily="34" charset="0"/>
                <a:ea typeface="宋体" panose="02010600030101010101" pitchFamily="2" charset="-122"/>
                <a:cs typeface="+mn-cs"/>
                <a:sym typeface="+mn-ea"/>
              </a:rPr>
              <a:t>组织流水施工的进度计划</a:t>
            </a:r>
            <a:endParaRPr lang="zh-CN" altLang="en-US"/>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m</a:t>
            </a:r>
            <a:r>
              <a:rPr lang="zh-CN" altLang="en-US">
                <a:ea typeface="宋体" panose="02010600030101010101" pitchFamily="2" charset="-122"/>
              </a:rPr>
              <a:t>与</a:t>
            </a:r>
            <a:r>
              <a:rPr lang="en-US" altLang="zh-CN">
                <a:ea typeface="宋体" panose="02010600030101010101" pitchFamily="2" charset="-122"/>
              </a:rPr>
              <a:t>n</a:t>
            </a:r>
            <a:r>
              <a:rPr lang="zh-CN" altLang="en-US">
                <a:ea typeface="宋体" panose="02010600030101010101" pitchFamily="2" charset="-122"/>
              </a:rPr>
              <a:t>对比结果</a:t>
            </a:r>
            <a:endParaRPr lang="zh-CN" altLang="en-US">
              <a:ea typeface="宋体" panose="02010600030101010101" pitchFamily="2" charset="-122"/>
            </a:endParaRPr>
          </a:p>
        </p:txBody>
      </p:sp>
      <p:sp>
        <p:nvSpPr>
          <p:cNvPr id="4" name="灯片编号占位符 3"/>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
        <p:nvSpPr>
          <p:cNvPr id="20481" name="文本框 102"/>
          <p:cNvSpPr txBox="1"/>
          <p:nvPr/>
        </p:nvSpPr>
        <p:spPr>
          <a:xfrm>
            <a:off x="520065" y="1547495"/>
            <a:ext cx="11304270" cy="4615815"/>
          </a:xfrm>
          <a:prstGeom prst="rect">
            <a:avLst/>
          </a:prstGeom>
          <a:noFill/>
          <a:ln w="9525">
            <a:noFill/>
          </a:ln>
        </p:spPr>
        <p:txBody>
          <a:bodyPr wrap="square" anchor="t" anchorCtr="0">
            <a:spAutoFit/>
          </a:bodyPr>
          <a:p>
            <a:pPr indent="266700">
              <a:lnSpc>
                <a:spcPct val="150000"/>
              </a:lnSpc>
            </a:pPr>
            <a:r>
              <a:rPr lang="en-US" altLang="zh-CN" sz="2000">
                <a:latin typeface="Arial" panose="020B0604020202020204" pitchFamily="34" charset="0"/>
                <a:ea typeface="宋体" panose="02010600030101010101" pitchFamily="2" charset="-122"/>
              </a:rPr>
              <a:t>     </a:t>
            </a:r>
            <a:r>
              <a:rPr lang="zh-CN" altLang="zh-CN" sz="2800" b="1">
                <a:latin typeface="Arial" panose="020B0604020202020204" pitchFamily="34" charset="0"/>
                <a:ea typeface="宋体" panose="02010600030101010101" pitchFamily="2" charset="-122"/>
              </a:rPr>
              <a:t>由以上三种情况可以看出，施工段的多少直接影响工程任务的工期。当</a:t>
            </a:r>
            <a:r>
              <a:rPr lang="en-US" altLang="zh-CN" sz="2800" b="1" i="1">
                <a:gradFill>
                  <a:gsLst>
                    <a:gs pos="0">
                      <a:srgbClr val="E30000"/>
                    </a:gs>
                    <a:gs pos="100000">
                      <a:srgbClr val="760303"/>
                    </a:gs>
                  </a:gsLst>
                  <a:lin scaled="0"/>
                </a:gradFill>
                <a:latin typeface="宋体" panose="02010600030101010101" pitchFamily="2" charset="-122"/>
                <a:ea typeface="宋体" panose="02010600030101010101" pitchFamily="2" charset="-122"/>
              </a:rPr>
              <a:t>m</a:t>
            </a:r>
            <a:r>
              <a:rPr lang="zh-CN" altLang="zh-CN" sz="2800" b="1">
                <a:gradFill>
                  <a:gsLst>
                    <a:gs pos="0">
                      <a:srgbClr val="E30000"/>
                    </a:gs>
                    <a:gs pos="100000">
                      <a:srgbClr val="760303"/>
                    </a:gs>
                  </a:gsLst>
                  <a:lin scaled="0"/>
                </a:gradFill>
                <a:latin typeface="Arial" panose="020B0604020202020204" pitchFamily="34" charset="0"/>
                <a:ea typeface="宋体" panose="02010600030101010101" pitchFamily="2" charset="-122"/>
              </a:rPr>
              <a:t>＞</a:t>
            </a:r>
            <a:r>
              <a:rPr lang="en-US" altLang="zh-CN" sz="2800" b="1" i="1">
                <a:gradFill>
                  <a:gsLst>
                    <a:gs pos="0">
                      <a:srgbClr val="E30000"/>
                    </a:gs>
                    <a:gs pos="100000">
                      <a:srgbClr val="760303"/>
                    </a:gs>
                  </a:gsLst>
                  <a:lin scaled="0"/>
                </a:gradFill>
                <a:latin typeface="宋体" panose="02010600030101010101" pitchFamily="2" charset="-122"/>
                <a:ea typeface="宋体" panose="02010600030101010101" pitchFamily="2" charset="-122"/>
              </a:rPr>
              <a:t>n</a:t>
            </a:r>
            <a:r>
              <a:rPr lang="zh-CN" altLang="zh-CN" sz="2800" b="1">
                <a:latin typeface="Arial" panose="020B0604020202020204" pitchFamily="34" charset="0"/>
                <a:ea typeface="宋体" panose="02010600030101010101" pitchFamily="2" charset="-122"/>
              </a:rPr>
              <a:t>时，专业工作队连续施工，施工段上有空闲，工作面未充分利用，但有时还是必须的，可以作为某些施工过程所必要的技术、组织间歇时间，可以利用空闲工作面做一些准备或辅助工作，如混凝土养护、基槽验线，这种安排是</a:t>
            </a:r>
            <a:r>
              <a:rPr lang="zh-CN" altLang="zh-CN" sz="2800" b="1">
                <a:solidFill>
                  <a:srgbClr val="FF0000"/>
                </a:solidFill>
                <a:latin typeface="Arial" panose="020B0604020202020204" pitchFamily="34" charset="0"/>
                <a:ea typeface="宋体" panose="02010600030101010101" pitchFamily="2" charset="-122"/>
              </a:rPr>
              <a:t>较合理</a:t>
            </a:r>
            <a:r>
              <a:rPr lang="zh-CN" altLang="zh-CN" sz="2800" b="1">
                <a:latin typeface="Arial" panose="020B0604020202020204" pitchFamily="34" charset="0"/>
                <a:ea typeface="宋体" panose="02010600030101010101" pitchFamily="2" charset="-122"/>
              </a:rPr>
              <a:t>的；当</a:t>
            </a:r>
            <a:r>
              <a:rPr lang="en-US" altLang="zh-CN" sz="2800" b="1" i="1">
                <a:gradFill>
                  <a:gsLst>
                    <a:gs pos="0">
                      <a:srgbClr val="E30000"/>
                    </a:gs>
                    <a:gs pos="100000">
                      <a:srgbClr val="760303"/>
                    </a:gs>
                  </a:gsLst>
                  <a:lin scaled="0"/>
                </a:gradFill>
                <a:latin typeface="宋体" panose="02010600030101010101" pitchFamily="2" charset="-122"/>
                <a:ea typeface="宋体" panose="02010600030101010101" pitchFamily="2" charset="-122"/>
              </a:rPr>
              <a:t>m</a:t>
            </a:r>
            <a:r>
              <a:rPr lang="zh-CN" altLang="zh-CN" sz="2800" b="1">
                <a:gradFill>
                  <a:gsLst>
                    <a:gs pos="0">
                      <a:srgbClr val="E30000"/>
                    </a:gs>
                    <a:gs pos="100000">
                      <a:srgbClr val="760303"/>
                    </a:gs>
                  </a:gsLst>
                  <a:lin scaled="0"/>
                </a:gradFill>
                <a:latin typeface="Arial" panose="020B0604020202020204" pitchFamily="34" charset="0"/>
                <a:ea typeface="宋体" panose="02010600030101010101" pitchFamily="2" charset="-122"/>
              </a:rPr>
              <a:t>＝</a:t>
            </a:r>
            <a:r>
              <a:rPr lang="en-US" altLang="zh-CN" sz="2800" b="1" i="1">
                <a:gradFill>
                  <a:gsLst>
                    <a:gs pos="0">
                      <a:srgbClr val="E30000"/>
                    </a:gs>
                    <a:gs pos="100000">
                      <a:srgbClr val="760303"/>
                    </a:gs>
                  </a:gsLst>
                  <a:lin scaled="0"/>
                </a:gradFill>
                <a:latin typeface="宋体" panose="02010600030101010101" pitchFamily="2" charset="-122"/>
                <a:ea typeface="宋体" panose="02010600030101010101" pitchFamily="2" charset="-122"/>
              </a:rPr>
              <a:t>n</a:t>
            </a:r>
            <a:r>
              <a:rPr lang="zh-CN" altLang="zh-CN" sz="2800" b="1">
                <a:latin typeface="Arial" panose="020B0604020202020204" pitchFamily="34" charset="0"/>
                <a:ea typeface="宋体" panose="02010600030101010101" pitchFamily="2" charset="-122"/>
              </a:rPr>
              <a:t>时，</a:t>
            </a:r>
            <a:r>
              <a:rPr lang="zh-CN" altLang="zh-CN" sz="2800" b="1">
                <a:solidFill>
                  <a:srgbClr val="FF0000"/>
                </a:solidFill>
                <a:latin typeface="Arial" panose="020B0604020202020204" pitchFamily="34" charset="0"/>
                <a:ea typeface="宋体" panose="02010600030101010101" pitchFamily="2" charset="-122"/>
              </a:rPr>
              <a:t>专业工作队连续施工，施工段上无空闲，属于理想情况</a:t>
            </a:r>
            <a:r>
              <a:rPr lang="zh-CN" altLang="zh-CN" sz="2800" b="1">
                <a:latin typeface="Arial" panose="020B0604020202020204" pitchFamily="34" charset="0"/>
                <a:ea typeface="宋体" panose="02010600030101010101" pitchFamily="2" charset="-122"/>
              </a:rPr>
              <a:t>；当</a:t>
            </a:r>
            <a:r>
              <a:rPr lang="en-US" altLang="zh-CN" sz="2800" b="1" i="1">
                <a:latin typeface="宋体" panose="02010600030101010101" pitchFamily="2" charset="-122"/>
                <a:ea typeface="宋体" panose="02010600030101010101" pitchFamily="2" charset="-122"/>
              </a:rPr>
              <a:t>m</a:t>
            </a:r>
            <a:r>
              <a:rPr lang="zh-CN" altLang="zh-CN" sz="2800" b="1">
                <a:latin typeface="Arial" panose="020B0604020202020204" pitchFamily="34" charset="0"/>
                <a:ea typeface="宋体" panose="02010600030101010101" pitchFamily="2" charset="-122"/>
              </a:rPr>
              <a:t>＜</a:t>
            </a:r>
            <a:r>
              <a:rPr lang="en-US" altLang="zh-CN" sz="2800" b="1" i="1">
                <a:latin typeface="宋体" panose="02010600030101010101" pitchFamily="2" charset="-122"/>
                <a:ea typeface="宋体" panose="02010600030101010101" pitchFamily="2" charset="-122"/>
              </a:rPr>
              <a:t>n</a:t>
            </a:r>
            <a:r>
              <a:rPr lang="zh-CN" altLang="zh-CN" sz="2800" b="1">
                <a:latin typeface="Arial" panose="020B0604020202020204" pitchFamily="34" charset="0"/>
                <a:ea typeface="宋体" panose="02010600030101010101" pitchFamily="2" charset="-122"/>
              </a:rPr>
              <a:t>时，专业工作队在一个施工过程中不能连续施工而出现窝工现象，在组织流水施工时是</a:t>
            </a:r>
            <a:r>
              <a:rPr lang="zh-CN" altLang="zh-CN" sz="2800" b="1">
                <a:solidFill>
                  <a:srgbClr val="FF0000"/>
                </a:solidFill>
                <a:latin typeface="Arial" panose="020B0604020202020204" pitchFamily="34" charset="0"/>
                <a:ea typeface="宋体" panose="02010600030101010101" pitchFamily="2" charset="-122"/>
              </a:rPr>
              <a:t>不适宜</a:t>
            </a:r>
            <a:r>
              <a:rPr lang="zh-CN" altLang="zh-CN" sz="2800" b="1">
                <a:latin typeface="Arial" panose="020B0604020202020204" pitchFamily="34" charset="0"/>
                <a:ea typeface="宋体" panose="02010600030101010101" pitchFamily="2" charset="-122"/>
              </a:rPr>
              <a:t>的。</a:t>
            </a:r>
            <a:endParaRPr lang="zh-CN" altLang="zh-CN" sz="2800" b="1">
              <a:latin typeface="Arial" panose="020B0604020202020204" pitchFamily="34" charset="0"/>
              <a:ea typeface="宋体" panose="02010600030101010101" pitchFamily="2" charset="-122"/>
            </a:endParaRP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bwMode="auto">
          <a:xfrm>
            <a:off x="594043" y="1866901"/>
            <a:ext cx="8343900" cy="4168140"/>
            <a:chOff x="1884036" y="1466128"/>
            <a:chExt cx="8343582" cy="4166811"/>
          </a:xfrm>
        </p:grpSpPr>
        <p:sp>
          <p:nvSpPr>
            <p:cNvPr id="4" name="Shape 2196@|9FFC:0|FBC:0|LFC:13286061|LBC:16777215"/>
            <p:cNvSpPr/>
            <p:nvPr/>
          </p:nvSpPr>
          <p:spPr>
            <a:xfrm>
              <a:off x="4395253" y="4239563"/>
              <a:ext cx="350824" cy="0"/>
            </a:xfrm>
            <a:prstGeom prst="line">
              <a:avLst/>
            </a:prstGeom>
            <a:noFill/>
            <a:ln w="12700" cap="flat">
              <a:solidFill>
                <a:srgbClr val="ADBACA"/>
              </a:solidFill>
              <a:prstDash val="solid"/>
              <a:miter lim="400000"/>
              <a:tailEnd type="oval" w="med" len="med"/>
            </a:ln>
            <a:effectLst/>
          </p:spPr>
          <p:txBody>
            <a:bodyPr lIns="67733" tIns="67733" rIns="67733" bIns="67733" anchor="ctr"/>
            <a:lstStyle/>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8" name="Rectangle 13@|1FFC:192|FBC:16777215|LFC:16777215|LBC:16777215"/>
            <p:cNvSpPr/>
            <p:nvPr/>
          </p:nvSpPr>
          <p:spPr>
            <a:xfrm>
              <a:off x="1884036" y="2805234"/>
              <a:ext cx="2317662" cy="707799"/>
            </a:xfrm>
            <a:prstGeom prst="rect">
              <a:avLst/>
            </a:prstGeom>
            <a:solidFill>
              <a:srgbClr val="315B2F"/>
            </a:solidFill>
          </p:spPr>
          <p:style>
            <a:lnRef idx="0">
              <a:scrgbClr r="0" g="0" b="0"/>
            </a:lnRef>
            <a:fillRef idx="0">
              <a:scrgbClr r="0" g="0" b="0"/>
            </a:fillRef>
            <a:effectRef idx="0">
              <a:scrgbClr r="0" g="0" b="0"/>
            </a:effectRef>
            <a:fontRef idx="minor">
              <a:schemeClr val="lt1"/>
            </a:fontRef>
          </p:style>
          <p:txBody>
            <a:bodyPr lIns="13546" tIns="13546" rIns="13546" bIns="13546" spcCol="1270" anchor="ctr"/>
            <a:lstStyle/>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9" name="Rectangle 18@|1FFC:681197|FBC:16777215|LFC:16777215|LBC:16777215"/>
            <p:cNvSpPr/>
            <p:nvPr/>
          </p:nvSpPr>
          <p:spPr>
            <a:xfrm>
              <a:off x="4796670" y="1824154"/>
              <a:ext cx="2011603" cy="703356"/>
            </a:xfrm>
            <a:prstGeom prst="rect">
              <a:avLst/>
            </a:prstGeom>
            <a:solidFill>
              <a:srgbClr val="5AAB31"/>
            </a:solidFill>
          </p:spPr>
          <p:style>
            <a:lnRef idx="0">
              <a:scrgbClr r="0" g="0" b="0"/>
            </a:lnRef>
            <a:fillRef idx="0">
              <a:scrgbClr r="0" g="0" b="0"/>
            </a:fillRef>
            <a:effectRef idx="0">
              <a:scrgbClr r="0" g="0" b="0"/>
            </a:effectRef>
            <a:fontRef idx="minor">
              <a:schemeClr val="lt1"/>
            </a:fontRef>
          </p:style>
          <p:txBody>
            <a:bodyPr lIns="13546" tIns="13546" rIns="13546" bIns="13546" spcCol="1270" anchor="ctr"/>
            <a:lstStyle/>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10" name="Rectangle 15@|1FFC:681197|FBC:16777215|LFC:16777215|LBC:16777215"/>
            <p:cNvSpPr/>
            <p:nvPr/>
          </p:nvSpPr>
          <p:spPr>
            <a:xfrm>
              <a:off x="4782066" y="3825670"/>
              <a:ext cx="2010968" cy="706530"/>
            </a:xfrm>
            <a:prstGeom prst="rect">
              <a:avLst/>
            </a:prstGeom>
            <a:solidFill>
              <a:srgbClr val="5AAB31"/>
            </a:solidFill>
          </p:spPr>
          <p:style>
            <a:lnRef idx="0">
              <a:scrgbClr r="0" g="0" b="0"/>
            </a:lnRef>
            <a:fillRef idx="0">
              <a:scrgbClr r="0" g="0" b="0"/>
            </a:fillRef>
            <a:effectRef idx="0">
              <a:scrgbClr r="0" g="0" b="0"/>
            </a:effectRef>
            <a:fontRef idx="minor">
              <a:schemeClr val="lt1"/>
            </a:fontRef>
          </p:style>
          <p:txBody>
            <a:bodyPr lIns="13546" tIns="13546" rIns="13546" bIns="13546" spcCol="1270" anchor="ctr"/>
            <a:lstStyle/>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11" name="Rectangle 16@|1FFC:681197|FBC:16777215|LFC:16777215|LBC:16777215"/>
            <p:cNvSpPr/>
            <p:nvPr/>
          </p:nvSpPr>
          <p:spPr>
            <a:xfrm>
              <a:off x="7430550" y="2130126"/>
              <a:ext cx="2402113" cy="562431"/>
            </a:xfrm>
            <a:prstGeom prst="rect">
              <a:avLst/>
            </a:prstGeom>
            <a:gradFill>
              <a:gsLst>
                <a:gs pos="0">
                  <a:srgbClr val="14CD68"/>
                </a:gs>
                <a:gs pos="100000">
                  <a:srgbClr val="035C7D"/>
                </a:gs>
              </a:gsLst>
              <a:lin ang="5400000" scaled="0"/>
            </a:gradFill>
          </p:spPr>
          <p:style>
            <a:lnRef idx="0">
              <a:scrgbClr r="0" g="0" b="0"/>
            </a:lnRef>
            <a:fillRef idx="0">
              <a:scrgbClr r="0" g="0" b="0"/>
            </a:fillRef>
            <a:effectRef idx="0">
              <a:scrgbClr r="0" g="0" b="0"/>
            </a:effectRef>
            <a:fontRef idx="minor">
              <a:schemeClr val="lt1"/>
            </a:fontRef>
          </p:style>
          <p:txBody>
            <a:bodyPr lIns="13546" tIns="13546" rIns="13546" bIns="13546" spcCol="1270" anchor="ctr"/>
            <a:lstStyle/>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12" name="Rectangle 14@|1FFC:681197|FBC:16777215|LFC:16777215|LBC:16777215"/>
            <p:cNvSpPr/>
            <p:nvPr/>
          </p:nvSpPr>
          <p:spPr>
            <a:xfrm>
              <a:off x="7430550" y="1466128"/>
              <a:ext cx="2402113" cy="542752"/>
            </a:xfrm>
            <a:prstGeom prst="rect">
              <a:avLst/>
            </a:prstGeom>
            <a:gradFill>
              <a:gsLst>
                <a:gs pos="0">
                  <a:srgbClr val="14CD68"/>
                </a:gs>
                <a:gs pos="100000">
                  <a:srgbClr val="035C7D"/>
                </a:gs>
              </a:gsLst>
              <a:lin ang="5400000" scaled="0"/>
            </a:gradFill>
          </p:spPr>
          <p:style>
            <a:lnRef idx="0">
              <a:scrgbClr r="0" g="0" b="0"/>
            </a:lnRef>
            <a:fillRef idx="0">
              <a:scrgbClr r="0" g="0" b="0"/>
            </a:fillRef>
            <a:effectRef idx="0">
              <a:scrgbClr r="0" g="0" b="0"/>
            </a:effectRef>
            <a:fontRef idx="minor">
              <a:schemeClr val="lt1"/>
            </a:fontRef>
          </p:style>
          <p:txBody>
            <a:bodyPr lIns="13546" tIns="13546" rIns="13546" bIns="13546" spcCol="1270" anchor="ctr"/>
            <a:lstStyle/>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14" name="Rectangle 19@|1FFC:681197|FBC:16777215|LFC:16777215|LBC:16777215"/>
            <p:cNvSpPr/>
            <p:nvPr/>
          </p:nvSpPr>
          <p:spPr>
            <a:xfrm>
              <a:off x="4804925" y="4926409"/>
              <a:ext cx="2003349" cy="706530"/>
            </a:xfrm>
            <a:prstGeom prst="rect">
              <a:avLst/>
            </a:prstGeom>
            <a:solidFill>
              <a:srgbClr val="5AAB31"/>
            </a:solidFill>
          </p:spPr>
          <p:style>
            <a:lnRef idx="0">
              <a:scrgbClr r="0" g="0" b="0"/>
            </a:lnRef>
            <a:fillRef idx="0">
              <a:scrgbClr r="0" g="0" b="0"/>
            </a:fillRef>
            <a:effectRef idx="0">
              <a:scrgbClr r="0" g="0" b="0"/>
            </a:effectRef>
            <a:fontRef idx="minor">
              <a:schemeClr val="lt1"/>
            </a:fontRef>
          </p:style>
          <p:txBody>
            <a:bodyPr lIns="13546" tIns="13546" rIns="13546" bIns="13546" spcCol="1270" anchor="ctr"/>
            <a:lstStyle/>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15" name="TextBox 13@|17FFC:16777215|FBC:16777215|LFC:16777215|LBC:16777215"/>
            <p:cNvSpPr txBox="1"/>
            <p:nvPr/>
          </p:nvSpPr>
          <p:spPr>
            <a:xfrm>
              <a:off x="1888798" y="2900455"/>
              <a:ext cx="2338299" cy="553543"/>
            </a:xfrm>
            <a:prstGeom prst="rect">
              <a:avLst/>
            </a:prstGeom>
            <a:noFill/>
          </p:spPr>
          <p:txBody>
            <a:bodyPr lIns="0" tIns="0" rIns="0" bIns="0">
              <a:spAutoFit/>
            </a:bodyPr>
            <a:lstStyle/>
            <a:p>
              <a:pPr algn="ctr" defTabSz="912495" eaLnBrk="1" fontAlgn="auto" hangingPunct="1">
                <a:spcBef>
                  <a:spcPct val="20000"/>
                </a:spcBef>
                <a:spcAft>
                  <a:spcPts val="0"/>
                </a:spcAft>
                <a:defRPr/>
              </a:pPr>
              <a:r>
                <a:rPr lang="zh-CN" altLang="en-US" sz="3600" b="1" dirty="0">
                  <a:solidFill>
                    <a:schemeClr val="bg1"/>
                  </a:solidFill>
                  <a:ea typeface="宋体" panose="02010600030101010101" pitchFamily="2" charset="-122"/>
                  <a:cs typeface="+mn-ea"/>
                  <a:sym typeface="Arial" panose="020B0604020202020204" pitchFamily="34" charset="0"/>
                </a:rPr>
                <a:t>施工参数</a:t>
              </a:r>
              <a:endParaRPr lang="zh-CN" altLang="en-US" sz="3600" b="1" dirty="0">
                <a:solidFill>
                  <a:schemeClr val="bg1"/>
                </a:solidFill>
                <a:ea typeface="宋体" panose="02010600030101010101" pitchFamily="2" charset="-122"/>
                <a:cs typeface="+mn-ea"/>
                <a:sym typeface="Arial" panose="020B0604020202020204" pitchFamily="34" charset="0"/>
              </a:endParaRPr>
            </a:p>
          </p:txBody>
        </p:sp>
        <p:sp>
          <p:nvSpPr>
            <p:cNvPr id="16" name="TextBox 13@|17FFC:16777215|FBC:16777215|LFC:16777215|LBC:16777215"/>
            <p:cNvSpPr txBox="1"/>
            <p:nvPr/>
          </p:nvSpPr>
          <p:spPr>
            <a:xfrm>
              <a:off x="4761112" y="3954534"/>
              <a:ext cx="1950646" cy="491968"/>
            </a:xfrm>
            <a:prstGeom prst="rect">
              <a:avLst/>
            </a:prstGeom>
            <a:noFill/>
          </p:spPr>
          <p:txBody>
            <a:bodyPr wrap="square" lIns="0" tIns="0" rIns="0" bIns="0">
              <a:spAutoFit/>
            </a:bodyPr>
            <a:lstStyle/>
            <a:p>
              <a:pPr algn="ctr" defTabSz="912495" eaLnBrk="1" fontAlgn="auto" hangingPunct="1">
                <a:spcBef>
                  <a:spcPct val="20000"/>
                </a:spcBef>
                <a:spcAft>
                  <a:spcPts val="0"/>
                </a:spcAft>
                <a:defRPr/>
              </a:pPr>
              <a:r>
                <a:rPr lang="zh-CN" altLang="en-US" sz="3200" b="1" dirty="0">
                  <a:solidFill>
                    <a:srgbClr val="FF0000"/>
                  </a:solidFill>
                  <a:ea typeface="宋体" panose="02010600030101010101" pitchFamily="2" charset="-122"/>
                  <a:cs typeface="+mn-ea"/>
                  <a:sym typeface="Arial" panose="020B0604020202020204" pitchFamily="34" charset="0"/>
                </a:rPr>
                <a:t>空间参数</a:t>
              </a:r>
              <a:endParaRPr lang="zh-CN" altLang="en-US" sz="3200" b="1" dirty="0">
                <a:solidFill>
                  <a:srgbClr val="FF0000"/>
                </a:solidFill>
                <a:ea typeface="宋体" panose="02010600030101010101" pitchFamily="2" charset="-122"/>
                <a:cs typeface="+mn-ea"/>
                <a:sym typeface="Arial" panose="020B0604020202020204" pitchFamily="34" charset="0"/>
              </a:endParaRPr>
            </a:p>
          </p:txBody>
        </p:sp>
        <p:sp>
          <p:nvSpPr>
            <p:cNvPr id="17" name="TextBox 13@|17FFC:16777215|FBC:16777215|LFC:16777215|LBC:16777215"/>
            <p:cNvSpPr txBox="1"/>
            <p:nvPr/>
          </p:nvSpPr>
          <p:spPr>
            <a:xfrm>
              <a:off x="4764921" y="1907947"/>
              <a:ext cx="2035097" cy="491968"/>
            </a:xfrm>
            <a:prstGeom prst="rect">
              <a:avLst/>
            </a:prstGeom>
            <a:noFill/>
          </p:spPr>
          <p:txBody>
            <a:bodyPr wrap="square" lIns="0" tIns="0" rIns="0" bIns="0">
              <a:spAutoFit/>
            </a:bodyPr>
            <a:lstStyle/>
            <a:p>
              <a:pPr algn="ctr" defTabSz="912495" eaLnBrk="1" fontAlgn="auto" hangingPunct="1">
                <a:spcBef>
                  <a:spcPct val="20000"/>
                </a:spcBef>
                <a:spcAft>
                  <a:spcPts val="0"/>
                </a:spcAft>
                <a:defRPr/>
              </a:pPr>
              <a:r>
                <a:rPr lang="zh-CN" altLang="en-US" sz="3200" b="1" dirty="0">
                  <a:solidFill>
                    <a:schemeClr val="bg1"/>
                  </a:solidFill>
                  <a:ea typeface="宋体" panose="02010600030101010101" pitchFamily="2" charset="-122"/>
                  <a:cs typeface="+mn-ea"/>
                  <a:sym typeface="Arial" panose="020B0604020202020204" pitchFamily="34" charset="0"/>
                </a:rPr>
                <a:t>工艺参数</a:t>
              </a:r>
              <a:endParaRPr lang="zh-CN" altLang="en-US" sz="3200" b="1" dirty="0">
                <a:solidFill>
                  <a:schemeClr val="bg1"/>
                </a:solidFill>
                <a:ea typeface="宋体" panose="02010600030101010101" pitchFamily="2" charset="-122"/>
                <a:cs typeface="+mn-ea"/>
                <a:sym typeface="Arial" panose="020B0604020202020204" pitchFamily="34" charset="0"/>
              </a:endParaRPr>
            </a:p>
          </p:txBody>
        </p:sp>
        <p:sp>
          <p:nvSpPr>
            <p:cNvPr id="18" name="TextBox 13@|17FFC:16777215|FBC:16777215|LFC:16777215|LBC:16777215"/>
            <p:cNvSpPr txBox="1"/>
            <p:nvPr/>
          </p:nvSpPr>
          <p:spPr>
            <a:xfrm>
              <a:off x="7699144" y="2171388"/>
              <a:ext cx="1950011" cy="430393"/>
            </a:xfrm>
            <a:prstGeom prst="rect">
              <a:avLst/>
            </a:prstGeom>
            <a:noFill/>
          </p:spPr>
          <p:txBody>
            <a:bodyPr wrap="square" lIns="0" tIns="0" rIns="0" bIns="0">
              <a:spAutoFit/>
            </a:bodyPr>
            <a:lstStyle/>
            <a:p>
              <a:pPr algn="ctr" defTabSz="912495" eaLnBrk="1" fontAlgn="auto" hangingPunct="1">
                <a:spcBef>
                  <a:spcPct val="20000"/>
                </a:spcBef>
                <a:spcAft>
                  <a:spcPts val="0"/>
                </a:spcAft>
                <a:defRPr/>
              </a:pPr>
              <a:r>
                <a:rPr lang="zh-CN" altLang="en-US" sz="2800" b="1" dirty="0">
                  <a:solidFill>
                    <a:schemeClr val="bg1"/>
                  </a:solidFill>
                  <a:ea typeface="宋体" panose="02010600030101010101" pitchFamily="2" charset="-122"/>
                  <a:cs typeface="+mn-ea"/>
                  <a:sym typeface="Arial" panose="020B0604020202020204" pitchFamily="34" charset="0"/>
                </a:rPr>
                <a:t>流水强度</a:t>
              </a:r>
              <a:r>
                <a:rPr lang="en-US" altLang="zh-CN" sz="2800" b="1" dirty="0">
                  <a:solidFill>
                    <a:schemeClr val="bg1"/>
                  </a:solidFill>
                  <a:ea typeface="宋体" panose="02010600030101010101" pitchFamily="2" charset="-122"/>
                  <a:cs typeface="+mn-ea"/>
                  <a:sym typeface="Arial" panose="020B0604020202020204" pitchFamily="34" charset="0"/>
                </a:rPr>
                <a:t> </a:t>
              </a:r>
              <a:r>
                <a:rPr lang="zh-CN" altLang="en-US" sz="2800" b="1" dirty="0">
                  <a:solidFill>
                    <a:schemeClr val="bg1"/>
                  </a:solidFill>
                  <a:ea typeface="宋体" panose="02010600030101010101" pitchFamily="2" charset="-122"/>
                  <a:cs typeface="+mn-ea"/>
                  <a:sym typeface="+mn-ea"/>
                </a:rPr>
                <a:t>Vi</a:t>
              </a:r>
              <a:endParaRPr lang="zh-CN" altLang="en-US" sz="1600" b="1" dirty="0">
                <a:solidFill>
                  <a:schemeClr val="bg1"/>
                </a:solidFill>
                <a:ea typeface="宋体" panose="02010600030101010101" pitchFamily="2" charset="-122"/>
                <a:cs typeface="+mn-ea"/>
                <a:sym typeface="Arial" panose="020B0604020202020204" pitchFamily="34" charset="0"/>
              </a:endParaRPr>
            </a:p>
          </p:txBody>
        </p:sp>
        <p:sp>
          <p:nvSpPr>
            <p:cNvPr id="19" name="TextBox 13@|17FFC:16777215|FBC:16777215|LFC:16777215|LBC:16777215"/>
            <p:cNvSpPr txBox="1"/>
            <p:nvPr/>
          </p:nvSpPr>
          <p:spPr>
            <a:xfrm>
              <a:off x="7481348" y="1513738"/>
              <a:ext cx="2252894" cy="430393"/>
            </a:xfrm>
            <a:prstGeom prst="rect">
              <a:avLst/>
            </a:prstGeom>
            <a:noFill/>
          </p:spPr>
          <p:txBody>
            <a:bodyPr wrap="square" lIns="0" tIns="0" rIns="0" bIns="0">
              <a:spAutoFit/>
            </a:bodyPr>
            <a:lstStyle/>
            <a:p>
              <a:pPr algn="ctr" defTabSz="912495" eaLnBrk="1" fontAlgn="auto" hangingPunct="1">
                <a:spcBef>
                  <a:spcPct val="20000"/>
                </a:spcBef>
                <a:spcAft>
                  <a:spcPts val="0"/>
                </a:spcAft>
                <a:defRPr/>
              </a:pPr>
              <a:r>
                <a:rPr lang="zh-CN" altLang="en-US" sz="2800" b="1" dirty="0">
                  <a:solidFill>
                    <a:schemeClr val="bg1"/>
                  </a:solidFill>
                  <a:ea typeface="宋体" panose="02010600030101010101" pitchFamily="2" charset="-122"/>
                  <a:cs typeface="+mn-ea"/>
                  <a:sym typeface="Arial" panose="020B0604020202020204" pitchFamily="34" charset="0"/>
                </a:rPr>
                <a:t>施工过程数</a:t>
              </a:r>
              <a:r>
                <a:rPr lang="en-US" altLang="zh-CN" sz="2800" b="1" dirty="0">
                  <a:solidFill>
                    <a:schemeClr val="bg1"/>
                  </a:solidFill>
                  <a:ea typeface="宋体" panose="02010600030101010101" pitchFamily="2" charset="-122"/>
                  <a:cs typeface="+mn-ea"/>
                  <a:sym typeface="Arial" panose="020B0604020202020204" pitchFamily="34" charset="0"/>
                </a:rPr>
                <a:t> n</a:t>
              </a:r>
              <a:endParaRPr lang="en-US" altLang="zh-CN" sz="2800" b="1" dirty="0">
                <a:solidFill>
                  <a:schemeClr val="bg1"/>
                </a:solidFill>
                <a:ea typeface="宋体" panose="02010600030101010101" pitchFamily="2" charset="-122"/>
                <a:cs typeface="+mn-ea"/>
                <a:sym typeface="Arial" panose="020B0604020202020204" pitchFamily="34" charset="0"/>
              </a:endParaRPr>
            </a:p>
          </p:txBody>
        </p:sp>
        <p:sp>
          <p:nvSpPr>
            <p:cNvPr id="20" name="TextBox 13@|17FFC:16777215|FBC:16777215|LFC:16777215|LBC:16777215"/>
            <p:cNvSpPr txBox="1"/>
            <p:nvPr/>
          </p:nvSpPr>
          <p:spPr>
            <a:xfrm>
              <a:off x="4804925" y="5049560"/>
              <a:ext cx="2011603" cy="491968"/>
            </a:xfrm>
            <a:prstGeom prst="rect">
              <a:avLst/>
            </a:prstGeom>
            <a:noFill/>
          </p:spPr>
          <p:txBody>
            <a:bodyPr wrap="square" lIns="0" tIns="0" rIns="0" bIns="0">
              <a:spAutoFit/>
            </a:bodyPr>
            <a:lstStyle/>
            <a:p>
              <a:pPr algn="ctr" defTabSz="912495" eaLnBrk="1" fontAlgn="auto" hangingPunct="1">
                <a:spcBef>
                  <a:spcPct val="20000"/>
                </a:spcBef>
                <a:spcAft>
                  <a:spcPts val="0"/>
                </a:spcAft>
                <a:defRPr/>
              </a:pPr>
              <a:r>
                <a:rPr lang="zh-CN" altLang="en-US" sz="3200" b="1" dirty="0">
                  <a:solidFill>
                    <a:schemeClr val="bg1"/>
                  </a:solidFill>
                  <a:ea typeface="宋体" panose="02010600030101010101" pitchFamily="2" charset="-122"/>
                  <a:cs typeface="+mn-ea"/>
                  <a:sym typeface="Arial" panose="020B0604020202020204" pitchFamily="34" charset="0"/>
                </a:rPr>
                <a:t>时间参数</a:t>
              </a:r>
              <a:endParaRPr lang="zh-CN" altLang="en-US" sz="3200" b="1" dirty="0">
                <a:solidFill>
                  <a:schemeClr val="bg1"/>
                </a:solidFill>
                <a:ea typeface="宋体" panose="02010600030101010101" pitchFamily="2" charset="-122"/>
                <a:cs typeface="+mn-ea"/>
                <a:sym typeface="Arial" panose="020B0604020202020204" pitchFamily="34" charset="0"/>
              </a:endParaRPr>
            </a:p>
          </p:txBody>
        </p:sp>
        <p:sp>
          <p:nvSpPr>
            <p:cNvPr id="21" name="TextBox 13@|17FFC:16777215|FBC:16777215|LFC:16777215|LBC:16777215"/>
            <p:cNvSpPr txBox="1"/>
            <p:nvPr/>
          </p:nvSpPr>
          <p:spPr>
            <a:xfrm>
              <a:off x="7889319" y="3482879"/>
              <a:ext cx="2338299" cy="245667"/>
            </a:xfrm>
            <a:prstGeom prst="rect">
              <a:avLst/>
            </a:prstGeom>
            <a:noFill/>
          </p:spPr>
          <p:txBody>
            <a:bodyPr lIns="0" tIns="0" rIns="0" bIns="0">
              <a:spAutoFit/>
            </a:bodyPr>
            <a:lstStyle/>
            <a:p>
              <a:pPr algn="ctr" defTabSz="912495" eaLnBrk="1" fontAlgn="auto" hangingPunct="1">
                <a:spcBef>
                  <a:spcPct val="20000"/>
                </a:spcBef>
                <a:spcAft>
                  <a:spcPts val="0"/>
                </a:spcAft>
                <a:defRPr/>
              </a:pPr>
              <a:r>
                <a:rPr lang="zh-CN" altLang="en-US" sz="1600" b="1" dirty="0">
                  <a:solidFill>
                    <a:schemeClr val="bg1"/>
                  </a:solidFill>
                  <a:cs typeface="+mn-ea"/>
                  <a:sym typeface="Arial" panose="020B0604020202020204" pitchFamily="34" charset="0"/>
                </a:rPr>
                <a:t>单击编辑标题</a:t>
              </a:r>
              <a:endParaRPr lang="en-US" sz="1600" b="1" dirty="0">
                <a:solidFill>
                  <a:schemeClr val="bg1"/>
                </a:solidFill>
                <a:cs typeface="+mn-ea"/>
                <a:sym typeface="Arial" panose="020B0604020202020204" pitchFamily="34" charset="0"/>
              </a:endParaRPr>
            </a:p>
          </p:txBody>
        </p:sp>
      </p:grpSp>
      <p:sp>
        <p:nvSpPr>
          <p:cNvPr id="36" name="文本框 18"/>
          <p:cNvSpPr txBox="1">
            <a:spLocks noChangeArrowheads="1"/>
          </p:cNvSpPr>
          <p:nvPr/>
        </p:nvSpPr>
        <p:spPr bwMode="auto">
          <a:xfrm>
            <a:off x="10102121" y="248259"/>
            <a:ext cx="1850529" cy="10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9pPr>
          </a:lstStyle>
          <a:p>
            <a:pPr algn="r" eaLnBrk="1" hangingPunct="1"/>
            <a:r>
              <a:rPr lang="en-US" altLang="zh-CN" sz="100" b="1" dirty="0">
                <a:solidFill>
                  <a:srgbClr val="4B8E37"/>
                </a:solidFill>
                <a:latin typeface="微软雅黑" panose="020B0503020204020204" charset="-122"/>
              </a:rPr>
              <a:t>LOGO</a:t>
            </a:r>
            <a:endParaRPr lang="zh-CN" altLang="en-US" sz="100" b="1" dirty="0">
              <a:solidFill>
                <a:srgbClr val="4B8E37"/>
              </a:solidFill>
              <a:latin typeface="微软雅黑" panose="020B0503020204020204" charset="-122"/>
            </a:endParaRPr>
          </a:p>
        </p:txBody>
      </p:sp>
      <p:sp>
        <p:nvSpPr>
          <p:cNvPr id="24" name="Shape 2191@|9FFC:0|FBC:0|LFC:13286061|LBC:16777215"/>
          <p:cNvSpPr/>
          <p:nvPr/>
        </p:nvSpPr>
        <p:spPr>
          <a:xfrm rot="10800000" flipH="1" flipV="1">
            <a:off x="3119755" y="2491740"/>
            <a:ext cx="12065" cy="3192780"/>
          </a:xfrm>
          <a:prstGeom prst="line">
            <a:avLst/>
          </a:prstGeom>
          <a:noFill/>
          <a:ln w="12700" cap="flat">
            <a:solidFill>
              <a:srgbClr val="ADBACA"/>
            </a:solidFill>
            <a:prstDash val="solid"/>
            <a:miter lim="400000"/>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25" name="Shape 2196@|9FFC:0|FBC:0|LFC:13286061|LBC:16777215"/>
          <p:cNvSpPr/>
          <p:nvPr/>
        </p:nvSpPr>
        <p:spPr>
          <a:xfrm>
            <a:off x="2862580" y="3597275"/>
            <a:ext cx="290195" cy="635"/>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26" name="Shape 2196@|9FFC:0|FBC:0|LFC:13286061|LBC:16777215"/>
          <p:cNvSpPr/>
          <p:nvPr/>
        </p:nvSpPr>
        <p:spPr>
          <a:xfrm>
            <a:off x="3111705" y="2529846"/>
            <a:ext cx="350837" cy="0"/>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55" name="标题 54"/>
          <p:cNvSpPr>
            <a:spLocks noGrp="1"/>
          </p:cNvSpPr>
          <p:nvPr>
            <p:ph type="title"/>
          </p:nvPr>
        </p:nvSpPr>
        <p:spPr/>
        <p:txBody>
          <a:bodyPr/>
          <a:p>
            <a:r>
              <a:rPr lang="zh-CN" altLang="en-US">
                <a:latin typeface="华文楷体" charset="-122"/>
                <a:ea typeface="华文楷体" charset="-122"/>
                <a:sym typeface="+mn-ea"/>
              </a:rPr>
              <a:t>空间参数小结</a:t>
            </a:r>
            <a:endParaRPr lang="zh-CN" altLang="en-US">
              <a:latin typeface="华文楷体" charset="-122"/>
              <a:ea typeface="华文楷体" charset="-122"/>
              <a:sym typeface="+mn-ea"/>
            </a:endParaRPr>
          </a:p>
        </p:txBody>
      </p:sp>
      <p:grpSp>
        <p:nvGrpSpPr>
          <p:cNvPr id="30" name="组合 29"/>
          <p:cNvGrpSpPr/>
          <p:nvPr/>
        </p:nvGrpSpPr>
        <p:grpSpPr>
          <a:xfrm>
            <a:off x="5530215" y="2207260"/>
            <a:ext cx="525780" cy="567690"/>
            <a:chOff x="12817" y="4750"/>
            <a:chExt cx="828" cy="894"/>
          </a:xfrm>
        </p:grpSpPr>
        <p:sp>
          <p:nvSpPr>
            <p:cNvPr id="31" name="Shape 2191@|9FFC:0|FBC:0|LFC:13286061|LBC:16777215"/>
            <p:cNvSpPr/>
            <p:nvPr/>
          </p:nvSpPr>
          <p:spPr>
            <a:xfrm rot="15960000" flipH="1" flipV="1">
              <a:off x="12938" y="5171"/>
              <a:ext cx="1" cy="243"/>
            </a:xfrm>
            <a:prstGeom prst="line">
              <a:avLst/>
            </a:prstGeom>
            <a:ln>
              <a:headEnd type="oval" w="med" len="med"/>
              <a:tailEnd type="oval" w="med" len="med"/>
            </a:ln>
          </p:spPr>
          <p:style>
            <a:lnRef idx="1">
              <a:schemeClr val="accent5"/>
            </a:lnRef>
            <a:fillRef idx="0">
              <a:schemeClr val="accent5"/>
            </a:fillRef>
            <a:effectRef idx="0">
              <a:schemeClr val="accent5"/>
            </a:effectRef>
            <a:fontRef idx="minor">
              <a:schemeClr val="tx1"/>
            </a:fontRef>
          </p:style>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32" name="Shape 2191@|9FFC:0|FBC:0|LFC:13286061|LBC:16777215"/>
            <p:cNvSpPr/>
            <p:nvPr/>
          </p:nvSpPr>
          <p:spPr>
            <a:xfrm rot="10800000" flipH="1" flipV="1">
              <a:off x="13093" y="4750"/>
              <a:ext cx="7" cy="886"/>
            </a:xfrm>
            <a:prstGeom prst="line">
              <a:avLst/>
            </a:prstGeom>
            <a:noFill/>
            <a:ln w="12700" cap="flat">
              <a:solidFill>
                <a:srgbClr val="ADBACA"/>
              </a:solidFill>
              <a:prstDash val="solid"/>
              <a:miter lim="400000"/>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33" name="Shape 2196@|9FFC:0|FBC:0|LFC:13286061|LBC:16777215"/>
            <p:cNvSpPr/>
            <p:nvPr/>
          </p:nvSpPr>
          <p:spPr>
            <a:xfrm>
              <a:off x="13074" y="4770"/>
              <a:ext cx="552" cy="0"/>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34" name="Shape 2196@|9FFC:0|FBC:0|LFC:13286061|LBC:16777215"/>
            <p:cNvSpPr/>
            <p:nvPr/>
          </p:nvSpPr>
          <p:spPr>
            <a:xfrm>
              <a:off x="13093" y="5644"/>
              <a:ext cx="552" cy="0"/>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grpSp>
      <p:sp>
        <p:nvSpPr>
          <p:cNvPr id="35" name="Shape 2196@|9FFC:0|FBC:0|LFC:13286061|LBC:16777215"/>
          <p:cNvSpPr/>
          <p:nvPr/>
        </p:nvSpPr>
        <p:spPr>
          <a:xfrm>
            <a:off x="3123136" y="5685161"/>
            <a:ext cx="350837" cy="0"/>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grpSp>
        <p:nvGrpSpPr>
          <p:cNvPr id="58" name="组合 57"/>
          <p:cNvGrpSpPr/>
          <p:nvPr/>
        </p:nvGrpSpPr>
        <p:grpSpPr>
          <a:xfrm>
            <a:off x="5491480" y="4078605"/>
            <a:ext cx="542290" cy="1003300"/>
            <a:chOff x="12802" y="2439"/>
            <a:chExt cx="854" cy="1580"/>
          </a:xfrm>
        </p:grpSpPr>
        <p:sp>
          <p:nvSpPr>
            <p:cNvPr id="59" name="Shape 2191@|9FFC:0|FBC:0|LFC:13286061|LBC:16777215"/>
            <p:cNvSpPr/>
            <p:nvPr/>
          </p:nvSpPr>
          <p:spPr>
            <a:xfrm rot="10800000" flipH="1" flipV="1">
              <a:off x="13050" y="2439"/>
              <a:ext cx="56" cy="1581"/>
            </a:xfrm>
            <a:prstGeom prst="line">
              <a:avLst/>
            </a:prstGeom>
            <a:noFill/>
            <a:ln w="12700" cap="flat">
              <a:solidFill>
                <a:srgbClr val="ADBACA"/>
              </a:solidFill>
              <a:prstDash val="solid"/>
              <a:miter lim="400000"/>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60" name="Shape 2196@|9FFC:0|FBC:0|LFC:13286061|LBC:16777215"/>
            <p:cNvSpPr/>
            <p:nvPr/>
          </p:nvSpPr>
          <p:spPr>
            <a:xfrm rot="420000" flipV="1">
              <a:off x="12802" y="3140"/>
              <a:ext cx="855" cy="102"/>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61" name="Shape 2196@|9FFC:0|FBC:0|LFC:13286061|LBC:16777215"/>
            <p:cNvSpPr/>
            <p:nvPr/>
          </p:nvSpPr>
          <p:spPr>
            <a:xfrm>
              <a:off x="13060" y="2466"/>
              <a:ext cx="552" cy="0"/>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62" name="Shape 2196@|9FFC:0|FBC:0|LFC:13286061|LBC:16777215"/>
            <p:cNvSpPr/>
            <p:nvPr/>
          </p:nvSpPr>
          <p:spPr>
            <a:xfrm>
              <a:off x="13060" y="3986"/>
              <a:ext cx="552" cy="0"/>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grpSp>
      <p:sp>
        <p:nvSpPr>
          <p:cNvPr id="63" name="Rectangle 14@|1FFC:681197|FBC:16777215|LFC:16777215|LBC:16777215"/>
          <p:cNvSpPr/>
          <p:nvPr/>
        </p:nvSpPr>
        <p:spPr>
          <a:xfrm>
            <a:off x="6090603" y="4293236"/>
            <a:ext cx="2025650" cy="542925"/>
          </a:xfrm>
          <a:prstGeom prst="rect">
            <a:avLst/>
          </a:prstGeom>
          <a:gradFill>
            <a:gsLst>
              <a:gs pos="0">
                <a:srgbClr val="14CD68"/>
              </a:gs>
              <a:gs pos="100000">
                <a:srgbClr val="035C7D"/>
              </a:gs>
            </a:gsLst>
            <a:lin ang="5400000" scaled="0"/>
          </a:gradFill>
        </p:spPr>
        <p:style>
          <a:lnRef idx="0">
            <a:scrgbClr r="0" g="0" b="0"/>
          </a:lnRef>
          <a:fillRef idx="0">
            <a:scrgbClr r="0" g="0" b="0"/>
          </a:fillRef>
          <a:effectRef idx="0">
            <a:scrgbClr r="0" g="0" b="0"/>
          </a:effectRef>
          <a:fontRef idx="minor">
            <a:schemeClr val="lt1"/>
          </a:fontRef>
        </p:style>
        <p:txBody>
          <a:bodyPr lIns="13546" tIns="13546" rIns="13546" bIns="13546" spcCol="1270" anchor="ctr"/>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64" name="TextBox 13@|17FFC:16777215|FBC:16777215|LFC:16777215|LBC:16777215"/>
          <p:cNvSpPr txBox="1"/>
          <p:nvPr/>
        </p:nvSpPr>
        <p:spPr>
          <a:xfrm>
            <a:off x="6141396" y="4340860"/>
            <a:ext cx="1926590" cy="430530"/>
          </a:xfrm>
          <a:prstGeom prst="rect">
            <a:avLst/>
          </a:prstGeom>
          <a:noFill/>
        </p:spPr>
        <p:txBody>
          <a:bodyPr wrap="square" lIns="0" tIns="0" rIns="0" bIns="0">
            <a:spAutoFit/>
          </a:bodyPr>
          <a:p>
            <a:pPr algn="ctr" defTabSz="912495" eaLnBrk="1" fontAlgn="auto" hangingPunct="1">
              <a:spcBef>
                <a:spcPct val="20000"/>
              </a:spcBef>
              <a:spcAft>
                <a:spcPts val="0"/>
              </a:spcAft>
              <a:defRPr/>
            </a:pPr>
            <a:r>
              <a:rPr lang="zh-CN" altLang="en-US" sz="2800" b="1" dirty="0">
                <a:solidFill>
                  <a:srgbClr val="FF0000"/>
                </a:solidFill>
                <a:ea typeface="宋体" panose="02010600030101010101" pitchFamily="2" charset="-122"/>
                <a:cs typeface="+mn-ea"/>
                <a:sym typeface="Arial" panose="020B0604020202020204" pitchFamily="34" charset="0"/>
              </a:rPr>
              <a:t>施工段</a:t>
            </a:r>
            <a:r>
              <a:rPr lang="en-US" altLang="zh-CN" sz="2800" b="1" dirty="0">
                <a:solidFill>
                  <a:srgbClr val="FF0000"/>
                </a:solidFill>
                <a:ea typeface="宋体" panose="02010600030101010101" pitchFamily="2" charset="-122"/>
                <a:cs typeface="+mn-ea"/>
                <a:sym typeface="Arial" panose="020B0604020202020204" pitchFamily="34" charset="0"/>
              </a:rPr>
              <a:t> m</a:t>
            </a:r>
            <a:endParaRPr lang="en-US" altLang="zh-CN" sz="2800" b="1" dirty="0">
              <a:solidFill>
                <a:srgbClr val="FF0000"/>
              </a:solidFill>
              <a:ea typeface="宋体" panose="02010600030101010101" pitchFamily="2" charset="-122"/>
              <a:cs typeface="+mn-ea"/>
              <a:sym typeface="Arial" panose="020B0604020202020204" pitchFamily="34" charset="0"/>
            </a:endParaRPr>
          </a:p>
        </p:txBody>
      </p:sp>
      <p:sp>
        <p:nvSpPr>
          <p:cNvPr id="65" name="Rectangle 14@|1FFC:681197|FBC:16777215|LFC:16777215|LBC:16777215"/>
          <p:cNvSpPr/>
          <p:nvPr/>
        </p:nvSpPr>
        <p:spPr>
          <a:xfrm>
            <a:off x="6090603" y="3684271"/>
            <a:ext cx="2025650" cy="542925"/>
          </a:xfrm>
          <a:prstGeom prst="rect">
            <a:avLst/>
          </a:prstGeom>
          <a:gradFill>
            <a:gsLst>
              <a:gs pos="0">
                <a:srgbClr val="14CD68"/>
              </a:gs>
              <a:gs pos="100000">
                <a:srgbClr val="035C7D"/>
              </a:gs>
            </a:gsLst>
            <a:lin ang="5400000" scaled="0"/>
          </a:gradFill>
        </p:spPr>
        <p:style>
          <a:lnRef idx="0">
            <a:scrgbClr r="0" g="0" b="0"/>
          </a:lnRef>
          <a:fillRef idx="0">
            <a:scrgbClr r="0" g="0" b="0"/>
          </a:fillRef>
          <a:effectRef idx="0">
            <a:scrgbClr r="0" g="0" b="0"/>
          </a:effectRef>
          <a:fontRef idx="minor">
            <a:schemeClr val="lt1"/>
          </a:fontRef>
        </p:style>
        <p:txBody>
          <a:bodyPr lIns="13546" tIns="13546" rIns="13546" bIns="13546" spcCol="1270" anchor="ctr"/>
          <a:lstStyle/>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66" name="TextBox 13@|17FFC:16777215|FBC:16777215|LFC:16777215|LBC:16777215"/>
          <p:cNvSpPr txBox="1"/>
          <p:nvPr/>
        </p:nvSpPr>
        <p:spPr>
          <a:xfrm>
            <a:off x="6141396" y="3731895"/>
            <a:ext cx="1926590" cy="430530"/>
          </a:xfrm>
          <a:prstGeom prst="rect">
            <a:avLst/>
          </a:prstGeom>
          <a:noFill/>
        </p:spPr>
        <p:txBody>
          <a:bodyPr wrap="square" lIns="0" tIns="0" rIns="0" bIns="0">
            <a:spAutoFit/>
          </a:bodyPr>
          <a:lstStyle/>
          <a:p>
            <a:pPr algn="ctr" defTabSz="912495" eaLnBrk="1" fontAlgn="auto" hangingPunct="1">
              <a:spcBef>
                <a:spcPct val="20000"/>
              </a:spcBef>
              <a:spcAft>
                <a:spcPts val="0"/>
              </a:spcAft>
              <a:defRPr/>
            </a:pPr>
            <a:r>
              <a:rPr lang="zh-CN" altLang="en-US" sz="2800" b="1" dirty="0">
                <a:solidFill>
                  <a:srgbClr val="FF0000"/>
                </a:solidFill>
                <a:ea typeface="宋体" panose="02010600030101010101" pitchFamily="2" charset="-122"/>
                <a:cs typeface="+mn-ea"/>
                <a:sym typeface="Arial" panose="020B0604020202020204" pitchFamily="34" charset="0"/>
              </a:rPr>
              <a:t>工作面</a:t>
            </a:r>
            <a:endParaRPr lang="zh-CN" altLang="en-US" sz="2800" b="1" dirty="0">
              <a:solidFill>
                <a:srgbClr val="FF0000"/>
              </a:solidFill>
              <a:ea typeface="宋体" panose="02010600030101010101" pitchFamily="2" charset="-122"/>
              <a:cs typeface="+mn-ea"/>
              <a:sym typeface="Arial" panose="020B0604020202020204" pitchFamily="34" charset="0"/>
            </a:endParaRPr>
          </a:p>
        </p:txBody>
      </p:sp>
      <p:sp>
        <p:nvSpPr>
          <p:cNvPr id="67" name="Rectangle 14@|1FFC:681197|FBC:16777215|LFC:16777215|LBC:16777215"/>
          <p:cNvSpPr/>
          <p:nvPr/>
        </p:nvSpPr>
        <p:spPr>
          <a:xfrm>
            <a:off x="6090603" y="4908551"/>
            <a:ext cx="2025650" cy="542925"/>
          </a:xfrm>
          <a:prstGeom prst="rect">
            <a:avLst/>
          </a:prstGeom>
          <a:gradFill>
            <a:gsLst>
              <a:gs pos="0">
                <a:srgbClr val="14CD68"/>
              </a:gs>
              <a:gs pos="100000">
                <a:srgbClr val="035C7D"/>
              </a:gs>
            </a:gsLst>
            <a:lin ang="5400000" scaled="0"/>
          </a:gradFill>
        </p:spPr>
        <p:style>
          <a:lnRef idx="0">
            <a:scrgbClr r="0" g="0" b="0"/>
          </a:lnRef>
          <a:fillRef idx="0">
            <a:scrgbClr r="0" g="0" b="0"/>
          </a:fillRef>
          <a:effectRef idx="0">
            <a:scrgbClr r="0" g="0" b="0"/>
          </a:effectRef>
          <a:fontRef idx="minor">
            <a:schemeClr val="lt1"/>
          </a:fontRef>
        </p:style>
        <p:txBody>
          <a:bodyPr lIns="13546" tIns="13546" rIns="13546" bIns="13546" spcCol="1270" anchor="ctr"/>
          <a:lstStyle/>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68" name="TextBox 13@|17FFC:16777215|FBC:16777215|LFC:16777215|LBC:16777215"/>
          <p:cNvSpPr txBox="1"/>
          <p:nvPr/>
        </p:nvSpPr>
        <p:spPr>
          <a:xfrm>
            <a:off x="6141396" y="4956175"/>
            <a:ext cx="1926590" cy="430530"/>
          </a:xfrm>
          <a:prstGeom prst="rect">
            <a:avLst/>
          </a:prstGeom>
          <a:noFill/>
        </p:spPr>
        <p:txBody>
          <a:bodyPr wrap="square" lIns="0" tIns="0" rIns="0" bIns="0">
            <a:spAutoFit/>
          </a:bodyPr>
          <a:lstStyle/>
          <a:p>
            <a:pPr algn="ctr" defTabSz="912495" eaLnBrk="1" fontAlgn="auto" hangingPunct="1">
              <a:spcBef>
                <a:spcPct val="20000"/>
              </a:spcBef>
              <a:spcAft>
                <a:spcPts val="0"/>
              </a:spcAft>
              <a:defRPr/>
            </a:pPr>
            <a:r>
              <a:rPr lang="zh-CN" altLang="en-US" sz="2800" b="1" dirty="0">
                <a:solidFill>
                  <a:srgbClr val="FF0000"/>
                </a:solidFill>
                <a:ea typeface="宋体" panose="02010600030101010101" pitchFamily="2" charset="-122"/>
                <a:cs typeface="+mn-ea"/>
                <a:sym typeface="Arial" panose="020B0604020202020204" pitchFamily="34" charset="0"/>
              </a:rPr>
              <a:t>施工层</a:t>
            </a:r>
            <a:r>
              <a:rPr lang="en-US" altLang="zh-CN" sz="2800" b="1" dirty="0">
                <a:solidFill>
                  <a:srgbClr val="FF0000"/>
                </a:solidFill>
                <a:ea typeface="宋体" panose="02010600030101010101" pitchFamily="2" charset="-122"/>
                <a:cs typeface="+mn-ea"/>
                <a:sym typeface="Arial" panose="020B0604020202020204" pitchFamily="34" charset="0"/>
              </a:rPr>
              <a:t> j</a:t>
            </a:r>
            <a:endParaRPr lang="en-US" altLang="zh-CN" sz="2800" b="1" dirty="0">
              <a:solidFill>
                <a:srgbClr val="FF0000"/>
              </a:solidFill>
              <a:ea typeface="宋体" panose="02010600030101010101" pitchFamily="2" charset="-122"/>
              <a:cs typeface="+mn-ea"/>
              <a:sym typeface="Arial" panose="020B0604020202020204" pitchFamily="34" charset="0"/>
            </a:endParaRPr>
          </a:p>
        </p:txBody>
      </p:sp>
      <p:grpSp>
        <p:nvGrpSpPr>
          <p:cNvPr id="73" name="组合 72"/>
          <p:cNvGrpSpPr/>
          <p:nvPr/>
        </p:nvGrpSpPr>
        <p:grpSpPr>
          <a:xfrm>
            <a:off x="8747125" y="3731895"/>
            <a:ext cx="1188085" cy="1572895"/>
            <a:chOff x="13661" y="1883"/>
            <a:chExt cx="3094" cy="2477"/>
          </a:xfrm>
        </p:grpSpPr>
        <p:sp>
          <p:nvSpPr>
            <p:cNvPr id="74" name="Rectangle 16@|1FFC:681197|FBC:16777215|LFC:16777215|LBC:16777215"/>
            <p:cNvSpPr/>
            <p:nvPr/>
          </p:nvSpPr>
          <p:spPr>
            <a:xfrm>
              <a:off x="13661" y="3673"/>
              <a:ext cx="3038" cy="687"/>
            </a:xfrm>
            <a:prstGeom prst="rect">
              <a:avLst/>
            </a:prstGeom>
            <a:gradFill>
              <a:gsLst>
                <a:gs pos="0">
                  <a:srgbClr val="007BD3"/>
                </a:gs>
                <a:gs pos="100000">
                  <a:srgbClr val="034373"/>
                </a:gs>
              </a:gsLst>
              <a:lin ang="5400000" scaled="0"/>
            </a:gradFill>
          </p:spPr>
          <p:style>
            <a:lnRef idx="0">
              <a:scrgbClr r="0" g="0" b="0"/>
            </a:lnRef>
            <a:fillRef idx="0">
              <a:scrgbClr r="0" g="0" b="0"/>
            </a:fillRef>
            <a:effectRef idx="0">
              <a:scrgbClr r="0" g="0" b="0"/>
            </a:effectRef>
            <a:fontRef idx="minor">
              <a:schemeClr val="lt1"/>
            </a:fontRef>
          </p:style>
          <p:txBody>
            <a:bodyPr lIns="13546" tIns="13546" rIns="13546" bIns="13546" spcCol="1270" anchor="ctr"/>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grpSp>
          <p:nvGrpSpPr>
            <p:cNvPr id="75" name="组合 74"/>
            <p:cNvGrpSpPr/>
            <p:nvPr/>
          </p:nvGrpSpPr>
          <p:grpSpPr>
            <a:xfrm>
              <a:off x="13680" y="1883"/>
              <a:ext cx="3075" cy="2460"/>
              <a:chOff x="13652" y="1934"/>
              <a:chExt cx="3075" cy="2460"/>
            </a:xfrm>
          </p:grpSpPr>
          <p:grpSp>
            <p:nvGrpSpPr>
              <p:cNvPr id="76" name="组合 75"/>
              <p:cNvGrpSpPr/>
              <p:nvPr/>
            </p:nvGrpSpPr>
            <p:grpSpPr>
              <a:xfrm>
                <a:off x="13652" y="1977"/>
                <a:ext cx="3075" cy="2417"/>
                <a:chOff x="13661" y="1936"/>
                <a:chExt cx="3075" cy="2417"/>
              </a:xfrm>
            </p:grpSpPr>
            <p:sp>
              <p:nvSpPr>
                <p:cNvPr id="77" name="Rectangle 16@|1FFC:681197|FBC:16777215|LFC:16777215|LBC:16777215"/>
                <p:cNvSpPr/>
                <p:nvPr/>
              </p:nvSpPr>
              <p:spPr>
                <a:xfrm>
                  <a:off x="13670" y="1936"/>
                  <a:ext cx="3038" cy="685"/>
                </a:xfrm>
                <a:prstGeom prst="rect">
                  <a:avLst/>
                </a:prstGeom>
                <a:gradFill>
                  <a:gsLst>
                    <a:gs pos="0">
                      <a:srgbClr val="007BD3"/>
                    </a:gs>
                    <a:gs pos="100000">
                      <a:srgbClr val="034373"/>
                    </a:gs>
                  </a:gsLst>
                  <a:lin ang="5400000" scaled="0"/>
                </a:gradFill>
              </p:spPr>
              <p:style>
                <a:lnRef idx="0">
                  <a:scrgbClr r="0" g="0" b="0"/>
                </a:lnRef>
                <a:fillRef idx="0">
                  <a:scrgbClr r="0" g="0" b="0"/>
                </a:fillRef>
                <a:effectRef idx="0">
                  <a:scrgbClr r="0" g="0" b="0"/>
                </a:effectRef>
                <a:fontRef idx="minor">
                  <a:schemeClr val="lt1"/>
                </a:fontRef>
              </p:style>
              <p:txBody>
                <a:bodyPr lIns="13546" tIns="13546" rIns="13546" bIns="13546" spcCol="1270" anchor="ctr"/>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78" name="Rectangle 16@|1FFC:681197|FBC:16777215|LFC:16777215|LBC:16777215"/>
                <p:cNvSpPr/>
                <p:nvPr/>
              </p:nvSpPr>
              <p:spPr>
                <a:xfrm>
                  <a:off x="13661" y="2799"/>
                  <a:ext cx="3038" cy="731"/>
                </a:xfrm>
                <a:prstGeom prst="rect">
                  <a:avLst/>
                </a:prstGeom>
                <a:gradFill>
                  <a:gsLst>
                    <a:gs pos="0">
                      <a:srgbClr val="007BD3"/>
                    </a:gs>
                    <a:gs pos="100000">
                      <a:srgbClr val="034373"/>
                    </a:gs>
                  </a:gsLst>
                  <a:lin ang="5400000" scaled="0"/>
                </a:gradFill>
              </p:spPr>
              <p:style>
                <a:lnRef idx="0">
                  <a:scrgbClr r="0" g="0" b="0"/>
                </a:lnRef>
                <a:fillRef idx="0">
                  <a:scrgbClr r="0" g="0" b="0"/>
                </a:fillRef>
                <a:effectRef idx="0">
                  <a:scrgbClr r="0" g="0" b="0"/>
                </a:effectRef>
                <a:fontRef idx="minor">
                  <a:schemeClr val="lt1"/>
                </a:fontRef>
              </p:style>
              <p:txBody>
                <a:bodyPr lIns="13546" tIns="13546" rIns="13546" bIns="13546" spcCol="1270" anchor="ctr"/>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79" name="TextBox 13@|17FFC:16777215|FBC:16777215|LFC:16777215|LBC:16777215"/>
                <p:cNvSpPr txBox="1"/>
                <p:nvPr/>
              </p:nvSpPr>
              <p:spPr>
                <a:xfrm>
                  <a:off x="13662" y="3675"/>
                  <a:ext cx="3074" cy="678"/>
                </a:xfrm>
                <a:prstGeom prst="rect">
                  <a:avLst/>
                </a:prstGeom>
                <a:noFill/>
              </p:spPr>
              <p:txBody>
                <a:bodyPr wrap="square" lIns="0" tIns="0" rIns="0" bIns="0">
                  <a:spAutoFit/>
                </a:bodyPr>
                <a:p>
                  <a:pPr algn="ctr" defTabSz="912495" eaLnBrk="1" fontAlgn="auto" hangingPunct="1">
                    <a:spcBef>
                      <a:spcPct val="20000"/>
                    </a:spcBef>
                    <a:spcAft>
                      <a:spcPts val="0"/>
                    </a:spcAft>
                    <a:defRPr/>
                  </a:pPr>
                  <a:r>
                    <a:rPr lang="en-US" altLang="zh-CN" sz="2800" b="1" dirty="0">
                      <a:solidFill>
                        <a:schemeClr val="bg1"/>
                      </a:solidFill>
                      <a:ea typeface="宋体" panose="02010600030101010101" pitchFamily="2" charset="-122"/>
                      <a:cs typeface="+mn-ea"/>
                      <a:sym typeface="Arial" panose="020B0604020202020204" pitchFamily="34" charset="0"/>
                    </a:rPr>
                    <a:t>m&gt;n</a:t>
                  </a:r>
                  <a:endParaRPr lang="en-US" altLang="zh-CN" sz="2800" b="1" dirty="0">
                    <a:solidFill>
                      <a:schemeClr val="bg1"/>
                    </a:solidFill>
                    <a:ea typeface="宋体" panose="02010600030101010101" pitchFamily="2" charset="-122"/>
                    <a:cs typeface="+mn-ea"/>
                    <a:sym typeface="Arial" panose="020B0604020202020204" pitchFamily="34" charset="0"/>
                  </a:endParaRPr>
                </a:p>
              </p:txBody>
            </p:sp>
          </p:grpSp>
          <p:sp>
            <p:nvSpPr>
              <p:cNvPr id="80" name="TextBox 13@|17FFC:16777215|FBC:16777215|LFC:16777215|LBC:16777215"/>
              <p:cNvSpPr txBox="1"/>
              <p:nvPr/>
            </p:nvSpPr>
            <p:spPr>
              <a:xfrm>
                <a:off x="13942" y="1934"/>
                <a:ext cx="2561" cy="678"/>
              </a:xfrm>
              <a:prstGeom prst="rect">
                <a:avLst/>
              </a:prstGeom>
              <a:noFill/>
            </p:spPr>
            <p:txBody>
              <a:bodyPr wrap="square" lIns="0" tIns="0" rIns="0" bIns="0">
                <a:spAutoFit/>
              </a:bodyPr>
              <a:p>
                <a:pPr algn="ctr" defTabSz="912495" eaLnBrk="1" fontAlgn="auto" hangingPunct="1">
                  <a:spcBef>
                    <a:spcPct val="20000"/>
                  </a:spcBef>
                  <a:spcAft>
                    <a:spcPts val="0"/>
                  </a:spcAft>
                  <a:defRPr/>
                </a:pPr>
                <a:r>
                  <a:rPr lang="en-US" altLang="zh-CN" sz="2800" b="1" dirty="0">
                    <a:solidFill>
                      <a:schemeClr val="bg1"/>
                    </a:solidFill>
                    <a:ea typeface="宋体" panose="02010600030101010101" pitchFamily="2" charset="-122"/>
                    <a:cs typeface="+mn-ea"/>
                    <a:sym typeface="Arial" panose="020B0604020202020204" pitchFamily="34" charset="0"/>
                  </a:rPr>
                  <a:t>m&lt;n</a:t>
                </a:r>
                <a:endParaRPr lang="en-US" altLang="zh-CN" sz="2800" b="1" dirty="0">
                  <a:solidFill>
                    <a:schemeClr val="bg1"/>
                  </a:solidFill>
                  <a:ea typeface="宋体" panose="02010600030101010101" pitchFamily="2" charset="-122"/>
                  <a:cs typeface="+mn-ea"/>
                  <a:sym typeface="Arial" panose="020B0604020202020204" pitchFamily="34" charset="0"/>
                </a:endParaRPr>
              </a:p>
            </p:txBody>
          </p:sp>
          <p:sp>
            <p:nvSpPr>
              <p:cNvPr id="81" name="TextBox 13@|17FFC:16777215|FBC:16777215|LFC:16777215|LBC:16777215"/>
              <p:cNvSpPr txBox="1"/>
              <p:nvPr/>
            </p:nvSpPr>
            <p:spPr>
              <a:xfrm>
                <a:off x="13933" y="2837"/>
                <a:ext cx="2561" cy="678"/>
              </a:xfrm>
              <a:prstGeom prst="rect">
                <a:avLst/>
              </a:prstGeom>
              <a:noFill/>
            </p:spPr>
            <p:txBody>
              <a:bodyPr wrap="square" lIns="0" tIns="0" rIns="0" bIns="0">
                <a:spAutoFit/>
              </a:bodyPr>
              <a:p>
                <a:pPr algn="ctr" defTabSz="912495" eaLnBrk="1" fontAlgn="auto" hangingPunct="1">
                  <a:spcBef>
                    <a:spcPct val="20000"/>
                  </a:spcBef>
                  <a:spcAft>
                    <a:spcPts val="0"/>
                  </a:spcAft>
                  <a:defRPr/>
                </a:pPr>
                <a:r>
                  <a:rPr lang="en-US" altLang="zh-CN" sz="2800" b="1" dirty="0">
                    <a:solidFill>
                      <a:schemeClr val="bg1"/>
                    </a:solidFill>
                    <a:ea typeface="宋体" panose="02010600030101010101" pitchFamily="2" charset="-122"/>
                    <a:cs typeface="+mn-ea"/>
                    <a:sym typeface="Arial" panose="020B0604020202020204" pitchFamily="34" charset="0"/>
                  </a:rPr>
                  <a:t>m=n</a:t>
                </a:r>
                <a:endParaRPr lang="en-US" altLang="zh-CN" sz="2800" b="1" dirty="0">
                  <a:solidFill>
                    <a:schemeClr val="bg1"/>
                  </a:solidFill>
                  <a:ea typeface="宋体" panose="02010600030101010101" pitchFamily="2" charset="-122"/>
                  <a:cs typeface="+mn-ea"/>
                  <a:sym typeface="Arial" panose="020B0604020202020204" pitchFamily="34" charset="0"/>
                </a:endParaRPr>
              </a:p>
            </p:txBody>
          </p:sp>
        </p:grpSp>
      </p:grpSp>
      <p:grpSp>
        <p:nvGrpSpPr>
          <p:cNvPr id="82" name="组合 81"/>
          <p:cNvGrpSpPr/>
          <p:nvPr/>
        </p:nvGrpSpPr>
        <p:grpSpPr>
          <a:xfrm>
            <a:off x="8110855" y="4062730"/>
            <a:ext cx="542290" cy="1003300"/>
            <a:chOff x="12802" y="2439"/>
            <a:chExt cx="854" cy="1580"/>
          </a:xfrm>
        </p:grpSpPr>
        <p:sp>
          <p:nvSpPr>
            <p:cNvPr id="83" name="Shape 2191@|9FFC:0|FBC:0|LFC:13286061|LBC:16777215"/>
            <p:cNvSpPr/>
            <p:nvPr/>
          </p:nvSpPr>
          <p:spPr>
            <a:xfrm rot="10800000" flipH="1" flipV="1">
              <a:off x="13050" y="2439"/>
              <a:ext cx="56" cy="1581"/>
            </a:xfrm>
            <a:prstGeom prst="line">
              <a:avLst/>
            </a:prstGeom>
            <a:noFill/>
            <a:ln w="12700" cap="flat">
              <a:solidFill>
                <a:srgbClr val="ADBACA"/>
              </a:solidFill>
              <a:prstDash val="solid"/>
              <a:miter lim="400000"/>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84" name="Shape 2196@|9FFC:0|FBC:0|LFC:13286061|LBC:16777215"/>
            <p:cNvSpPr/>
            <p:nvPr/>
          </p:nvSpPr>
          <p:spPr>
            <a:xfrm rot="420000" flipV="1">
              <a:off x="12802" y="3140"/>
              <a:ext cx="855" cy="102"/>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85" name="Shape 2196@|9FFC:0|FBC:0|LFC:13286061|LBC:16777215"/>
            <p:cNvSpPr/>
            <p:nvPr/>
          </p:nvSpPr>
          <p:spPr>
            <a:xfrm>
              <a:off x="13060" y="2466"/>
              <a:ext cx="552" cy="0"/>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86" name="Shape 2196@|9FFC:0|FBC:0|LFC:13286061|LBC:16777215"/>
            <p:cNvSpPr/>
            <p:nvPr/>
          </p:nvSpPr>
          <p:spPr>
            <a:xfrm>
              <a:off x="13060" y="3986"/>
              <a:ext cx="552" cy="0"/>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500" fill="hold"/>
                                        <p:tgtEl>
                                          <p:spTgt spid="73"/>
                                        </p:tgtEl>
                                        <p:attrNameLst>
                                          <p:attrName>ppt_x</p:attrName>
                                        </p:attrNameLst>
                                      </p:cBhvr>
                                      <p:tavLst>
                                        <p:tav tm="0">
                                          <p:val>
                                            <p:strVal val="#ppt_x"/>
                                          </p:val>
                                        </p:tav>
                                        <p:tav tm="100000">
                                          <p:val>
                                            <p:strVal val="#ppt_x"/>
                                          </p:val>
                                        </p:tav>
                                      </p:tavLst>
                                    </p:anim>
                                    <p:anim calcmode="lin" valueType="num">
                                      <p:cBhvr additive="base">
                                        <p:cTn id="13"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标题 1"/>
          <p:cNvSpPr>
            <a:spLocks noGrp="1"/>
          </p:cNvSpPr>
          <p:nvPr>
            <p:ph type="title"/>
          </p:nvPr>
        </p:nvSpPr>
        <p:spPr/>
        <p:txBody>
          <a:bodyPr anchor="ctr"/>
          <a:p>
            <a:r>
              <a:rPr lang="zh-CN" altLang="en-US">
                <a:latin typeface="微软雅黑" panose="020B0503020204020204" charset="-122"/>
                <a:ea typeface="微软雅黑" panose="020B0503020204020204" charset="-122"/>
              </a:rPr>
              <a:t>双代号网络图</a:t>
            </a:r>
            <a:endParaRPr lang="zh-CN" altLang="en-US">
              <a:latin typeface="微软雅黑" panose="020B0503020204020204" charset="-122"/>
              <a:ea typeface="微软雅黑" panose="020B0503020204020204" charset="-122"/>
            </a:endParaRPr>
          </a:p>
        </p:txBody>
      </p:sp>
      <p:sp>
        <p:nvSpPr>
          <p:cNvPr id="14" name="同心圆 13"/>
          <p:cNvSpPr/>
          <p:nvPr/>
        </p:nvSpPr>
        <p:spPr>
          <a:xfrm>
            <a:off x="3521075" y="1330325"/>
            <a:ext cx="4875213" cy="3654425"/>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17" name="TextBox 10"/>
          <p:cNvSpPr txBox="1"/>
          <p:nvPr/>
        </p:nvSpPr>
        <p:spPr>
          <a:xfrm>
            <a:off x="4556760" y="3052445"/>
            <a:ext cx="2925763" cy="922338"/>
          </a:xfrm>
          <a:prstGeom prst="rect">
            <a:avLst/>
          </a:prstGeom>
          <a:noFill/>
          <a:ln w="9525">
            <a:noFill/>
          </a:ln>
        </p:spPr>
        <p:txBody>
          <a:bodyPr wrap="none" anchor="t">
            <a:spAutoFit/>
          </a:bodyPr>
          <a:p>
            <a:pPr defTabSz="1209675"/>
            <a:r>
              <a:rPr lang="zh-CN" altLang="en-US" sz="5400" noProof="1">
                <a:solidFill>
                  <a:srgbClr val="5F8ADF"/>
                </a:solidFill>
                <a:effectLst>
                  <a:outerShdw dist="53882" dir="2699999" algn="ctr" rotWithShape="0">
                    <a:srgbClr val="9999FF">
                      <a:alpha val="75000"/>
                    </a:srgbClr>
                  </a:outerShdw>
                </a:effectLst>
                <a:latin typeface="华文琥珀" panose="02010800040101010101" charset="-122"/>
                <a:ea typeface="华文琥珀" panose="02010800040101010101" charset="-122"/>
                <a:cs typeface="+mn-cs"/>
              </a:rPr>
              <a:t>谢谢聆听</a:t>
            </a:r>
            <a:endParaRPr lang="zh-CN" altLang="en-US" sz="5400" b="1" noProof="1" dirty="0">
              <a:solidFill>
                <a:srgbClr val="5F8ADF"/>
              </a:solidFill>
              <a:effectLst>
                <a:outerShdw dist="53882" dir="2699999" algn="ctr" rotWithShape="0">
                  <a:srgbClr val="9999FF">
                    <a:alpha val="75000"/>
                  </a:srgbClr>
                </a:outerShdw>
              </a:effectLst>
              <a:latin typeface="华文琥珀" panose="02010800040101010101" charset="-122"/>
              <a:ea typeface="华文琥珀" panose="02010800040101010101" charset="-122"/>
              <a:cs typeface="+mn-cs"/>
            </a:endParaRPr>
          </a:p>
        </p:txBody>
      </p:sp>
      <p:sp>
        <p:nvSpPr>
          <p:cNvPr id="20" name="椭圆 19"/>
          <p:cNvSpPr/>
          <p:nvPr/>
        </p:nvSpPr>
        <p:spPr>
          <a:xfrm rot="10498052">
            <a:off x="3316288" y="5319713"/>
            <a:ext cx="298450" cy="223838"/>
          </a:xfrm>
          <a:prstGeom prst="ellipse">
            <a:avLst/>
          </a:prstGeom>
          <a:solidFill>
            <a:srgbClr val="CEB9A3"/>
          </a:solidFill>
          <a:ln w="25400" cap="flat" cmpd="sng" algn="ctr">
            <a:noFill/>
            <a:prstDash val="solid"/>
          </a:ln>
          <a:effectLst>
            <a:outerShdw blurRad="254000" dist="127000" dir="8100000" algn="tr" rotWithShape="0">
              <a:prstClr val="black">
                <a:alpha val="6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nvGrpSpPr>
          <p:cNvPr id="21" name="组合 16"/>
          <p:cNvGrpSpPr/>
          <p:nvPr/>
        </p:nvGrpSpPr>
        <p:grpSpPr>
          <a:xfrm>
            <a:off x="680804" y="3499109"/>
            <a:ext cx="404782" cy="303270"/>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24" name="椭圆 2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sp>
        <p:nvSpPr>
          <p:cNvPr id="28" name="椭圆 27"/>
          <p:cNvSpPr/>
          <p:nvPr/>
        </p:nvSpPr>
        <p:spPr>
          <a:xfrm rot="10498052">
            <a:off x="2679700" y="3987800"/>
            <a:ext cx="300038" cy="223838"/>
          </a:xfrm>
          <a:prstGeom prst="ellipse">
            <a:avLst/>
          </a:prstGeom>
          <a:solidFill>
            <a:srgbClr val="47B6E7"/>
          </a:solidFill>
          <a:ln w="25400" cap="flat" cmpd="sng" algn="ctr">
            <a:noFill/>
            <a:prstDash val="solid"/>
          </a:ln>
          <a:effectLst>
            <a:outerShdw blurRad="254000" dist="127000" dir="8100000" algn="tr" rotWithShape="0">
              <a:prstClr val="black">
                <a:alpha val="6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nvGrpSpPr>
          <p:cNvPr id="33" name="组合 23"/>
          <p:cNvGrpSpPr/>
          <p:nvPr/>
        </p:nvGrpSpPr>
        <p:grpSpPr>
          <a:xfrm>
            <a:off x="2426473" y="5113047"/>
            <a:ext cx="575354" cy="431066"/>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36" name="椭圆 3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sp>
        <p:nvSpPr>
          <p:cNvPr id="37" name="椭圆 36"/>
          <p:cNvSpPr/>
          <p:nvPr/>
        </p:nvSpPr>
        <p:spPr>
          <a:xfrm rot="10498052">
            <a:off x="1637665" y="4575810"/>
            <a:ext cx="395288" cy="298450"/>
          </a:xfrm>
          <a:prstGeom prst="ellipse">
            <a:avLst/>
          </a:prstGeom>
          <a:solidFill>
            <a:srgbClr val="2BC3B5"/>
          </a:solidFill>
          <a:ln w="25400" cap="flat" cmpd="sng" algn="ctr">
            <a:noFill/>
            <a:prstDash val="solid"/>
          </a:ln>
          <a:effectLst>
            <a:outerShdw blurRad="254000" dist="127000" dir="8100000" algn="tr" rotWithShape="0">
              <a:prstClr val="black">
                <a:alpha val="6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nvGrpSpPr>
          <p:cNvPr id="38" name="组合 27"/>
          <p:cNvGrpSpPr/>
          <p:nvPr/>
        </p:nvGrpSpPr>
        <p:grpSpPr>
          <a:xfrm>
            <a:off x="5956351" y="5537794"/>
            <a:ext cx="404782" cy="303270"/>
            <a:chOff x="304800" y="673100"/>
            <a:chExt cx="4000500" cy="4000500"/>
          </a:xfrm>
          <a:effectLst>
            <a:outerShdw blurRad="444500" dist="254000" dir="8100000" algn="tr" rotWithShape="0">
              <a:prstClr val="black">
                <a:alpha val="50000"/>
              </a:prstClr>
            </a:outerShdw>
          </a:effectLst>
        </p:grpSpPr>
        <p:sp>
          <p:nvSpPr>
            <p:cNvPr id="39" name="同心圆 3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40" name="椭圆 3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sp>
        <p:nvSpPr>
          <p:cNvPr id="41" name="椭圆 40"/>
          <p:cNvSpPr/>
          <p:nvPr/>
        </p:nvSpPr>
        <p:spPr>
          <a:xfrm rot="10498052">
            <a:off x="4953000" y="5403850"/>
            <a:ext cx="250825" cy="187325"/>
          </a:xfrm>
          <a:prstGeom prst="ellipse">
            <a:avLst/>
          </a:prstGeom>
          <a:solidFill>
            <a:srgbClr val="628EE3"/>
          </a:solidFill>
          <a:ln w="25400" cap="flat" cmpd="sng" algn="ctr">
            <a:noFill/>
            <a:prstDash val="solid"/>
          </a:ln>
          <a:effectLst>
            <a:outerShdw blurRad="254000" dist="127000" dir="8100000" algn="tr" rotWithShape="0">
              <a:prstClr val="black">
                <a:alpha val="6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sp>
        <p:nvSpPr>
          <p:cNvPr id="42" name="椭圆 41"/>
          <p:cNvSpPr/>
          <p:nvPr/>
        </p:nvSpPr>
        <p:spPr>
          <a:xfrm rot="10498052">
            <a:off x="768350" y="5475288"/>
            <a:ext cx="298450" cy="222250"/>
          </a:xfrm>
          <a:prstGeom prst="ellipse">
            <a:avLst/>
          </a:prstGeom>
          <a:solidFill>
            <a:srgbClr val="4F81BD">
              <a:lumMod val="50000"/>
            </a:srgbClr>
          </a:solidFill>
          <a:ln w="25400" cap="flat" cmpd="sng" algn="ctr">
            <a:solidFill>
              <a:srgbClr val="1F497D"/>
            </a:solidFill>
            <a:prstDash val="solid"/>
          </a:ln>
          <a:effectLst>
            <a:outerShdw blurRad="254000" dist="127000" dir="8100000" algn="tr" rotWithShape="0">
              <a:prstClr val="black">
                <a:alpha val="6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sp>
        <p:nvSpPr>
          <p:cNvPr id="43" name="椭圆 42"/>
          <p:cNvSpPr/>
          <p:nvPr/>
        </p:nvSpPr>
        <p:spPr>
          <a:xfrm rot="10498052">
            <a:off x="10814050" y="4322763"/>
            <a:ext cx="296863" cy="223838"/>
          </a:xfrm>
          <a:prstGeom prst="ellipse">
            <a:avLst/>
          </a:prstGeom>
          <a:solidFill>
            <a:srgbClr val="92D050"/>
          </a:solidFill>
          <a:ln w="25400" cap="flat" cmpd="sng" algn="ctr">
            <a:noFill/>
            <a:prstDash val="solid"/>
          </a:ln>
          <a:effectLst>
            <a:outerShdw blurRad="254000" dist="127000" dir="8100000" algn="tr" rotWithShape="0">
              <a:prstClr val="black">
                <a:alpha val="6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sp>
        <p:nvSpPr>
          <p:cNvPr id="45" name="椭圆 44"/>
          <p:cNvSpPr/>
          <p:nvPr/>
        </p:nvSpPr>
        <p:spPr>
          <a:xfrm rot="10498052">
            <a:off x="10040938" y="3197225"/>
            <a:ext cx="296863" cy="223838"/>
          </a:xfrm>
          <a:prstGeom prst="ellipse">
            <a:avLst/>
          </a:prstGeom>
          <a:solidFill>
            <a:srgbClr val="47B6E7"/>
          </a:solidFill>
          <a:ln w="25400" cap="flat" cmpd="sng" algn="ctr">
            <a:noFill/>
            <a:prstDash val="solid"/>
          </a:ln>
          <a:effectLst>
            <a:outerShdw blurRad="254000" dist="127000" dir="8100000" algn="tr" rotWithShape="0">
              <a:prstClr val="black">
                <a:alpha val="6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nvGrpSpPr>
          <p:cNvPr id="49" name="组合 44"/>
          <p:cNvGrpSpPr/>
          <p:nvPr/>
        </p:nvGrpSpPr>
        <p:grpSpPr>
          <a:xfrm>
            <a:off x="9114829" y="4301127"/>
            <a:ext cx="575354" cy="431066"/>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ea"/>
              </a:endParaRPr>
            </a:p>
          </p:txBody>
        </p:sp>
        <p:sp>
          <p:nvSpPr>
            <p:cNvPr id="51" name="椭圆 5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grpSp>
      <p:sp>
        <p:nvSpPr>
          <p:cNvPr id="54" name="椭圆 53"/>
          <p:cNvSpPr/>
          <p:nvPr/>
        </p:nvSpPr>
        <p:spPr>
          <a:xfrm rot="10498052">
            <a:off x="7756525" y="4872038"/>
            <a:ext cx="396875" cy="296863"/>
          </a:xfrm>
          <a:prstGeom prst="ellipse">
            <a:avLst/>
          </a:prstGeom>
          <a:solidFill>
            <a:srgbClr val="2BC3B5"/>
          </a:solidFill>
          <a:ln w="25400" cap="flat" cmpd="sng" algn="ctr">
            <a:noFill/>
            <a:prstDash val="solid"/>
          </a:ln>
          <a:effectLst>
            <a:outerShdw blurRad="254000" dist="127000" dir="8100000" algn="tr" rotWithShape="0">
              <a:prstClr val="black">
                <a:alpha val="6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sp>
        <p:nvSpPr>
          <p:cNvPr id="55" name="椭圆 54"/>
          <p:cNvSpPr/>
          <p:nvPr/>
        </p:nvSpPr>
        <p:spPr>
          <a:xfrm rot="10498052">
            <a:off x="9772650" y="5264150"/>
            <a:ext cx="250825" cy="187325"/>
          </a:xfrm>
          <a:prstGeom prst="ellipse">
            <a:avLst/>
          </a:prstGeom>
          <a:solidFill>
            <a:srgbClr val="4F81BD">
              <a:lumMod val="50000"/>
            </a:srgbClr>
          </a:solidFill>
          <a:ln w="25400" cap="flat" cmpd="sng" algn="ctr">
            <a:solidFill>
              <a:srgbClr val="1F497D"/>
            </a:solidFill>
            <a:prstDash val="solid"/>
          </a:ln>
          <a:effectLst>
            <a:outerShdw blurRad="254000" dist="127000" dir="8100000" algn="tr" rotWithShape="0">
              <a:prstClr val="black">
                <a:alpha val="6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sp>
        <p:nvSpPr>
          <p:cNvPr id="56" name="椭圆 55"/>
          <p:cNvSpPr/>
          <p:nvPr/>
        </p:nvSpPr>
        <p:spPr>
          <a:xfrm rot="10498052">
            <a:off x="7175500" y="5503863"/>
            <a:ext cx="298450" cy="223838"/>
          </a:xfrm>
          <a:prstGeom prst="ellipse">
            <a:avLst/>
          </a:prstGeom>
          <a:solidFill>
            <a:srgbClr val="47B6E7"/>
          </a:solidFill>
          <a:ln w="25400" cap="flat" cmpd="sng" algn="ctr">
            <a:noFill/>
            <a:prstDash val="solid"/>
          </a:ln>
          <a:effectLst>
            <a:outerShdw blurRad="254000" dist="127000" dir="8100000" algn="tr" rotWithShape="0">
              <a:prstClr val="black">
                <a:alpha val="6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76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ea"/>
            </a:endParaRPr>
          </a:p>
        </p:txBody>
      </p:sp>
      <p:sp>
        <p:nvSpPr>
          <p:cNvPr id="8" name="KSO_Shape"/>
          <p:cNvSpPr/>
          <p:nvPr/>
        </p:nvSpPr>
        <p:spPr bwMode="auto">
          <a:xfrm>
            <a:off x="5092700" y="1606485"/>
            <a:ext cx="1905000" cy="1330325"/>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rgbClr val="D4BA3A"/>
          </a:solidFill>
          <a:ln>
            <a:noFill/>
          </a:ln>
        </p:spPr>
        <p:txBody>
          <a:bodyPr anchor="ctr">
            <a:scene3d>
              <a:camera prst="orthographicFront"/>
              <a:lightRig rig="threePt" dir="t"/>
            </a:scene3d>
            <a:sp3d>
              <a:contourClr>
                <a:srgbClr val="FFFFFF"/>
              </a:contourClr>
            </a:sp3d>
          </a:bodyPr>
          <a:p>
            <a:pPr algn="ctr">
              <a:defRPr/>
            </a:pPr>
            <a:endParaRPr lang="zh-CN" altLang="en-US">
              <a:solidFill>
                <a:srgbClr val="FFFFFF"/>
              </a:solidFill>
            </a:endParaRPr>
          </a:p>
        </p:txBody>
      </p:sp>
      <p:sp>
        <p:nvSpPr>
          <p:cNvPr id="2" name="灯片编号占位符 1"/>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Abs val="0"/>
                                  </p:iterate>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42" presetClass="path" presetSubtype="0" accel="50000" decel="50000" fill="hold" grpId="0" nodeType="withEffect">
                                  <p:stCondLst>
                                    <p:cond delay="0"/>
                                  </p:stCondLst>
                                  <p:childTnLst>
                                    <p:animMotion origin="layout" path="M 1.05712 -0.81186 L -0.01424 -0.02255 " pathEditMode="relative" rAng="0" ptsTypes="AA">
                                      <p:cBhvr>
                                        <p:cTn id="9" dur="2000" fill="hold"/>
                                        <p:tgtEl>
                                          <p:spTgt spid="43"/>
                                        </p:tgtEl>
                                        <p:attrNameLst>
                                          <p:attrName>ppt_x</p:attrName>
                                          <p:attrName>ppt_y</p:attrName>
                                        </p:attrNameLst>
                                      </p:cBhvr>
                                      <p:rCtr x="-5357600" y="3945000"/>
                                    </p:animMotion>
                                  </p:childTnLst>
                                </p:cTn>
                              </p:par>
                              <p:par>
                                <p:cTn id="10" presetID="42" presetClass="path" presetSubtype="0" accel="50000" decel="50000" fill="hold" grpId="0" nodeType="withEffect">
                                  <p:stCondLst>
                                    <p:cond delay="0"/>
                                  </p:stCondLst>
                                  <p:childTnLst>
                                    <p:animMotion origin="layout" path="M 1.05712 -0.81186 L -0.01424 -0.02255 " pathEditMode="relative" rAng="0" ptsTypes="AA">
                                      <p:cBhvr>
                                        <p:cTn id="11" dur="2000" fill="hold"/>
                                        <p:tgtEl>
                                          <p:spTgt spid="45"/>
                                        </p:tgtEl>
                                        <p:attrNameLst>
                                          <p:attrName>ppt_x</p:attrName>
                                          <p:attrName>ppt_y</p:attrName>
                                        </p:attrNameLst>
                                      </p:cBhvr>
                                      <p:rCtr x="-5357600" y="3945000"/>
                                    </p:animMotion>
                                  </p:childTnLst>
                                </p:cTn>
                              </p:par>
                              <p:par>
                                <p:cTn id="12" presetID="42" presetClass="path" presetSubtype="0" accel="50000" decel="50000" fill="hold" nodeType="withEffect">
                                  <p:stCondLst>
                                    <p:cond delay="0"/>
                                  </p:stCondLst>
                                  <p:childTnLst>
                                    <p:animMotion origin="layout" path="M 0.93194 -0.36577 L -2.77778E-7 5.68428E-7 " pathEditMode="relative" rAng="0" ptsTypes="AA">
                                      <p:cBhvr>
                                        <p:cTn id="13" dur="2000" fill="hold"/>
                                        <p:tgtEl>
                                          <p:spTgt spid="49"/>
                                        </p:tgtEl>
                                        <p:attrNameLst>
                                          <p:attrName>ppt_x</p:attrName>
                                          <p:attrName>ppt_y</p:attrName>
                                        </p:attrNameLst>
                                      </p:cBhvr>
                                      <p:rCtr x="-4659700" y="1828900"/>
                                    </p:animMotion>
                                  </p:childTnLst>
                                </p:cTn>
                              </p:par>
                              <p:par>
                                <p:cTn id="14" presetID="42" presetClass="path" presetSubtype="0" accel="50000" decel="50000" fill="hold" grpId="0" nodeType="withEffect">
                                  <p:stCondLst>
                                    <p:cond delay="0"/>
                                  </p:stCondLst>
                                  <p:childTnLst>
                                    <p:animMotion origin="layout" path="M 1.05712 -0.81186 L -0.01424 -0.02255 " pathEditMode="relative" rAng="0" ptsTypes="AA">
                                      <p:cBhvr>
                                        <p:cTn id="15" dur="2000" fill="hold"/>
                                        <p:tgtEl>
                                          <p:spTgt spid="54"/>
                                        </p:tgtEl>
                                        <p:attrNameLst>
                                          <p:attrName>ppt_x</p:attrName>
                                          <p:attrName>ppt_y</p:attrName>
                                        </p:attrNameLst>
                                      </p:cBhvr>
                                      <p:rCtr x="-5357600" y="3945000"/>
                                    </p:animMotion>
                                  </p:childTnLst>
                                </p:cTn>
                              </p:par>
                              <p:par>
                                <p:cTn id="16" presetID="42" presetClass="path" presetSubtype="0" accel="50000" decel="50000" fill="hold" grpId="0" nodeType="withEffect">
                                  <p:stCondLst>
                                    <p:cond delay="0"/>
                                  </p:stCondLst>
                                  <p:childTnLst>
                                    <p:animMotion origin="layout" path="M 1.07135 -0.78931 L 8.33333E-7 -4.71733E-6 " pathEditMode="relative" rAng="0" ptsTypes="AA">
                                      <p:cBhvr>
                                        <p:cTn id="17" dur="2000" fill="hold"/>
                                        <p:tgtEl>
                                          <p:spTgt spid="55"/>
                                        </p:tgtEl>
                                        <p:attrNameLst>
                                          <p:attrName>ppt_x</p:attrName>
                                          <p:attrName>ppt_y</p:attrName>
                                        </p:attrNameLst>
                                      </p:cBhvr>
                                      <p:rCtr x="-5357600" y="3945000"/>
                                    </p:animMotion>
                                  </p:childTnLst>
                                </p:cTn>
                              </p:par>
                              <p:par>
                                <p:cTn id="18" presetID="42" presetClass="path" presetSubtype="0" accel="50000" decel="50000" fill="hold" grpId="0" nodeType="withEffect">
                                  <p:stCondLst>
                                    <p:cond delay="0"/>
                                  </p:stCondLst>
                                  <p:childTnLst>
                                    <p:animMotion origin="layout" path="M 1.05712 -0.81186 L -0.01424 -0.02255 " pathEditMode="relative" rAng="0" ptsTypes="AA">
                                      <p:cBhvr>
                                        <p:cTn id="19" dur="2000" fill="hold"/>
                                        <p:tgtEl>
                                          <p:spTgt spid="56"/>
                                        </p:tgtEl>
                                        <p:attrNameLst>
                                          <p:attrName>ppt_x</p:attrName>
                                          <p:attrName>ppt_y</p:attrName>
                                        </p:attrNameLst>
                                      </p:cBhvr>
                                      <p:rCtr x="-5357600" y="3945000"/>
                                    </p:animMotion>
                                  </p:childTnLst>
                                </p:cTn>
                              </p:par>
                              <p:par>
                                <p:cTn id="20" presetID="42" presetClass="path" presetSubtype="0" accel="50000" decel="50000" fill="hold" grpId="0" nodeType="withEffect">
                                  <p:stCondLst>
                                    <p:cond delay="0"/>
                                  </p:stCondLst>
                                  <p:childTnLst>
                                    <p:animMotion origin="layout" path="M 1.057120 -0.806119 L -0.014240 -0.016809 " pathEditMode="relative" rAng="0" ptsTypes="AA">
                                      <p:cBhvr>
                                        <p:cTn id="21" dur="2000" fill="hold"/>
                                        <p:tgtEl>
                                          <p:spTgt spid="20"/>
                                        </p:tgtEl>
                                        <p:attrNameLst>
                                          <p:attrName>ppt_x</p:attrName>
                                          <p:attrName>ppt_y</p:attrName>
                                        </p:attrNameLst>
                                      </p:cBhvr>
                                      <p:rCtr x="-500" y="300"/>
                                    </p:animMotion>
                                  </p:childTnLst>
                                </p:cTn>
                              </p:par>
                              <p:par>
                                <p:cTn id="22" presetID="42" presetClass="path" presetSubtype="0" accel="50000" decel="50000" fill="hold" nodeType="withEffect">
                                  <p:stCondLst>
                                    <p:cond delay="0"/>
                                  </p:stCondLst>
                                  <p:childTnLst>
                                    <p:animMotion origin="layout" path="M 1.22951 -0.81173 L 0 -2.46914E-6 " pathEditMode="relative" rAng="0" ptsTypes="AA">
                                      <p:cBhvr>
                                        <p:cTn id="23" dur="2000" fill="hold"/>
                                        <p:tgtEl>
                                          <p:spTgt spid="21"/>
                                        </p:tgtEl>
                                        <p:attrNameLst>
                                          <p:attrName>ppt_x</p:attrName>
                                          <p:attrName>ppt_y</p:attrName>
                                        </p:attrNameLst>
                                      </p:cBhvr>
                                      <p:rCtr x="-6147600" y="4058600"/>
                                    </p:animMotion>
                                  </p:childTnLst>
                                </p:cTn>
                              </p:par>
                              <p:par>
                                <p:cTn id="24" presetID="42" presetClass="path" presetSubtype="0" accel="50000" decel="50000" fill="hold" grpId="0" nodeType="withEffect">
                                  <p:stCondLst>
                                    <p:cond delay="0"/>
                                  </p:stCondLst>
                                  <p:childTnLst>
                                    <p:animMotion origin="layout" path="M 1.05712 -0.81186 L -0.01424 -0.02255 " pathEditMode="relative" rAng="0" ptsTypes="AA">
                                      <p:cBhvr>
                                        <p:cTn id="25" dur="2000" fill="hold"/>
                                        <p:tgtEl>
                                          <p:spTgt spid="28"/>
                                        </p:tgtEl>
                                        <p:attrNameLst>
                                          <p:attrName>ppt_x</p:attrName>
                                          <p:attrName>ppt_y</p:attrName>
                                        </p:attrNameLst>
                                      </p:cBhvr>
                                      <p:rCtr x="-5357600" y="3945000"/>
                                    </p:animMotion>
                                  </p:childTnLst>
                                </p:cTn>
                              </p:par>
                              <p:par>
                                <p:cTn id="26" presetID="42" presetClass="path" presetSubtype="0" accel="50000" decel="50000" fill="hold" nodeType="withEffect">
                                  <p:stCondLst>
                                    <p:cond delay="0"/>
                                  </p:stCondLst>
                                  <p:childTnLst>
                                    <p:animMotion origin="layout" path="M 0.93194 -0.36577 L -2.77778E-7 5.68428E-7 " pathEditMode="relative" rAng="0" ptsTypes="AA">
                                      <p:cBhvr>
                                        <p:cTn id="27" dur="2000" fill="hold"/>
                                        <p:tgtEl>
                                          <p:spTgt spid="33"/>
                                        </p:tgtEl>
                                        <p:attrNameLst>
                                          <p:attrName>ppt_x</p:attrName>
                                          <p:attrName>ppt_y</p:attrName>
                                        </p:attrNameLst>
                                      </p:cBhvr>
                                      <p:rCtr x="-4659700" y="1828900"/>
                                    </p:animMotion>
                                  </p:childTnLst>
                                </p:cTn>
                              </p:par>
                              <p:par>
                                <p:cTn id="28" presetID="42" presetClass="path" presetSubtype="0" accel="50000" decel="50000" fill="hold" grpId="0" nodeType="withEffect">
                                  <p:stCondLst>
                                    <p:cond delay="0"/>
                                  </p:stCondLst>
                                  <p:childTnLst>
                                    <p:animMotion origin="layout" path="M 1.07136 -0.7892 L 5E-6 2.46914E-6 " pathEditMode="relative" rAng="0" ptsTypes="AA">
                                      <p:cBhvr>
                                        <p:cTn id="29" dur="2000" fill="hold"/>
                                        <p:tgtEl>
                                          <p:spTgt spid="37"/>
                                        </p:tgtEl>
                                        <p:attrNameLst>
                                          <p:attrName>ppt_x</p:attrName>
                                          <p:attrName>ppt_y</p:attrName>
                                        </p:attrNameLst>
                                      </p:cBhvr>
                                      <p:rCtr x="-5357600" y="3944400"/>
                                    </p:animMotion>
                                  </p:childTnLst>
                                </p:cTn>
                              </p:par>
                              <p:par>
                                <p:cTn id="30" presetID="42" presetClass="path" presetSubtype="0" accel="50000" decel="50000" fill="hold" nodeType="withEffect">
                                  <p:stCondLst>
                                    <p:cond delay="0"/>
                                  </p:stCondLst>
                                  <p:childTnLst>
                                    <p:animMotion origin="layout" path="M 0.93194 -0.36577 L -2.77778E-7 5.68428E-7 " pathEditMode="relative" rAng="0" ptsTypes="AA">
                                      <p:cBhvr>
                                        <p:cTn id="31" dur="2000" fill="hold"/>
                                        <p:tgtEl>
                                          <p:spTgt spid="38"/>
                                        </p:tgtEl>
                                        <p:attrNameLst>
                                          <p:attrName>ppt_x</p:attrName>
                                          <p:attrName>ppt_y</p:attrName>
                                        </p:attrNameLst>
                                      </p:cBhvr>
                                      <p:rCtr x="-4659700" y="1828900"/>
                                    </p:animMotion>
                                  </p:childTnLst>
                                </p:cTn>
                              </p:par>
                              <p:par>
                                <p:cTn id="32" presetID="42" presetClass="path" presetSubtype="0" accel="50000" decel="50000" fill="hold" grpId="0" nodeType="withEffect">
                                  <p:stCondLst>
                                    <p:cond delay="0"/>
                                  </p:stCondLst>
                                  <p:childTnLst>
                                    <p:animMotion origin="layout" path="M 1.07135 -0.78931 L 8.33333E-7 -4.71733E-6 " pathEditMode="relative" rAng="0" ptsTypes="AA">
                                      <p:cBhvr>
                                        <p:cTn id="33" dur="2000" fill="hold"/>
                                        <p:tgtEl>
                                          <p:spTgt spid="41"/>
                                        </p:tgtEl>
                                        <p:attrNameLst>
                                          <p:attrName>ppt_x</p:attrName>
                                          <p:attrName>ppt_y</p:attrName>
                                        </p:attrNameLst>
                                      </p:cBhvr>
                                      <p:rCtr x="-5357600" y="3945000"/>
                                    </p:animMotion>
                                  </p:childTnLst>
                                </p:cTn>
                              </p:par>
                              <p:par>
                                <p:cTn id="34" presetID="42" presetClass="path" presetSubtype="0" accel="50000" decel="50000" fill="hold" grpId="0" nodeType="withEffect">
                                  <p:stCondLst>
                                    <p:cond delay="0"/>
                                  </p:stCondLst>
                                  <p:childTnLst>
                                    <p:animMotion origin="layout" path="M 1.05712 -0.81186 L -0.01424 -0.02255 " pathEditMode="relative" rAng="0" ptsTypes="AA">
                                      <p:cBhvr>
                                        <p:cTn id="35" dur="2000" fill="hold"/>
                                        <p:tgtEl>
                                          <p:spTgt spid="42"/>
                                        </p:tgtEl>
                                        <p:attrNameLst>
                                          <p:attrName>ppt_x</p:attrName>
                                          <p:attrName>ppt_y</p:attrName>
                                        </p:attrNameLst>
                                      </p:cBhvr>
                                      <p:rCtr x="-5357600" y="3945000"/>
                                    </p:animMotion>
                                  </p:childTnLst>
                                </p:cTn>
                              </p:par>
                              <p:par>
                                <p:cTn id="36" presetID="47"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bldLvl="0" animBg="1"/>
      <p:bldP spid="28" grpId="0" bldLvl="0" animBg="1"/>
      <p:bldP spid="37" grpId="0" bldLvl="0" animBg="1"/>
      <p:bldP spid="41" grpId="0" bldLvl="0" animBg="1"/>
      <p:bldP spid="42" grpId="0" bldLvl="0" animBg="1"/>
      <p:bldP spid="43" grpId="0" bldLvl="0" animBg="1"/>
      <p:bldP spid="45" grpId="0" bldLvl="0" animBg="1"/>
      <p:bldP spid="54" grpId="0" bldLvl="0" animBg="1"/>
      <p:bldP spid="55" grpId="0" bldLvl="0" animBg="1"/>
      <p:bldP spid="56" grpId="0" bldLvl="0" animBg="1"/>
      <p:bldP spid="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bwMode="auto">
          <a:xfrm>
            <a:off x="594043" y="1866901"/>
            <a:ext cx="8343900" cy="4168140"/>
            <a:chOff x="1884036" y="1466128"/>
            <a:chExt cx="8343582" cy="4166811"/>
          </a:xfrm>
        </p:grpSpPr>
        <p:sp>
          <p:nvSpPr>
            <p:cNvPr id="4" name="Shape 2196@|9FFC:0|FBC:0|LFC:13286061|LBC:16777215"/>
            <p:cNvSpPr/>
            <p:nvPr/>
          </p:nvSpPr>
          <p:spPr>
            <a:xfrm>
              <a:off x="4395253" y="4239563"/>
              <a:ext cx="350824" cy="0"/>
            </a:xfrm>
            <a:prstGeom prst="line">
              <a:avLst/>
            </a:prstGeom>
            <a:noFill/>
            <a:ln w="12700" cap="flat">
              <a:solidFill>
                <a:srgbClr val="ADBACA"/>
              </a:solidFill>
              <a:prstDash val="solid"/>
              <a:miter lim="400000"/>
              <a:tailEnd type="oval" w="med" len="med"/>
            </a:ln>
            <a:effectLst/>
          </p:spPr>
          <p:txBody>
            <a:bodyPr lIns="67733" tIns="67733" rIns="67733" bIns="67733" anchor="ctr"/>
            <a:lstStyle/>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8" name="Rectangle 13@|1FFC:192|FBC:16777215|LFC:16777215|LBC:16777215"/>
            <p:cNvSpPr/>
            <p:nvPr/>
          </p:nvSpPr>
          <p:spPr>
            <a:xfrm>
              <a:off x="1884036" y="2805234"/>
              <a:ext cx="2317662" cy="707799"/>
            </a:xfrm>
            <a:prstGeom prst="rect">
              <a:avLst/>
            </a:prstGeom>
            <a:solidFill>
              <a:srgbClr val="315B2F"/>
            </a:solidFill>
          </p:spPr>
          <p:style>
            <a:lnRef idx="0">
              <a:scrgbClr r="0" g="0" b="0"/>
            </a:lnRef>
            <a:fillRef idx="0">
              <a:scrgbClr r="0" g="0" b="0"/>
            </a:fillRef>
            <a:effectRef idx="0">
              <a:scrgbClr r="0" g="0" b="0"/>
            </a:effectRef>
            <a:fontRef idx="minor">
              <a:schemeClr val="lt1"/>
            </a:fontRef>
          </p:style>
          <p:txBody>
            <a:bodyPr lIns="13546" tIns="13546" rIns="13546" bIns="13546" spcCol="1270" anchor="ctr"/>
            <a:lstStyle/>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9" name="Rectangle 18@|1FFC:681197|FBC:16777215|LFC:16777215|LBC:16777215"/>
            <p:cNvSpPr/>
            <p:nvPr/>
          </p:nvSpPr>
          <p:spPr>
            <a:xfrm>
              <a:off x="4796670" y="1824154"/>
              <a:ext cx="2011603" cy="703356"/>
            </a:xfrm>
            <a:prstGeom prst="rect">
              <a:avLst/>
            </a:prstGeom>
            <a:solidFill>
              <a:srgbClr val="5AAB31"/>
            </a:solidFill>
          </p:spPr>
          <p:style>
            <a:lnRef idx="0">
              <a:scrgbClr r="0" g="0" b="0"/>
            </a:lnRef>
            <a:fillRef idx="0">
              <a:scrgbClr r="0" g="0" b="0"/>
            </a:fillRef>
            <a:effectRef idx="0">
              <a:scrgbClr r="0" g="0" b="0"/>
            </a:effectRef>
            <a:fontRef idx="minor">
              <a:schemeClr val="lt1"/>
            </a:fontRef>
          </p:style>
          <p:txBody>
            <a:bodyPr lIns="13546" tIns="13546" rIns="13546" bIns="13546" spcCol="1270" anchor="ctr"/>
            <a:lstStyle/>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10" name="Rectangle 15@|1FFC:681197|FBC:16777215|LFC:16777215|LBC:16777215"/>
            <p:cNvSpPr/>
            <p:nvPr/>
          </p:nvSpPr>
          <p:spPr>
            <a:xfrm>
              <a:off x="4782066" y="3825670"/>
              <a:ext cx="2010968" cy="706530"/>
            </a:xfrm>
            <a:prstGeom prst="rect">
              <a:avLst/>
            </a:prstGeom>
            <a:solidFill>
              <a:srgbClr val="5AAB31"/>
            </a:solidFill>
          </p:spPr>
          <p:style>
            <a:lnRef idx="0">
              <a:scrgbClr r="0" g="0" b="0"/>
            </a:lnRef>
            <a:fillRef idx="0">
              <a:scrgbClr r="0" g="0" b="0"/>
            </a:fillRef>
            <a:effectRef idx="0">
              <a:scrgbClr r="0" g="0" b="0"/>
            </a:effectRef>
            <a:fontRef idx="minor">
              <a:schemeClr val="lt1"/>
            </a:fontRef>
          </p:style>
          <p:txBody>
            <a:bodyPr lIns="13546" tIns="13546" rIns="13546" bIns="13546" spcCol="1270" anchor="ctr"/>
            <a:lstStyle/>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11" name="Rectangle 16@|1FFC:681197|FBC:16777215|LFC:16777215|LBC:16777215"/>
            <p:cNvSpPr/>
            <p:nvPr/>
          </p:nvSpPr>
          <p:spPr>
            <a:xfrm>
              <a:off x="7430550" y="2130126"/>
              <a:ext cx="2025573" cy="562431"/>
            </a:xfrm>
            <a:prstGeom prst="rect">
              <a:avLst/>
            </a:prstGeom>
            <a:gradFill>
              <a:gsLst>
                <a:gs pos="0">
                  <a:srgbClr val="14CD68"/>
                </a:gs>
                <a:gs pos="100000">
                  <a:srgbClr val="035C7D"/>
                </a:gs>
              </a:gsLst>
              <a:lin ang="5400000" scaled="0"/>
            </a:gradFill>
          </p:spPr>
          <p:style>
            <a:lnRef idx="0">
              <a:scrgbClr r="0" g="0" b="0"/>
            </a:lnRef>
            <a:fillRef idx="0">
              <a:scrgbClr r="0" g="0" b="0"/>
            </a:fillRef>
            <a:effectRef idx="0">
              <a:scrgbClr r="0" g="0" b="0"/>
            </a:effectRef>
            <a:fontRef idx="minor">
              <a:schemeClr val="lt1"/>
            </a:fontRef>
          </p:style>
          <p:txBody>
            <a:bodyPr lIns="13546" tIns="13546" rIns="13546" bIns="13546" spcCol="1270" anchor="ctr"/>
            <a:lstStyle/>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12" name="Rectangle 14@|1FFC:681197|FBC:16777215|LFC:16777215|LBC:16777215"/>
            <p:cNvSpPr/>
            <p:nvPr/>
          </p:nvSpPr>
          <p:spPr>
            <a:xfrm>
              <a:off x="7430550" y="1466128"/>
              <a:ext cx="2025573" cy="542752"/>
            </a:xfrm>
            <a:prstGeom prst="rect">
              <a:avLst/>
            </a:prstGeom>
            <a:gradFill>
              <a:gsLst>
                <a:gs pos="0">
                  <a:srgbClr val="14CD68"/>
                </a:gs>
                <a:gs pos="100000">
                  <a:srgbClr val="035C7D"/>
                </a:gs>
              </a:gsLst>
              <a:lin ang="5400000" scaled="0"/>
            </a:gradFill>
          </p:spPr>
          <p:style>
            <a:lnRef idx="0">
              <a:scrgbClr r="0" g="0" b="0"/>
            </a:lnRef>
            <a:fillRef idx="0">
              <a:scrgbClr r="0" g="0" b="0"/>
            </a:fillRef>
            <a:effectRef idx="0">
              <a:scrgbClr r="0" g="0" b="0"/>
            </a:effectRef>
            <a:fontRef idx="minor">
              <a:schemeClr val="lt1"/>
            </a:fontRef>
          </p:style>
          <p:txBody>
            <a:bodyPr lIns="13546" tIns="13546" rIns="13546" bIns="13546" spcCol="1270" anchor="ctr"/>
            <a:lstStyle/>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14" name="Rectangle 19@|1FFC:681197|FBC:16777215|LFC:16777215|LBC:16777215"/>
            <p:cNvSpPr/>
            <p:nvPr/>
          </p:nvSpPr>
          <p:spPr>
            <a:xfrm>
              <a:off x="4804925" y="4926409"/>
              <a:ext cx="2003349" cy="706530"/>
            </a:xfrm>
            <a:prstGeom prst="rect">
              <a:avLst/>
            </a:prstGeom>
            <a:solidFill>
              <a:srgbClr val="5AAB31"/>
            </a:solidFill>
          </p:spPr>
          <p:style>
            <a:lnRef idx="0">
              <a:scrgbClr r="0" g="0" b="0"/>
            </a:lnRef>
            <a:fillRef idx="0">
              <a:scrgbClr r="0" g="0" b="0"/>
            </a:fillRef>
            <a:effectRef idx="0">
              <a:scrgbClr r="0" g="0" b="0"/>
            </a:effectRef>
            <a:fontRef idx="minor">
              <a:schemeClr val="lt1"/>
            </a:fontRef>
          </p:style>
          <p:txBody>
            <a:bodyPr lIns="13546" tIns="13546" rIns="13546" bIns="13546" spcCol="1270" anchor="ctr"/>
            <a:lstStyle/>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15" name="TextBox 13@|17FFC:16777215|FBC:16777215|LFC:16777215|LBC:16777215"/>
            <p:cNvSpPr txBox="1"/>
            <p:nvPr/>
          </p:nvSpPr>
          <p:spPr>
            <a:xfrm>
              <a:off x="1888798" y="2900455"/>
              <a:ext cx="2338299" cy="553543"/>
            </a:xfrm>
            <a:prstGeom prst="rect">
              <a:avLst/>
            </a:prstGeom>
            <a:noFill/>
          </p:spPr>
          <p:txBody>
            <a:bodyPr lIns="0" tIns="0" rIns="0" bIns="0">
              <a:spAutoFit/>
            </a:bodyPr>
            <a:lstStyle/>
            <a:p>
              <a:pPr algn="ctr" defTabSz="912495" eaLnBrk="1" fontAlgn="auto" hangingPunct="1">
                <a:spcBef>
                  <a:spcPct val="20000"/>
                </a:spcBef>
                <a:spcAft>
                  <a:spcPts val="0"/>
                </a:spcAft>
                <a:defRPr/>
              </a:pPr>
              <a:r>
                <a:rPr lang="zh-CN" altLang="en-US" sz="3600" b="1" dirty="0">
                  <a:solidFill>
                    <a:schemeClr val="bg1"/>
                  </a:solidFill>
                  <a:ea typeface="宋体" panose="02010600030101010101" pitchFamily="2" charset="-122"/>
                  <a:cs typeface="+mn-ea"/>
                  <a:sym typeface="Arial" panose="020B0604020202020204" pitchFamily="34" charset="0"/>
                </a:rPr>
                <a:t>施工参数</a:t>
              </a:r>
              <a:endParaRPr lang="zh-CN" altLang="en-US" sz="3600" b="1" dirty="0">
                <a:solidFill>
                  <a:schemeClr val="bg1"/>
                </a:solidFill>
                <a:ea typeface="宋体" panose="02010600030101010101" pitchFamily="2" charset="-122"/>
                <a:cs typeface="+mn-ea"/>
                <a:sym typeface="Arial" panose="020B0604020202020204" pitchFamily="34" charset="0"/>
              </a:endParaRPr>
            </a:p>
          </p:txBody>
        </p:sp>
        <p:sp>
          <p:nvSpPr>
            <p:cNvPr id="16" name="TextBox 13@|17FFC:16777215|FBC:16777215|LFC:16777215|LBC:16777215"/>
            <p:cNvSpPr txBox="1"/>
            <p:nvPr/>
          </p:nvSpPr>
          <p:spPr>
            <a:xfrm>
              <a:off x="4761112" y="3954534"/>
              <a:ext cx="1950646" cy="491968"/>
            </a:xfrm>
            <a:prstGeom prst="rect">
              <a:avLst/>
            </a:prstGeom>
            <a:noFill/>
          </p:spPr>
          <p:txBody>
            <a:bodyPr wrap="square" lIns="0" tIns="0" rIns="0" bIns="0">
              <a:spAutoFit/>
            </a:bodyPr>
            <a:lstStyle/>
            <a:p>
              <a:pPr algn="ctr" defTabSz="912495" eaLnBrk="1" fontAlgn="auto" hangingPunct="1">
                <a:spcBef>
                  <a:spcPct val="20000"/>
                </a:spcBef>
                <a:spcAft>
                  <a:spcPts val="0"/>
                </a:spcAft>
                <a:defRPr/>
              </a:pPr>
              <a:r>
                <a:rPr lang="zh-CN" altLang="en-US" sz="3200" b="1" dirty="0">
                  <a:solidFill>
                    <a:schemeClr val="bg1"/>
                  </a:solidFill>
                  <a:ea typeface="宋体" panose="02010600030101010101" pitchFamily="2" charset="-122"/>
                  <a:cs typeface="+mn-ea"/>
                  <a:sym typeface="Arial" panose="020B0604020202020204" pitchFamily="34" charset="0"/>
                </a:rPr>
                <a:t>空间参数</a:t>
              </a:r>
              <a:endParaRPr lang="zh-CN" altLang="en-US" sz="1600" b="1" dirty="0">
                <a:solidFill>
                  <a:schemeClr val="bg1"/>
                </a:solidFill>
                <a:ea typeface="宋体" panose="02010600030101010101" pitchFamily="2" charset="-122"/>
                <a:cs typeface="+mn-ea"/>
                <a:sym typeface="Arial" panose="020B0604020202020204" pitchFamily="34" charset="0"/>
              </a:endParaRPr>
            </a:p>
          </p:txBody>
        </p:sp>
        <p:sp>
          <p:nvSpPr>
            <p:cNvPr id="17" name="TextBox 13@|17FFC:16777215|FBC:16777215|LFC:16777215|LBC:16777215"/>
            <p:cNvSpPr txBox="1"/>
            <p:nvPr/>
          </p:nvSpPr>
          <p:spPr>
            <a:xfrm>
              <a:off x="4764921" y="1907947"/>
              <a:ext cx="2035097" cy="491968"/>
            </a:xfrm>
            <a:prstGeom prst="rect">
              <a:avLst/>
            </a:prstGeom>
            <a:noFill/>
          </p:spPr>
          <p:txBody>
            <a:bodyPr wrap="square" lIns="0" tIns="0" rIns="0" bIns="0">
              <a:spAutoFit/>
            </a:bodyPr>
            <a:lstStyle/>
            <a:p>
              <a:pPr algn="ctr" defTabSz="912495" eaLnBrk="1" fontAlgn="auto" hangingPunct="1">
                <a:spcBef>
                  <a:spcPct val="20000"/>
                </a:spcBef>
                <a:spcAft>
                  <a:spcPts val="0"/>
                </a:spcAft>
                <a:defRPr/>
              </a:pPr>
              <a:r>
                <a:rPr lang="zh-CN" altLang="en-US" sz="3200" b="1" dirty="0">
                  <a:solidFill>
                    <a:schemeClr val="bg1"/>
                  </a:solidFill>
                  <a:ea typeface="宋体" panose="02010600030101010101" pitchFamily="2" charset="-122"/>
                  <a:cs typeface="+mn-ea"/>
                  <a:sym typeface="Arial" panose="020B0604020202020204" pitchFamily="34" charset="0"/>
                </a:rPr>
                <a:t>工艺参数</a:t>
              </a:r>
              <a:endParaRPr lang="zh-CN" altLang="en-US" sz="3200" b="1" dirty="0">
                <a:solidFill>
                  <a:schemeClr val="bg1"/>
                </a:solidFill>
                <a:ea typeface="宋体" panose="02010600030101010101" pitchFamily="2" charset="-122"/>
                <a:cs typeface="+mn-ea"/>
                <a:sym typeface="Arial" panose="020B0604020202020204" pitchFamily="34" charset="0"/>
              </a:endParaRPr>
            </a:p>
          </p:txBody>
        </p:sp>
        <p:sp>
          <p:nvSpPr>
            <p:cNvPr id="18" name="TextBox 13@|17FFC:16777215|FBC:16777215|LFC:16777215|LBC:16777215"/>
            <p:cNvSpPr txBox="1"/>
            <p:nvPr/>
          </p:nvSpPr>
          <p:spPr>
            <a:xfrm>
              <a:off x="7603253" y="2189794"/>
              <a:ext cx="1707450" cy="430393"/>
            </a:xfrm>
            <a:prstGeom prst="rect">
              <a:avLst/>
            </a:prstGeom>
            <a:noFill/>
          </p:spPr>
          <p:txBody>
            <a:bodyPr wrap="square" lIns="0" tIns="0" rIns="0" bIns="0">
              <a:spAutoFit/>
            </a:bodyPr>
            <a:lstStyle/>
            <a:p>
              <a:pPr algn="ctr" defTabSz="912495" eaLnBrk="1" fontAlgn="auto" hangingPunct="1">
                <a:spcBef>
                  <a:spcPct val="20000"/>
                </a:spcBef>
                <a:spcAft>
                  <a:spcPts val="0"/>
                </a:spcAft>
                <a:defRPr/>
              </a:pPr>
              <a:r>
                <a:rPr lang="zh-CN" altLang="en-US" sz="2800" b="1" dirty="0">
                  <a:solidFill>
                    <a:schemeClr val="bg1"/>
                  </a:solidFill>
                  <a:ea typeface="宋体" panose="02010600030101010101" pitchFamily="2" charset="-122"/>
                  <a:cs typeface="+mn-ea"/>
                  <a:sym typeface="Arial" panose="020B0604020202020204" pitchFamily="34" charset="0"/>
                </a:rPr>
                <a:t>流水强度</a:t>
              </a:r>
              <a:endParaRPr lang="zh-CN" altLang="en-US" sz="1600" b="1" dirty="0">
                <a:solidFill>
                  <a:schemeClr val="bg1"/>
                </a:solidFill>
                <a:ea typeface="宋体" panose="02010600030101010101" pitchFamily="2" charset="-122"/>
                <a:cs typeface="+mn-ea"/>
                <a:sym typeface="Arial" panose="020B0604020202020204" pitchFamily="34" charset="0"/>
              </a:endParaRPr>
            </a:p>
          </p:txBody>
        </p:sp>
        <p:sp>
          <p:nvSpPr>
            <p:cNvPr id="19" name="TextBox 13@|17FFC:16777215|FBC:16777215|LFC:16777215|LBC:16777215"/>
            <p:cNvSpPr txBox="1"/>
            <p:nvPr/>
          </p:nvSpPr>
          <p:spPr>
            <a:xfrm>
              <a:off x="7481341" y="1513737"/>
              <a:ext cx="1926517" cy="430393"/>
            </a:xfrm>
            <a:prstGeom prst="rect">
              <a:avLst/>
            </a:prstGeom>
            <a:noFill/>
          </p:spPr>
          <p:txBody>
            <a:bodyPr wrap="square" lIns="0" tIns="0" rIns="0" bIns="0">
              <a:spAutoFit/>
            </a:bodyPr>
            <a:lstStyle/>
            <a:p>
              <a:pPr algn="ctr" defTabSz="912495" eaLnBrk="1" fontAlgn="auto" hangingPunct="1">
                <a:spcBef>
                  <a:spcPct val="20000"/>
                </a:spcBef>
                <a:spcAft>
                  <a:spcPts val="0"/>
                </a:spcAft>
                <a:defRPr/>
              </a:pPr>
              <a:r>
                <a:rPr lang="zh-CN" altLang="en-US" sz="2800" b="1" dirty="0">
                  <a:solidFill>
                    <a:schemeClr val="bg1"/>
                  </a:solidFill>
                  <a:ea typeface="宋体" panose="02010600030101010101" pitchFamily="2" charset="-122"/>
                  <a:cs typeface="+mn-ea"/>
                  <a:sym typeface="Arial" panose="020B0604020202020204" pitchFamily="34" charset="0"/>
                </a:rPr>
                <a:t>施工过程数</a:t>
              </a:r>
              <a:endParaRPr lang="zh-CN" altLang="en-US" sz="2800" b="1" dirty="0">
                <a:solidFill>
                  <a:schemeClr val="bg1"/>
                </a:solidFill>
                <a:ea typeface="宋体" panose="02010600030101010101" pitchFamily="2" charset="-122"/>
                <a:cs typeface="+mn-ea"/>
                <a:sym typeface="Arial" panose="020B0604020202020204" pitchFamily="34" charset="0"/>
              </a:endParaRPr>
            </a:p>
          </p:txBody>
        </p:sp>
        <p:sp>
          <p:nvSpPr>
            <p:cNvPr id="20" name="TextBox 13@|17FFC:16777215|FBC:16777215|LFC:16777215|LBC:16777215"/>
            <p:cNvSpPr txBox="1"/>
            <p:nvPr/>
          </p:nvSpPr>
          <p:spPr>
            <a:xfrm>
              <a:off x="4804925" y="5049560"/>
              <a:ext cx="2011603" cy="491968"/>
            </a:xfrm>
            <a:prstGeom prst="rect">
              <a:avLst/>
            </a:prstGeom>
            <a:noFill/>
          </p:spPr>
          <p:txBody>
            <a:bodyPr wrap="square" lIns="0" tIns="0" rIns="0" bIns="0">
              <a:spAutoFit/>
            </a:bodyPr>
            <a:lstStyle/>
            <a:p>
              <a:pPr algn="ctr" defTabSz="912495" eaLnBrk="1" fontAlgn="auto" hangingPunct="1">
                <a:spcBef>
                  <a:spcPct val="20000"/>
                </a:spcBef>
                <a:spcAft>
                  <a:spcPts val="0"/>
                </a:spcAft>
                <a:defRPr/>
              </a:pPr>
              <a:r>
                <a:rPr lang="zh-CN" altLang="en-US" sz="3200" b="1" dirty="0">
                  <a:solidFill>
                    <a:schemeClr val="bg1"/>
                  </a:solidFill>
                  <a:ea typeface="宋体" panose="02010600030101010101" pitchFamily="2" charset="-122"/>
                  <a:cs typeface="+mn-ea"/>
                  <a:sym typeface="Arial" panose="020B0604020202020204" pitchFamily="34" charset="0"/>
                </a:rPr>
                <a:t>时间参数</a:t>
              </a:r>
              <a:endParaRPr lang="zh-CN" altLang="en-US" sz="3200" b="1" dirty="0">
                <a:solidFill>
                  <a:schemeClr val="bg1"/>
                </a:solidFill>
                <a:ea typeface="宋体" panose="02010600030101010101" pitchFamily="2" charset="-122"/>
                <a:cs typeface="+mn-ea"/>
                <a:sym typeface="Arial" panose="020B0604020202020204" pitchFamily="34" charset="0"/>
              </a:endParaRPr>
            </a:p>
          </p:txBody>
        </p:sp>
        <p:sp>
          <p:nvSpPr>
            <p:cNvPr id="21" name="TextBox 13@|17FFC:16777215|FBC:16777215|LFC:16777215|LBC:16777215"/>
            <p:cNvSpPr txBox="1"/>
            <p:nvPr/>
          </p:nvSpPr>
          <p:spPr>
            <a:xfrm>
              <a:off x="7889319" y="3482879"/>
              <a:ext cx="2338299" cy="245667"/>
            </a:xfrm>
            <a:prstGeom prst="rect">
              <a:avLst/>
            </a:prstGeom>
            <a:noFill/>
          </p:spPr>
          <p:txBody>
            <a:bodyPr lIns="0" tIns="0" rIns="0" bIns="0">
              <a:spAutoFit/>
            </a:bodyPr>
            <a:lstStyle/>
            <a:p>
              <a:pPr algn="ctr" defTabSz="912495" eaLnBrk="1" fontAlgn="auto" hangingPunct="1">
                <a:spcBef>
                  <a:spcPct val="20000"/>
                </a:spcBef>
                <a:spcAft>
                  <a:spcPts val="0"/>
                </a:spcAft>
                <a:defRPr/>
              </a:pPr>
              <a:r>
                <a:rPr lang="zh-CN" altLang="en-US" sz="1600" b="1" dirty="0">
                  <a:solidFill>
                    <a:schemeClr val="bg1"/>
                  </a:solidFill>
                  <a:cs typeface="+mn-ea"/>
                  <a:sym typeface="Arial" panose="020B0604020202020204" pitchFamily="34" charset="0"/>
                </a:rPr>
                <a:t>单击编辑标题</a:t>
              </a:r>
              <a:endParaRPr lang="en-US" sz="1600" b="1" dirty="0">
                <a:solidFill>
                  <a:schemeClr val="bg1"/>
                </a:solidFill>
                <a:cs typeface="+mn-ea"/>
                <a:sym typeface="Arial" panose="020B0604020202020204" pitchFamily="34" charset="0"/>
              </a:endParaRPr>
            </a:p>
          </p:txBody>
        </p:sp>
      </p:grpSp>
      <p:sp>
        <p:nvSpPr>
          <p:cNvPr id="36" name="文本框 18"/>
          <p:cNvSpPr txBox="1">
            <a:spLocks noChangeArrowheads="1"/>
          </p:cNvSpPr>
          <p:nvPr/>
        </p:nvSpPr>
        <p:spPr bwMode="auto">
          <a:xfrm>
            <a:off x="10102121" y="248259"/>
            <a:ext cx="1850529" cy="10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9pPr>
          </a:lstStyle>
          <a:p>
            <a:pPr algn="r" eaLnBrk="1" hangingPunct="1"/>
            <a:r>
              <a:rPr lang="en-US" altLang="zh-CN" sz="100" b="1" dirty="0">
                <a:solidFill>
                  <a:srgbClr val="4B8E37"/>
                </a:solidFill>
                <a:latin typeface="微软雅黑" panose="020B0503020204020204" charset="-122"/>
              </a:rPr>
              <a:t>LOGO</a:t>
            </a:r>
            <a:endParaRPr lang="zh-CN" altLang="en-US" sz="100" b="1" dirty="0">
              <a:solidFill>
                <a:srgbClr val="4B8E37"/>
              </a:solidFill>
              <a:latin typeface="微软雅黑" panose="020B0503020204020204" charset="-122"/>
            </a:endParaRPr>
          </a:p>
        </p:txBody>
      </p:sp>
      <p:sp>
        <p:nvSpPr>
          <p:cNvPr id="24" name="Shape 2191@|9FFC:0|FBC:0|LFC:13286061|LBC:16777215"/>
          <p:cNvSpPr/>
          <p:nvPr/>
        </p:nvSpPr>
        <p:spPr>
          <a:xfrm rot="10800000" flipH="1" flipV="1">
            <a:off x="3119755" y="2491740"/>
            <a:ext cx="12065" cy="3192780"/>
          </a:xfrm>
          <a:prstGeom prst="line">
            <a:avLst/>
          </a:prstGeom>
          <a:noFill/>
          <a:ln w="12700" cap="flat">
            <a:solidFill>
              <a:srgbClr val="ADBACA"/>
            </a:solidFill>
            <a:prstDash val="solid"/>
            <a:miter lim="400000"/>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25" name="Shape 2196@|9FFC:0|FBC:0|LFC:13286061|LBC:16777215"/>
          <p:cNvSpPr/>
          <p:nvPr/>
        </p:nvSpPr>
        <p:spPr>
          <a:xfrm>
            <a:off x="2862580" y="3597275"/>
            <a:ext cx="290195" cy="635"/>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26" name="Shape 2196@|9FFC:0|FBC:0|LFC:13286061|LBC:16777215"/>
          <p:cNvSpPr/>
          <p:nvPr/>
        </p:nvSpPr>
        <p:spPr>
          <a:xfrm>
            <a:off x="3111705" y="2529846"/>
            <a:ext cx="350837" cy="0"/>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grpSp>
        <p:nvGrpSpPr>
          <p:cNvPr id="54" name="组合 53"/>
          <p:cNvGrpSpPr/>
          <p:nvPr/>
        </p:nvGrpSpPr>
        <p:grpSpPr>
          <a:xfrm>
            <a:off x="8129270" y="1548765"/>
            <a:ext cx="542290" cy="1003300"/>
            <a:chOff x="12802" y="2439"/>
            <a:chExt cx="854" cy="1580"/>
          </a:xfrm>
        </p:grpSpPr>
        <p:sp>
          <p:nvSpPr>
            <p:cNvPr id="37" name="Shape 2191@|9FFC:0|FBC:0|LFC:13286061|LBC:16777215"/>
            <p:cNvSpPr/>
            <p:nvPr/>
          </p:nvSpPr>
          <p:spPr>
            <a:xfrm rot="10800000" flipH="1" flipV="1">
              <a:off x="13050" y="2439"/>
              <a:ext cx="56" cy="1581"/>
            </a:xfrm>
            <a:prstGeom prst="line">
              <a:avLst/>
            </a:prstGeom>
            <a:noFill/>
            <a:ln w="12700" cap="flat">
              <a:solidFill>
                <a:srgbClr val="ADBACA"/>
              </a:solidFill>
              <a:prstDash val="solid"/>
              <a:miter lim="400000"/>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39" name="Shape 2196@|9FFC:0|FBC:0|LFC:13286061|LBC:16777215"/>
            <p:cNvSpPr/>
            <p:nvPr/>
          </p:nvSpPr>
          <p:spPr>
            <a:xfrm rot="420000" flipV="1">
              <a:off x="12802" y="3140"/>
              <a:ext cx="855" cy="102"/>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40" name="Shape 2196@|9FFC:0|FBC:0|LFC:13286061|LBC:16777215"/>
            <p:cNvSpPr/>
            <p:nvPr/>
          </p:nvSpPr>
          <p:spPr>
            <a:xfrm>
              <a:off x="13060" y="2466"/>
              <a:ext cx="552" cy="0"/>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41" name="Shape 2196@|9FFC:0|FBC:0|LFC:13286061|LBC:16777215"/>
            <p:cNvSpPr/>
            <p:nvPr/>
          </p:nvSpPr>
          <p:spPr>
            <a:xfrm>
              <a:off x="13060" y="3986"/>
              <a:ext cx="552" cy="0"/>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grpSp>
      <p:grpSp>
        <p:nvGrpSpPr>
          <p:cNvPr id="71" name="组合 70"/>
          <p:cNvGrpSpPr/>
          <p:nvPr/>
        </p:nvGrpSpPr>
        <p:grpSpPr>
          <a:xfrm>
            <a:off x="8703310" y="2686685"/>
            <a:ext cx="1935480" cy="1015365"/>
            <a:chOff x="13689" y="4556"/>
            <a:chExt cx="3048" cy="1599"/>
          </a:xfrm>
        </p:grpSpPr>
        <p:grpSp>
          <p:nvGrpSpPr>
            <p:cNvPr id="57" name="组合 56"/>
            <p:cNvGrpSpPr/>
            <p:nvPr/>
          </p:nvGrpSpPr>
          <p:grpSpPr>
            <a:xfrm>
              <a:off x="13689" y="4557"/>
              <a:ext cx="3048" cy="1570"/>
              <a:chOff x="13689" y="4557"/>
              <a:chExt cx="3048" cy="1570"/>
            </a:xfrm>
          </p:grpSpPr>
          <p:sp>
            <p:nvSpPr>
              <p:cNvPr id="50" name="Rectangle 16@|1FFC:681197|FBC:16777215|LFC:16777215|LBC:16777215"/>
              <p:cNvSpPr/>
              <p:nvPr/>
            </p:nvSpPr>
            <p:spPr>
              <a:xfrm>
                <a:off x="13699" y="5441"/>
                <a:ext cx="3038" cy="687"/>
              </a:xfrm>
              <a:prstGeom prst="rect">
                <a:avLst/>
              </a:prstGeom>
              <a:gradFill>
                <a:gsLst>
                  <a:gs pos="0">
                    <a:srgbClr val="007BD3"/>
                  </a:gs>
                  <a:gs pos="100000">
                    <a:srgbClr val="034373"/>
                  </a:gs>
                </a:gsLst>
                <a:lin ang="5400000" scaled="0"/>
              </a:gradFill>
            </p:spPr>
            <p:style>
              <a:lnRef idx="0">
                <a:scrgbClr r="0" g="0" b="0"/>
              </a:lnRef>
              <a:fillRef idx="0">
                <a:scrgbClr r="0" g="0" b="0"/>
              </a:fillRef>
              <a:effectRef idx="0">
                <a:scrgbClr r="0" g="0" b="0"/>
              </a:effectRef>
              <a:fontRef idx="minor">
                <a:schemeClr val="lt1"/>
              </a:fontRef>
            </p:style>
            <p:txBody>
              <a:bodyPr lIns="13546" tIns="13546" rIns="13546" bIns="13546" spcCol="1270" anchor="ctr"/>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51" name="Rectangle 16@|1FFC:681197|FBC:16777215|LFC:16777215|LBC:16777215"/>
              <p:cNvSpPr/>
              <p:nvPr/>
            </p:nvSpPr>
            <p:spPr>
              <a:xfrm>
                <a:off x="13689" y="4557"/>
                <a:ext cx="3038" cy="687"/>
              </a:xfrm>
              <a:prstGeom prst="rect">
                <a:avLst/>
              </a:prstGeom>
              <a:gradFill>
                <a:gsLst>
                  <a:gs pos="0">
                    <a:srgbClr val="007BD3"/>
                  </a:gs>
                  <a:gs pos="100000">
                    <a:srgbClr val="034373"/>
                  </a:gs>
                </a:gsLst>
                <a:lin ang="5400000" scaled="0"/>
              </a:gradFill>
            </p:spPr>
            <p:style>
              <a:lnRef idx="0">
                <a:scrgbClr r="0" g="0" b="0"/>
              </a:lnRef>
              <a:fillRef idx="0">
                <a:scrgbClr r="0" g="0" b="0"/>
              </a:fillRef>
              <a:effectRef idx="0">
                <a:scrgbClr r="0" g="0" b="0"/>
              </a:effectRef>
              <a:fontRef idx="minor">
                <a:schemeClr val="lt1"/>
              </a:fontRef>
            </p:style>
            <p:txBody>
              <a:bodyPr lIns="13546" tIns="13546" rIns="13546" bIns="13546" spcCol="1270" anchor="ctr"/>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grpSp>
        <p:sp>
          <p:nvSpPr>
            <p:cNvPr id="52" name="TextBox 13@|17FFC:16777215|FBC:16777215|LFC:16777215|LBC:16777215"/>
            <p:cNvSpPr txBox="1"/>
            <p:nvPr/>
          </p:nvSpPr>
          <p:spPr>
            <a:xfrm>
              <a:off x="13865" y="5477"/>
              <a:ext cx="2689" cy="678"/>
            </a:xfrm>
            <a:prstGeom prst="rect">
              <a:avLst/>
            </a:prstGeom>
            <a:noFill/>
          </p:spPr>
          <p:txBody>
            <a:bodyPr wrap="square" lIns="0" tIns="0" rIns="0" bIns="0">
              <a:spAutoFit/>
            </a:bodyPr>
            <a:p>
              <a:pPr algn="ctr" defTabSz="912495" eaLnBrk="1" fontAlgn="auto" hangingPunct="1">
                <a:spcBef>
                  <a:spcPct val="20000"/>
                </a:spcBef>
                <a:spcAft>
                  <a:spcPts val="0"/>
                </a:spcAft>
                <a:defRPr/>
              </a:pPr>
              <a:r>
                <a:rPr lang="zh-CN" altLang="en-US" sz="2800" b="1" dirty="0">
                  <a:solidFill>
                    <a:schemeClr val="bg1"/>
                  </a:solidFill>
                  <a:ea typeface="宋体" panose="02010600030101010101" pitchFamily="2" charset="-122"/>
                  <a:cs typeface="+mn-ea"/>
                  <a:sym typeface="Arial" panose="020B0604020202020204" pitchFamily="34" charset="0"/>
                </a:rPr>
                <a:t>手工操作</a:t>
              </a:r>
              <a:endParaRPr lang="zh-CN" altLang="en-US" sz="2800" b="1" dirty="0">
                <a:solidFill>
                  <a:schemeClr val="bg1"/>
                </a:solidFill>
                <a:ea typeface="宋体" panose="02010600030101010101" pitchFamily="2" charset="-122"/>
                <a:cs typeface="+mn-ea"/>
                <a:sym typeface="Arial" panose="020B0604020202020204" pitchFamily="34" charset="0"/>
              </a:endParaRPr>
            </a:p>
          </p:txBody>
        </p:sp>
        <p:sp>
          <p:nvSpPr>
            <p:cNvPr id="53" name="TextBox 13@|17FFC:16777215|FBC:16777215|LFC:16777215|LBC:16777215"/>
            <p:cNvSpPr txBox="1"/>
            <p:nvPr/>
          </p:nvSpPr>
          <p:spPr>
            <a:xfrm>
              <a:off x="13780" y="4556"/>
              <a:ext cx="2689" cy="678"/>
            </a:xfrm>
            <a:prstGeom prst="rect">
              <a:avLst/>
            </a:prstGeom>
            <a:noFill/>
          </p:spPr>
          <p:txBody>
            <a:bodyPr wrap="square" lIns="0" tIns="0" rIns="0" bIns="0">
              <a:spAutoFit/>
            </a:bodyPr>
            <a:p>
              <a:pPr algn="ctr" defTabSz="912495" eaLnBrk="1" fontAlgn="auto" hangingPunct="1">
                <a:spcBef>
                  <a:spcPct val="20000"/>
                </a:spcBef>
                <a:spcAft>
                  <a:spcPts val="0"/>
                </a:spcAft>
                <a:defRPr/>
              </a:pPr>
              <a:r>
                <a:rPr lang="zh-CN" altLang="en-US" sz="2800" b="1" dirty="0">
                  <a:solidFill>
                    <a:schemeClr val="bg1"/>
                  </a:solidFill>
                  <a:ea typeface="宋体" panose="02010600030101010101" pitchFamily="2" charset="-122"/>
                  <a:cs typeface="+mn-ea"/>
                  <a:sym typeface="Arial" panose="020B0604020202020204" pitchFamily="34" charset="0"/>
                </a:rPr>
                <a:t>机械操作</a:t>
              </a:r>
              <a:endParaRPr lang="zh-CN" altLang="en-US" sz="2800" b="1" dirty="0">
                <a:solidFill>
                  <a:schemeClr val="bg1"/>
                </a:solidFill>
                <a:ea typeface="宋体" panose="02010600030101010101" pitchFamily="2" charset="-122"/>
                <a:cs typeface="+mn-ea"/>
                <a:sym typeface="Arial" panose="020B0604020202020204" pitchFamily="34" charset="0"/>
              </a:endParaRPr>
            </a:p>
          </p:txBody>
        </p:sp>
      </p:grpSp>
      <p:sp>
        <p:nvSpPr>
          <p:cNvPr id="55" name="标题 54"/>
          <p:cNvSpPr>
            <a:spLocks noGrp="1"/>
          </p:cNvSpPr>
          <p:nvPr>
            <p:ph type="title"/>
          </p:nvPr>
        </p:nvSpPr>
        <p:spPr/>
        <p:txBody>
          <a:bodyPr/>
          <a:p>
            <a:r>
              <a:rPr lang="zh-CN" altLang="en-US">
                <a:latin typeface="华文楷体" charset="-122"/>
                <a:ea typeface="华文楷体" charset="-122"/>
                <a:sym typeface="+mn-ea"/>
              </a:rPr>
              <a:t>空间参数小结</a:t>
            </a:r>
            <a:endParaRPr lang="zh-CN" altLang="en-US">
              <a:latin typeface="华文楷体" charset="-122"/>
              <a:ea typeface="华文楷体" charset="-122"/>
              <a:sym typeface="+mn-ea"/>
            </a:endParaRPr>
          </a:p>
        </p:txBody>
      </p:sp>
      <p:grpSp>
        <p:nvGrpSpPr>
          <p:cNvPr id="70" name="组合 69"/>
          <p:cNvGrpSpPr/>
          <p:nvPr/>
        </p:nvGrpSpPr>
        <p:grpSpPr>
          <a:xfrm>
            <a:off x="8695690" y="1080770"/>
            <a:ext cx="1964690" cy="1572895"/>
            <a:chOff x="13661" y="1883"/>
            <a:chExt cx="3094" cy="2477"/>
          </a:xfrm>
        </p:grpSpPr>
        <p:sp>
          <p:nvSpPr>
            <p:cNvPr id="48" name="Rectangle 16@|1FFC:681197|FBC:16777215|LFC:16777215|LBC:16777215"/>
            <p:cNvSpPr/>
            <p:nvPr/>
          </p:nvSpPr>
          <p:spPr>
            <a:xfrm>
              <a:off x="13661" y="3673"/>
              <a:ext cx="3038" cy="687"/>
            </a:xfrm>
            <a:prstGeom prst="rect">
              <a:avLst/>
            </a:prstGeom>
            <a:gradFill>
              <a:gsLst>
                <a:gs pos="0">
                  <a:srgbClr val="007BD3"/>
                </a:gs>
                <a:gs pos="100000">
                  <a:srgbClr val="034373"/>
                </a:gs>
              </a:gsLst>
              <a:lin ang="5400000" scaled="0"/>
            </a:gradFill>
          </p:spPr>
          <p:style>
            <a:lnRef idx="0">
              <a:scrgbClr r="0" g="0" b="0"/>
            </a:lnRef>
            <a:fillRef idx="0">
              <a:scrgbClr r="0" g="0" b="0"/>
            </a:fillRef>
            <a:effectRef idx="0">
              <a:scrgbClr r="0" g="0" b="0"/>
            </a:effectRef>
            <a:fontRef idx="minor">
              <a:schemeClr val="lt1"/>
            </a:fontRef>
          </p:style>
          <p:txBody>
            <a:bodyPr lIns="13546" tIns="13546" rIns="13546" bIns="13546" spcCol="1270" anchor="ctr"/>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grpSp>
          <p:nvGrpSpPr>
            <p:cNvPr id="69" name="组合 68"/>
            <p:cNvGrpSpPr/>
            <p:nvPr/>
          </p:nvGrpSpPr>
          <p:grpSpPr>
            <a:xfrm>
              <a:off x="13680" y="1883"/>
              <a:ext cx="3075" cy="2460"/>
              <a:chOff x="13652" y="1934"/>
              <a:chExt cx="3075" cy="2460"/>
            </a:xfrm>
          </p:grpSpPr>
          <p:grpSp>
            <p:nvGrpSpPr>
              <p:cNvPr id="56" name="组合 55"/>
              <p:cNvGrpSpPr/>
              <p:nvPr/>
            </p:nvGrpSpPr>
            <p:grpSpPr>
              <a:xfrm>
                <a:off x="13652" y="1977"/>
                <a:ext cx="3075" cy="2417"/>
                <a:chOff x="13661" y="1936"/>
                <a:chExt cx="3075" cy="2417"/>
              </a:xfrm>
            </p:grpSpPr>
            <p:sp>
              <p:nvSpPr>
                <p:cNvPr id="44" name="Rectangle 16@|1FFC:681197|FBC:16777215|LFC:16777215|LBC:16777215"/>
                <p:cNvSpPr/>
                <p:nvPr/>
              </p:nvSpPr>
              <p:spPr>
                <a:xfrm>
                  <a:off x="13670" y="1936"/>
                  <a:ext cx="3038" cy="685"/>
                </a:xfrm>
                <a:prstGeom prst="rect">
                  <a:avLst/>
                </a:prstGeom>
                <a:gradFill>
                  <a:gsLst>
                    <a:gs pos="0">
                      <a:srgbClr val="007BD3"/>
                    </a:gs>
                    <a:gs pos="100000">
                      <a:srgbClr val="034373"/>
                    </a:gs>
                  </a:gsLst>
                  <a:lin ang="5400000" scaled="0"/>
                </a:gradFill>
              </p:spPr>
              <p:style>
                <a:lnRef idx="0">
                  <a:scrgbClr r="0" g="0" b="0"/>
                </a:lnRef>
                <a:fillRef idx="0">
                  <a:scrgbClr r="0" g="0" b="0"/>
                </a:fillRef>
                <a:effectRef idx="0">
                  <a:scrgbClr r="0" g="0" b="0"/>
                </a:effectRef>
                <a:fontRef idx="minor">
                  <a:schemeClr val="lt1"/>
                </a:fontRef>
              </p:style>
              <p:txBody>
                <a:bodyPr lIns="13546" tIns="13546" rIns="13546" bIns="13546" spcCol="1270" anchor="ctr"/>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46" name="Rectangle 16@|1FFC:681197|FBC:16777215|LFC:16777215|LBC:16777215"/>
                <p:cNvSpPr/>
                <p:nvPr/>
              </p:nvSpPr>
              <p:spPr>
                <a:xfrm>
                  <a:off x="13661" y="2799"/>
                  <a:ext cx="3038" cy="731"/>
                </a:xfrm>
                <a:prstGeom prst="rect">
                  <a:avLst/>
                </a:prstGeom>
                <a:gradFill>
                  <a:gsLst>
                    <a:gs pos="0">
                      <a:srgbClr val="007BD3"/>
                    </a:gs>
                    <a:gs pos="100000">
                      <a:srgbClr val="034373"/>
                    </a:gs>
                  </a:gsLst>
                  <a:lin ang="5400000" scaled="0"/>
                </a:gradFill>
              </p:spPr>
              <p:style>
                <a:lnRef idx="0">
                  <a:scrgbClr r="0" g="0" b="0"/>
                </a:lnRef>
                <a:fillRef idx="0">
                  <a:scrgbClr r="0" g="0" b="0"/>
                </a:fillRef>
                <a:effectRef idx="0">
                  <a:scrgbClr r="0" g="0" b="0"/>
                </a:effectRef>
                <a:fontRef idx="minor">
                  <a:schemeClr val="lt1"/>
                </a:fontRef>
              </p:style>
              <p:txBody>
                <a:bodyPr lIns="13546" tIns="13546" rIns="13546" bIns="13546" spcCol="1270" anchor="ctr"/>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49" name="TextBox 13@|17FFC:16777215|FBC:16777215|LFC:16777215|LBC:16777215"/>
                <p:cNvSpPr txBox="1"/>
                <p:nvPr/>
              </p:nvSpPr>
              <p:spPr>
                <a:xfrm>
                  <a:off x="13662" y="3675"/>
                  <a:ext cx="3074" cy="678"/>
                </a:xfrm>
                <a:prstGeom prst="rect">
                  <a:avLst/>
                </a:prstGeom>
                <a:noFill/>
              </p:spPr>
              <p:txBody>
                <a:bodyPr wrap="square" lIns="0" tIns="0" rIns="0" bIns="0">
                  <a:spAutoFit/>
                </a:bodyPr>
                <a:p>
                  <a:pPr algn="ctr" defTabSz="912495" eaLnBrk="1" fontAlgn="auto" hangingPunct="1">
                    <a:spcBef>
                      <a:spcPct val="20000"/>
                    </a:spcBef>
                    <a:spcAft>
                      <a:spcPts val="0"/>
                    </a:spcAft>
                    <a:defRPr/>
                  </a:pPr>
                  <a:r>
                    <a:rPr lang="zh-CN" altLang="en-US" sz="2800" b="1" dirty="0">
                      <a:solidFill>
                        <a:schemeClr val="bg1"/>
                      </a:solidFill>
                      <a:ea typeface="宋体" panose="02010600030101010101" pitchFamily="2" charset="-122"/>
                      <a:cs typeface="+mn-ea"/>
                      <a:sym typeface="Arial" panose="020B0604020202020204" pitchFamily="34" charset="0"/>
                    </a:rPr>
                    <a:t>砌筑安装类</a:t>
                  </a:r>
                  <a:endParaRPr lang="zh-CN" altLang="en-US" sz="2800" b="1" dirty="0">
                    <a:solidFill>
                      <a:schemeClr val="bg1"/>
                    </a:solidFill>
                    <a:ea typeface="宋体" panose="02010600030101010101" pitchFamily="2" charset="-122"/>
                    <a:cs typeface="+mn-ea"/>
                    <a:sym typeface="Arial" panose="020B0604020202020204" pitchFamily="34" charset="0"/>
                  </a:endParaRPr>
                </a:p>
              </p:txBody>
            </p:sp>
          </p:grpSp>
          <p:sp>
            <p:nvSpPr>
              <p:cNvPr id="45" name="TextBox 13@|17FFC:16777215|FBC:16777215|LFC:16777215|LBC:16777215"/>
              <p:cNvSpPr txBox="1"/>
              <p:nvPr/>
            </p:nvSpPr>
            <p:spPr>
              <a:xfrm>
                <a:off x="13942" y="1934"/>
                <a:ext cx="2561" cy="678"/>
              </a:xfrm>
              <a:prstGeom prst="rect">
                <a:avLst/>
              </a:prstGeom>
              <a:noFill/>
            </p:spPr>
            <p:txBody>
              <a:bodyPr wrap="square" lIns="0" tIns="0" rIns="0" bIns="0">
                <a:spAutoFit/>
              </a:bodyPr>
              <a:p>
                <a:pPr algn="ctr" defTabSz="912495" eaLnBrk="1" fontAlgn="auto" hangingPunct="1">
                  <a:spcBef>
                    <a:spcPct val="20000"/>
                  </a:spcBef>
                  <a:spcAft>
                    <a:spcPts val="0"/>
                  </a:spcAft>
                  <a:defRPr/>
                </a:pPr>
                <a:r>
                  <a:rPr lang="zh-CN" altLang="en-US" sz="2800" b="1" dirty="0">
                    <a:solidFill>
                      <a:schemeClr val="bg1"/>
                    </a:solidFill>
                    <a:ea typeface="宋体" panose="02010600030101010101" pitchFamily="2" charset="-122"/>
                    <a:cs typeface="+mn-ea"/>
                    <a:sym typeface="Arial" panose="020B0604020202020204" pitchFamily="34" charset="0"/>
                  </a:rPr>
                  <a:t>制备类</a:t>
                </a:r>
                <a:endParaRPr lang="zh-CN" altLang="en-US" sz="2800" b="1" dirty="0">
                  <a:solidFill>
                    <a:schemeClr val="bg1"/>
                  </a:solidFill>
                  <a:ea typeface="宋体" panose="02010600030101010101" pitchFamily="2" charset="-122"/>
                  <a:cs typeface="+mn-ea"/>
                  <a:sym typeface="Arial" panose="020B0604020202020204" pitchFamily="34" charset="0"/>
                </a:endParaRPr>
              </a:p>
            </p:txBody>
          </p:sp>
          <p:sp>
            <p:nvSpPr>
              <p:cNvPr id="47" name="TextBox 13@|17FFC:16777215|FBC:16777215|LFC:16777215|LBC:16777215"/>
              <p:cNvSpPr txBox="1"/>
              <p:nvPr/>
            </p:nvSpPr>
            <p:spPr>
              <a:xfrm>
                <a:off x="13933" y="2837"/>
                <a:ext cx="2561" cy="678"/>
              </a:xfrm>
              <a:prstGeom prst="rect">
                <a:avLst/>
              </a:prstGeom>
              <a:noFill/>
            </p:spPr>
            <p:txBody>
              <a:bodyPr wrap="square" lIns="0" tIns="0" rIns="0" bIns="0">
                <a:spAutoFit/>
              </a:bodyPr>
              <a:p>
                <a:pPr algn="ctr" defTabSz="912495" eaLnBrk="1" fontAlgn="auto" hangingPunct="1">
                  <a:spcBef>
                    <a:spcPct val="20000"/>
                  </a:spcBef>
                  <a:spcAft>
                    <a:spcPts val="0"/>
                  </a:spcAft>
                  <a:defRPr/>
                </a:pPr>
                <a:r>
                  <a:rPr lang="zh-CN" altLang="en-US" sz="2800" b="1" dirty="0">
                    <a:solidFill>
                      <a:schemeClr val="bg1"/>
                    </a:solidFill>
                    <a:ea typeface="宋体" panose="02010600030101010101" pitchFamily="2" charset="-122"/>
                    <a:cs typeface="+mn-ea"/>
                    <a:sym typeface="Arial" panose="020B0604020202020204" pitchFamily="34" charset="0"/>
                  </a:rPr>
                  <a:t>运输类</a:t>
                </a:r>
                <a:endParaRPr lang="zh-CN" altLang="en-US" sz="2800" b="1" dirty="0">
                  <a:solidFill>
                    <a:schemeClr val="bg1"/>
                  </a:solidFill>
                  <a:ea typeface="宋体" panose="02010600030101010101" pitchFamily="2" charset="-122"/>
                  <a:cs typeface="+mn-ea"/>
                  <a:sym typeface="Arial" panose="020B0604020202020204" pitchFamily="34" charset="0"/>
                </a:endParaRPr>
              </a:p>
            </p:txBody>
          </p:sp>
        </p:grpSp>
      </p:grpSp>
      <p:grpSp>
        <p:nvGrpSpPr>
          <p:cNvPr id="29" name="组合 28"/>
          <p:cNvGrpSpPr/>
          <p:nvPr/>
        </p:nvGrpSpPr>
        <p:grpSpPr>
          <a:xfrm>
            <a:off x="8150860" y="2774950"/>
            <a:ext cx="525780" cy="567690"/>
            <a:chOff x="12817" y="4750"/>
            <a:chExt cx="828" cy="894"/>
          </a:xfrm>
        </p:grpSpPr>
        <p:sp>
          <p:nvSpPr>
            <p:cNvPr id="2" name="Shape 2191@|9FFC:0|FBC:0|LFC:13286061|LBC:16777215"/>
            <p:cNvSpPr/>
            <p:nvPr/>
          </p:nvSpPr>
          <p:spPr>
            <a:xfrm rot="15960000" flipH="1" flipV="1">
              <a:off x="12938" y="5171"/>
              <a:ext cx="1" cy="243"/>
            </a:xfrm>
            <a:prstGeom prst="line">
              <a:avLst/>
            </a:prstGeom>
            <a:ln>
              <a:headEnd type="oval" w="med" len="med"/>
              <a:tailEnd type="oval" w="med" len="med"/>
            </a:ln>
          </p:spPr>
          <p:style>
            <a:lnRef idx="1">
              <a:schemeClr val="accent5"/>
            </a:lnRef>
            <a:fillRef idx="0">
              <a:schemeClr val="accent5"/>
            </a:fillRef>
            <a:effectRef idx="0">
              <a:schemeClr val="accent5"/>
            </a:effectRef>
            <a:fontRef idx="minor">
              <a:schemeClr val="tx1"/>
            </a:fontRef>
          </p:style>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5" name="Shape 2191@|9FFC:0|FBC:0|LFC:13286061|LBC:16777215"/>
            <p:cNvSpPr/>
            <p:nvPr/>
          </p:nvSpPr>
          <p:spPr>
            <a:xfrm rot="10800000" flipH="1" flipV="1">
              <a:off x="13093" y="4750"/>
              <a:ext cx="7" cy="886"/>
            </a:xfrm>
            <a:prstGeom prst="line">
              <a:avLst/>
            </a:prstGeom>
            <a:noFill/>
            <a:ln w="12700" cap="flat">
              <a:solidFill>
                <a:srgbClr val="ADBACA"/>
              </a:solidFill>
              <a:prstDash val="solid"/>
              <a:miter lim="400000"/>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13" name="Shape 2196@|9FFC:0|FBC:0|LFC:13286061|LBC:16777215"/>
            <p:cNvSpPr/>
            <p:nvPr/>
          </p:nvSpPr>
          <p:spPr>
            <a:xfrm>
              <a:off x="13074" y="4770"/>
              <a:ext cx="552" cy="0"/>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22" name="Shape 2196@|9FFC:0|FBC:0|LFC:13286061|LBC:16777215"/>
            <p:cNvSpPr/>
            <p:nvPr/>
          </p:nvSpPr>
          <p:spPr>
            <a:xfrm>
              <a:off x="13093" y="5644"/>
              <a:ext cx="552" cy="0"/>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grpSp>
      <p:grpSp>
        <p:nvGrpSpPr>
          <p:cNvPr id="30" name="组合 29"/>
          <p:cNvGrpSpPr/>
          <p:nvPr/>
        </p:nvGrpSpPr>
        <p:grpSpPr>
          <a:xfrm>
            <a:off x="5530215" y="2207260"/>
            <a:ext cx="525780" cy="567690"/>
            <a:chOff x="12817" y="4750"/>
            <a:chExt cx="828" cy="894"/>
          </a:xfrm>
        </p:grpSpPr>
        <p:sp>
          <p:nvSpPr>
            <p:cNvPr id="31" name="Shape 2191@|9FFC:0|FBC:0|LFC:13286061|LBC:16777215"/>
            <p:cNvSpPr/>
            <p:nvPr/>
          </p:nvSpPr>
          <p:spPr>
            <a:xfrm rot="15960000" flipH="1" flipV="1">
              <a:off x="12938" y="5171"/>
              <a:ext cx="1" cy="243"/>
            </a:xfrm>
            <a:prstGeom prst="line">
              <a:avLst/>
            </a:prstGeom>
            <a:ln>
              <a:headEnd type="oval" w="med" len="med"/>
              <a:tailEnd type="oval" w="med" len="med"/>
            </a:ln>
          </p:spPr>
          <p:style>
            <a:lnRef idx="1">
              <a:schemeClr val="accent5"/>
            </a:lnRef>
            <a:fillRef idx="0">
              <a:schemeClr val="accent5"/>
            </a:fillRef>
            <a:effectRef idx="0">
              <a:schemeClr val="accent5"/>
            </a:effectRef>
            <a:fontRef idx="minor">
              <a:schemeClr val="tx1"/>
            </a:fontRef>
          </p:style>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32" name="Shape 2191@|9FFC:0|FBC:0|LFC:13286061|LBC:16777215"/>
            <p:cNvSpPr/>
            <p:nvPr/>
          </p:nvSpPr>
          <p:spPr>
            <a:xfrm rot="10800000" flipH="1" flipV="1">
              <a:off x="13093" y="4750"/>
              <a:ext cx="7" cy="886"/>
            </a:xfrm>
            <a:prstGeom prst="line">
              <a:avLst/>
            </a:prstGeom>
            <a:noFill/>
            <a:ln w="12700" cap="flat">
              <a:solidFill>
                <a:srgbClr val="ADBACA"/>
              </a:solidFill>
              <a:prstDash val="solid"/>
              <a:miter lim="400000"/>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33" name="Shape 2196@|9FFC:0|FBC:0|LFC:13286061|LBC:16777215"/>
            <p:cNvSpPr/>
            <p:nvPr/>
          </p:nvSpPr>
          <p:spPr>
            <a:xfrm>
              <a:off x="13074" y="4770"/>
              <a:ext cx="552" cy="0"/>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34" name="Shape 2196@|9FFC:0|FBC:0|LFC:13286061|LBC:16777215"/>
            <p:cNvSpPr/>
            <p:nvPr/>
          </p:nvSpPr>
          <p:spPr>
            <a:xfrm>
              <a:off x="13093" y="5644"/>
              <a:ext cx="552" cy="0"/>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grpSp>
      <p:sp>
        <p:nvSpPr>
          <p:cNvPr id="35" name="Shape 2196@|9FFC:0|FBC:0|LFC:13286061|LBC:16777215"/>
          <p:cNvSpPr/>
          <p:nvPr/>
        </p:nvSpPr>
        <p:spPr>
          <a:xfrm>
            <a:off x="3123136" y="5685161"/>
            <a:ext cx="350837" cy="0"/>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grpSp>
        <p:nvGrpSpPr>
          <p:cNvPr id="58" name="组合 57"/>
          <p:cNvGrpSpPr/>
          <p:nvPr/>
        </p:nvGrpSpPr>
        <p:grpSpPr>
          <a:xfrm>
            <a:off x="5491480" y="4078605"/>
            <a:ext cx="542290" cy="1003300"/>
            <a:chOff x="12802" y="2439"/>
            <a:chExt cx="854" cy="1580"/>
          </a:xfrm>
        </p:grpSpPr>
        <p:sp>
          <p:nvSpPr>
            <p:cNvPr id="59" name="Shape 2191@|9FFC:0|FBC:0|LFC:13286061|LBC:16777215"/>
            <p:cNvSpPr/>
            <p:nvPr/>
          </p:nvSpPr>
          <p:spPr>
            <a:xfrm rot="10800000" flipH="1" flipV="1">
              <a:off x="13050" y="2439"/>
              <a:ext cx="56" cy="1581"/>
            </a:xfrm>
            <a:prstGeom prst="line">
              <a:avLst/>
            </a:prstGeom>
            <a:noFill/>
            <a:ln w="12700" cap="flat">
              <a:solidFill>
                <a:srgbClr val="ADBACA"/>
              </a:solidFill>
              <a:prstDash val="solid"/>
              <a:miter lim="400000"/>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60" name="Shape 2196@|9FFC:0|FBC:0|LFC:13286061|LBC:16777215"/>
            <p:cNvSpPr/>
            <p:nvPr/>
          </p:nvSpPr>
          <p:spPr>
            <a:xfrm rot="420000" flipV="1">
              <a:off x="12802" y="3140"/>
              <a:ext cx="855" cy="102"/>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61" name="Shape 2196@|9FFC:0|FBC:0|LFC:13286061|LBC:16777215"/>
            <p:cNvSpPr/>
            <p:nvPr/>
          </p:nvSpPr>
          <p:spPr>
            <a:xfrm>
              <a:off x="13060" y="2466"/>
              <a:ext cx="552" cy="0"/>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62" name="Shape 2196@|9FFC:0|FBC:0|LFC:13286061|LBC:16777215"/>
            <p:cNvSpPr/>
            <p:nvPr/>
          </p:nvSpPr>
          <p:spPr>
            <a:xfrm>
              <a:off x="13060" y="3986"/>
              <a:ext cx="552" cy="0"/>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grpSp>
      <p:sp>
        <p:nvSpPr>
          <p:cNvPr id="63" name="Rectangle 14@|1FFC:681197|FBC:16777215|LFC:16777215|LBC:16777215"/>
          <p:cNvSpPr/>
          <p:nvPr/>
        </p:nvSpPr>
        <p:spPr>
          <a:xfrm>
            <a:off x="6090603" y="4293236"/>
            <a:ext cx="2025650" cy="542925"/>
          </a:xfrm>
          <a:prstGeom prst="rect">
            <a:avLst/>
          </a:prstGeom>
          <a:gradFill>
            <a:gsLst>
              <a:gs pos="0">
                <a:srgbClr val="14CD68"/>
              </a:gs>
              <a:gs pos="100000">
                <a:srgbClr val="035C7D"/>
              </a:gs>
            </a:gsLst>
            <a:lin ang="5400000" scaled="0"/>
          </a:gradFill>
        </p:spPr>
        <p:style>
          <a:lnRef idx="0">
            <a:scrgbClr r="0" g="0" b="0"/>
          </a:lnRef>
          <a:fillRef idx="0">
            <a:scrgbClr r="0" g="0" b="0"/>
          </a:fillRef>
          <a:effectRef idx="0">
            <a:scrgbClr r="0" g="0" b="0"/>
          </a:effectRef>
          <a:fontRef idx="minor">
            <a:schemeClr val="lt1"/>
          </a:fontRef>
        </p:style>
        <p:txBody>
          <a:bodyPr lIns="13546" tIns="13546" rIns="13546" bIns="13546" spcCol="1270" anchor="ctr"/>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64" name="TextBox 13@|17FFC:16777215|FBC:16777215|LFC:16777215|LBC:16777215"/>
          <p:cNvSpPr txBox="1"/>
          <p:nvPr/>
        </p:nvSpPr>
        <p:spPr>
          <a:xfrm>
            <a:off x="6141396" y="4340860"/>
            <a:ext cx="1926590" cy="430530"/>
          </a:xfrm>
          <a:prstGeom prst="rect">
            <a:avLst/>
          </a:prstGeom>
          <a:noFill/>
        </p:spPr>
        <p:txBody>
          <a:bodyPr wrap="square" lIns="0" tIns="0" rIns="0" bIns="0">
            <a:spAutoFit/>
          </a:bodyPr>
          <a:p>
            <a:pPr algn="ctr" defTabSz="912495" eaLnBrk="1" fontAlgn="auto" hangingPunct="1">
              <a:spcBef>
                <a:spcPct val="20000"/>
              </a:spcBef>
              <a:spcAft>
                <a:spcPts val="0"/>
              </a:spcAft>
              <a:defRPr/>
            </a:pPr>
            <a:r>
              <a:rPr lang="zh-CN" altLang="en-US" sz="2800" b="1" dirty="0">
                <a:solidFill>
                  <a:schemeClr val="bg1"/>
                </a:solidFill>
                <a:ea typeface="宋体" panose="02010600030101010101" pitchFamily="2" charset="-122"/>
                <a:cs typeface="+mn-ea"/>
                <a:sym typeface="Arial" panose="020B0604020202020204" pitchFamily="34" charset="0"/>
              </a:rPr>
              <a:t>施工段</a:t>
            </a:r>
            <a:endParaRPr lang="zh-CN" altLang="en-US" sz="2800" b="1" dirty="0">
              <a:solidFill>
                <a:schemeClr val="bg1"/>
              </a:solidFill>
              <a:ea typeface="宋体" panose="02010600030101010101" pitchFamily="2" charset="-122"/>
              <a:cs typeface="+mn-ea"/>
              <a:sym typeface="Arial" panose="020B0604020202020204" pitchFamily="34" charset="0"/>
            </a:endParaRPr>
          </a:p>
        </p:txBody>
      </p:sp>
      <p:sp>
        <p:nvSpPr>
          <p:cNvPr id="65" name="Rectangle 14@|1FFC:681197|FBC:16777215|LFC:16777215|LBC:16777215"/>
          <p:cNvSpPr/>
          <p:nvPr/>
        </p:nvSpPr>
        <p:spPr>
          <a:xfrm>
            <a:off x="6090603" y="3684271"/>
            <a:ext cx="2025650" cy="542925"/>
          </a:xfrm>
          <a:prstGeom prst="rect">
            <a:avLst/>
          </a:prstGeom>
          <a:gradFill>
            <a:gsLst>
              <a:gs pos="0">
                <a:srgbClr val="14CD68"/>
              </a:gs>
              <a:gs pos="100000">
                <a:srgbClr val="035C7D"/>
              </a:gs>
            </a:gsLst>
            <a:lin ang="5400000" scaled="0"/>
          </a:gradFill>
        </p:spPr>
        <p:style>
          <a:lnRef idx="0">
            <a:scrgbClr r="0" g="0" b="0"/>
          </a:lnRef>
          <a:fillRef idx="0">
            <a:scrgbClr r="0" g="0" b="0"/>
          </a:fillRef>
          <a:effectRef idx="0">
            <a:scrgbClr r="0" g="0" b="0"/>
          </a:effectRef>
          <a:fontRef idx="minor">
            <a:schemeClr val="lt1"/>
          </a:fontRef>
        </p:style>
        <p:txBody>
          <a:bodyPr lIns="13546" tIns="13546" rIns="13546" bIns="13546" spcCol="1270" anchor="ctr"/>
          <a:lstStyle/>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66" name="TextBox 13@|17FFC:16777215|FBC:16777215|LFC:16777215|LBC:16777215"/>
          <p:cNvSpPr txBox="1"/>
          <p:nvPr/>
        </p:nvSpPr>
        <p:spPr>
          <a:xfrm>
            <a:off x="6141396" y="3731895"/>
            <a:ext cx="1926590" cy="430530"/>
          </a:xfrm>
          <a:prstGeom prst="rect">
            <a:avLst/>
          </a:prstGeom>
          <a:noFill/>
        </p:spPr>
        <p:txBody>
          <a:bodyPr wrap="square" lIns="0" tIns="0" rIns="0" bIns="0">
            <a:spAutoFit/>
          </a:bodyPr>
          <a:lstStyle/>
          <a:p>
            <a:pPr algn="ctr" defTabSz="912495" eaLnBrk="1" fontAlgn="auto" hangingPunct="1">
              <a:spcBef>
                <a:spcPct val="20000"/>
              </a:spcBef>
              <a:spcAft>
                <a:spcPts val="0"/>
              </a:spcAft>
              <a:defRPr/>
            </a:pPr>
            <a:r>
              <a:rPr lang="zh-CN" altLang="en-US" sz="2800" b="1" dirty="0">
                <a:solidFill>
                  <a:schemeClr val="bg1"/>
                </a:solidFill>
                <a:ea typeface="宋体" panose="02010600030101010101" pitchFamily="2" charset="-122"/>
                <a:cs typeface="+mn-ea"/>
                <a:sym typeface="Arial" panose="020B0604020202020204" pitchFamily="34" charset="0"/>
              </a:rPr>
              <a:t>工作面</a:t>
            </a:r>
            <a:endParaRPr lang="zh-CN" altLang="en-US" sz="2800" b="1" dirty="0">
              <a:solidFill>
                <a:schemeClr val="bg1"/>
              </a:solidFill>
              <a:ea typeface="宋体" panose="02010600030101010101" pitchFamily="2" charset="-122"/>
              <a:cs typeface="+mn-ea"/>
              <a:sym typeface="Arial" panose="020B0604020202020204" pitchFamily="34" charset="0"/>
            </a:endParaRPr>
          </a:p>
        </p:txBody>
      </p:sp>
      <p:sp>
        <p:nvSpPr>
          <p:cNvPr id="67" name="Rectangle 14@|1FFC:681197|FBC:16777215|LFC:16777215|LBC:16777215"/>
          <p:cNvSpPr/>
          <p:nvPr/>
        </p:nvSpPr>
        <p:spPr>
          <a:xfrm>
            <a:off x="6090603" y="4908551"/>
            <a:ext cx="2025650" cy="542925"/>
          </a:xfrm>
          <a:prstGeom prst="rect">
            <a:avLst/>
          </a:prstGeom>
          <a:gradFill>
            <a:gsLst>
              <a:gs pos="0">
                <a:srgbClr val="14CD68"/>
              </a:gs>
              <a:gs pos="100000">
                <a:srgbClr val="035C7D"/>
              </a:gs>
            </a:gsLst>
            <a:lin ang="5400000" scaled="0"/>
          </a:gradFill>
        </p:spPr>
        <p:style>
          <a:lnRef idx="0">
            <a:scrgbClr r="0" g="0" b="0"/>
          </a:lnRef>
          <a:fillRef idx="0">
            <a:scrgbClr r="0" g="0" b="0"/>
          </a:fillRef>
          <a:effectRef idx="0">
            <a:scrgbClr r="0" g="0" b="0"/>
          </a:effectRef>
          <a:fontRef idx="minor">
            <a:schemeClr val="lt1"/>
          </a:fontRef>
        </p:style>
        <p:txBody>
          <a:bodyPr lIns="13546" tIns="13546" rIns="13546" bIns="13546" spcCol="1270" anchor="ctr"/>
          <a:lstStyle/>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68" name="TextBox 13@|17FFC:16777215|FBC:16777215|LFC:16777215|LBC:16777215"/>
          <p:cNvSpPr txBox="1"/>
          <p:nvPr/>
        </p:nvSpPr>
        <p:spPr>
          <a:xfrm>
            <a:off x="6141396" y="4956175"/>
            <a:ext cx="1926590" cy="430530"/>
          </a:xfrm>
          <a:prstGeom prst="rect">
            <a:avLst/>
          </a:prstGeom>
          <a:noFill/>
        </p:spPr>
        <p:txBody>
          <a:bodyPr wrap="square" lIns="0" tIns="0" rIns="0" bIns="0">
            <a:spAutoFit/>
          </a:bodyPr>
          <a:lstStyle/>
          <a:p>
            <a:pPr algn="ctr" defTabSz="912495" eaLnBrk="1" fontAlgn="auto" hangingPunct="1">
              <a:spcBef>
                <a:spcPct val="20000"/>
              </a:spcBef>
              <a:spcAft>
                <a:spcPts val="0"/>
              </a:spcAft>
              <a:defRPr/>
            </a:pPr>
            <a:r>
              <a:rPr lang="zh-CN" altLang="en-US" sz="2800" b="1" dirty="0">
                <a:solidFill>
                  <a:schemeClr val="bg1"/>
                </a:solidFill>
                <a:ea typeface="宋体" panose="02010600030101010101" pitchFamily="2" charset="-122"/>
                <a:cs typeface="+mn-ea"/>
                <a:sym typeface="Arial" panose="020B0604020202020204" pitchFamily="34" charset="0"/>
              </a:rPr>
              <a:t>施工层</a:t>
            </a:r>
            <a:endParaRPr lang="zh-CN" altLang="en-US" sz="2800" b="1" dirty="0">
              <a:solidFill>
                <a:schemeClr val="bg1"/>
              </a:solidFill>
              <a:ea typeface="宋体" panose="02010600030101010101" pitchFamily="2" charset="-122"/>
              <a:cs typeface="+mn-ea"/>
              <a:sym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additive="base">
                                        <p:cTn id="12" dur="500" fill="hold"/>
                                        <p:tgtEl>
                                          <p:spTgt spid="70"/>
                                        </p:tgtEl>
                                        <p:attrNameLst>
                                          <p:attrName>ppt_x</p:attrName>
                                        </p:attrNameLst>
                                      </p:cBhvr>
                                      <p:tavLst>
                                        <p:tav tm="0">
                                          <p:val>
                                            <p:strVal val="#ppt_x"/>
                                          </p:val>
                                        </p:tav>
                                        <p:tav tm="100000">
                                          <p:val>
                                            <p:strVal val="#ppt_x"/>
                                          </p:val>
                                        </p:tav>
                                      </p:tavLst>
                                    </p:anim>
                                    <p:anim calcmode="lin" valueType="num">
                                      <p:cBhvr additive="base">
                                        <p:cTn id="13"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1"/>
                                        </p:tgtEl>
                                        <p:attrNameLst>
                                          <p:attrName>style.visibility</p:attrName>
                                        </p:attrNameLst>
                                      </p:cBhvr>
                                      <p:to>
                                        <p:strVal val="visible"/>
                                      </p:to>
                                    </p:set>
                                    <p:anim calcmode="lin" valueType="num">
                                      <p:cBhvr additive="base">
                                        <p:cTn id="18" dur="500" fill="hold"/>
                                        <p:tgtEl>
                                          <p:spTgt spid="71"/>
                                        </p:tgtEl>
                                        <p:attrNameLst>
                                          <p:attrName>ppt_x</p:attrName>
                                        </p:attrNameLst>
                                      </p:cBhvr>
                                      <p:tavLst>
                                        <p:tav tm="0">
                                          <p:val>
                                            <p:strVal val="#ppt_x"/>
                                          </p:val>
                                        </p:tav>
                                        <p:tav tm="100000">
                                          <p:val>
                                            <p:strVal val="#ppt_x"/>
                                          </p:val>
                                        </p:tav>
                                      </p:tavLst>
                                    </p:anim>
                                    <p:anim calcmode="lin" valueType="num">
                                      <p:cBhvr additive="base">
                                        <p:cTn id="19"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4" name="灯片编号占位符 3"/>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
        <p:nvSpPr>
          <p:cNvPr id="37890" name="Rectangle 2"/>
          <p:cNvSpPr>
            <a:spLocks noGrp="1"/>
          </p:cNvSpPr>
          <p:nvPr/>
        </p:nvSpPr>
        <p:spPr>
          <a:xfrm>
            <a:off x="1313180" y="1843088"/>
            <a:ext cx="8432800" cy="4748212"/>
          </a:xfrm>
          <a:prstGeom prst="rect">
            <a:avLst/>
          </a:prstGeom>
          <a:noFill/>
          <a:ln w="9525">
            <a:noFill/>
          </a:ln>
        </p:spPr>
        <p:txBody>
          <a:bodyPr wrap="square" lIns="91440" tIns="45720" rIns="91440" bIns="45720" anchor="t" anchorCtr="0"/>
          <a:p>
            <a:pPr>
              <a:lnSpc>
                <a:spcPct val="120000"/>
              </a:lnSpc>
            </a:pPr>
            <a:r>
              <a:rPr lang="en-US" altLang="zh-CN" sz="3100" b="1" dirty="0">
                <a:solidFill>
                  <a:srgbClr val="FF0000"/>
                </a:solidFill>
                <a:latin typeface="Arial" panose="020B0604020202020204" pitchFamily="34" charset="0"/>
                <a:ea typeface="宋体" panose="02010600030101010101" pitchFamily="2" charset="-122"/>
              </a:rPr>
              <a:t>1</a:t>
            </a:r>
            <a:r>
              <a:rPr lang="zh-CN" altLang="en-US" sz="3100" b="1" dirty="0">
                <a:solidFill>
                  <a:srgbClr val="FF0000"/>
                </a:solidFill>
                <a:latin typeface="Arial" panose="020B0604020202020204" pitchFamily="34" charset="0"/>
                <a:ea typeface="宋体" panose="02010600030101010101" pitchFamily="2" charset="-122"/>
              </a:rPr>
              <a:t>、施工过程</a:t>
            </a:r>
            <a:endParaRPr lang="zh-CN" altLang="en-US" sz="3100" b="1" dirty="0">
              <a:solidFill>
                <a:srgbClr val="FF0000"/>
              </a:solidFill>
              <a:latin typeface="Arial" panose="020B0604020202020204" pitchFamily="34" charset="0"/>
              <a:ea typeface="宋体" panose="02010600030101010101" pitchFamily="2" charset="-122"/>
            </a:endParaRPr>
          </a:p>
          <a:p>
            <a:pPr>
              <a:lnSpc>
                <a:spcPct val="120000"/>
              </a:lnSpc>
            </a:pPr>
            <a:r>
              <a:rPr lang="zh-CN" altLang="en-US" sz="2400" b="1" dirty="0">
                <a:solidFill>
                  <a:srgbClr val="FF0000"/>
                </a:solidFill>
                <a:latin typeface="Arial" panose="020B0604020202020204" pitchFamily="34" charset="0"/>
                <a:ea typeface="宋体" panose="02010600030101010101" pitchFamily="2" charset="-122"/>
              </a:rPr>
              <a:t>定义：</a:t>
            </a:r>
            <a:r>
              <a:rPr lang="zh-CN" altLang="zh-CN" sz="2400" dirty="0">
                <a:latin typeface="Arial" panose="020B0604020202020204" pitchFamily="34" charset="0"/>
                <a:ea typeface="宋体" panose="02010600030101010101" pitchFamily="2" charset="-122"/>
              </a:rPr>
              <a:t>  施工过程数是指参与一组流水的施工过程的数目，用“n”表示</a:t>
            </a:r>
            <a:r>
              <a:rPr lang="zh-CN" altLang="en-US" sz="2400" dirty="0">
                <a:latin typeface="Arial" panose="020B0604020202020204" pitchFamily="34" charset="0"/>
                <a:ea typeface="宋体" panose="02010600030101010101" pitchFamily="2" charset="-122"/>
              </a:rPr>
              <a:t>。</a:t>
            </a:r>
            <a:endParaRPr lang="zh-CN" altLang="en-US" sz="2400" dirty="0">
              <a:latin typeface="Arial" panose="020B0604020202020204" pitchFamily="34" charset="0"/>
              <a:ea typeface="宋体" panose="02010600030101010101" pitchFamily="2" charset="-122"/>
            </a:endParaRPr>
          </a:p>
          <a:p>
            <a:pPr>
              <a:lnSpc>
                <a:spcPct val="120000"/>
              </a:lnSpc>
            </a:pPr>
            <a:r>
              <a:rPr lang="zh-CN" altLang="en-US" sz="2400" b="1" dirty="0">
                <a:solidFill>
                  <a:srgbClr val="FF0000"/>
                </a:solidFill>
                <a:latin typeface="Arial" panose="020B0604020202020204" pitchFamily="34" charset="0"/>
                <a:ea typeface="宋体" panose="02010600030101010101" pitchFamily="2" charset="-122"/>
              </a:rPr>
              <a:t>分类：</a:t>
            </a:r>
            <a:r>
              <a:rPr lang="zh-CN" altLang="en-US" sz="2400" dirty="0">
                <a:latin typeface="Arial" panose="020B0604020202020204" pitchFamily="34" charset="0"/>
                <a:ea typeface="宋体" panose="02010600030101010101" pitchFamily="2" charset="-122"/>
                <a:sym typeface="宋体" panose="02010600030101010101" pitchFamily="2" charset="-122"/>
              </a:rPr>
              <a:t>①制备类：为提高建筑产品的施工能力而形成的施工过程称为制备类施工过程，如砂浆、混凝土、预制构件等的制备过程。</a:t>
            </a:r>
            <a:endParaRPr lang="zh-CN" altLang="en-US" sz="2400" dirty="0">
              <a:latin typeface="Arial" panose="020B0604020202020204" pitchFamily="34" charset="0"/>
              <a:ea typeface="宋体" panose="02010600030101010101" pitchFamily="2" charset="-122"/>
            </a:endParaRPr>
          </a:p>
          <a:p>
            <a:pPr>
              <a:lnSpc>
                <a:spcPct val="120000"/>
              </a:lnSpc>
            </a:pPr>
            <a:r>
              <a:rPr lang="zh-CN" altLang="en-US" sz="2400" dirty="0">
                <a:latin typeface="Arial" panose="020B0604020202020204" pitchFamily="34" charset="0"/>
                <a:ea typeface="宋体" panose="02010600030101010101" pitchFamily="2" charset="-122"/>
                <a:sym typeface="宋体" panose="02010600030101010101" pitchFamily="2" charset="-122"/>
              </a:rPr>
              <a:t>②运输类</a:t>
            </a:r>
            <a:r>
              <a:rPr lang="en-US" altLang="zh-CN" sz="2400" dirty="0">
                <a:latin typeface="Arial" panose="020B0604020202020204" pitchFamily="34" charset="0"/>
                <a:ea typeface="宋体" panose="02010600030101010101" pitchFamily="2" charset="-122"/>
                <a:sym typeface="宋体" panose="02010600030101010101" pitchFamily="2" charset="-122"/>
              </a:rPr>
              <a:t>  </a:t>
            </a:r>
            <a:r>
              <a:rPr lang="zh-CN" altLang="en-US" sz="2400" dirty="0">
                <a:latin typeface="Arial" panose="020B0604020202020204" pitchFamily="34" charset="0"/>
                <a:ea typeface="宋体" panose="02010600030101010101" pitchFamily="2" charset="-122"/>
                <a:sym typeface="宋体" panose="02010600030101010101" pitchFamily="2" charset="-122"/>
              </a:rPr>
              <a:t>将建筑材料、构配件和设备等，运到建筑工地仓库或施工加工现场而形成的施工过程称为运输类施工过程。</a:t>
            </a:r>
            <a:endParaRPr lang="zh-CN" altLang="en-US" sz="2400" dirty="0">
              <a:latin typeface="Arial" panose="020B0604020202020204" pitchFamily="34" charset="0"/>
              <a:ea typeface="宋体" panose="02010600030101010101" pitchFamily="2" charset="-122"/>
              <a:sym typeface="宋体" panose="02010600030101010101" pitchFamily="2" charset="-122"/>
            </a:endParaRPr>
          </a:p>
          <a:p>
            <a:pPr>
              <a:lnSpc>
                <a:spcPct val="120000"/>
              </a:lnSpc>
            </a:pPr>
            <a:r>
              <a:rPr lang="zh-CN" altLang="en-US" sz="2400" dirty="0">
                <a:latin typeface="Arial" panose="020B0604020202020204" pitchFamily="34" charset="0"/>
                <a:ea typeface="宋体" panose="02010600030101010101" pitchFamily="2" charset="-122"/>
                <a:sym typeface="宋体" panose="02010600030101010101" pitchFamily="2" charset="-122"/>
              </a:rPr>
              <a:t>③砌筑安装类</a:t>
            </a:r>
            <a:r>
              <a:rPr lang="en-US" altLang="zh-CN" sz="2400" b="1" dirty="0">
                <a:latin typeface="Arial" panose="020B0604020202020204" pitchFamily="34" charset="0"/>
                <a:ea typeface="宋体" panose="02010600030101010101" pitchFamily="2" charset="-122"/>
                <a:sym typeface="宋体" panose="02010600030101010101" pitchFamily="2" charset="-122"/>
              </a:rPr>
              <a:t>  </a:t>
            </a:r>
            <a:r>
              <a:rPr lang="zh-CN" altLang="en-US" sz="2400" dirty="0">
                <a:latin typeface="Arial" panose="020B0604020202020204" pitchFamily="34" charset="0"/>
                <a:ea typeface="宋体" panose="02010600030101010101" pitchFamily="2" charset="-122"/>
                <a:sym typeface="宋体" panose="02010600030101010101" pitchFamily="2" charset="-122"/>
              </a:rPr>
              <a:t>在施工对象的空间上，直接对建筑产品进行施工而形成的施工过程称为砌筑安装类施工过程。</a:t>
            </a:r>
            <a:endParaRPr lang="zh-CN" altLang="en-US" sz="2400" dirty="0">
              <a:latin typeface="Arial" panose="020B0604020202020204" pitchFamily="34" charset="0"/>
              <a:ea typeface="宋体" panose="02010600030101010101" pitchFamily="2" charset="-122"/>
            </a:endParaRPr>
          </a:p>
          <a:p>
            <a:pPr>
              <a:lnSpc>
                <a:spcPct val="120000"/>
              </a:lnSpc>
            </a:pPr>
            <a:endParaRPr lang="zh-CN" altLang="en-US" sz="2400" b="1" dirty="0">
              <a:solidFill>
                <a:srgbClr val="FF0000"/>
              </a:solidFill>
              <a:latin typeface="Arial" panose="020B0604020202020204" pitchFamily="34"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0">
                                            <p:txEl>
                                              <p:charRg st="0" end="7"/>
                                            </p:txEl>
                                          </p:spTgt>
                                        </p:tgtEl>
                                        <p:attrNameLst>
                                          <p:attrName>style.visibility</p:attrName>
                                        </p:attrNameLst>
                                      </p:cBhvr>
                                      <p:to>
                                        <p:strVal val="visible"/>
                                      </p:to>
                                    </p:set>
                                    <p:anim calcmode="lin" valueType="num">
                                      <p:cBhvr>
                                        <p:cTn id="7" dur="500" fill="hold"/>
                                        <p:tgtEl>
                                          <p:spTgt spid="37890">
                                            <p:txEl>
                                              <p:charRg st="0" end="7"/>
                                            </p:txEl>
                                          </p:spTgt>
                                        </p:tgtEl>
                                        <p:attrNameLst>
                                          <p:attrName>ppt_x</p:attrName>
                                        </p:attrNameLst>
                                      </p:cBhvr>
                                      <p:tavLst>
                                        <p:tav tm="0">
                                          <p:val>
                                            <p:strVal val="0-#ppt_w/2"/>
                                          </p:val>
                                        </p:tav>
                                        <p:tav tm="100000">
                                          <p:val>
                                            <p:strVal val="#ppt_x"/>
                                          </p:val>
                                        </p:tav>
                                      </p:tavLst>
                                    </p:anim>
                                    <p:anim calcmode="lin" valueType="num">
                                      <p:cBhvr>
                                        <p:cTn id="8" dur="500" fill="hold"/>
                                        <p:tgtEl>
                                          <p:spTgt spid="37890">
                                            <p:txEl>
                                              <p:charRg st="0"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bwMode="auto">
          <a:xfrm>
            <a:off x="557213" y="1691006"/>
            <a:ext cx="8343900" cy="3324225"/>
            <a:chOff x="1884036" y="1302350"/>
            <a:chExt cx="8343582" cy="3323165"/>
          </a:xfrm>
        </p:grpSpPr>
        <p:sp>
          <p:nvSpPr>
            <p:cNvPr id="3" name="Shape 2191@|9FFC:0|FBC:0|LFC:13286061|LBC:16777215"/>
            <p:cNvSpPr/>
            <p:nvPr/>
          </p:nvSpPr>
          <p:spPr>
            <a:xfrm rot="10800000" flipH="1" flipV="1">
              <a:off x="7024165" y="1696559"/>
              <a:ext cx="17779" cy="1325457"/>
            </a:xfrm>
            <a:prstGeom prst="line">
              <a:avLst/>
            </a:prstGeom>
            <a:noFill/>
            <a:ln w="12700" cap="flat">
              <a:solidFill>
                <a:srgbClr val="ADBACA"/>
              </a:solidFill>
              <a:prstDash val="solid"/>
              <a:miter lim="400000"/>
            </a:ln>
            <a:effectLst/>
          </p:spPr>
          <p:txBody>
            <a:bodyPr lIns="67733" tIns="67733" rIns="67733" bIns="67733" anchor="ctr"/>
            <a:lstStyle/>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4" name="Shape 2196@|9FFC:0|FBC:0|LFC:13286061|LBC:16777215"/>
            <p:cNvSpPr/>
            <p:nvPr/>
          </p:nvSpPr>
          <p:spPr>
            <a:xfrm>
              <a:off x="4395253" y="4239563"/>
              <a:ext cx="350824" cy="0"/>
            </a:xfrm>
            <a:prstGeom prst="line">
              <a:avLst/>
            </a:prstGeom>
            <a:noFill/>
            <a:ln w="12700" cap="flat">
              <a:solidFill>
                <a:srgbClr val="ADBACA"/>
              </a:solidFill>
              <a:prstDash val="solid"/>
              <a:miter lim="400000"/>
              <a:tailEnd type="oval" w="med" len="med"/>
            </a:ln>
            <a:effectLst/>
          </p:spPr>
          <p:txBody>
            <a:bodyPr lIns="67733" tIns="67733" rIns="67733" bIns="67733" anchor="ctr"/>
            <a:lstStyle/>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6" name="Shape 2196@|9FFC:0|FBC:0|LFC:13286061|LBC:16777215"/>
            <p:cNvSpPr/>
            <p:nvPr/>
          </p:nvSpPr>
          <p:spPr>
            <a:xfrm>
              <a:off x="7013358" y="3024869"/>
              <a:ext cx="350824" cy="0"/>
            </a:xfrm>
            <a:prstGeom prst="line">
              <a:avLst/>
            </a:prstGeom>
            <a:noFill/>
            <a:ln w="12700" cap="flat">
              <a:solidFill>
                <a:srgbClr val="ADBACA"/>
              </a:solidFill>
              <a:prstDash val="solid"/>
              <a:miter lim="400000"/>
              <a:tailEnd type="oval" w="med" len="med"/>
            </a:ln>
            <a:effectLst/>
          </p:spPr>
          <p:txBody>
            <a:bodyPr lIns="67733" tIns="67733" rIns="67733" bIns="67733" anchor="ctr"/>
            <a:lstStyle/>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7" name="Shape 2196@|9FFC:0|FBC:0|LFC:13286061|LBC:16777215"/>
            <p:cNvSpPr/>
            <p:nvPr/>
          </p:nvSpPr>
          <p:spPr>
            <a:xfrm>
              <a:off x="7013358" y="1683229"/>
              <a:ext cx="350824" cy="0"/>
            </a:xfrm>
            <a:prstGeom prst="line">
              <a:avLst/>
            </a:prstGeom>
            <a:noFill/>
            <a:ln w="12700" cap="flat">
              <a:solidFill>
                <a:srgbClr val="ADBACA"/>
              </a:solidFill>
              <a:prstDash val="solid"/>
              <a:miter lim="400000"/>
              <a:tailEnd type="oval" w="med" len="med"/>
            </a:ln>
            <a:effectLst/>
          </p:spPr>
          <p:txBody>
            <a:bodyPr lIns="67733" tIns="67733" rIns="67733" bIns="67733" anchor="ctr"/>
            <a:lstStyle/>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8" name="Rectangle 13@|1FFC:192|FBC:16777215|LFC:16777215|LBC:16777215"/>
            <p:cNvSpPr/>
            <p:nvPr/>
          </p:nvSpPr>
          <p:spPr>
            <a:xfrm>
              <a:off x="1884036" y="2805234"/>
              <a:ext cx="2317662" cy="707799"/>
            </a:xfrm>
            <a:prstGeom prst="rect">
              <a:avLst/>
            </a:prstGeom>
            <a:solidFill>
              <a:srgbClr val="315B2F"/>
            </a:solidFill>
          </p:spPr>
          <p:style>
            <a:lnRef idx="0">
              <a:scrgbClr r="0" g="0" b="0"/>
            </a:lnRef>
            <a:fillRef idx="0">
              <a:scrgbClr r="0" g="0" b="0"/>
            </a:fillRef>
            <a:effectRef idx="0">
              <a:scrgbClr r="0" g="0" b="0"/>
            </a:effectRef>
            <a:fontRef idx="minor">
              <a:schemeClr val="lt1"/>
            </a:fontRef>
          </p:style>
          <p:txBody>
            <a:bodyPr lIns="13546" tIns="13546" rIns="13546" bIns="13546" spcCol="1270" anchor="ctr"/>
            <a:lstStyle/>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9" name="Rectangle 18@|1FFC:681197|FBC:16777215|LFC:16777215|LBC:16777215"/>
            <p:cNvSpPr/>
            <p:nvPr/>
          </p:nvSpPr>
          <p:spPr>
            <a:xfrm>
              <a:off x="4796670" y="1824154"/>
              <a:ext cx="2011603" cy="703356"/>
            </a:xfrm>
            <a:prstGeom prst="rect">
              <a:avLst/>
            </a:prstGeom>
            <a:solidFill>
              <a:srgbClr val="5AAB31"/>
            </a:solidFill>
          </p:spPr>
          <p:style>
            <a:lnRef idx="0">
              <a:scrgbClr r="0" g="0" b="0"/>
            </a:lnRef>
            <a:fillRef idx="0">
              <a:scrgbClr r="0" g="0" b="0"/>
            </a:fillRef>
            <a:effectRef idx="0">
              <a:scrgbClr r="0" g="0" b="0"/>
            </a:effectRef>
            <a:fontRef idx="minor">
              <a:schemeClr val="lt1"/>
            </a:fontRef>
          </p:style>
          <p:txBody>
            <a:bodyPr lIns="13546" tIns="13546" rIns="13546" bIns="13546" spcCol="1270" anchor="ctr"/>
            <a:lstStyle/>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10" name="Rectangle 15@|1FFC:681197|FBC:16777215|LFC:16777215|LBC:16777215"/>
            <p:cNvSpPr/>
            <p:nvPr/>
          </p:nvSpPr>
          <p:spPr>
            <a:xfrm>
              <a:off x="4796670" y="2837290"/>
              <a:ext cx="2010968" cy="706530"/>
            </a:xfrm>
            <a:prstGeom prst="rect">
              <a:avLst/>
            </a:prstGeom>
            <a:solidFill>
              <a:srgbClr val="5AAB31"/>
            </a:solidFill>
          </p:spPr>
          <p:style>
            <a:lnRef idx="0">
              <a:scrgbClr r="0" g="0" b="0"/>
            </a:lnRef>
            <a:fillRef idx="0">
              <a:scrgbClr r="0" g="0" b="0"/>
            </a:fillRef>
            <a:effectRef idx="0">
              <a:scrgbClr r="0" g="0" b="0"/>
            </a:effectRef>
            <a:fontRef idx="minor">
              <a:schemeClr val="lt1"/>
            </a:fontRef>
          </p:style>
          <p:txBody>
            <a:bodyPr lIns="13546" tIns="13546" rIns="13546" bIns="13546" spcCol="1270" anchor="ctr"/>
            <a:lstStyle/>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11" name="Rectangle 16@|1FFC:681197|FBC:16777215|LFC:16777215|LBC:16777215"/>
            <p:cNvSpPr/>
            <p:nvPr/>
          </p:nvSpPr>
          <p:spPr>
            <a:xfrm>
              <a:off x="7442610" y="2636690"/>
              <a:ext cx="2025573" cy="706530"/>
            </a:xfrm>
            <a:prstGeom prst="rect">
              <a:avLst/>
            </a:prstGeom>
            <a:gradFill>
              <a:gsLst>
                <a:gs pos="0">
                  <a:srgbClr val="14CD68"/>
                </a:gs>
                <a:gs pos="100000">
                  <a:srgbClr val="035C7D"/>
                </a:gs>
              </a:gsLst>
              <a:lin ang="5400000" scaled="0"/>
            </a:gradFill>
          </p:spPr>
          <p:style>
            <a:lnRef idx="0">
              <a:scrgbClr r="0" g="0" b="0"/>
            </a:lnRef>
            <a:fillRef idx="0">
              <a:scrgbClr r="0" g="0" b="0"/>
            </a:fillRef>
            <a:effectRef idx="0">
              <a:scrgbClr r="0" g="0" b="0"/>
            </a:effectRef>
            <a:fontRef idx="minor">
              <a:schemeClr val="lt1"/>
            </a:fontRef>
          </p:style>
          <p:txBody>
            <a:bodyPr lIns="13546" tIns="13546" rIns="13546" bIns="13546" spcCol="1270" anchor="ctr"/>
            <a:lstStyle/>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12" name="Rectangle 14@|1FFC:681197|FBC:16777215|LFC:16777215|LBC:16777215"/>
            <p:cNvSpPr/>
            <p:nvPr/>
          </p:nvSpPr>
          <p:spPr>
            <a:xfrm>
              <a:off x="7430545" y="1302350"/>
              <a:ext cx="2025573" cy="706530"/>
            </a:xfrm>
            <a:prstGeom prst="rect">
              <a:avLst/>
            </a:prstGeom>
            <a:gradFill>
              <a:gsLst>
                <a:gs pos="0">
                  <a:srgbClr val="14CD68"/>
                </a:gs>
                <a:gs pos="100000">
                  <a:srgbClr val="035C7D"/>
                </a:gs>
              </a:gsLst>
              <a:lin ang="5400000" scaled="0"/>
            </a:gradFill>
          </p:spPr>
          <p:style>
            <a:lnRef idx="0">
              <a:scrgbClr r="0" g="0" b="0"/>
            </a:lnRef>
            <a:fillRef idx="0">
              <a:scrgbClr r="0" g="0" b="0"/>
            </a:fillRef>
            <a:effectRef idx="0">
              <a:scrgbClr r="0" g="0" b="0"/>
            </a:effectRef>
            <a:fontRef idx="minor">
              <a:schemeClr val="lt1"/>
            </a:fontRef>
          </p:style>
          <p:txBody>
            <a:bodyPr lIns="13546" tIns="13546" rIns="13546" bIns="13546" spcCol="1270" anchor="ctr"/>
            <a:lstStyle/>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14" name="Rectangle 19@|1FFC:681197|FBC:16777215|LFC:16777215|LBC:16777215"/>
            <p:cNvSpPr/>
            <p:nvPr/>
          </p:nvSpPr>
          <p:spPr>
            <a:xfrm>
              <a:off x="4796670" y="3918985"/>
              <a:ext cx="2003349" cy="706530"/>
            </a:xfrm>
            <a:prstGeom prst="rect">
              <a:avLst/>
            </a:prstGeom>
            <a:solidFill>
              <a:srgbClr val="5AAB31"/>
            </a:solidFill>
          </p:spPr>
          <p:style>
            <a:lnRef idx="0">
              <a:scrgbClr r="0" g="0" b="0"/>
            </a:lnRef>
            <a:fillRef idx="0">
              <a:scrgbClr r="0" g="0" b="0"/>
            </a:fillRef>
            <a:effectRef idx="0">
              <a:scrgbClr r="0" g="0" b="0"/>
            </a:effectRef>
            <a:fontRef idx="minor">
              <a:schemeClr val="lt1"/>
            </a:fontRef>
          </p:style>
          <p:txBody>
            <a:bodyPr lIns="13546" tIns="13546" rIns="13546" bIns="13546" spcCol="1270" anchor="ctr"/>
            <a:lstStyle/>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15" name="TextBox 13@|17FFC:16777215|FBC:16777215|LFC:16777215|LBC:16777215"/>
            <p:cNvSpPr txBox="1"/>
            <p:nvPr/>
          </p:nvSpPr>
          <p:spPr>
            <a:xfrm>
              <a:off x="1888798" y="2900455"/>
              <a:ext cx="2338299" cy="553543"/>
            </a:xfrm>
            <a:prstGeom prst="rect">
              <a:avLst/>
            </a:prstGeom>
            <a:noFill/>
          </p:spPr>
          <p:txBody>
            <a:bodyPr lIns="0" tIns="0" rIns="0" bIns="0">
              <a:spAutoFit/>
            </a:bodyPr>
            <a:lstStyle/>
            <a:p>
              <a:pPr algn="ctr" defTabSz="912495" eaLnBrk="1" fontAlgn="auto" hangingPunct="1">
                <a:spcBef>
                  <a:spcPct val="20000"/>
                </a:spcBef>
                <a:spcAft>
                  <a:spcPts val="0"/>
                </a:spcAft>
                <a:defRPr/>
              </a:pPr>
              <a:r>
                <a:rPr lang="zh-CN" altLang="en-US" sz="3600" b="1" dirty="0">
                  <a:solidFill>
                    <a:schemeClr val="bg1"/>
                  </a:solidFill>
                  <a:ea typeface="宋体" panose="02010600030101010101" pitchFamily="2" charset="-122"/>
                  <a:cs typeface="+mn-ea"/>
                  <a:sym typeface="Arial" panose="020B0604020202020204" pitchFamily="34" charset="0"/>
                </a:rPr>
                <a:t>施工参数</a:t>
              </a:r>
              <a:endParaRPr lang="zh-CN" altLang="en-US" sz="3600" b="1" dirty="0">
                <a:solidFill>
                  <a:schemeClr val="bg1"/>
                </a:solidFill>
                <a:ea typeface="宋体" panose="02010600030101010101" pitchFamily="2" charset="-122"/>
                <a:cs typeface="+mn-ea"/>
                <a:sym typeface="Arial" panose="020B0604020202020204" pitchFamily="34" charset="0"/>
              </a:endParaRPr>
            </a:p>
          </p:txBody>
        </p:sp>
        <p:sp>
          <p:nvSpPr>
            <p:cNvPr id="16" name="TextBox 13@|17FFC:16777215|FBC:16777215|LFC:16777215|LBC:16777215"/>
            <p:cNvSpPr txBox="1"/>
            <p:nvPr/>
          </p:nvSpPr>
          <p:spPr>
            <a:xfrm>
              <a:off x="4775716" y="2966154"/>
              <a:ext cx="1950646" cy="491968"/>
            </a:xfrm>
            <a:prstGeom prst="rect">
              <a:avLst/>
            </a:prstGeom>
            <a:noFill/>
          </p:spPr>
          <p:txBody>
            <a:bodyPr wrap="square" lIns="0" tIns="0" rIns="0" bIns="0">
              <a:spAutoFit/>
            </a:bodyPr>
            <a:lstStyle/>
            <a:p>
              <a:pPr algn="ctr" defTabSz="912495" eaLnBrk="1" fontAlgn="auto" hangingPunct="1">
                <a:spcBef>
                  <a:spcPct val="20000"/>
                </a:spcBef>
                <a:spcAft>
                  <a:spcPts val="0"/>
                </a:spcAft>
                <a:defRPr/>
              </a:pPr>
              <a:r>
                <a:rPr lang="zh-CN" altLang="en-US" sz="3200" b="1" dirty="0">
                  <a:solidFill>
                    <a:schemeClr val="bg1"/>
                  </a:solidFill>
                  <a:ea typeface="宋体" panose="02010600030101010101" pitchFamily="2" charset="-122"/>
                  <a:cs typeface="+mn-ea"/>
                  <a:sym typeface="Arial" panose="020B0604020202020204" pitchFamily="34" charset="0"/>
                </a:rPr>
                <a:t>空间参数</a:t>
              </a:r>
              <a:endParaRPr lang="zh-CN" altLang="en-US" sz="1600" b="1" dirty="0">
                <a:solidFill>
                  <a:schemeClr val="bg1"/>
                </a:solidFill>
                <a:ea typeface="宋体" panose="02010600030101010101" pitchFamily="2" charset="-122"/>
                <a:cs typeface="+mn-ea"/>
                <a:sym typeface="Arial" panose="020B0604020202020204" pitchFamily="34" charset="0"/>
              </a:endParaRPr>
            </a:p>
          </p:txBody>
        </p:sp>
        <p:sp>
          <p:nvSpPr>
            <p:cNvPr id="17" name="TextBox 13@|17FFC:16777215|FBC:16777215|LFC:16777215|LBC:16777215"/>
            <p:cNvSpPr txBox="1"/>
            <p:nvPr/>
          </p:nvSpPr>
          <p:spPr>
            <a:xfrm>
              <a:off x="4764921" y="1907947"/>
              <a:ext cx="2035097" cy="491968"/>
            </a:xfrm>
            <a:prstGeom prst="rect">
              <a:avLst/>
            </a:prstGeom>
            <a:noFill/>
          </p:spPr>
          <p:txBody>
            <a:bodyPr wrap="square" lIns="0" tIns="0" rIns="0" bIns="0">
              <a:spAutoFit/>
            </a:bodyPr>
            <a:lstStyle/>
            <a:p>
              <a:pPr algn="ctr" defTabSz="912495" eaLnBrk="1" fontAlgn="auto" hangingPunct="1">
                <a:spcBef>
                  <a:spcPct val="20000"/>
                </a:spcBef>
                <a:spcAft>
                  <a:spcPts val="0"/>
                </a:spcAft>
                <a:defRPr/>
              </a:pPr>
              <a:r>
                <a:rPr lang="zh-CN" altLang="en-US" sz="3200" b="1" dirty="0">
                  <a:solidFill>
                    <a:schemeClr val="bg1"/>
                  </a:solidFill>
                  <a:ea typeface="宋体" panose="02010600030101010101" pitchFamily="2" charset="-122"/>
                  <a:cs typeface="+mn-ea"/>
                  <a:sym typeface="Arial" panose="020B0604020202020204" pitchFamily="34" charset="0"/>
                </a:rPr>
                <a:t>工艺参数</a:t>
              </a:r>
              <a:endParaRPr lang="zh-CN" altLang="en-US" sz="3200" b="1" dirty="0">
                <a:solidFill>
                  <a:schemeClr val="bg1"/>
                </a:solidFill>
                <a:ea typeface="宋体" panose="02010600030101010101" pitchFamily="2" charset="-122"/>
                <a:cs typeface="+mn-ea"/>
                <a:sym typeface="Arial" panose="020B0604020202020204" pitchFamily="34" charset="0"/>
              </a:endParaRPr>
            </a:p>
          </p:txBody>
        </p:sp>
        <p:sp>
          <p:nvSpPr>
            <p:cNvPr id="18" name="TextBox 13@|17FFC:16777215|FBC:16777215|LFC:16777215|LBC:16777215"/>
            <p:cNvSpPr txBox="1"/>
            <p:nvPr/>
          </p:nvSpPr>
          <p:spPr>
            <a:xfrm>
              <a:off x="7615318" y="2768728"/>
              <a:ext cx="1707450" cy="430393"/>
            </a:xfrm>
            <a:prstGeom prst="rect">
              <a:avLst/>
            </a:prstGeom>
            <a:noFill/>
          </p:spPr>
          <p:txBody>
            <a:bodyPr wrap="square" lIns="0" tIns="0" rIns="0" bIns="0">
              <a:spAutoFit/>
            </a:bodyPr>
            <a:lstStyle/>
            <a:p>
              <a:pPr algn="ctr" defTabSz="912495" eaLnBrk="1" fontAlgn="auto" hangingPunct="1">
                <a:spcBef>
                  <a:spcPct val="20000"/>
                </a:spcBef>
                <a:spcAft>
                  <a:spcPts val="0"/>
                </a:spcAft>
                <a:defRPr/>
              </a:pPr>
              <a:r>
                <a:rPr lang="zh-CN" altLang="en-US" sz="2800" b="1" dirty="0">
                  <a:solidFill>
                    <a:schemeClr val="bg1"/>
                  </a:solidFill>
                  <a:ea typeface="宋体" panose="02010600030101010101" pitchFamily="2" charset="-122"/>
                  <a:cs typeface="+mn-ea"/>
                  <a:sym typeface="Arial" panose="020B0604020202020204" pitchFamily="34" charset="0"/>
                </a:rPr>
                <a:t>流水强度</a:t>
              </a:r>
              <a:endParaRPr lang="zh-CN" altLang="en-US" sz="1600" b="1" dirty="0">
                <a:solidFill>
                  <a:schemeClr val="bg1"/>
                </a:solidFill>
                <a:ea typeface="宋体" panose="02010600030101010101" pitchFamily="2" charset="-122"/>
                <a:cs typeface="+mn-ea"/>
                <a:sym typeface="Arial" panose="020B0604020202020204" pitchFamily="34" charset="0"/>
              </a:endParaRPr>
            </a:p>
          </p:txBody>
        </p:sp>
        <p:sp>
          <p:nvSpPr>
            <p:cNvPr id="19" name="TextBox 13@|17FFC:16777215|FBC:16777215|LFC:16777215|LBC:16777215"/>
            <p:cNvSpPr txBox="1"/>
            <p:nvPr/>
          </p:nvSpPr>
          <p:spPr>
            <a:xfrm>
              <a:off x="7481341" y="1477554"/>
              <a:ext cx="1926517" cy="430393"/>
            </a:xfrm>
            <a:prstGeom prst="rect">
              <a:avLst/>
            </a:prstGeom>
            <a:noFill/>
          </p:spPr>
          <p:txBody>
            <a:bodyPr wrap="square" lIns="0" tIns="0" rIns="0" bIns="0">
              <a:spAutoFit/>
            </a:bodyPr>
            <a:lstStyle/>
            <a:p>
              <a:pPr algn="ctr" defTabSz="912495" eaLnBrk="1" fontAlgn="auto" hangingPunct="1">
                <a:spcBef>
                  <a:spcPct val="20000"/>
                </a:spcBef>
                <a:spcAft>
                  <a:spcPts val="0"/>
                </a:spcAft>
                <a:defRPr/>
              </a:pPr>
              <a:r>
                <a:rPr lang="zh-CN" altLang="en-US" sz="2800" b="1" dirty="0">
                  <a:solidFill>
                    <a:schemeClr val="bg1"/>
                  </a:solidFill>
                  <a:ea typeface="宋体" panose="02010600030101010101" pitchFamily="2" charset="-122"/>
                  <a:cs typeface="+mn-ea"/>
                  <a:sym typeface="Arial" panose="020B0604020202020204" pitchFamily="34" charset="0"/>
                </a:rPr>
                <a:t>施工过程数</a:t>
              </a:r>
              <a:endParaRPr lang="zh-CN" altLang="en-US" sz="2800" b="1" dirty="0">
                <a:solidFill>
                  <a:schemeClr val="bg1"/>
                </a:solidFill>
                <a:ea typeface="宋体" panose="02010600030101010101" pitchFamily="2" charset="-122"/>
                <a:cs typeface="+mn-ea"/>
                <a:sym typeface="Arial" panose="020B0604020202020204" pitchFamily="34" charset="0"/>
              </a:endParaRPr>
            </a:p>
          </p:txBody>
        </p:sp>
        <p:sp>
          <p:nvSpPr>
            <p:cNvPr id="20" name="TextBox 13@|17FFC:16777215|FBC:16777215|LFC:16777215|LBC:16777215"/>
            <p:cNvSpPr txBox="1"/>
            <p:nvPr/>
          </p:nvSpPr>
          <p:spPr>
            <a:xfrm>
              <a:off x="4796670" y="4042136"/>
              <a:ext cx="2011603" cy="491968"/>
            </a:xfrm>
            <a:prstGeom prst="rect">
              <a:avLst/>
            </a:prstGeom>
            <a:noFill/>
          </p:spPr>
          <p:txBody>
            <a:bodyPr wrap="square" lIns="0" tIns="0" rIns="0" bIns="0">
              <a:spAutoFit/>
            </a:bodyPr>
            <a:lstStyle/>
            <a:p>
              <a:pPr algn="ctr" defTabSz="912495" eaLnBrk="1" fontAlgn="auto" hangingPunct="1">
                <a:spcBef>
                  <a:spcPct val="20000"/>
                </a:spcBef>
                <a:spcAft>
                  <a:spcPts val="0"/>
                </a:spcAft>
                <a:defRPr/>
              </a:pPr>
              <a:r>
                <a:rPr lang="zh-CN" altLang="en-US" sz="3200" b="1" dirty="0">
                  <a:solidFill>
                    <a:schemeClr val="bg1"/>
                  </a:solidFill>
                  <a:ea typeface="宋体" panose="02010600030101010101" pitchFamily="2" charset="-122"/>
                  <a:cs typeface="+mn-ea"/>
                  <a:sym typeface="Arial" panose="020B0604020202020204" pitchFamily="34" charset="0"/>
                </a:rPr>
                <a:t>时间参数</a:t>
              </a:r>
              <a:endParaRPr lang="zh-CN" altLang="en-US" sz="3200" b="1" dirty="0">
                <a:solidFill>
                  <a:schemeClr val="bg1"/>
                </a:solidFill>
                <a:ea typeface="宋体" panose="02010600030101010101" pitchFamily="2" charset="-122"/>
                <a:cs typeface="+mn-ea"/>
                <a:sym typeface="Arial" panose="020B0604020202020204" pitchFamily="34" charset="0"/>
              </a:endParaRPr>
            </a:p>
          </p:txBody>
        </p:sp>
        <p:sp>
          <p:nvSpPr>
            <p:cNvPr id="21" name="TextBox 13@|17FFC:16777215|FBC:16777215|LFC:16777215|LBC:16777215"/>
            <p:cNvSpPr txBox="1"/>
            <p:nvPr/>
          </p:nvSpPr>
          <p:spPr>
            <a:xfrm>
              <a:off x="7889319" y="3482879"/>
              <a:ext cx="2338299" cy="245667"/>
            </a:xfrm>
            <a:prstGeom prst="rect">
              <a:avLst/>
            </a:prstGeom>
            <a:noFill/>
          </p:spPr>
          <p:txBody>
            <a:bodyPr lIns="0" tIns="0" rIns="0" bIns="0">
              <a:spAutoFit/>
            </a:bodyPr>
            <a:lstStyle/>
            <a:p>
              <a:pPr algn="ctr" defTabSz="912495" eaLnBrk="1" fontAlgn="auto" hangingPunct="1">
                <a:spcBef>
                  <a:spcPct val="20000"/>
                </a:spcBef>
                <a:spcAft>
                  <a:spcPts val="0"/>
                </a:spcAft>
                <a:defRPr/>
              </a:pPr>
              <a:r>
                <a:rPr lang="zh-CN" altLang="en-US" sz="1600" b="1" dirty="0">
                  <a:solidFill>
                    <a:schemeClr val="bg1"/>
                  </a:solidFill>
                  <a:cs typeface="+mn-ea"/>
                  <a:sym typeface="Arial" panose="020B0604020202020204" pitchFamily="34" charset="0"/>
                </a:rPr>
                <a:t>单击编辑标题</a:t>
              </a:r>
              <a:endParaRPr lang="en-US" sz="1600" b="1" dirty="0">
                <a:solidFill>
                  <a:schemeClr val="bg1"/>
                </a:solidFill>
                <a:cs typeface="+mn-ea"/>
                <a:sym typeface="Arial" panose="020B0604020202020204" pitchFamily="34" charset="0"/>
              </a:endParaRPr>
            </a:p>
          </p:txBody>
        </p:sp>
      </p:grpSp>
      <p:sp>
        <p:nvSpPr>
          <p:cNvPr id="36" name="文本框 18"/>
          <p:cNvSpPr txBox="1">
            <a:spLocks noChangeArrowheads="1"/>
          </p:cNvSpPr>
          <p:nvPr/>
        </p:nvSpPr>
        <p:spPr bwMode="auto">
          <a:xfrm>
            <a:off x="10102121" y="248259"/>
            <a:ext cx="1850529" cy="10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9pPr>
          </a:lstStyle>
          <a:p>
            <a:pPr algn="r" eaLnBrk="1" hangingPunct="1"/>
            <a:r>
              <a:rPr lang="en-US" altLang="zh-CN" sz="100" b="1" dirty="0">
                <a:solidFill>
                  <a:srgbClr val="4B8E37"/>
                </a:solidFill>
                <a:latin typeface="微软雅黑" panose="020B0503020204020204" charset="-122"/>
              </a:rPr>
              <a:t>LOGO</a:t>
            </a:r>
            <a:endParaRPr lang="zh-CN" altLang="en-US" sz="100" b="1" dirty="0">
              <a:solidFill>
                <a:srgbClr val="4B8E37"/>
              </a:solidFill>
              <a:latin typeface="微软雅黑" panose="020B0503020204020204" charset="-122"/>
            </a:endParaRPr>
          </a:p>
        </p:txBody>
      </p:sp>
      <p:sp>
        <p:nvSpPr>
          <p:cNvPr id="24" name="Shape 2191@|9FFC:0|FBC:0|LFC:13286061|LBC:16777215"/>
          <p:cNvSpPr/>
          <p:nvPr/>
        </p:nvSpPr>
        <p:spPr>
          <a:xfrm rot="10800000" flipH="1" flipV="1">
            <a:off x="3107690" y="2491740"/>
            <a:ext cx="24130" cy="2128520"/>
          </a:xfrm>
          <a:prstGeom prst="line">
            <a:avLst/>
          </a:prstGeom>
          <a:noFill/>
          <a:ln w="12700" cap="flat">
            <a:solidFill>
              <a:srgbClr val="ADBACA"/>
            </a:solidFill>
            <a:prstDash val="solid"/>
            <a:miter lim="400000"/>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25" name="Shape 2196@|9FFC:0|FBC:0|LFC:13286061|LBC:16777215"/>
          <p:cNvSpPr/>
          <p:nvPr/>
        </p:nvSpPr>
        <p:spPr>
          <a:xfrm>
            <a:off x="2862580" y="3597275"/>
            <a:ext cx="593090" cy="635"/>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26" name="Shape 2196@|9FFC:0|FBC:0|LFC:13286061|LBC:16777215"/>
          <p:cNvSpPr/>
          <p:nvPr/>
        </p:nvSpPr>
        <p:spPr>
          <a:xfrm>
            <a:off x="3111705" y="2529846"/>
            <a:ext cx="350837" cy="0"/>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27" name="Shape 2191@|9FFC:0|FBC:0|LFC:13286061|LBC:16777215"/>
          <p:cNvSpPr/>
          <p:nvPr/>
        </p:nvSpPr>
        <p:spPr>
          <a:xfrm rot="15960000" flipH="1" flipV="1">
            <a:off x="5606732" y="2453641"/>
            <a:ext cx="635" cy="154305"/>
          </a:xfrm>
          <a:prstGeom prst="line">
            <a:avLst/>
          </a:prstGeom>
          <a:ln>
            <a:headEnd type="oval" w="med" len="med"/>
            <a:tailEnd type="oval" w="med" len="med"/>
          </a:ln>
        </p:spPr>
        <p:style>
          <a:lnRef idx="1">
            <a:schemeClr val="accent5"/>
          </a:lnRef>
          <a:fillRef idx="0">
            <a:schemeClr val="accent5"/>
          </a:fillRef>
          <a:effectRef idx="0">
            <a:schemeClr val="accent5"/>
          </a:effectRef>
          <a:fontRef idx="minor">
            <a:schemeClr val="tx1"/>
          </a:fontRef>
        </p:style>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28" name="Shape 2191@|9FFC:0|FBC:0|LFC:13286061|LBC:16777215"/>
          <p:cNvSpPr/>
          <p:nvPr/>
        </p:nvSpPr>
        <p:spPr>
          <a:xfrm rot="15960000" flipH="1" flipV="1">
            <a:off x="8243252" y="3304541"/>
            <a:ext cx="635" cy="154305"/>
          </a:xfrm>
          <a:prstGeom prst="line">
            <a:avLst/>
          </a:prstGeom>
          <a:ln>
            <a:headEnd type="oval" w="med" len="med"/>
            <a:tailEnd type="oval" w="med" len="med"/>
          </a:ln>
        </p:spPr>
        <p:style>
          <a:lnRef idx="1">
            <a:schemeClr val="accent5"/>
          </a:lnRef>
          <a:fillRef idx="0">
            <a:schemeClr val="accent5"/>
          </a:fillRef>
          <a:effectRef idx="0">
            <a:schemeClr val="accent5"/>
          </a:effectRef>
          <a:fontRef idx="minor">
            <a:schemeClr val="tx1"/>
          </a:fontRef>
        </p:style>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37" name="Shape 2191@|9FFC:0|FBC:0|LFC:13286061|LBC:16777215"/>
          <p:cNvSpPr/>
          <p:nvPr/>
        </p:nvSpPr>
        <p:spPr>
          <a:xfrm rot="10800000" flipH="1" flipV="1">
            <a:off x="8287055" y="1548766"/>
            <a:ext cx="35560" cy="1003935"/>
          </a:xfrm>
          <a:prstGeom prst="line">
            <a:avLst/>
          </a:prstGeom>
          <a:noFill/>
          <a:ln w="12700" cap="flat">
            <a:solidFill>
              <a:srgbClr val="ADBACA"/>
            </a:solidFill>
            <a:prstDash val="solid"/>
            <a:miter lim="400000"/>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38" name="Shape 2191@|9FFC:0|FBC:0|LFC:13286061|LBC:16777215"/>
          <p:cNvSpPr/>
          <p:nvPr/>
        </p:nvSpPr>
        <p:spPr>
          <a:xfrm rot="10800000" flipH="1" flipV="1">
            <a:off x="8341360" y="3037205"/>
            <a:ext cx="4445" cy="562610"/>
          </a:xfrm>
          <a:prstGeom prst="line">
            <a:avLst/>
          </a:prstGeom>
          <a:noFill/>
          <a:ln w="12700" cap="flat">
            <a:solidFill>
              <a:srgbClr val="ADBACA"/>
            </a:solidFill>
            <a:prstDash val="solid"/>
            <a:miter lim="400000"/>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39" name="Shape 2196@|9FFC:0|FBC:0|LFC:13286061|LBC:16777215"/>
          <p:cNvSpPr/>
          <p:nvPr/>
        </p:nvSpPr>
        <p:spPr>
          <a:xfrm rot="420000" flipV="1">
            <a:off x="8081010" y="1993900"/>
            <a:ext cx="542925" cy="64770"/>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40" name="Shape 2196@|9FFC:0|FBC:0|LFC:13286061|LBC:16777215"/>
          <p:cNvSpPr/>
          <p:nvPr/>
        </p:nvSpPr>
        <p:spPr>
          <a:xfrm>
            <a:off x="8293405" y="1565911"/>
            <a:ext cx="350837" cy="0"/>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41" name="Shape 2196@|9FFC:0|FBC:0|LFC:13286061|LBC:16777215"/>
          <p:cNvSpPr/>
          <p:nvPr/>
        </p:nvSpPr>
        <p:spPr>
          <a:xfrm>
            <a:off x="8293405" y="2531111"/>
            <a:ext cx="350837" cy="0"/>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42" name="Shape 2196@|9FFC:0|FBC:0|LFC:13286061|LBC:16777215"/>
          <p:cNvSpPr/>
          <p:nvPr/>
        </p:nvSpPr>
        <p:spPr>
          <a:xfrm>
            <a:off x="8329600" y="3049906"/>
            <a:ext cx="350837" cy="0"/>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sp>
        <p:nvSpPr>
          <p:cNvPr id="43" name="Shape 2196@|9FFC:0|FBC:0|LFC:13286061|LBC:16777215"/>
          <p:cNvSpPr/>
          <p:nvPr/>
        </p:nvSpPr>
        <p:spPr>
          <a:xfrm>
            <a:off x="8341665" y="3604896"/>
            <a:ext cx="350837" cy="0"/>
          </a:xfrm>
          <a:prstGeom prst="line">
            <a:avLst/>
          </a:prstGeom>
          <a:noFill/>
          <a:ln w="12700" cap="flat">
            <a:solidFill>
              <a:srgbClr val="ADBACA"/>
            </a:solidFill>
            <a:prstDash val="solid"/>
            <a:miter lim="400000"/>
            <a:tailEnd type="oval" w="med" len="med"/>
          </a:ln>
          <a:effectLst/>
        </p:spPr>
        <p:txBody>
          <a:bodyPr lIns="67733" tIns="67733" rIns="67733" bIns="67733" anchor="ctr"/>
          <a:p>
            <a:pPr eaLnBrk="1" fontAlgn="auto" hangingPunct="1">
              <a:spcBef>
                <a:spcPts val="0"/>
              </a:spcBef>
              <a:spcAft>
                <a:spcPts val="0"/>
              </a:spcAft>
              <a:defRPr sz="3200">
                <a:solidFill>
                  <a:srgbClr val="000000"/>
                </a:solidFill>
                <a:latin typeface="Helvetica Light"/>
                <a:ea typeface="Helvetica Light"/>
                <a:cs typeface="Helvetica Light"/>
                <a:sym typeface="Helvetica Light"/>
              </a:defRPr>
            </a:pPr>
            <a:endParaRPr>
              <a:solidFill>
                <a:srgbClr val="000000"/>
              </a:solidFill>
              <a:latin typeface="Helvetica Light"/>
              <a:ea typeface="Helvetica Light"/>
              <a:cs typeface="+mn-ea"/>
              <a:sym typeface="Arial" panose="020B0604020202020204" pitchFamily="34" charset="0"/>
            </a:endParaRPr>
          </a:p>
        </p:txBody>
      </p:sp>
      <p:grpSp>
        <p:nvGrpSpPr>
          <p:cNvPr id="71" name="组合 70"/>
          <p:cNvGrpSpPr/>
          <p:nvPr/>
        </p:nvGrpSpPr>
        <p:grpSpPr>
          <a:xfrm>
            <a:off x="8692515" y="2893060"/>
            <a:ext cx="1935480" cy="1015365"/>
            <a:chOff x="13689" y="4556"/>
            <a:chExt cx="3048" cy="1599"/>
          </a:xfrm>
        </p:grpSpPr>
        <p:grpSp>
          <p:nvGrpSpPr>
            <p:cNvPr id="57" name="组合 56"/>
            <p:cNvGrpSpPr/>
            <p:nvPr/>
          </p:nvGrpSpPr>
          <p:grpSpPr>
            <a:xfrm>
              <a:off x="13689" y="4557"/>
              <a:ext cx="3048" cy="1570"/>
              <a:chOff x="13689" y="4557"/>
              <a:chExt cx="3048" cy="1570"/>
            </a:xfrm>
          </p:grpSpPr>
          <p:sp>
            <p:nvSpPr>
              <p:cNvPr id="50" name="Rectangle 16@|1FFC:681197|FBC:16777215|LFC:16777215|LBC:16777215"/>
              <p:cNvSpPr/>
              <p:nvPr/>
            </p:nvSpPr>
            <p:spPr>
              <a:xfrm>
                <a:off x="13699" y="5441"/>
                <a:ext cx="3038" cy="687"/>
              </a:xfrm>
              <a:prstGeom prst="rect">
                <a:avLst/>
              </a:prstGeom>
              <a:gradFill>
                <a:gsLst>
                  <a:gs pos="0">
                    <a:srgbClr val="007BD3"/>
                  </a:gs>
                  <a:gs pos="100000">
                    <a:srgbClr val="034373"/>
                  </a:gs>
                </a:gsLst>
                <a:lin ang="5400000" scaled="0"/>
              </a:gradFill>
            </p:spPr>
            <p:style>
              <a:lnRef idx="0">
                <a:scrgbClr r="0" g="0" b="0"/>
              </a:lnRef>
              <a:fillRef idx="0">
                <a:scrgbClr r="0" g="0" b="0"/>
              </a:fillRef>
              <a:effectRef idx="0">
                <a:scrgbClr r="0" g="0" b="0"/>
              </a:effectRef>
              <a:fontRef idx="minor">
                <a:schemeClr val="lt1"/>
              </a:fontRef>
            </p:style>
            <p:txBody>
              <a:bodyPr lIns="13546" tIns="13546" rIns="13546" bIns="13546" spcCol="1270" anchor="ctr"/>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51" name="Rectangle 16@|1FFC:681197|FBC:16777215|LFC:16777215|LBC:16777215"/>
              <p:cNvSpPr/>
              <p:nvPr/>
            </p:nvSpPr>
            <p:spPr>
              <a:xfrm>
                <a:off x="13689" y="4557"/>
                <a:ext cx="3038" cy="687"/>
              </a:xfrm>
              <a:prstGeom prst="rect">
                <a:avLst/>
              </a:prstGeom>
              <a:gradFill>
                <a:gsLst>
                  <a:gs pos="0">
                    <a:srgbClr val="007BD3"/>
                  </a:gs>
                  <a:gs pos="100000">
                    <a:srgbClr val="034373"/>
                  </a:gs>
                </a:gsLst>
                <a:lin ang="5400000" scaled="0"/>
              </a:gradFill>
            </p:spPr>
            <p:style>
              <a:lnRef idx="0">
                <a:scrgbClr r="0" g="0" b="0"/>
              </a:lnRef>
              <a:fillRef idx="0">
                <a:scrgbClr r="0" g="0" b="0"/>
              </a:fillRef>
              <a:effectRef idx="0">
                <a:scrgbClr r="0" g="0" b="0"/>
              </a:effectRef>
              <a:fontRef idx="minor">
                <a:schemeClr val="lt1"/>
              </a:fontRef>
            </p:style>
            <p:txBody>
              <a:bodyPr lIns="13546" tIns="13546" rIns="13546" bIns="13546" spcCol="1270" anchor="ctr"/>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grpSp>
        <p:sp>
          <p:nvSpPr>
            <p:cNvPr id="52" name="TextBox 13@|17FFC:16777215|FBC:16777215|LFC:16777215|LBC:16777215"/>
            <p:cNvSpPr txBox="1"/>
            <p:nvPr/>
          </p:nvSpPr>
          <p:spPr>
            <a:xfrm>
              <a:off x="13865" y="5477"/>
              <a:ext cx="2689" cy="678"/>
            </a:xfrm>
            <a:prstGeom prst="rect">
              <a:avLst/>
            </a:prstGeom>
            <a:noFill/>
          </p:spPr>
          <p:txBody>
            <a:bodyPr wrap="square" lIns="0" tIns="0" rIns="0" bIns="0">
              <a:spAutoFit/>
            </a:bodyPr>
            <a:p>
              <a:pPr algn="ctr" defTabSz="912495" eaLnBrk="1" fontAlgn="auto" hangingPunct="1">
                <a:spcBef>
                  <a:spcPct val="20000"/>
                </a:spcBef>
                <a:spcAft>
                  <a:spcPts val="0"/>
                </a:spcAft>
                <a:defRPr/>
              </a:pPr>
              <a:r>
                <a:rPr lang="zh-CN" altLang="en-US" sz="2800" b="1" dirty="0">
                  <a:solidFill>
                    <a:schemeClr val="bg1"/>
                  </a:solidFill>
                  <a:ea typeface="宋体" panose="02010600030101010101" pitchFamily="2" charset="-122"/>
                  <a:cs typeface="+mn-ea"/>
                  <a:sym typeface="Arial" panose="020B0604020202020204" pitchFamily="34" charset="0"/>
                </a:rPr>
                <a:t>手工操作</a:t>
              </a:r>
              <a:endParaRPr lang="zh-CN" altLang="en-US" sz="2800" b="1" dirty="0">
                <a:solidFill>
                  <a:schemeClr val="bg1"/>
                </a:solidFill>
                <a:ea typeface="宋体" panose="02010600030101010101" pitchFamily="2" charset="-122"/>
                <a:cs typeface="+mn-ea"/>
                <a:sym typeface="Arial" panose="020B0604020202020204" pitchFamily="34" charset="0"/>
              </a:endParaRPr>
            </a:p>
          </p:txBody>
        </p:sp>
        <p:sp>
          <p:nvSpPr>
            <p:cNvPr id="53" name="TextBox 13@|17FFC:16777215|FBC:16777215|LFC:16777215|LBC:16777215"/>
            <p:cNvSpPr txBox="1"/>
            <p:nvPr/>
          </p:nvSpPr>
          <p:spPr>
            <a:xfrm>
              <a:off x="13780" y="4556"/>
              <a:ext cx="2689" cy="678"/>
            </a:xfrm>
            <a:prstGeom prst="rect">
              <a:avLst/>
            </a:prstGeom>
            <a:noFill/>
          </p:spPr>
          <p:txBody>
            <a:bodyPr wrap="square" lIns="0" tIns="0" rIns="0" bIns="0">
              <a:spAutoFit/>
            </a:bodyPr>
            <a:p>
              <a:pPr algn="ctr" defTabSz="912495" eaLnBrk="1" fontAlgn="auto" hangingPunct="1">
                <a:spcBef>
                  <a:spcPct val="20000"/>
                </a:spcBef>
                <a:spcAft>
                  <a:spcPts val="0"/>
                </a:spcAft>
                <a:defRPr/>
              </a:pPr>
              <a:r>
                <a:rPr lang="zh-CN" altLang="en-US" sz="2800" b="1" dirty="0">
                  <a:solidFill>
                    <a:schemeClr val="bg1"/>
                  </a:solidFill>
                  <a:ea typeface="宋体" panose="02010600030101010101" pitchFamily="2" charset="-122"/>
                  <a:cs typeface="+mn-ea"/>
                  <a:sym typeface="Arial" panose="020B0604020202020204" pitchFamily="34" charset="0"/>
                </a:rPr>
                <a:t>机械操作</a:t>
              </a:r>
              <a:endParaRPr lang="zh-CN" altLang="en-US" sz="2800" b="1" dirty="0">
                <a:solidFill>
                  <a:schemeClr val="bg1"/>
                </a:solidFill>
                <a:ea typeface="宋体" panose="02010600030101010101" pitchFamily="2" charset="-122"/>
                <a:cs typeface="+mn-ea"/>
                <a:sym typeface="Arial" panose="020B0604020202020204" pitchFamily="34" charset="0"/>
              </a:endParaRPr>
            </a:p>
          </p:txBody>
        </p:sp>
      </p:grpSp>
      <p:sp>
        <p:nvSpPr>
          <p:cNvPr id="55" name="标题 54"/>
          <p:cNvSpPr>
            <a:spLocks noGrp="1"/>
          </p:cNvSpPr>
          <p:nvPr>
            <p:ph type="title"/>
          </p:nvPr>
        </p:nvSpPr>
        <p:spPr/>
        <p:txBody>
          <a:bodyPr/>
          <a:p>
            <a:r>
              <a:rPr lang="zh-CN" altLang="en-US">
                <a:latin typeface="华文楷体" charset="-122"/>
                <a:ea typeface="华文楷体" charset="-122"/>
                <a:sym typeface="+mn-ea"/>
              </a:rPr>
              <a:t>工艺参数回顾</a:t>
            </a:r>
            <a:endParaRPr lang="zh-CN" altLang="en-US">
              <a:latin typeface="华文楷体" charset="-122"/>
              <a:ea typeface="华文楷体" charset="-122"/>
              <a:sym typeface="+mn-ea"/>
            </a:endParaRPr>
          </a:p>
        </p:txBody>
      </p:sp>
      <p:grpSp>
        <p:nvGrpSpPr>
          <p:cNvPr id="70" name="组合 69"/>
          <p:cNvGrpSpPr/>
          <p:nvPr/>
        </p:nvGrpSpPr>
        <p:grpSpPr>
          <a:xfrm>
            <a:off x="8683625" y="1203325"/>
            <a:ext cx="1964690" cy="1572895"/>
            <a:chOff x="13661" y="1883"/>
            <a:chExt cx="3094" cy="2477"/>
          </a:xfrm>
        </p:grpSpPr>
        <p:sp>
          <p:nvSpPr>
            <p:cNvPr id="48" name="Rectangle 16@|1FFC:681197|FBC:16777215|LFC:16777215|LBC:16777215"/>
            <p:cNvSpPr/>
            <p:nvPr/>
          </p:nvSpPr>
          <p:spPr>
            <a:xfrm>
              <a:off x="13661" y="3673"/>
              <a:ext cx="3038" cy="687"/>
            </a:xfrm>
            <a:prstGeom prst="rect">
              <a:avLst/>
            </a:prstGeom>
            <a:gradFill>
              <a:gsLst>
                <a:gs pos="0">
                  <a:srgbClr val="007BD3"/>
                </a:gs>
                <a:gs pos="100000">
                  <a:srgbClr val="034373"/>
                </a:gs>
              </a:gsLst>
              <a:lin ang="5400000" scaled="0"/>
            </a:gradFill>
          </p:spPr>
          <p:style>
            <a:lnRef idx="0">
              <a:scrgbClr r="0" g="0" b="0"/>
            </a:lnRef>
            <a:fillRef idx="0">
              <a:scrgbClr r="0" g="0" b="0"/>
            </a:fillRef>
            <a:effectRef idx="0">
              <a:scrgbClr r="0" g="0" b="0"/>
            </a:effectRef>
            <a:fontRef idx="minor">
              <a:schemeClr val="lt1"/>
            </a:fontRef>
          </p:style>
          <p:txBody>
            <a:bodyPr lIns="13546" tIns="13546" rIns="13546" bIns="13546" spcCol="1270" anchor="ctr"/>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grpSp>
          <p:nvGrpSpPr>
            <p:cNvPr id="69" name="组合 68"/>
            <p:cNvGrpSpPr/>
            <p:nvPr/>
          </p:nvGrpSpPr>
          <p:grpSpPr>
            <a:xfrm>
              <a:off x="13680" y="1883"/>
              <a:ext cx="3075" cy="2460"/>
              <a:chOff x="13652" y="1934"/>
              <a:chExt cx="3075" cy="2460"/>
            </a:xfrm>
          </p:grpSpPr>
          <p:grpSp>
            <p:nvGrpSpPr>
              <p:cNvPr id="56" name="组合 55"/>
              <p:cNvGrpSpPr/>
              <p:nvPr/>
            </p:nvGrpSpPr>
            <p:grpSpPr>
              <a:xfrm>
                <a:off x="13652" y="1977"/>
                <a:ext cx="3075" cy="2417"/>
                <a:chOff x="13661" y="1936"/>
                <a:chExt cx="3075" cy="2417"/>
              </a:xfrm>
            </p:grpSpPr>
            <p:sp>
              <p:nvSpPr>
                <p:cNvPr id="44" name="Rectangle 16@|1FFC:681197|FBC:16777215|LFC:16777215|LBC:16777215"/>
                <p:cNvSpPr/>
                <p:nvPr/>
              </p:nvSpPr>
              <p:spPr>
                <a:xfrm>
                  <a:off x="13670" y="1936"/>
                  <a:ext cx="3038" cy="685"/>
                </a:xfrm>
                <a:prstGeom prst="rect">
                  <a:avLst/>
                </a:prstGeom>
                <a:gradFill>
                  <a:gsLst>
                    <a:gs pos="0">
                      <a:srgbClr val="007BD3"/>
                    </a:gs>
                    <a:gs pos="100000">
                      <a:srgbClr val="034373"/>
                    </a:gs>
                  </a:gsLst>
                  <a:lin ang="5400000" scaled="0"/>
                </a:gradFill>
              </p:spPr>
              <p:style>
                <a:lnRef idx="0">
                  <a:scrgbClr r="0" g="0" b="0"/>
                </a:lnRef>
                <a:fillRef idx="0">
                  <a:scrgbClr r="0" g="0" b="0"/>
                </a:fillRef>
                <a:effectRef idx="0">
                  <a:scrgbClr r="0" g="0" b="0"/>
                </a:effectRef>
                <a:fontRef idx="minor">
                  <a:schemeClr val="lt1"/>
                </a:fontRef>
              </p:style>
              <p:txBody>
                <a:bodyPr lIns="13546" tIns="13546" rIns="13546" bIns="13546" spcCol="1270" anchor="ctr"/>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46" name="Rectangle 16@|1FFC:681197|FBC:16777215|LFC:16777215|LBC:16777215"/>
                <p:cNvSpPr/>
                <p:nvPr/>
              </p:nvSpPr>
              <p:spPr>
                <a:xfrm>
                  <a:off x="13661" y="2799"/>
                  <a:ext cx="3038" cy="731"/>
                </a:xfrm>
                <a:prstGeom prst="rect">
                  <a:avLst/>
                </a:prstGeom>
                <a:gradFill>
                  <a:gsLst>
                    <a:gs pos="0">
                      <a:srgbClr val="007BD3"/>
                    </a:gs>
                    <a:gs pos="100000">
                      <a:srgbClr val="034373"/>
                    </a:gs>
                  </a:gsLst>
                  <a:lin ang="5400000" scaled="0"/>
                </a:gradFill>
              </p:spPr>
              <p:style>
                <a:lnRef idx="0">
                  <a:scrgbClr r="0" g="0" b="0"/>
                </a:lnRef>
                <a:fillRef idx="0">
                  <a:scrgbClr r="0" g="0" b="0"/>
                </a:fillRef>
                <a:effectRef idx="0">
                  <a:scrgbClr r="0" g="0" b="0"/>
                </a:effectRef>
                <a:fontRef idx="minor">
                  <a:schemeClr val="lt1"/>
                </a:fontRef>
              </p:style>
              <p:txBody>
                <a:bodyPr lIns="13546" tIns="13546" rIns="13546" bIns="13546" spcCol="1270" anchor="ctr"/>
                <a:p>
                  <a:pPr algn="ctr" defTabSz="533400" eaLnBrk="1" fontAlgn="auto" hangingPunct="1">
                    <a:lnSpc>
                      <a:spcPct val="90000"/>
                    </a:lnSpc>
                    <a:spcAft>
                      <a:spcPct val="35000"/>
                    </a:spcAft>
                    <a:defRPr/>
                  </a:pPr>
                  <a:endParaRPr lang="en-US" sz="1600" dirty="0">
                    <a:cs typeface="+mn-ea"/>
                    <a:sym typeface="Arial" panose="020B0604020202020204" pitchFamily="34" charset="0"/>
                  </a:endParaRPr>
                </a:p>
              </p:txBody>
            </p:sp>
            <p:sp>
              <p:nvSpPr>
                <p:cNvPr id="49" name="TextBox 13@|17FFC:16777215|FBC:16777215|LFC:16777215|LBC:16777215"/>
                <p:cNvSpPr txBox="1"/>
                <p:nvPr/>
              </p:nvSpPr>
              <p:spPr>
                <a:xfrm>
                  <a:off x="13662" y="3675"/>
                  <a:ext cx="3074" cy="678"/>
                </a:xfrm>
                <a:prstGeom prst="rect">
                  <a:avLst/>
                </a:prstGeom>
                <a:noFill/>
              </p:spPr>
              <p:txBody>
                <a:bodyPr wrap="square" lIns="0" tIns="0" rIns="0" bIns="0">
                  <a:spAutoFit/>
                </a:bodyPr>
                <a:p>
                  <a:pPr algn="ctr" defTabSz="912495" eaLnBrk="1" fontAlgn="auto" hangingPunct="1">
                    <a:spcBef>
                      <a:spcPct val="20000"/>
                    </a:spcBef>
                    <a:spcAft>
                      <a:spcPts val="0"/>
                    </a:spcAft>
                    <a:defRPr/>
                  </a:pPr>
                  <a:r>
                    <a:rPr lang="zh-CN" altLang="en-US" sz="2800" b="1" dirty="0">
                      <a:solidFill>
                        <a:schemeClr val="bg1"/>
                      </a:solidFill>
                      <a:ea typeface="宋体" panose="02010600030101010101" pitchFamily="2" charset="-122"/>
                      <a:cs typeface="+mn-ea"/>
                      <a:sym typeface="Arial" panose="020B0604020202020204" pitchFamily="34" charset="0"/>
                    </a:rPr>
                    <a:t>砌筑安装类</a:t>
                  </a:r>
                  <a:endParaRPr lang="zh-CN" altLang="en-US" sz="2800" b="1" dirty="0">
                    <a:solidFill>
                      <a:schemeClr val="bg1"/>
                    </a:solidFill>
                    <a:ea typeface="宋体" panose="02010600030101010101" pitchFamily="2" charset="-122"/>
                    <a:cs typeface="+mn-ea"/>
                    <a:sym typeface="Arial" panose="020B0604020202020204" pitchFamily="34" charset="0"/>
                  </a:endParaRPr>
                </a:p>
              </p:txBody>
            </p:sp>
          </p:grpSp>
          <p:sp>
            <p:nvSpPr>
              <p:cNvPr id="45" name="TextBox 13@|17FFC:16777215|FBC:16777215|LFC:16777215|LBC:16777215"/>
              <p:cNvSpPr txBox="1"/>
              <p:nvPr/>
            </p:nvSpPr>
            <p:spPr>
              <a:xfrm>
                <a:off x="13942" y="1934"/>
                <a:ext cx="2561" cy="678"/>
              </a:xfrm>
              <a:prstGeom prst="rect">
                <a:avLst/>
              </a:prstGeom>
              <a:noFill/>
            </p:spPr>
            <p:txBody>
              <a:bodyPr wrap="square" lIns="0" tIns="0" rIns="0" bIns="0">
                <a:spAutoFit/>
              </a:bodyPr>
              <a:p>
                <a:pPr algn="ctr" defTabSz="912495" eaLnBrk="1" fontAlgn="auto" hangingPunct="1">
                  <a:spcBef>
                    <a:spcPct val="20000"/>
                  </a:spcBef>
                  <a:spcAft>
                    <a:spcPts val="0"/>
                  </a:spcAft>
                  <a:defRPr/>
                </a:pPr>
                <a:r>
                  <a:rPr lang="zh-CN" altLang="en-US" sz="2800" b="1" dirty="0">
                    <a:solidFill>
                      <a:schemeClr val="bg1"/>
                    </a:solidFill>
                    <a:ea typeface="宋体" panose="02010600030101010101" pitchFamily="2" charset="-122"/>
                    <a:cs typeface="+mn-ea"/>
                    <a:sym typeface="Arial" panose="020B0604020202020204" pitchFamily="34" charset="0"/>
                  </a:rPr>
                  <a:t>制备类</a:t>
                </a:r>
                <a:endParaRPr lang="zh-CN" altLang="en-US" sz="2800" b="1" dirty="0">
                  <a:solidFill>
                    <a:schemeClr val="bg1"/>
                  </a:solidFill>
                  <a:ea typeface="宋体" panose="02010600030101010101" pitchFamily="2" charset="-122"/>
                  <a:cs typeface="+mn-ea"/>
                  <a:sym typeface="Arial" panose="020B0604020202020204" pitchFamily="34" charset="0"/>
                </a:endParaRPr>
              </a:p>
            </p:txBody>
          </p:sp>
          <p:sp>
            <p:nvSpPr>
              <p:cNvPr id="47" name="TextBox 13@|17FFC:16777215|FBC:16777215|LFC:16777215|LBC:16777215"/>
              <p:cNvSpPr txBox="1"/>
              <p:nvPr/>
            </p:nvSpPr>
            <p:spPr>
              <a:xfrm>
                <a:off x="13933" y="2837"/>
                <a:ext cx="2561" cy="678"/>
              </a:xfrm>
              <a:prstGeom prst="rect">
                <a:avLst/>
              </a:prstGeom>
              <a:noFill/>
            </p:spPr>
            <p:txBody>
              <a:bodyPr wrap="square" lIns="0" tIns="0" rIns="0" bIns="0">
                <a:spAutoFit/>
              </a:bodyPr>
              <a:p>
                <a:pPr algn="ctr" defTabSz="912495" eaLnBrk="1" fontAlgn="auto" hangingPunct="1">
                  <a:spcBef>
                    <a:spcPct val="20000"/>
                  </a:spcBef>
                  <a:spcAft>
                    <a:spcPts val="0"/>
                  </a:spcAft>
                  <a:defRPr/>
                </a:pPr>
                <a:r>
                  <a:rPr lang="zh-CN" altLang="en-US" sz="2800" b="1" dirty="0">
                    <a:solidFill>
                      <a:schemeClr val="bg1"/>
                    </a:solidFill>
                    <a:ea typeface="宋体" panose="02010600030101010101" pitchFamily="2" charset="-122"/>
                    <a:cs typeface="+mn-ea"/>
                    <a:sym typeface="Arial" panose="020B0604020202020204" pitchFamily="34" charset="0"/>
                  </a:rPr>
                  <a:t>运输类</a:t>
                </a:r>
                <a:endParaRPr lang="zh-CN" altLang="en-US" sz="2800" b="1" dirty="0">
                  <a:solidFill>
                    <a:schemeClr val="bg1"/>
                  </a:solidFill>
                  <a:ea typeface="宋体" panose="02010600030101010101" pitchFamily="2" charset="-122"/>
                  <a:cs typeface="+mn-ea"/>
                  <a:sym typeface="Arial" panose="020B0604020202020204" pitchFamily="34" charset="0"/>
                </a:endParaRPr>
              </a:p>
            </p:txBody>
          </p:sp>
        </p:gr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additive="base">
                                        <p:cTn id="12" dur="500" fill="hold"/>
                                        <p:tgtEl>
                                          <p:spTgt spid="70"/>
                                        </p:tgtEl>
                                        <p:attrNameLst>
                                          <p:attrName>ppt_x</p:attrName>
                                        </p:attrNameLst>
                                      </p:cBhvr>
                                      <p:tavLst>
                                        <p:tav tm="0">
                                          <p:val>
                                            <p:strVal val="#ppt_x"/>
                                          </p:val>
                                        </p:tav>
                                        <p:tav tm="100000">
                                          <p:val>
                                            <p:strVal val="#ppt_x"/>
                                          </p:val>
                                        </p:tav>
                                      </p:tavLst>
                                    </p:anim>
                                    <p:anim calcmode="lin" valueType="num">
                                      <p:cBhvr additive="base">
                                        <p:cTn id="13"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1"/>
                                        </p:tgtEl>
                                        <p:attrNameLst>
                                          <p:attrName>style.visibility</p:attrName>
                                        </p:attrNameLst>
                                      </p:cBhvr>
                                      <p:to>
                                        <p:strVal val="visible"/>
                                      </p:to>
                                    </p:set>
                                    <p:anim calcmode="lin" valueType="num">
                                      <p:cBhvr additive="base">
                                        <p:cTn id="18" dur="500" fill="hold"/>
                                        <p:tgtEl>
                                          <p:spTgt spid="71"/>
                                        </p:tgtEl>
                                        <p:attrNameLst>
                                          <p:attrName>ppt_x</p:attrName>
                                        </p:attrNameLst>
                                      </p:cBhvr>
                                      <p:tavLst>
                                        <p:tav tm="0">
                                          <p:val>
                                            <p:strVal val="#ppt_x"/>
                                          </p:val>
                                        </p:tav>
                                        <p:tav tm="100000">
                                          <p:val>
                                            <p:strVal val="#ppt_x"/>
                                          </p:val>
                                        </p:tav>
                                      </p:tavLst>
                                    </p:anim>
                                    <p:anim calcmode="lin" valueType="num">
                                      <p:cBhvr additive="base">
                                        <p:cTn id="19"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bwMode="auto">
          <a:xfrm>
            <a:off x="1081193" y="2675467"/>
            <a:ext cx="2908300" cy="3263900"/>
            <a:chOff x="1080382" y="1630359"/>
            <a:chExt cx="5348726" cy="4307842"/>
          </a:xfrm>
        </p:grpSpPr>
        <p:grpSp>
          <p:nvGrpSpPr>
            <p:cNvPr id="17429" name="组合 24"/>
            <p:cNvGrpSpPr/>
            <p:nvPr/>
          </p:nvGrpSpPr>
          <p:grpSpPr bwMode="auto">
            <a:xfrm>
              <a:off x="1080382" y="1630359"/>
              <a:ext cx="5348726" cy="4307842"/>
              <a:chOff x="3506082" y="1630359"/>
              <a:chExt cx="5348726" cy="4307842"/>
            </a:xfrm>
          </p:grpSpPr>
          <p:sp>
            <p:nvSpPr>
              <p:cNvPr id="3" name="Freeform 5@|5FFC:3484194|FBC:16777215|LFC:0|LBC:16777215"/>
              <p:cNvSpPr/>
              <p:nvPr/>
            </p:nvSpPr>
            <p:spPr bwMode="auto">
              <a:xfrm>
                <a:off x="3506082" y="1630359"/>
                <a:ext cx="5348726" cy="3233262"/>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100">
                  <a:latin typeface="+mn-lt"/>
                  <a:ea typeface="+mn-ea"/>
                </a:endParaRPr>
              </a:p>
            </p:txBody>
          </p:sp>
          <p:sp>
            <p:nvSpPr>
              <p:cNvPr id="17432" name="Freeform 6@|5FFC:1117452|FBC:16777215|LFC:0|LBC:16777215"/>
              <p:cNvSpPr>
                <a:spLocks noEditPoints="1"/>
              </p:cNvSpPr>
              <p:nvPr/>
            </p:nvSpPr>
            <p:spPr bwMode="auto">
              <a:xfrm>
                <a:off x="3714259" y="1850365"/>
                <a:ext cx="4932372" cy="2791462"/>
              </a:xfrm>
              <a:custGeom>
                <a:avLst/>
                <a:gdLst>
                  <a:gd name="T0" fmla="*/ 2147483647 w 2085"/>
                  <a:gd name="T1" fmla="*/ 2147483647 h 1180"/>
                  <a:gd name="T2" fmla="*/ 2147483647 w 2085"/>
                  <a:gd name="T3" fmla="*/ 2147483647 h 1180"/>
                  <a:gd name="T4" fmla="*/ 2147483647 w 2085"/>
                  <a:gd name="T5" fmla="*/ 2147483647 h 1180"/>
                  <a:gd name="T6" fmla="*/ 2147483647 w 2085"/>
                  <a:gd name="T7" fmla="*/ 2147483647 h 1180"/>
                  <a:gd name="T8" fmla="*/ 2147483647 w 2085"/>
                  <a:gd name="T9" fmla="*/ 2147483647 h 1180"/>
                  <a:gd name="T10" fmla="*/ 2147483647 w 2085"/>
                  <a:gd name="T11" fmla="*/ 0 h 1180"/>
                  <a:gd name="T12" fmla="*/ 2147483647 w 2085"/>
                  <a:gd name="T13" fmla="*/ 0 h 1180"/>
                  <a:gd name="T14" fmla="*/ 2147483647 w 2085"/>
                  <a:gd name="T15" fmla="*/ 0 h 1180"/>
                  <a:gd name="T16" fmla="*/ 0 w 2085"/>
                  <a:gd name="T17" fmla="*/ 0 h 1180"/>
                  <a:gd name="T18" fmla="*/ 0 w 2085"/>
                  <a:gd name="T19" fmla="*/ 2147483647 h 1180"/>
                  <a:gd name="T20" fmla="*/ 0 w 2085"/>
                  <a:gd name="T21" fmla="*/ 2147483647 h 1180"/>
                  <a:gd name="T22" fmla="*/ 0 w 2085"/>
                  <a:gd name="T23" fmla="*/ 2147483647 h 1180"/>
                  <a:gd name="T24" fmla="*/ 2147483647 w 2085"/>
                  <a:gd name="T25" fmla="*/ 2147483647 h 1180"/>
                  <a:gd name="T26" fmla="*/ 2147483647 w 2085"/>
                  <a:gd name="T27" fmla="*/ 2147483647 h 1180"/>
                  <a:gd name="T28" fmla="*/ 2147483647 w 2085"/>
                  <a:gd name="T29" fmla="*/ 2147483647 h 1180"/>
                  <a:gd name="T30" fmla="*/ 2147483647 w 2085"/>
                  <a:gd name="T31" fmla="*/ 2147483647 h 1180"/>
                  <a:gd name="T32" fmla="*/ 2147483647 w 2085"/>
                  <a:gd name="T33" fmla="*/ 2147483647 h 1180"/>
                  <a:gd name="T34" fmla="*/ 2147483647 w 2085"/>
                  <a:gd name="T35" fmla="*/ 0 h 1180"/>
                  <a:gd name="T36" fmla="*/ 2147483647 w 2085"/>
                  <a:gd name="T37" fmla="*/ 0 h 1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close/>
                  </a:path>
                </a:pathLst>
              </a:custGeom>
              <a:solidFill>
                <a:srgbClr val="0C0D1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17433" name="Freeform 7@|5FFC:16777215|FBC:16777215|LFC:0|LBC:16777215"/>
              <p:cNvSpPr>
                <a:spLocks noEditPoints="1"/>
              </p:cNvSpPr>
              <p:nvPr/>
            </p:nvSpPr>
            <p:spPr bwMode="auto">
              <a:xfrm>
                <a:off x="3714259" y="1850365"/>
                <a:ext cx="4932372" cy="2791462"/>
              </a:xfrm>
              <a:custGeom>
                <a:avLst/>
                <a:gdLst>
                  <a:gd name="T0" fmla="*/ 2147483647 w 2085"/>
                  <a:gd name="T1" fmla="*/ 2147483647 h 1180"/>
                  <a:gd name="T2" fmla="*/ 2147483647 w 2085"/>
                  <a:gd name="T3" fmla="*/ 2147483647 h 1180"/>
                  <a:gd name="T4" fmla="*/ 2147483647 w 2085"/>
                  <a:gd name="T5" fmla="*/ 2147483647 h 1180"/>
                  <a:gd name="T6" fmla="*/ 2147483647 w 2085"/>
                  <a:gd name="T7" fmla="*/ 2147483647 h 1180"/>
                  <a:gd name="T8" fmla="*/ 2147483647 w 2085"/>
                  <a:gd name="T9" fmla="*/ 2147483647 h 1180"/>
                  <a:gd name="T10" fmla="*/ 2147483647 w 2085"/>
                  <a:gd name="T11" fmla="*/ 0 h 1180"/>
                  <a:gd name="T12" fmla="*/ 2147483647 w 2085"/>
                  <a:gd name="T13" fmla="*/ 0 h 1180"/>
                  <a:gd name="T14" fmla="*/ 2147483647 w 2085"/>
                  <a:gd name="T15" fmla="*/ 0 h 1180"/>
                  <a:gd name="T16" fmla="*/ 0 w 2085"/>
                  <a:gd name="T17" fmla="*/ 0 h 1180"/>
                  <a:gd name="T18" fmla="*/ 0 w 2085"/>
                  <a:gd name="T19" fmla="*/ 2147483647 h 1180"/>
                  <a:gd name="T20" fmla="*/ 0 w 2085"/>
                  <a:gd name="T21" fmla="*/ 2147483647 h 1180"/>
                  <a:gd name="T22" fmla="*/ 0 w 2085"/>
                  <a:gd name="T23" fmla="*/ 2147483647 h 1180"/>
                  <a:gd name="T24" fmla="*/ 2147483647 w 2085"/>
                  <a:gd name="T25" fmla="*/ 2147483647 h 1180"/>
                  <a:gd name="T26" fmla="*/ 2147483647 w 2085"/>
                  <a:gd name="T27" fmla="*/ 2147483647 h 1180"/>
                  <a:gd name="T28" fmla="*/ 2147483647 w 2085"/>
                  <a:gd name="T29" fmla="*/ 2147483647 h 1180"/>
                  <a:gd name="T30" fmla="*/ 2147483647 w 2085"/>
                  <a:gd name="T31" fmla="*/ 2147483647 h 1180"/>
                  <a:gd name="T32" fmla="*/ 2147483647 w 2085"/>
                  <a:gd name="T33" fmla="*/ 2147483647 h 1180"/>
                  <a:gd name="T34" fmla="*/ 2147483647 w 2085"/>
                  <a:gd name="T35" fmla="*/ 0 h 1180"/>
                  <a:gd name="T36" fmla="*/ 2147483647 w 2085"/>
                  <a:gd name="T37" fmla="*/ 0 h 1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17434" name="Freeform 9@|5FFC:1579032|FBC:16777215|LFC:0|LBC:16777215"/>
              <p:cNvSpPr/>
              <p:nvPr/>
            </p:nvSpPr>
            <p:spPr bwMode="auto">
              <a:xfrm>
                <a:off x="5270854" y="5864865"/>
                <a:ext cx="1800257" cy="73336"/>
              </a:xfrm>
              <a:custGeom>
                <a:avLst/>
                <a:gdLst>
                  <a:gd name="T0" fmla="*/ 2147483647 w 854"/>
                  <a:gd name="T1" fmla="*/ 2147483647 h 35"/>
                  <a:gd name="T2" fmla="*/ 2147483647 w 854"/>
                  <a:gd name="T3" fmla="*/ 2147483647 h 35"/>
                  <a:gd name="T4" fmla="*/ 2147483647 w 854"/>
                  <a:gd name="T5" fmla="*/ 0 h 35"/>
                  <a:gd name="T6" fmla="*/ 2147483647 w 854"/>
                  <a:gd name="T7" fmla="*/ 2147483647 h 35"/>
                  <a:gd name="T8" fmla="*/ 2147483647 w 854"/>
                  <a:gd name="T9" fmla="*/ 0 h 35"/>
                  <a:gd name="T10" fmla="*/ 2147483647 w 854"/>
                  <a:gd name="T11" fmla="*/ 2147483647 h 35"/>
                  <a:gd name="T12" fmla="*/ 2147483647 w 854"/>
                  <a:gd name="T13" fmla="*/ 2147483647 h 35"/>
                  <a:gd name="T14" fmla="*/ 2147483647 w 854"/>
                  <a:gd name="T15" fmla="*/ 2147483647 h 35"/>
                  <a:gd name="T16" fmla="*/ 2147483647 w 854"/>
                  <a:gd name="T17" fmla="*/ 2147483647 h 35"/>
                  <a:gd name="T18" fmla="*/ 2147483647 w 854"/>
                  <a:gd name="T19" fmla="*/ 2147483647 h 35"/>
                  <a:gd name="T20" fmla="*/ 2147483647 w 854"/>
                  <a:gd name="T21" fmla="*/ 2147483647 h 35"/>
                  <a:gd name="T22" fmla="*/ 2147483647 w 854"/>
                  <a:gd name="T23" fmla="*/ 2147483647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17435" name="Freeform 10@|5FFC:14013394|FBC:16777215|LFC:0|LBC:16777215"/>
              <p:cNvSpPr/>
              <p:nvPr/>
            </p:nvSpPr>
            <p:spPr bwMode="auto">
              <a:xfrm>
                <a:off x="5261391" y="5299477"/>
                <a:ext cx="1816816" cy="622166"/>
              </a:xfrm>
              <a:custGeom>
                <a:avLst/>
                <a:gdLst>
                  <a:gd name="T0" fmla="*/ 2147483647 w 861"/>
                  <a:gd name="T1" fmla="*/ 2147483647 h 295"/>
                  <a:gd name="T2" fmla="*/ 2147483647 w 861"/>
                  <a:gd name="T3" fmla="*/ 2147483647 h 295"/>
                  <a:gd name="T4" fmla="*/ 2147483647 w 861"/>
                  <a:gd name="T5" fmla="*/ 0 h 295"/>
                  <a:gd name="T6" fmla="*/ 2147483647 w 861"/>
                  <a:gd name="T7" fmla="*/ 2147483647 h 295"/>
                  <a:gd name="T8" fmla="*/ 2147483647 w 861"/>
                  <a:gd name="T9" fmla="*/ 0 h 295"/>
                  <a:gd name="T10" fmla="*/ 2147483647 w 861"/>
                  <a:gd name="T11" fmla="*/ 2147483647 h 295"/>
                  <a:gd name="T12" fmla="*/ 2147483647 w 861"/>
                  <a:gd name="T13" fmla="*/ 2147483647 h 295"/>
                  <a:gd name="T14" fmla="*/ 0 w 861"/>
                  <a:gd name="T15" fmla="*/ 2147483647 h 295"/>
                  <a:gd name="T16" fmla="*/ 0 w 861"/>
                  <a:gd name="T17" fmla="*/ 2147483647 h 295"/>
                  <a:gd name="T18" fmla="*/ 2147483647 w 861"/>
                  <a:gd name="T19" fmla="*/ 2147483647 h 295"/>
                  <a:gd name="T20" fmla="*/ 2147483647 w 861"/>
                  <a:gd name="T21" fmla="*/ 2147483647 h 295"/>
                  <a:gd name="T22" fmla="*/ 2147483647 w 861"/>
                  <a:gd name="T23" fmla="*/ 2147483647 h 295"/>
                  <a:gd name="T24" fmla="*/ 2147483647 w 861"/>
                  <a:gd name="T25" fmla="*/ 2147483647 h 295"/>
                  <a:gd name="T26" fmla="*/ 2147483647 w 861"/>
                  <a:gd name="T27" fmla="*/ 2147483647 h 2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17436" name="Oval 11@|1FFC:2894892|FBC:16777215|LFC:0|LBC:16777215"/>
              <p:cNvSpPr>
                <a:spLocks noChangeArrowheads="1"/>
              </p:cNvSpPr>
              <p:nvPr/>
            </p:nvSpPr>
            <p:spPr bwMode="auto">
              <a:xfrm>
                <a:off x="6143778" y="1720254"/>
                <a:ext cx="73336" cy="73336"/>
              </a:xfrm>
              <a:prstGeom prst="ellipse">
                <a:avLst/>
              </a:pr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id-ID" altLang="zh-CN" sz="100"/>
              </a:p>
            </p:txBody>
          </p:sp>
          <p:sp>
            <p:nvSpPr>
              <p:cNvPr id="17437" name="Oval 12@|1FFC:657930|FBC:16777215|LFC:0|LBC:16777215"/>
              <p:cNvSpPr>
                <a:spLocks noChangeArrowheads="1"/>
              </p:cNvSpPr>
              <p:nvPr/>
            </p:nvSpPr>
            <p:spPr bwMode="auto">
              <a:xfrm>
                <a:off x="6143778" y="1715522"/>
                <a:ext cx="73336" cy="73336"/>
              </a:xfrm>
              <a:prstGeom prst="ellipse">
                <a:avLst/>
              </a:prstGeom>
              <a:solidFill>
                <a:srgbClr val="0A0A0A"/>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id-ID" altLang="zh-CN" sz="100"/>
              </a:p>
            </p:txBody>
          </p:sp>
          <p:sp>
            <p:nvSpPr>
              <p:cNvPr id="17438" name="Oval 13@|1FFC:0|FBC:16777215|LFC:0|LBC:16777215"/>
              <p:cNvSpPr>
                <a:spLocks noChangeArrowheads="1"/>
              </p:cNvSpPr>
              <p:nvPr/>
            </p:nvSpPr>
            <p:spPr bwMode="auto">
              <a:xfrm>
                <a:off x="6155605" y="1727351"/>
                <a:ext cx="49679" cy="47313"/>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id-ID" altLang="zh-CN" sz="100"/>
              </a:p>
            </p:txBody>
          </p:sp>
          <p:sp>
            <p:nvSpPr>
              <p:cNvPr id="17439" name="Oval 14@|1FFC:11835692|FBC:16777215|LFC:0|LBC:16777215"/>
              <p:cNvSpPr>
                <a:spLocks noChangeArrowheads="1"/>
              </p:cNvSpPr>
              <p:nvPr/>
            </p:nvSpPr>
            <p:spPr bwMode="auto">
              <a:xfrm>
                <a:off x="6169799" y="1736814"/>
                <a:ext cx="23656" cy="28388"/>
              </a:xfrm>
              <a:prstGeom prst="ellipse">
                <a:avLst/>
              </a:prstGeom>
              <a:solidFill>
                <a:srgbClr val="2C99B4"/>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id-ID" altLang="zh-CN" sz="100"/>
              </a:p>
            </p:txBody>
          </p:sp>
          <p:sp>
            <p:nvSpPr>
              <p:cNvPr id="17440" name="Oval 15@|1FFC:16777215|FBC:16777215|LFC:0|LBC:16777215"/>
              <p:cNvSpPr>
                <a:spLocks noChangeArrowheads="1"/>
              </p:cNvSpPr>
              <p:nvPr/>
            </p:nvSpPr>
            <p:spPr bwMode="auto">
              <a:xfrm>
                <a:off x="6176897" y="1748641"/>
                <a:ext cx="7098" cy="709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id-ID" altLang="zh-CN" sz="100"/>
              </a:p>
            </p:txBody>
          </p:sp>
          <p:sp>
            <p:nvSpPr>
              <p:cNvPr id="17441" name="Freeform 16@|5FFC:11184552|FBC:16777215|LFC:0|LBC:16777215"/>
              <p:cNvSpPr/>
              <p:nvPr/>
            </p:nvSpPr>
            <p:spPr bwMode="auto">
              <a:xfrm>
                <a:off x="5261391" y="5299477"/>
                <a:ext cx="1469067" cy="622166"/>
              </a:xfrm>
              <a:custGeom>
                <a:avLst/>
                <a:gdLst>
                  <a:gd name="T0" fmla="*/ 2147483647 w 696"/>
                  <a:gd name="T1" fmla="*/ 2147483647 h 295"/>
                  <a:gd name="T2" fmla="*/ 2147483647 w 696"/>
                  <a:gd name="T3" fmla="*/ 2147483647 h 295"/>
                  <a:gd name="T4" fmla="*/ 2147483647 w 696"/>
                  <a:gd name="T5" fmla="*/ 2147483647 h 295"/>
                  <a:gd name="T6" fmla="*/ 2147483647 w 696"/>
                  <a:gd name="T7" fmla="*/ 0 h 295"/>
                  <a:gd name="T8" fmla="*/ 2147483647 w 696"/>
                  <a:gd name="T9" fmla="*/ 2147483647 h 295"/>
                  <a:gd name="T10" fmla="*/ 2147483647 w 696"/>
                  <a:gd name="T11" fmla="*/ 2147483647 h 295"/>
                  <a:gd name="T12" fmla="*/ 0 w 696"/>
                  <a:gd name="T13" fmla="*/ 2147483647 h 295"/>
                  <a:gd name="T14" fmla="*/ 0 w 696"/>
                  <a:gd name="T15" fmla="*/ 2147483647 h 295"/>
                  <a:gd name="T16" fmla="*/ 2147483647 w 696"/>
                  <a:gd name="T17" fmla="*/ 2147483647 h 295"/>
                  <a:gd name="T18" fmla="*/ 2147483647 w 696"/>
                  <a:gd name="T19" fmla="*/ 2147483647 h 295"/>
                  <a:gd name="T20" fmla="*/ 2147483647 w 696"/>
                  <a:gd name="T21" fmla="*/ 2147483647 h 2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sp>
            <p:nvSpPr>
              <p:cNvPr id="17442" name="Freeform 17@|5FFC:14013394|FBC:16777215|LFC:0|LBC:16777215"/>
              <p:cNvSpPr/>
              <p:nvPr/>
            </p:nvSpPr>
            <p:spPr bwMode="auto">
              <a:xfrm>
                <a:off x="3506082" y="4864198"/>
                <a:ext cx="5348726" cy="508615"/>
              </a:xfrm>
              <a:custGeom>
                <a:avLst/>
                <a:gdLst>
                  <a:gd name="T0" fmla="*/ 0 w 2537"/>
                  <a:gd name="T1" fmla="*/ 0 h 241"/>
                  <a:gd name="T2" fmla="*/ 0 w 2537"/>
                  <a:gd name="T3" fmla="*/ 2147483647 h 241"/>
                  <a:gd name="T4" fmla="*/ 2147483647 w 2537"/>
                  <a:gd name="T5" fmla="*/ 2147483647 h 241"/>
                  <a:gd name="T6" fmla="*/ 2147483647 w 2537"/>
                  <a:gd name="T7" fmla="*/ 2147483647 h 241"/>
                  <a:gd name="T8" fmla="*/ 2147483647 w 2537"/>
                  <a:gd name="T9" fmla="*/ 2147483647 h 241"/>
                  <a:gd name="T10" fmla="*/ 2147483647 w 2537"/>
                  <a:gd name="T11" fmla="*/ 0 h 241"/>
                  <a:gd name="T12" fmla="*/ 0 w 2537"/>
                  <a:gd name="T13" fmla="*/ 0 h 2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0"/>
              </a:p>
            </p:txBody>
          </p:sp>
        </p:grpSp>
        <p:sp>
          <p:nvSpPr>
            <p:cNvPr id="6" name="Rectangle 8@|1FFC:5460819|FBC:3684408|LFC:16777215|LBC:16777215"/>
            <p:cNvSpPr>
              <a:spLocks noChangeArrowheads="1"/>
            </p:cNvSpPr>
            <p:nvPr/>
          </p:nvSpPr>
          <p:spPr bwMode="auto">
            <a:xfrm>
              <a:off x="1312176" y="1874798"/>
              <a:ext cx="4885138" cy="2742797"/>
            </a:xfrm>
            <a:prstGeom prst="rect">
              <a:avLst/>
            </a:prstGeom>
            <a:pattFill prst="lgCheck">
              <a:fgClr>
                <a:srgbClr val="535353"/>
              </a:fgClr>
              <a:bgClr>
                <a:srgbClr val="38383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465" dirty="0">
                  <a:solidFill>
                    <a:prstClr val="white"/>
                  </a:solidFill>
                </a:rPr>
                <a:t>请插入图片</a:t>
              </a:r>
              <a:endParaRPr lang="en-US" altLang="zh-CN" sz="1465" dirty="0">
                <a:solidFill>
                  <a:prstClr val="white"/>
                </a:solidFill>
              </a:endParaRPr>
            </a:p>
            <a:p>
              <a:pPr algn="ctr" eaLnBrk="1" fontAlgn="auto" hangingPunct="1">
                <a:spcBef>
                  <a:spcPts val="0"/>
                </a:spcBef>
                <a:spcAft>
                  <a:spcPts val="0"/>
                </a:spcAft>
                <a:defRPr/>
              </a:pPr>
              <a:endParaRPr lang="zh-CN" altLang="en-US" sz="1465" dirty="0">
                <a:solidFill>
                  <a:prstClr val="white"/>
                </a:solidFill>
              </a:endParaRPr>
            </a:p>
          </p:txBody>
        </p:sp>
      </p:grpSp>
      <p:grpSp>
        <p:nvGrpSpPr>
          <p:cNvPr id="27" name="组合 26"/>
          <p:cNvGrpSpPr/>
          <p:nvPr/>
        </p:nvGrpSpPr>
        <p:grpSpPr bwMode="auto">
          <a:xfrm>
            <a:off x="4854893" y="1470025"/>
            <a:ext cx="6316345" cy="1536700"/>
            <a:chOff x="7320530" y="1765202"/>
            <a:chExt cx="6316530" cy="1536055"/>
          </a:xfrm>
        </p:grpSpPr>
        <p:sp>
          <p:nvSpPr>
            <p:cNvPr id="16" name="Oval 29@|1FFC:192|FBC:16777215|LFC:16777215|LBC:16777215"/>
            <p:cNvSpPr>
              <a:spLocks noChangeAspect="1"/>
            </p:cNvSpPr>
            <p:nvPr/>
          </p:nvSpPr>
          <p:spPr>
            <a:xfrm>
              <a:off x="7320530" y="1804873"/>
              <a:ext cx="660419" cy="660123"/>
            </a:xfrm>
            <a:prstGeom prst="ellipse">
              <a:avLst/>
            </a:prstGeom>
            <a:solidFill>
              <a:srgbClr val="315B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100" b="1" dirty="0">
                  <a:solidFill>
                    <a:prstClr val="white"/>
                  </a:solidFill>
                  <a:latin typeface="微软雅黑" panose="020B0503020204020204" charset="-122"/>
                </a:rPr>
                <a:t>1</a:t>
              </a:r>
              <a:r>
                <a:rPr lang="en-US" altLang="zh-CN" sz="100" b="1" dirty="0">
                  <a:solidFill>
                    <a:prstClr val="white"/>
                  </a:solidFill>
                  <a:latin typeface="微软雅黑" panose="020B0503020204020204" charset="-122"/>
                  <a:sym typeface="+mn-ea"/>
                </a:rPr>
                <a:t>1</a:t>
              </a:r>
              <a:r>
                <a:rPr lang="en-US" altLang="zh-CN" sz="100" b="1" dirty="0">
                  <a:solidFill>
                    <a:prstClr val="white"/>
                  </a:solidFill>
                  <a:latin typeface="微软雅黑" panose="020B0503020204020204" charset="-122"/>
                </a:rPr>
                <a:t>1</a:t>
              </a:r>
              <a:endParaRPr lang="en-US" sz="100" b="1" dirty="0">
                <a:solidFill>
                  <a:prstClr val="white"/>
                </a:solidFill>
                <a:latin typeface="微软雅黑" panose="020B0503020204020204" charset="-122"/>
              </a:endParaRPr>
            </a:p>
          </p:txBody>
        </p:sp>
        <p:sp>
          <p:nvSpPr>
            <p:cNvPr id="19" name="TextBox 16@|17FFC:16777215|FBC:16777215|LFC:16777215|LBC:16777215"/>
            <p:cNvSpPr txBox="1"/>
            <p:nvPr/>
          </p:nvSpPr>
          <p:spPr>
            <a:xfrm>
              <a:off x="8196221" y="2348522"/>
              <a:ext cx="5440839" cy="952735"/>
            </a:xfrm>
            <a:prstGeom prst="rect">
              <a:avLst/>
            </a:prstGeom>
            <a:noFill/>
          </p:spPr>
          <p:txBody>
            <a:bodyPr wrap="square">
              <a:spAutoFit/>
            </a:bodyPr>
            <a:lstStyle/>
            <a:p>
              <a:pPr defTabSz="912495" eaLnBrk="1" fontAlgn="auto" hangingPunct="1">
                <a:spcBef>
                  <a:spcPct val="20000"/>
                </a:spcBef>
                <a:spcAft>
                  <a:spcPts val="0"/>
                </a:spcAft>
                <a:defRPr/>
              </a:pPr>
              <a:r>
                <a:rPr lang="zh-CN" altLang="en-US" sz="2800" b="1" dirty="0">
                  <a:solidFill>
                    <a:schemeClr val="tx1">
                      <a:lumMod val="50000"/>
                    </a:schemeClr>
                  </a:solidFill>
                  <a:latin typeface="Arial" panose="020B0604020202020204" pitchFamily="34" charset="0"/>
                  <a:ea typeface="宋体" panose="02010600030101010101" pitchFamily="2" charset="-122"/>
                  <a:sym typeface="+mn-ea"/>
                </a:rPr>
                <a:t>表达流水施工在施工工艺上开展顺序及其特征的参数</a:t>
              </a:r>
              <a:endParaRPr lang="zh-CN" altLang="en-US" sz="2800" b="1" dirty="0">
                <a:solidFill>
                  <a:schemeClr val="tx1">
                    <a:lumMod val="50000"/>
                  </a:schemeClr>
                </a:solidFill>
                <a:latin typeface="Arial" panose="020B0604020202020204" pitchFamily="34" charset="0"/>
                <a:ea typeface="宋体" panose="02010600030101010101" pitchFamily="2" charset="-122"/>
                <a:cs typeface="+mn-ea"/>
                <a:sym typeface="+mn-ea"/>
              </a:endParaRPr>
            </a:p>
          </p:txBody>
        </p:sp>
        <p:sp>
          <p:nvSpPr>
            <p:cNvPr id="20" name="TextBox 19@|17FFC:16777215|FBC:16777215|LFC:16777215|LBC:16777215"/>
            <p:cNvSpPr txBox="1"/>
            <p:nvPr/>
          </p:nvSpPr>
          <p:spPr>
            <a:xfrm>
              <a:off x="8127004" y="1765202"/>
              <a:ext cx="3740259" cy="521751"/>
            </a:xfrm>
            <a:prstGeom prst="rect">
              <a:avLst/>
            </a:prstGeom>
            <a:noFill/>
          </p:spPr>
          <p:txBody>
            <a:bodyPr>
              <a:spAutoFit/>
            </a:bodyPr>
            <a:lstStyle/>
            <a:p>
              <a:pPr eaLnBrk="1" fontAlgn="auto" hangingPunct="1">
                <a:spcBef>
                  <a:spcPts val="0"/>
                </a:spcBef>
                <a:spcAft>
                  <a:spcPts val="0"/>
                </a:spcAft>
                <a:defRPr/>
              </a:pPr>
              <a:r>
                <a:rPr lang="zh-CN" altLang="zh-CN" sz="2800">
                  <a:latin typeface="华文楷体" charset="-122"/>
                  <a:ea typeface="华文楷体" charset="-122"/>
                  <a:sym typeface="+mn-ea"/>
                </a:rPr>
                <a:t>工艺参数</a:t>
              </a:r>
              <a:endParaRPr lang="zh-CN" altLang="zh-CN" sz="2800" b="1" dirty="0">
                <a:latin typeface="华文楷体" charset="-122"/>
                <a:ea typeface="华文楷体" charset="-122"/>
                <a:cs typeface="+mn-ea"/>
                <a:sym typeface="+mn-ea"/>
              </a:endParaRPr>
            </a:p>
          </p:txBody>
        </p:sp>
      </p:grpSp>
      <p:grpSp>
        <p:nvGrpSpPr>
          <p:cNvPr id="28" name="组合 27"/>
          <p:cNvGrpSpPr/>
          <p:nvPr/>
        </p:nvGrpSpPr>
        <p:grpSpPr bwMode="auto">
          <a:xfrm>
            <a:off x="4924108" y="3301685"/>
            <a:ext cx="6050280" cy="1475740"/>
            <a:chOff x="7320530" y="3017415"/>
            <a:chExt cx="6050457" cy="1475122"/>
          </a:xfrm>
        </p:grpSpPr>
        <p:sp>
          <p:nvSpPr>
            <p:cNvPr id="17" name="Oval 30@|1FFC:681197|FBC:16777215|LFC:16777215|LBC:16777215"/>
            <p:cNvSpPr>
              <a:spLocks noChangeAspect="1"/>
            </p:cNvSpPr>
            <p:nvPr/>
          </p:nvSpPr>
          <p:spPr>
            <a:xfrm>
              <a:off x="7320530" y="3099930"/>
              <a:ext cx="660419" cy="660124"/>
            </a:xfrm>
            <a:prstGeom prst="ellipse">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100" b="1" dirty="0">
                  <a:solidFill>
                    <a:prstClr val="white"/>
                  </a:solidFill>
                  <a:latin typeface="微软雅黑" panose="020B0503020204020204" charset="-122"/>
                </a:rPr>
                <a:t>2</a:t>
              </a:r>
              <a:endParaRPr lang="en-US" sz="100" b="1" dirty="0">
                <a:solidFill>
                  <a:prstClr val="white"/>
                </a:solidFill>
                <a:latin typeface="微软雅黑" panose="020B0503020204020204" charset="-122"/>
              </a:endParaRPr>
            </a:p>
          </p:txBody>
        </p:sp>
        <p:sp>
          <p:nvSpPr>
            <p:cNvPr id="21" name="TextBox 16@|17FFC:16777215|FBC:16777215|LFC:16777215|LBC:16777215"/>
            <p:cNvSpPr txBox="1"/>
            <p:nvPr/>
          </p:nvSpPr>
          <p:spPr>
            <a:xfrm>
              <a:off x="8127004" y="3539801"/>
              <a:ext cx="5243983" cy="952736"/>
            </a:xfrm>
            <a:prstGeom prst="rect">
              <a:avLst/>
            </a:prstGeom>
            <a:noFill/>
          </p:spPr>
          <p:txBody>
            <a:bodyPr wrap="square">
              <a:spAutoFit/>
            </a:bodyPr>
            <a:lstStyle/>
            <a:p>
              <a:pPr algn="l" defTabSz="912495" eaLnBrk="1" fontAlgn="auto" hangingPunct="1">
                <a:spcBef>
                  <a:spcPct val="20000"/>
                </a:spcBef>
                <a:spcAft>
                  <a:spcPts val="0"/>
                </a:spcAft>
                <a:buClrTx/>
                <a:buSzTx/>
                <a:defRPr/>
              </a:pPr>
              <a:r>
                <a:rPr lang="zh-CN" altLang="en-US" sz="2800" b="1" dirty="0">
                  <a:solidFill>
                    <a:schemeClr val="tx1">
                      <a:lumMod val="50000"/>
                    </a:schemeClr>
                  </a:solidFill>
                  <a:latin typeface="Arial" panose="020B0604020202020204" pitchFamily="34" charset="0"/>
                  <a:ea typeface="宋体" panose="02010600030101010101" pitchFamily="2" charset="-122"/>
                  <a:sym typeface="+mn-ea"/>
                </a:rPr>
                <a:t>表达流水施工在空间布置状态的参数</a:t>
              </a:r>
              <a:endParaRPr lang="zh-CN" altLang="en-US" sz="2800" b="1" dirty="0">
                <a:solidFill>
                  <a:schemeClr val="tx1">
                    <a:lumMod val="50000"/>
                  </a:schemeClr>
                </a:solidFill>
                <a:latin typeface="Arial" panose="020B0604020202020204" pitchFamily="34" charset="0"/>
                <a:ea typeface="宋体" panose="02010600030101010101" pitchFamily="2" charset="-122"/>
                <a:sym typeface="+mn-ea"/>
              </a:endParaRPr>
            </a:p>
          </p:txBody>
        </p:sp>
        <p:sp>
          <p:nvSpPr>
            <p:cNvPr id="22" name="TextBox 21@|17FFC:16777215|FBC:16777215|LFC:16777215|LBC:16777215"/>
            <p:cNvSpPr txBox="1"/>
            <p:nvPr/>
          </p:nvSpPr>
          <p:spPr>
            <a:xfrm>
              <a:off x="8127004" y="3017415"/>
              <a:ext cx="3740259" cy="521751"/>
            </a:xfrm>
            <a:prstGeom prst="rect">
              <a:avLst/>
            </a:prstGeom>
            <a:noFill/>
          </p:spPr>
          <p:txBody>
            <a:bodyPr>
              <a:spAutoFit/>
            </a:bodyPr>
            <a:lstStyle/>
            <a:p>
              <a:pPr eaLnBrk="1" fontAlgn="auto" hangingPunct="1">
                <a:spcBef>
                  <a:spcPts val="0"/>
                </a:spcBef>
                <a:spcAft>
                  <a:spcPts val="0"/>
                </a:spcAft>
                <a:defRPr/>
              </a:pPr>
              <a:r>
                <a:rPr lang="zh-CN" altLang="zh-CN" sz="2800">
                  <a:latin typeface="华文楷体" charset="-122"/>
                  <a:ea typeface="华文楷体" charset="-122"/>
                  <a:sym typeface="+mn-ea"/>
                </a:rPr>
                <a:t>空间参数</a:t>
              </a:r>
              <a:endParaRPr lang="zh-CN" altLang="zh-CN" sz="2800" b="1" dirty="0">
                <a:latin typeface="华文楷体" charset="-122"/>
                <a:ea typeface="华文楷体" charset="-122"/>
                <a:cs typeface="+mn-ea"/>
                <a:sym typeface="+mn-ea"/>
              </a:endParaRPr>
            </a:p>
          </p:txBody>
        </p:sp>
      </p:grpSp>
      <p:grpSp>
        <p:nvGrpSpPr>
          <p:cNvPr id="29" name="组合 28"/>
          <p:cNvGrpSpPr/>
          <p:nvPr/>
        </p:nvGrpSpPr>
        <p:grpSpPr bwMode="auto">
          <a:xfrm>
            <a:off x="4924108" y="4957444"/>
            <a:ext cx="6050915" cy="1529080"/>
            <a:chOff x="7320530" y="4337408"/>
            <a:chExt cx="6051092" cy="1528438"/>
          </a:xfrm>
        </p:grpSpPr>
        <p:sp>
          <p:nvSpPr>
            <p:cNvPr id="18" name="Oval 38@|1FFC:192|FBC:16777215|LFC:16777215|LBC:16777215"/>
            <p:cNvSpPr>
              <a:spLocks noChangeAspect="1"/>
            </p:cNvSpPr>
            <p:nvPr/>
          </p:nvSpPr>
          <p:spPr>
            <a:xfrm>
              <a:off x="7320530" y="4394534"/>
              <a:ext cx="660419" cy="660123"/>
            </a:xfrm>
            <a:prstGeom prst="ellipse">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100" b="1" dirty="0">
                  <a:solidFill>
                    <a:prstClr val="white"/>
                  </a:solidFill>
                  <a:latin typeface="微软雅黑" panose="020B0503020204020204" charset="-122"/>
                </a:rPr>
                <a:t>3</a:t>
              </a:r>
              <a:endParaRPr lang="en-AU" sz="100" b="1" dirty="0">
                <a:solidFill>
                  <a:prstClr val="white"/>
                </a:solidFill>
                <a:latin typeface="微软雅黑" panose="020B0503020204020204" charset="-122"/>
              </a:endParaRPr>
            </a:p>
          </p:txBody>
        </p:sp>
        <p:sp>
          <p:nvSpPr>
            <p:cNvPr id="23" name="TextBox 16@|17FFC:16777215|FBC:16777215|LFC:16777215|LBC:16777215"/>
            <p:cNvSpPr txBox="1"/>
            <p:nvPr/>
          </p:nvSpPr>
          <p:spPr>
            <a:xfrm>
              <a:off x="8127004" y="4913111"/>
              <a:ext cx="5244618" cy="952735"/>
            </a:xfrm>
            <a:prstGeom prst="rect">
              <a:avLst/>
            </a:prstGeom>
            <a:noFill/>
          </p:spPr>
          <p:txBody>
            <a:bodyPr wrap="square">
              <a:spAutoFit/>
            </a:bodyPr>
            <a:lstStyle/>
            <a:p>
              <a:pPr defTabSz="912495" eaLnBrk="1" fontAlgn="auto" hangingPunct="1">
                <a:spcBef>
                  <a:spcPct val="20000"/>
                </a:spcBef>
                <a:spcAft>
                  <a:spcPts val="0"/>
                </a:spcAft>
                <a:defRPr/>
              </a:pPr>
              <a:r>
                <a:rPr lang="zh-CN" altLang="en-US" sz="2800" b="1" dirty="0">
                  <a:solidFill>
                    <a:schemeClr val="tx1">
                      <a:lumMod val="50000"/>
                    </a:schemeClr>
                  </a:solidFill>
                  <a:latin typeface="Arial" panose="020B0604020202020204" pitchFamily="34" charset="0"/>
                  <a:ea typeface="宋体" panose="02010600030101010101" pitchFamily="2" charset="-122"/>
                  <a:sym typeface="+mn-ea"/>
                </a:rPr>
                <a:t>表达流水施工在时间安排上所处状态的参数</a:t>
              </a:r>
              <a:endParaRPr lang="zh-CN" altLang="en-US" sz="2800" b="1" dirty="0">
                <a:solidFill>
                  <a:schemeClr val="tx1">
                    <a:lumMod val="50000"/>
                  </a:schemeClr>
                </a:solidFill>
                <a:latin typeface="Arial" panose="020B0604020202020204" pitchFamily="34" charset="0"/>
                <a:ea typeface="宋体" panose="02010600030101010101" pitchFamily="2" charset="-122"/>
                <a:cs typeface="+mn-ea"/>
                <a:sym typeface="+mn-ea"/>
              </a:endParaRPr>
            </a:p>
          </p:txBody>
        </p:sp>
        <p:sp>
          <p:nvSpPr>
            <p:cNvPr id="24" name="TextBox 23@|17FFC:16777215|FBC:16777215|LFC:16777215|LBC:16777215"/>
            <p:cNvSpPr txBox="1"/>
            <p:nvPr/>
          </p:nvSpPr>
          <p:spPr>
            <a:xfrm>
              <a:off x="8127004" y="4337408"/>
              <a:ext cx="3740259" cy="521751"/>
            </a:xfrm>
            <a:prstGeom prst="rect">
              <a:avLst/>
            </a:prstGeom>
            <a:noFill/>
          </p:spPr>
          <p:txBody>
            <a:bodyPr>
              <a:spAutoFit/>
            </a:bodyPr>
            <a:lstStyle/>
            <a:p>
              <a:pPr eaLnBrk="1" fontAlgn="auto" hangingPunct="1">
                <a:spcBef>
                  <a:spcPts val="0"/>
                </a:spcBef>
                <a:spcAft>
                  <a:spcPts val="0"/>
                </a:spcAft>
                <a:defRPr/>
              </a:pPr>
              <a:r>
                <a:rPr lang="zh-CN" altLang="zh-CN" sz="2800">
                  <a:latin typeface="华文楷体" charset="-122"/>
                  <a:ea typeface="华文楷体" charset="-122"/>
                  <a:sym typeface="+mn-ea"/>
                </a:rPr>
                <a:t>时间参数</a:t>
              </a:r>
              <a:endParaRPr lang="zh-CN" altLang="en-US" sz="2000" b="1" dirty="0">
                <a:latin typeface="微软雅黑" panose="020B0503020204020204" charset="-122"/>
                <a:cs typeface="+mn-ea"/>
                <a:sym typeface="微软雅黑" panose="020B0503020204020204" charset="-122"/>
              </a:endParaRPr>
            </a:p>
          </p:txBody>
        </p:sp>
      </p:grpSp>
      <p:pic>
        <p:nvPicPr>
          <p:cNvPr id="17415" name="图片 39"/>
          <p:cNvPicPr>
            <a:picLocks noChangeAspect="1"/>
          </p:cNvPicPr>
          <p:nvPr/>
        </p:nvPicPr>
        <p:blipFill>
          <a:blip r:embed="rId1">
            <a:extLst>
              <a:ext uri="{28A0092B-C50C-407E-A947-70E740481C1C}">
                <a14:useLocalDpi xmlns:a14="http://schemas.microsoft.com/office/drawing/2010/main" val="0"/>
              </a:ext>
            </a:extLst>
          </a:blip>
          <a:srcRect t="23135" b="18440"/>
          <a:stretch>
            <a:fillRect/>
          </a:stretch>
        </p:blipFill>
        <p:spPr bwMode="auto">
          <a:xfrm>
            <a:off x="1311487" y="3011593"/>
            <a:ext cx="2436707" cy="1764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文本框 18"/>
          <p:cNvSpPr txBox="1">
            <a:spLocks noChangeArrowheads="1"/>
          </p:cNvSpPr>
          <p:nvPr/>
        </p:nvSpPr>
        <p:spPr bwMode="auto">
          <a:xfrm>
            <a:off x="10102121" y="248259"/>
            <a:ext cx="1850529" cy="10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9pPr>
          </a:lstStyle>
          <a:p>
            <a:pPr algn="r" eaLnBrk="1" hangingPunct="1"/>
            <a:r>
              <a:rPr lang="en-US" altLang="zh-CN" sz="100" b="1" dirty="0">
                <a:solidFill>
                  <a:srgbClr val="4B8E37"/>
                </a:solidFill>
                <a:latin typeface="微软雅黑" panose="020B0503020204020204" charset="-122"/>
              </a:rPr>
              <a:t>LOGO</a:t>
            </a:r>
            <a:endParaRPr lang="zh-CN" altLang="en-US" sz="100" b="1" dirty="0">
              <a:solidFill>
                <a:srgbClr val="4B8E37"/>
              </a:solidFill>
              <a:latin typeface="微软雅黑" panose="020B0503020204020204" charset="-122"/>
            </a:endParaRPr>
          </a:p>
        </p:txBody>
      </p:sp>
      <p:sp>
        <p:nvSpPr>
          <p:cNvPr id="5" name="标题 4"/>
          <p:cNvSpPr>
            <a:spLocks noGrp="1"/>
          </p:cNvSpPr>
          <p:nvPr>
            <p:ph type="title"/>
          </p:nvPr>
        </p:nvSpPr>
        <p:spPr/>
        <p:txBody>
          <a:bodyPr/>
          <a:p>
            <a:r>
              <a:rPr lang="zh-CN" altLang="zh-CN">
                <a:latin typeface="华文楷体" charset="-122"/>
                <a:ea typeface="华文楷体" charset="-122"/>
                <a:sym typeface="+mn-ea"/>
              </a:rPr>
              <a:t>流水施工基本参数</a:t>
            </a:r>
            <a:r>
              <a:rPr lang="zh-CN" altLang="zh-CN">
                <a:latin typeface="华文楷体" charset="-122"/>
                <a:ea typeface="华文楷体" charset="-122"/>
                <a:sym typeface="+mn-ea"/>
              </a:rPr>
              <a:t>的</a:t>
            </a:r>
            <a:r>
              <a:rPr lang="zh-CN" altLang="zh-CN">
                <a:latin typeface="华文楷体" charset="-122"/>
                <a:ea typeface="华文楷体" charset="-122"/>
                <a:sym typeface="+mn-ea"/>
              </a:rPr>
              <a:t>分类</a:t>
            </a:r>
            <a:endParaRPr lang="en-US" altLang="zh-CN">
              <a:latin typeface="华文楷体" charset="-122"/>
              <a:ea typeface="华文楷体" charset="-122"/>
              <a:sym typeface="+mn-ea"/>
            </a:endParaRPr>
          </a:p>
        </p:txBody>
      </p:sp>
      <p:sp>
        <p:nvSpPr>
          <p:cNvPr id="7" name="文本框 6"/>
          <p:cNvSpPr txBox="1"/>
          <p:nvPr/>
        </p:nvSpPr>
        <p:spPr>
          <a:xfrm>
            <a:off x="4924425" y="1614170"/>
            <a:ext cx="521970" cy="521970"/>
          </a:xfrm>
          <a:prstGeom prst="rect">
            <a:avLst/>
          </a:prstGeom>
          <a:noFill/>
        </p:spPr>
        <p:txBody>
          <a:bodyPr wrap="square" rtlCol="0">
            <a:spAutoFit/>
          </a:bodyPr>
          <a:p>
            <a:r>
              <a:rPr lang="en-US" altLang="zh-CN" sz="2800">
                <a:solidFill>
                  <a:schemeClr val="bg1"/>
                </a:solidFill>
              </a:rPr>
              <a:t> 1</a:t>
            </a:r>
            <a:endParaRPr lang="en-US" altLang="zh-CN" sz="2800">
              <a:solidFill>
                <a:schemeClr val="bg1"/>
              </a:solidFill>
            </a:endParaRPr>
          </a:p>
        </p:txBody>
      </p:sp>
      <p:sp>
        <p:nvSpPr>
          <p:cNvPr id="8" name="文本框 7"/>
          <p:cNvSpPr txBox="1"/>
          <p:nvPr/>
        </p:nvSpPr>
        <p:spPr>
          <a:xfrm>
            <a:off x="4993640" y="5097780"/>
            <a:ext cx="521970" cy="521970"/>
          </a:xfrm>
          <a:prstGeom prst="rect">
            <a:avLst/>
          </a:prstGeom>
          <a:noFill/>
        </p:spPr>
        <p:txBody>
          <a:bodyPr wrap="square" rtlCol="0">
            <a:spAutoFit/>
          </a:bodyPr>
          <a:p>
            <a:r>
              <a:rPr lang="en-US" altLang="zh-CN" sz="2800">
                <a:solidFill>
                  <a:schemeClr val="bg1"/>
                </a:solidFill>
              </a:rPr>
              <a:t> 3</a:t>
            </a:r>
            <a:endParaRPr lang="en-US" altLang="zh-CN" sz="2800">
              <a:solidFill>
                <a:schemeClr val="bg1"/>
              </a:solidFill>
            </a:endParaRPr>
          </a:p>
        </p:txBody>
      </p:sp>
      <p:sp>
        <p:nvSpPr>
          <p:cNvPr id="9" name="文本框 8"/>
          <p:cNvSpPr txBox="1"/>
          <p:nvPr/>
        </p:nvSpPr>
        <p:spPr>
          <a:xfrm>
            <a:off x="4993005" y="3453130"/>
            <a:ext cx="521970" cy="521970"/>
          </a:xfrm>
          <a:prstGeom prst="rect">
            <a:avLst/>
          </a:prstGeom>
          <a:noFill/>
        </p:spPr>
        <p:txBody>
          <a:bodyPr wrap="square" rtlCol="0">
            <a:spAutoFit/>
          </a:bodyPr>
          <a:p>
            <a:r>
              <a:rPr lang="en-US" altLang="zh-CN" sz="2800">
                <a:solidFill>
                  <a:schemeClr val="bg1"/>
                </a:solidFill>
              </a:rPr>
              <a:t> 2</a:t>
            </a:r>
            <a:endParaRPr lang="en-US" altLang="zh-CN" sz="280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anim calcmode="lin" valueType="num">
                                      <p:cBhvr>
                                        <p:cTn id="12" dur="500" fill="hold"/>
                                        <p:tgtEl>
                                          <p:spTgt spid="27"/>
                                        </p:tgtEl>
                                        <p:attrNameLst>
                                          <p:attrName>ppt_x</p:attrName>
                                        </p:attrNameLst>
                                      </p:cBhvr>
                                      <p:tavLst>
                                        <p:tav tm="0">
                                          <p:val>
                                            <p:strVal val="#ppt_x"/>
                                          </p:val>
                                        </p:tav>
                                        <p:tav tm="100000">
                                          <p:val>
                                            <p:strVal val="#ppt_x"/>
                                          </p:val>
                                        </p:tav>
                                      </p:tavLst>
                                    </p:anim>
                                    <p:anim calcmode="lin" valueType="num">
                                      <p:cBhvr>
                                        <p:cTn id="13" dur="5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anim calcmode="lin" valueType="num">
                                      <p:cBhvr>
                                        <p:cTn id="18" dur="500" fill="hold"/>
                                        <p:tgtEl>
                                          <p:spTgt spid="29"/>
                                        </p:tgtEl>
                                        <p:attrNameLst>
                                          <p:attrName>ppt_x</p:attrName>
                                        </p:attrNameLst>
                                      </p:cBhvr>
                                      <p:tavLst>
                                        <p:tav tm="0">
                                          <p:val>
                                            <p:strVal val="#ppt_x"/>
                                          </p:val>
                                        </p:tav>
                                        <p:tav tm="100000">
                                          <p:val>
                                            <p:strVal val="#ppt_x"/>
                                          </p:val>
                                        </p:tav>
                                      </p:tavLst>
                                    </p:anim>
                                    <p:anim calcmode="lin" valueType="num">
                                      <p:cBhvr>
                                        <p:cTn id="19"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nodeType="clickEffect">
                                  <p:stCondLst>
                                    <p:cond delay="0"/>
                                  </p:stCondLst>
                                  <p:childTnLst>
                                    <p:animScale>
                                      <p:cBhvr>
                                        <p:cTn id="23" dur="2000" fill="hold"/>
                                        <p:tgtEl>
                                          <p:spTgt spid="2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等腰三角形 21"/>
          <p:cNvSpPr/>
          <p:nvPr/>
        </p:nvSpPr>
        <p:spPr bwMode="auto">
          <a:xfrm rot="16200000" flipH="1">
            <a:off x="2471377" y="2101015"/>
            <a:ext cx="2892825" cy="2959724"/>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accent2"/>
          </a:solidFill>
          <a:ln>
            <a:noFill/>
          </a:ln>
          <a:effectLst>
            <a:innerShdw blurRad="165100" dist="63500" dir="13500000">
              <a:prstClr val="black">
                <a:alpha val="30000"/>
              </a:prstClr>
            </a:innerShdw>
          </a:effectLst>
        </p:spPr>
        <p:txBody>
          <a:bodyPr vert="horz" wrap="square" lIns="90631" tIns="45313" rIns="90631" bIns="45313" numCol="1" anchor="ctr" anchorCtr="0" compatLnSpc="1"/>
          <a:lstStyle/>
          <a:p>
            <a:pPr algn="r"/>
            <a:endParaRPr lang="zh-CN" altLang="en-US" sz="1600">
              <a:solidFill>
                <a:prstClr val="white"/>
              </a:solidFill>
              <a:latin typeface="微软雅黑" panose="020B0503020204020204" charset="-122"/>
              <a:ea typeface="微软雅黑" panose="020B0503020204020204" charset="-122"/>
            </a:endParaRPr>
          </a:p>
        </p:txBody>
      </p:sp>
      <p:sp>
        <p:nvSpPr>
          <p:cNvPr id="135" name="椭圆 134"/>
          <p:cNvSpPr/>
          <p:nvPr/>
        </p:nvSpPr>
        <p:spPr bwMode="auto">
          <a:xfrm>
            <a:off x="1756918" y="1893160"/>
            <a:ext cx="3650139" cy="3648075"/>
          </a:xfrm>
          <a:prstGeom prst="ellipse">
            <a:avLst/>
          </a:prstGeom>
          <a:noFill/>
          <a:ln w="12700" cap="flat" cmpd="sng" algn="ctr">
            <a:solidFill>
              <a:schemeClr val="accent4"/>
            </a:solidFill>
            <a:prstDash val="dash"/>
          </a:ln>
          <a:effectLst/>
        </p:spPr>
        <p:txBody>
          <a:bodyPr lIns="90631" tIns="45313" rIns="90631" bIns="45313" anchor="ctr"/>
          <a:lstStyle/>
          <a:p>
            <a:pPr algn="ctr">
              <a:defRPr/>
            </a:pPr>
            <a:endParaRPr lang="zh-CN" altLang="en-US" sz="2400" kern="0" dirty="0">
              <a:solidFill>
                <a:sysClr val="window" lastClr="FFFFFF"/>
              </a:solidFill>
              <a:ea typeface="微软雅黑" panose="020B0503020204020204" charset="-122"/>
            </a:endParaRPr>
          </a:p>
        </p:txBody>
      </p:sp>
      <p:cxnSp>
        <p:nvCxnSpPr>
          <p:cNvPr id="139" name="直接连接符 138"/>
          <p:cNvCxnSpPr>
            <a:cxnSpLocks noChangeShapeType="1"/>
          </p:cNvCxnSpPr>
          <p:nvPr/>
        </p:nvCxnSpPr>
        <p:spPr bwMode="auto">
          <a:xfrm flipH="1" flipV="1">
            <a:off x="3908258" y="4047651"/>
            <a:ext cx="590627" cy="312739"/>
          </a:xfrm>
          <a:prstGeom prst="line">
            <a:avLst/>
          </a:prstGeom>
          <a:noFill/>
          <a:ln w="19050" algn="ctr">
            <a:solidFill>
              <a:schemeClr val="accent5">
                <a:lumMod val="50000"/>
              </a:schemeClr>
            </a:solidFill>
            <a:round/>
            <a:headEnd type="none" w="med" len="med"/>
            <a:tailEnd type="triangle" w="med" len="med"/>
          </a:ln>
        </p:spPr>
      </p:cxnSp>
      <p:cxnSp>
        <p:nvCxnSpPr>
          <p:cNvPr id="140" name="直接连接符 139"/>
          <p:cNvCxnSpPr>
            <a:cxnSpLocks noChangeShapeType="1"/>
          </p:cNvCxnSpPr>
          <p:nvPr/>
        </p:nvCxnSpPr>
        <p:spPr bwMode="auto">
          <a:xfrm flipH="1">
            <a:off x="4203572" y="3523776"/>
            <a:ext cx="590627" cy="0"/>
          </a:xfrm>
          <a:prstGeom prst="line">
            <a:avLst/>
          </a:prstGeom>
          <a:noFill/>
          <a:ln w="19050" algn="ctr">
            <a:solidFill>
              <a:schemeClr val="accent5">
                <a:lumMod val="50000"/>
              </a:schemeClr>
            </a:solidFill>
            <a:round/>
            <a:headEnd type="none" w="med" len="med"/>
            <a:tailEnd type="triangle" w="med" len="med"/>
          </a:ln>
        </p:spPr>
      </p:cxnSp>
      <p:cxnSp>
        <p:nvCxnSpPr>
          <p:cNvPr id="141" name="直接连接符 140"/>
          <p:cNvCxnSpPr>
            <a:cxnSpLocks noChangeShapeType="1"/>
          </p:cNvCxnSpPr>
          <p:nvPr/>
        </p:nvCxnSpPr>
        <p:spPr bwMode="auto">
          <a:xfrm flipH="1">
            <a:off x="3927311" y="2703041"/>
            <a:ext cx="571575" cy="268287"/>
          </a:xfrm>
          <a:prstGeom prst="line">
            <a:avLst/>
          </a:prstGeom>
          <a:noFill/>
          <a:ln w="19050" algn="ctr">
            <a:solidFill>
              <a:schemeClr val="accent5">
                <a:lumMod val="50000"/>
              </a:schemeClr>
            </a:solidFill>
            <a:round/>
            <a:headEnd type="none" w="med" len="med"/>
            <a:tailEnd type="triangle" w="med" len="med"/>
          </a:ln>
        </p:spPr>
      </p:cxnSp>
      <p:sp>
        <p:nvSpPr>
          <p:cNvPr id="143" name="Oval 19"/>
          <p:cNvSpPr>
            <a:spLocks noChangeArrowheads="1"/>
          </p:cNvSpPr>
          <p:nvPr/>
        </p:nvSpPr>
        <p:spPr bwMode="auto">
          <a:xfrm>
            <a:off x="4402834" y="1860129"/>
            <a:ext cx="992316" cy="993775"/>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313" rIns="0" bIns="45313" rtlCol="0" anchor="ctr"/>
          <a:lstStyle/>
          <a:p>
            <a:pPr algn="ctr" defTabSz="1217930">
              <a:defRPr/>
            </a:pPr>
            <a:r>
              <a:rPr lang="zh-CN" altLang="en-US" sz="2400" b="1" dirty="0">
                <a:solidFill>
                  <a:srgbClr val="0070C0"/>
                </a:solidFill>
                <a:latin typeface="微软雅黑" panose="020B0503020204020204" charset="-122"/>
                <a:ea typeface="微软雅黑" panose="020B0503020204020204" charset="-122"/>
              </a:rPr>
              <a:t>工作面</a:t>
            </a:r>
            <a:endParaRPr lang="zh-CN" altLang="en-US" sz="2400" b="1" dirty="0">
              <a:solidFill>
                <a:srgbClr val="0070C0"/>
              </a:solidFill>
              <a:latin typeface="微软雅黑" panose="020B0503020204020204" charset="-122"/>
              <a:ea typeface="微软雅黑" panose="020B0503020204020204" charset="-122"/>
            </a:endParaRPr>
          </a:p>
        </p:txBody>
      </p:sp>
      <p:sp>
        <p:nvSpPr>
          <p:cNvPr id="144" name="Oval 19"/>
          <p:cNvSpPr>
            <a:spLocks noChangeArrowheads="1"/>
          </p:cNvSpPr>
          <p:nvPr/>
        </p:nvSpPr>
        <p:spPr bwMode="auto">
          <a:xfrm>
            <a:off x="4898992" y="3047529"/>
            <a:ext cx="993904" cy="993775"/>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313" rIns="0" bIns="45313" rtlCol="0" anchor="ctr"/>
          <a:lstStyle/>
          <a:p>
            <a:pPr algn="ctr" defTabSz="1217930">
              <a:defRPr/>
            </a:pPr>
            <a:r>
              <a:rPr lang="zh-CN" altLang="en-US" sz="2400" b="1" dirty="0">
                <a:solidFill>
                  <a:srgbClr val="0070C0"/>
                </a:solidFill>
                <a:latin typeface="微软雅黑" panose="020B0503020204020204" charset="-122"/>
                <a:ea typeface="微软雅黑" panose="020B0503020204020204" charset="-122"/>
              </a:rPr>
              <a:t>施工段</a:t>
            </a:r>
            <a:endParaRPr lang="zh-CN" altLang="en-US" sz="1735" b="1" dirty="0">
              <a:solidFill>
                <a:srgbClr val="0070C0"/>
              </a:solidFill>
              <a:latin typeface="微软雅黑" panose="020B0503020204020204" charset="-122"/>
              <a:ea typeface="微软雅黑" panose="020B0503020204020204" charset="-122"/>
            </a:endParaRPr>
          </a:p>
        </p:txBody>
      </p:sp>
      <p:sp>
        <p:nvSpPr>
          <p:cNvPr id="145" name="Oval 19"/>
          <p:cNvSpPr>
            <a:spLocks noChangeArrowheads="1"/>
          </p:cNvSpPr>
          <p:nvPr/>
        </p:nvSpPr>
        <p:spPr bwMode="auto">
          <a:xfrm>
            <a:off x="4497298" y="4203229"/>
            <a:ext cx="993904" cy="993775"/>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313" rIns="0" bIns="45313" rtlCol="0" anchor="ctr"/>
          <a:lstStyle/>
          <a:p>
            <a:pPr algn="ctr" defTabSz="1217930">
              <a:defRPr/>
            </a:pPr>
            <a:r>
              <a:rPr lang="zh-CN" altLang="en-US" sz="2400" b="1" dirty="0">
                <a:solidFill>
                  <a:srgbClr val="0070C0"/>
                </a:solidFill>
                <a:latin typeface="微软雅黑" panose="020B0503020204020204" charset="-122"/>
                <a:ea typeface="微软雅黑" panose="020B0503020204020204" charset="-122"/>
              </a:rPr>
              <a:t>施工层</a:t>
            </a:r>
            <a:endParaRPr lang="zh-CN" altLang="en-US" sz="1735" b="1" dirty="0">
              <a:solidFill>
                <a:srgbClr val="0070C0"/>
              </a:solidFill>
              <a:latin typeface="微软雅黑" panose="020B0503020204020204" charset="-122"/>
              <a:ea typeface="微软雅黑" panose="020B0503020204020204" charset="-122"/>
            </a:endParaRPr>
          </a:p>
        </p:txBody>
      </p:sp>
      <p:sp>
        <p:nvSpPr>
          <p:cNvPr id="149" name="TextBox 148"/>
          <p:cNvSpPr txBox="1"/>
          <p:nvPr/>
        </p:nvSpPr>
        <p:spPr>
          <a:xfrm>
            <a:off x="6003290" y="1202055"/>
            <a:ext cx="5080000" cy="1511300"/>
          </a:xfrm>
          <a:prstGeom prst="rect">
            <a:avLst/>
          </a:prstGeom>
          <a:noFill/>
        </p:spPr>
        <p:txBody>
          <a:bodyPr wrap="square" lIns="90631" tIns="45313" rIns="90631" bIns="45313" rtlCol="0">
            <a:spAutoFit/>
          </a:bodyPr>
          <a:lstStyle/>
          <a:p>
            <a:pPr>
              <a:lnSpc>
                <a:spcPct val="110000"/>
              </a:lnSpc>
            </a:pPr>
            <a:r>
              <a:rPr lang="zh-CN" altLang="zh-CN" sz="2800" b="1" dirty="0">
                <a:latin typeface="Arial" panose="020B0604020202020204" pitchFamily="34" charset="0"/>
                <a:ea typeface="宋体" panose="02010600030101010101" pitchFamily="2" charset="-122"/>
                <a:sym typeface="+mn-ea"/>
              </a:rPr>
              <a:t>是指某施工班组的工人在从事建筑产品生产过程中所必备的活动空间，通常用“A”表示</a:t>
            </a:r>
            <a:endParaRPr lang="zh-CN" altLang="zh-CN" sz="2800" b="1" dirty="0">
              <a:solidFill>
                <a:prstClr val="black">
                  <a:lumMod val="75000"/>
                  <a:lumOff val="25000"/>
                </a:prstClr>
              </a:solidFill>
              <a:latin typeface="Arial" panose="020B0604020202020204" pitchFamily="34" charset="0"/>
              <a:ea typeface="宋体" panose="02010600030101010101" pitchFamily="2" charset="-122"/>
              <a:sym typeface="+mn-ea"/>
            </a:endParaRPr>
          </a:p>
        </p:txBody>
      </p:sp>
      <p:sp>
        <p:nvSpPr>
          <p:cNvPr id="151" name="TextBox 150"/>
          <p:cNvSpPr txBox="1"/>
          <p:nvPr/>
        </p:nvSpPr>
        <p:spPr>
          <a:xfrm>
            <a:off x="6209030" y="3000375"/>
            <a:ext cx="4901565" cy="1382395"/>
          </a:xfrm>
          <a:prstGeom prst="rect">
            <a:avLst/>
          </a:prstGeom>
          <a:noFill/>
        </p:spPr>
        <p:txBody>
          <a:bodyPr wrap="square" lIns="90631" tIns="45313" rIns="90631" bIns="45313" rtlCol="0">
            <a:spAutoFit/>
          </a:bodyPr>
          <a:lstStyle/>
          <a:p>
            <a:pPr>
              <a:lnSpc>
                <a:spcPct val="100000"/>
              </a:lnSpc>
            </a:pPr>
            <a:r>
              <a:rPr lang="zh-CN" altLang="zh-CN" sz="2800" b="1" dirty="0">
                <a:latin typeface="Arial" panose="020B0604020202020204" pitchFamily="34" charset="0"/>
                <a:ea typeface="宋体" panose="02010600030101010101" pitchFamily="2" charset="-122"/>
                <a:sym typeface="+mn-ea"/>
              </a:rPr>
              <a:t>是指拟建工程在平面上划分为若干个劳动量大致相等的施工区段，通常用“m”表示</a:t>
            </a:r>
            <a:endParaRPr lang="zh-CN" altLang="en-US" sz="1200" dirty="0">
              <a:solidFill>
                <a:prstClr val="black">
                  <a:lumMod val="75000"/>
                  <a:lumOff val="25000"/>
                </a:prstClr>
              </a:solidFill>
              <a:latin typeface="微软雅黑" panose="020B0503020204020204" charset="-122"/>
              <a:ea typeface="微软雅黑" panose="020B0503020204020204" charset="-122"/>
            </a:endParaRPr>
          </a:p>
        </p:txBody>
      </p:sp>
      <p:sp>
        <p:nvSpPr>
          <p:cNvPr id="152" name="TextBox 151"/>
          <p:cNvSpPr txBox="1"/>
          <p:nvPr/>
        </p:nvSpPr>
        <p:spPr>
          <a:xfrm>
            <a:off x="6003290" y="4807585"/>
            <a:ext cx="5901055" cy="1640205"/>
          </a:xfrm>
          <a:prstGeom prst="rect">
            <a:avLst/>
          </a:prstGeom>
          <a:noFill/>
        </p:spPr>
        <p:txBody>
          <a:bodyPr wrap="square" lIns="90631" tIns="45313" rIns="90631" bIns="45313" rtlCol="0">
            <a:spAutoFit/>
          </a:bodyPr>
          <a:lstStyle/>
          <a:p>
            <a:pPr>
              <a:lnSpc>
                <a:spcPct val="120000"/>
              </a:lnSpc>
            </a:pPr>
            <a:r>
              <a:rPr lang="zh-CN" altLang="zh-CN" sz="2800" b="1" dirty="0">
                <a:latin typeface="Arial" panose="020B0604020202020204" pitchFamily="34" charset="0"/>
                <a:ea typeface="宋体" panose="02010600030101010101" pitchFamily="2" charset="-122"/>
                <a:sym typeface="宋体" panose="02010600030101010101" pitchFamily="2" charset="-122"/>
              </a:rPr>
              <a:t>为满足建筑结构及专业工种对施工工艺和操作高度的要求，把建筑物在竖向上划分作业层，</a:t>
            </a:r>
            <a:r>
              <a:rPr lang="zh-CN" altLang="zh-CN" sz="2800" b="1" dirty="0">
                <a:latin typeface="Arial" panose="020B0604020202020204" pitchFamily="34" charset="0"/>
                <a:ea typeface="宋体" panose="02010600030101010101" pitchFamily="2" charset="-122"/>
                <a:sym typeface="+mn-ea"/>
              </a:rPr>
              <a:t>通常用</a:t>
            </a:r>
            <a:r>
              <a:rPr lang="zh-CN" altLang="zh-CN" sz="2800" b="1" dirty="0">
                <a:latin typeface="Arial" panose="020B0604020202020204" pitchFamily="34" charset="0"/>
                <a:ea typeface="宋体" panose="02010600030101010101" pitchFamily="2" charset="-122"/>
                <a:sym typeface="宋体" panose="02010600030101010101" pitchFamily="2" charset="-122"/>
              </a:rPr>
              <a:t>“j”表示</a:t>
            </a:r>
            <a:endParaRPr lang="zh-CN" altLang="zh-CN" sz="2800" b="1" dirty="0">
              <a:latin typeface="Arial" panose="020B0604020202020204" pitchFamily="34" charset="0"/>
              <a:ea typeface="宋体" panose="02010600030101010101" pitchFamily="2" charset="-122"/>
            </a:endParaRPr>
          </a:p>
        </p:txBody>
      </p:sp>
      <p:grpSp>
        <p:nvGrpSpPr>
          <p:cNvPr id="154" name="组合 153"/>
          <p:cNvGrpSpPr/>
          <p:nvPr/>
        </p:nvGrpSpPr>
        <p:grpSpPr>
          <a:xfrm>
            <a:off x="1522352" y="2508891"/>
            <a:ext cx="2035861" cy="2036123"/>
            <a:chOff x="5049626" y="2709612"/>
            <a:chExt cx="2035596" cy="2036122"/>
          </a:xfrm>
        </p:grpSpPr>
        <p:sp>
          <p:nvSpPr>
            <p:cNvPr id="155" name="椭圆 154"/>
            <p:cNvSpPr/>
            <p:nvPr/>
          </p:nvSpPr>
          <p:spPr>
            <a:xfrm>
              <a:off x="5049626" y="2709612"/>
              <a:ext cx="2035596" cy="203612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3600" dirty="0">
                  <a:solidFill>
                    <a:srgbClr val="0070C0"/>
                  </a:solidFill>
                  <a:latin typeface="微软雅黑" panose="020B0503020204020204" charset="-122"/>
                  <a:ea typeface="微软雅黑" panose="020B0503020204020204" charset="-122"/>
                </a:rPr>
                <a:t>空间</a:t>
              </a:r>
              <a:endParaRPr lang="zh-CN" altLang="en-US" sz="3600" dirty="0">
                <a:solidFill>
                  <a:srgbClr val="0070C0"/>
                </a:solidFill>
                <a:latin typeface="微软雅黑" panose="020B0503020204020204" charset="-122"/>
                <a:ea typeface="微软雅黑" panose="020B0503020204020204" charset="-122"/>
              </a:endParaRPr>
            </a:p>
            <a:p>
              <a:pPr algn="ctr"/>
              <a:r>
                <a:rPr lang="zh-CN" altLang="en-US" sz="3600" dirty="0">
                  <a:solidFill>
                    <a:srgbClr val="0070C0"/>
                  </a:solidFill>
                  <a:latin typeface="微软雅黑" panose="020B0503020204020204" charset="-122"/>
                  <a:ea typeface="微软雅黑" panose="020B0503020204020204" charset="-122"/>
                </a:rPr>
                <a:t>参数</a:t>
              </a:r>
              <a:endParaRPr lang="zh-CN" altLang="en-US" sz="3600" dirty="0">
                <a:solidFill>
                  <a:srgbClr val="0070C0"/>
                </a:solidFill>
                <a:latin typeface="微软雅黑" panose="020B0503020204020204" charset="-122"/>
                <a:ea typeface="微软雅黑" panose="020B0503020204020204" charset="-122"/>
              </a:endParaRPr>
            </a:p>
          </p:txBody>
        </p:sp>
        <p:sp>
          <p:nvSpPr>
            <p:cNvPr id="156" name="同心圆 155"/>
            <p:cNvSpPr/>
            <p:nvPr/>
          </p:nvSpPr>
          <p:spPr>
            <a:xfrm>
              <a:off x="5175546" y="2835796"/>
              <a:ext cx="1783756" cy="1783754"/>
            </a:xfrm>
            <a:prstGeom prst="donut">
              <a:avLst>
                <a:gd name="adj" fmla="val 90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endParaRPr>
            </a:p>
          </p:txBody>
        </p:sp>
      </p:grpSp>
      <p:sp>
        <p:nvSpPr>
          <p:cNvPr id="5" name="标题 4"/>
          <p:cNvSpPr>
            <a:spLocks noGrp="1"/>
          </p:cNvSpPr>
          <p:nvPr>
            <p:ph type="title"/>
          </p:nvPr>
        </p:nvSpPr>
        <p:spPr/>
        <p:txBody>
          <a:bodyPr/>
          <a:p>
            <a:r>
              <a:rPr lang="zh-CN" altLang="zh-CN">
                <a:latin typeface="华文楷体" charset="-122"/>
                <a:ea typeface="华文楷体" charset="-122"/>
                <a:sym typeface="+mn-ea"/>
              </a:rPr>
              <a:t>空间参数</a:t>
            </a:r>
            <a:endParaRPr lang="en-US" altLang="zh-CN">
              <a:latin typeface="华文楷体" charset="-122"/>
              <a:ea typeface="华文楷体"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4"/>
                                        </p:tgtEl>
                                        <p:attrNameLst>
                                          <p:attrName>style.visibility</p:attrName>
                                        </p:attrNameLst>
                                      </p:cBhvr>
                                      <p:to>
                                        <p:strVal val="visible"/>
                                      </p:to>
                                    </p:set>
                                    <p:anim calcmode="lin" valueType="num">
                                      <p:cBhvr>
                                        <p:cTn id="7" dur="500" fill="hold"/>
                                        <p:tgtEl>
                                          <p:spTgt spid="154"/>
                                        </p:tgtEl>
                                        <p:attrNameLst>
                                          <p:attrName>ppt_w</p:attrName>
                                        </p:attrNameLst>
                                      </p:cBhvr>
                                      <p:tavLst>
                                        <p:tav tm="0">
                                          <p:val>
                                            <p:fltVal val="0"/>
                                          </p:val>
                                        </p:tav>
                                        <p:tav tm="100000">
                                          <p:val>
                                            <p:strVal val="#ppt_w"/>
                                          </p:val>
                                        </p:tav>
                                      </p:tavLst>
                                    </p:anim>
                                    <p:anim calcmode="lin" valueType="num">
                                      <p:cBhvr>
                                        <p:cTn id="8" dur="500" fill="hold"/>
                                        <p:tgtEl>
                                          <p:spTgt spid="154"/>
                                        </p:tgtEl>
                                        <p:attrNameLst>
                                          <p:attrName>ppt_h</p:attrName>
                                        </p:attrNameLst>
                                      </p:cBhvr>
                                      <p:tavLst>
                                        <p:tav tm="0">
                                          <p:val>
                                            <p:fltVal val="0"/>
                                          </p:val>
                                        </p:tav>
                                        <p:tav tm="100000">
                                          <p:val>
                                            <p:strVal val="#ppt_h"/>
                                          </p:val>
                                        </p:tav>
                                      </p:tavLst>
                                    </p:anim>
                                    <p:animEffect transition="in" filter="fade">
                                      <p:cBhvr>
                                        <p:cTn id="9" dur="500"/>
                                        <p:tgtEl>
                                          <p:spTgt spid="15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35"/>
                                        </p:tgtEl>
                                        <p:attrNameLst>
                                          <p:attrName>style.visibility</p:attrName>
                                        </p:attrNameLst>
                                      </p:cBhvr>
                                      <p:to>
                                        <p:strVal val="visible"/>
                                      </p:to>
                                    </p:set>
                                    <p:animEffect transition="in" filter="wipe(left)">
                                      <p:cBhvr>
                                        <p:cTn id="13" dur="500"/>
                                        <p:tgtEl>
                                          <p:spTgt spid="135"/>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132"/>
                                        </p:tgtEl>
                                        <p:attrNameLst>
                                          <p:attrName>style.visibility</p:attrName>
                                        </p:attrNameLst>
                                      </p:cBhvr>
                                      <p:to>
                                        <p:strVal val="visible"/>
                                      </p:to>
                                    </p:set>
                                    <p:animEffect transition="in" filter="wipe(right)">
                                      <p:cBhvr>
                                        <p:cTn id="17" dur="500"/>
                                        <p:tgtEl>
                                          <p:spTgt spid="132"/>
                                        </p:tgtEl>
                                      </p:cBhvr>
                                    </p:animEffect>
                                  </p:childTnLst>
                                </p:cTn>
                              </p:par>
                              <p:par>
                                <p:cTn id="18" presetID="52" presetClass="entr" presetSubtype="0" fill="hold" grpId="0" nodeType="withEffect">
                                  <p:stCondLst>
                                    <p:cond delay="200"/>
                                  </p:stCondLst>
                                  <p:childTnLst>
                                    <p:set>
                                      <p:cBhvr>
                                        <p:cTn id="19" dur="1" fill="hold">
                                          <p:stCondLst>
                                            <p:cond delay="0"/>
                                          </p:stCondLst>
                                        </p:cTn>
                                        <p:tgtEl>
                                          <p:spTgt spid="143"/>
                                        </p:tgtEl>
                                        <p:attrNameLst>
                                          <p:attrName>style.visibility</p:attrName>
                                        </p:attrNameLst>
                                      </p:cBhvr>
                                      <p:to>
                                        <p:strVal val="visible"/>
                                      </p:to>
                                    </p:set>
                                    <p:animScale>
                                      <p:cBhvr>
                                        <p:cTn id="20" dur="1000" decel="50000" fill="hold">
                                          <p:stCondLst>
                                            <p:cond delay="0"/>
                                          </p:stCondLst>
                                        </p:cTn>
                                        <p:tgtEl>
                                          <p:spTgt spid="1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143"/>
                                        </p:tgtEl>
                                        <p:attrNameLst>
                                          <p:attrName>ppt_x</p:attrName>
                                          <p:attrName>ppt_y</p:attrName>
                                        </p:attrNameLst>
                                      </p:cBhvr>
                                    </p:animMotion>
                                    <p:animEffect transition="in" filter="fade">
                                      <p:cBhvr>
                                        <p:cTn id="22" dur="1000"/>
                                        <p:tgtEl>
                                          <p:spTgt spid="143"/>
                                        </p:tgtEl>
                                      </p:cBhvr>
                                    </p:animEffect>
                                  </p:childTnLst>
                                </p:cTn>
                              </p:par>
                              <p:par>
                                <p:cTn id="23" presetID="52" presetClass="entr" presetSubtype="0" fill="hold" grpId="0" nodeType="withEffect">
                                  <p:stCondLst>
                                    <p:cond delay="600"/>
                                  </p:stCondLst>
                                  <p:childTnLst>
                                    <p:set>
                                      <p:cBhvr>
                                        <p:cTn id="24" dur="1" fill="hold">
                                          <p:stCondLst>
                                            <p:cond delay="0"/>
                                          </p:stCondLst>
                                        </p:cTn>
                                        <p:tgtEl>
                                          <p:spTgt spid="144"/>
                                        </p:tgtEl>
                                        <p:attrNameLst>
                                          <p:attrName>style.visibility</p:attrName>
                                        </p:attrNameLst>
                                      </p:cBhvr>
                                      <p:to>
                                        <p:strVal val="visible"/>
                                      </p:to>
                                    </p:set>
                                    <p:animScale>
                                      <p:cBhvr>
                                        <p:cTn id="25" dur="1000" decel="50000" fill="hold">
                                          <p:stCondLst>
                                            <p:cond delay="0"/>
                                          </p:stCondLst>
                                        </p:cTn>
                                        <p:tgtEl>
                                          <p:spTgt spid="1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44"/>
                                        </p:tgtEl>
                                        <p:attrNameLst>
                                          <p:attrName>ppt_x</p:attrName>
                                          <p:attrName>ppt_y</p:attrName>
                                        </p:attrNameLst>
                                      </p:cBhvr>
                                    </p:animMotion>
                                    <p:animEffect transition="in" filter="fade">
                                      <p:cBhvr>
                                        <p:cTn id="27" dur="1000"/>
                                        <p:tgtEl>
                                          <p:spTgt spid="144"/>
                                        </p:tgtEl>
                                      </p:cBhvr>
                                    </p:animEffect>
                                  </p:childTnLst>
                                </p:cTn>
                              </p:par>
                              <p:par>
                                <p:cTn id="28" presetID="52" presetClass="entr" presetSubtype="0" fill="hold" grpId="0" nodeType="withEffect">
                                  <p:stCondLst>
                                    <p:cond delay="1000"/>
                                  </p:stCondLst>
                                  <p:childTnLst>
                                    <p:set>
                                      <p:cBhvr>
                                        <p:cTn id="29" dur="1" fill="hold">
                                          <p:stCondLst>
                                            <p:cond delay="0"/>
                                          </p:stCondLst>
                                        </p:cTn>
                                        <p:tgtEl>
                                          <p:spTgt spid="145"/>
                                        </p:tgtEl>
                                        <p:attrNameLst>
                                          <p:attrName>style.visibility</p:attrName>
                                        </p:attrNameLst>
                                      </p:cBhvr>
                                      <p:to>
                                        <p:strVal val="visible"/>
                                      </p:to>
                                    </p:set>
                                    <p:animScale>
                                      <p:cBhvr>
                                        <p:cTn id="30" dur="1000" decel="50000" fill="hold">
                                          <p:stCondLst>
                                            <p:cond delay="0"/>
                                          </p:stCondLst>
                                        </p:cTn>
                                        <p:tgtEl>
                                          <p:spTgt spid="1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145"/>
                                        </p:tgtEl>
                                        <p:attrNameLst>
                                          <p:attrName>ppt_x</p:attrName>
                                          <p:attrName>ppt_y</p:attrName>
                                        </p:attrNameLst>
                                      </p:cBhvr>
                                    </p:animMotion>
                                    <p:animEffect transition="in" filter="fade">
                                      <p:cBhvr>
                                        <p:cTn id="32" dur="1000"/>
                                        <p:tgtEl>
                                          <p:spTgt spid="145"/>
                                        </p:tgtEl>
                                      </p:cBhvr>
                                    </p:animEffect>
                                  </p:childTnLst>
                                </p:cTn>
                              </p:par>
                              <p:par>
                                <p:cTn id="33" presetID="12" presetClass="entr" presetSubtype="2" fill="hold" nodeType="withEffect">
                                  <p:stCondLst>
                                    <p:cond delay="0"/>
                                  </p:stCondLst>
                                  <p:childTnLst>
                                    <p:set>
                                      <p:cBhvr>
                                        <p:cTn id="34" dur="1" fill="hold">
                                          <p:stCondLst>
                                            <p:cond delay="0"/>
                                          </p:stCondLst>
                                        </p:cTn>
                                        <p:tgtEl>
                                          <p:spTgt spid="141"/>
                                        </p:tgtEl>
                                        <p:attrNameLst>
                                          <p:attrName>style.visibility</p:attrName>
                                        </p:attrNameLst>
                                      </p:cBhvr>
                                      <p:to>
                                        <p:strVal val="visible"/>
                                      </p:to>
                                    </p:set>
                                    <p:anim calcmode="lin" valueType="num">
                                      <p:cBhvr additive="base">
                                        <p:cTn id="35" dur="500"/>
                                        <p:tgtEl>
                                          <p:spTgt spid="141"/>
                                        </p:tgtEl>
                                        <p:attrNameLst>
                                          <p:attrName>ppt_x</p:attrName>
                                        </p:attrNameLst>
                                      </p:cBhvr>
                                      <p:tavLst>
                                        <p:tav tm="0">
                                          <p:val>
                                            <p:strVal val="#ppt_x+#ppt_w*1.125000"/>
                                          </p:val>
                                        </p:tav>
                                        <p:tav tm="100000">
                                          <p:val>
                                            <p:strVal val="#ppt_x"/>
                                          </p:val>
                                        </p:tav>
                                      </p:tavLst>
                                    </p:anim>
                                    <p:animEffect transition="in" filter="wipe(left)">
                                      <p:cBhvr>
                                        <p:cTn id="36" dur="500"/>
                                        <p:tgtEl>
                                          <p:spTgt spid="141"/>
                                        </p:tgtEl>
                                      </p:cBhvr>
                                    </p:animEffect>
                                  </p:childTnLst>
                                </p:cTn>
                              </p:par>
                              <p:par>
                                <p:cTn id="37" presetID="12" presetClass="entr" presetSubtype="2" fill="hold" nodeType="withEffect">
                                  <p:stCondLst>
                                    <p:cond delay="0"/>
                                  </p:stCondLst>
                                  <p:childTnLst>
                                    <p:set>
                                      <p:cBhvr>
                                        <p:cTn id="38" dur="1" fill="hold">
                                          <p:stCondLst>
                                            <p:cond delay="0"/>
                                          </p:stCondLst>
                                        </p:cTn>
                                        <p:tgtEl>
                                          <p:spTgt spid="140"/>
                                        </p:tgtEl>
                                        <p:attrNameLst>
                                          <p:attrName>style.visibility</p:attrName>
                                        </p:attrNameLst>
                                      </p:cBhvr>
                                      <p:to>
                                        <p:strVal val="visible"/>
                                      </p:to>
                                    </p:set>
                                    <p:anim calcmode="lin" valueType="num">
                                      <p:cBhvr additive="base">
                                        <p:cTn id="39" dur="500"/>
                                        <p:tgtEl>
                                          <p:spTgt spid="140"/>
                                        </p:tgtEl>
                                        <p:attrNameLst>
                                          <p:attrName>ppt_x</p:attrName>
                                        </p:attrNameLst>
                                      </p:cBhvr>
                                      <p:tavLst>
                                        <p:tav tm="0">
                                          <p:val>
                                            <p:strVal val="#ppt_x+#ppt_w*1.125000"/>
                                          </p:val>
                                        </p:tav>
                                        <p:tav tm="100000">
                                          <p:val>
                                            <p:strVal val="#ppt_x"/>
                                          </p:val>
                                        </p:tav>
                                      </p:tavLst>
                                    </p:anim>
                                    <p:animEffect transition="in" filter="wipe(left)">
                                      <p:cBhvr>
                                        <p:cTn id="40" dur="500"/>
                                        <p:tgtEl>
                                          <p:spTgt spid="140"/>
                                        </p:tgtEl>
                                      </p:cBhvr>
                                    </p:animEffect>
                                  </p:childTnLst>
                                </p:cTn>
                              </p:par>
                              <p:par>
                                <p:cTn id="41" presetID="12" presetClass="entr" presetSubtype="2" fill="hold" nodeType="withEffect">
                                  <p:stCondLst>
                                    <p:cond delay="0"/>
                                  </p:stCondLst>
                                  <p:childTnLst>
                                    <p:set>
                                      <p:cBhvr>
                                        <p:cTn id="42" dur="1" fill="hold">
                                          <p:stCondLst>
                                            <p:cond delay="0"/>
                                          </p:stCondLst>
                                        </p:cTn>
                                        <p:tgtEl>
                                          <p:spTgt spid="139"/>
                                        </p:tgtEl>
                                        <p:attrNameLst>
                                          <p:attrName>style.visibility</p:attrName>
                                        </p:attrNameLst>
                                      </p:cBhvr>
                                      <p:to>
                                        <p:strVal val="visible"/>
                                      </p:to>
                                    </p:set>
                                    <p:anim calcmode="lin" valueType="num">
                                      <p:cBhvr additive="base">
                                        <p:cTn id="43" dur="500"/>
                                        <p:tgtEl>
                                          <p:spTgt spid="139"/>
                                        </p:tgtEl>
                                        <p:attrNameLst>
                                          <p:attrName>ppt_x</p:attrName>
                                        </p:attrNameLst>
                                      </p:cBhvr>
                                      <p:tavLst>
                                        <p:tav tm="0">
                                          <p:val>
                                            <p:strVal val="#ppt_x+#ppt_w*1.125000"/>
                                          </p:val>
                                        </p:tav>
                                        <p:tav tm="100000">
                                          <p:val>
                                            <p:strVal val="#ppt_x"/>
                                          </p:val>
                                        </p:tav>
                                      </p:tavLst>
                                    </p:anim>
                                    <p:animEffect transition="in" filter="wipe(left)">
                                      <p:cBhvr>
                                        <p:cTn id="44" dur="500"/>
                                        <p:tgtEl>
                                          <p:spTgt spid="13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49"/>
                                        </p:tgtEl>
                                        <p:attrNameLst>
                                          <p:attrName>style.visibility</p:attrName>
                                        </p:attrNameLst>
                                      </p:cBhvr>
                                      <p:to>
                                        <p:strVal val="visible"/>
                                      </p:to>
                                    </p:set>
                                    <p:animEffect transition="in" filter="wipe(left)">
                                      <p:cBhvr>
                                        <p:cTn id="49" dur="500"/>
                                        <p:tgtEl>
                                          <p:spTgt spid="14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51"/>
                                        </p:tgtEl>
                                        <p:attrNameLst>
                                          <p:attrName>style.visibility</p:attrName>
                                        </p:attrNameLst>
                                      </p:cBhvr>
                                      <p:to>
                                        <p:strVal val="visible"/>
                                      </p:to>
                                    </p:set>
                                    <p:animEffect transition="in" filter="wipe(left)">
                                      <p:cBhvr>
                                        <p:cTn id="54" dur="500"/>
                                        <p:tgtEl>
                                          <p:spTgt spid="15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52"/>
                                        </p:tgtEl>
                                        <p:attrNameLst>
                                          <p:attrName>style.visibility</p:attrName>
                                        </p:attrNameLst>
                                      </p:cBhvr>
                                      <p:to>
                                        <p:strVal val="visible"/>
                                      </p:to>
                                    </p:set>
                                    <p:animEffect transition="in" filter="wipe(left)">
                                      <p:cBhvr>
                                        <p:cTn id="59"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bldLvl="0" animBg="1"/>
      <p:bldP spid="135" grpId="0" bldLvl="0" animBg="1"/>
      <p:bldP spid="143" grpId="0" bldLvl="0" animBg="1"/>
      <p:bldP spid="144" grpId="0" bldLvl="0" animBg="1"/>
      <p:bldP spid="145" grpId="0" bldLvl="0" animBg="1"/>
      <p:bldP spid="149" grpId="0"/>
      <p:bldP spid="151" grpId="0"/>
      <p:bldP spid="1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latin typeface="Arial" panose="020B0604020202020204" pitchFamily="34" charset="0"/>
                <a:ea typeface="宋体" panose="02010600030101010101" pitchFamily="2" charset="-122"/>
                <a:sym typeface="+mn-ea"/>
              </a:rPr>
              <a:t>主要工种工作面参考数据</a:t>
            </a:r>
            <a:endParaRPr lang="zh-CN" altLang="en-US"/>
          </a:p>
        </p:txBody>
      </p:sp>
      <p:sp>
        <p:nvSpPr>
          <p:cNvPr id="4" name="灯片编号占位符 3"/>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
        <p:nvSpPr>
          <p:cNvPr id="37890" name="Rectangle 2"/>
          <p:cNvSpPr>
            <a:spLocks noGrp="1"/>
          </p:cNvSpPr>
          <p:nvPr/>
        </p:nvSpPr>
        <p:spPr>
          <a:xfrm>
            <a:off x="571500" y="1564005"/>
            <a:ext cx="2355215" cy="4061460"/>
          </a:xfrm>
          <a:prstGeom prst="rect">
            <a:avLst/>
          </a:prstGeom>
          <a:noFill/>
          <a:ln w="9525">
            <a:noFill/>
          </a:ln>
        </p:spPr>
        <p:txBody>
          <a:bodyPr wrap="square" lIns="91440" tIns="45720" rIns="91440" bIns="45720" anchor="t" anchorCtr="0"/>
          <a:p>
            <a:pPr>
              <a:lnSpc>
                <a:spcPct val="130000"/>
              </a:lnSpc>
            </a:pPr>
            <a:r>
              <a:rPr lang="en-US" altLang="zh-CN" sz="2400" dirty="0">
                <a:latin typeface="Arial" panose="020B0604020202020204" pitchFamily="34" charset="0"/>
                <a:ea typeface="宋体" panose="02010600030101010101" pitchFamily="2" charset="-122"/>
              </a:rPr>
              <a:t>       </a:t>
            </a:r>
            <a:r>
              <a:rPr lang="zh-CN" altLang="zh-CN" sz="2800" b="1" dirty="0">
                <a:latin typeface="Arial" panose="020B0604020202020204" pitchFamily="34" charset="0"/>
                <a:ea typeface="宋体" panose="02010600030101010101" pitchFamily="2" charset="-122"/>
              </a:rPr>
              <a:t>工作面确定的合理与否，直接影响施工班组的劳动生产率，因此，要合理确定工作面。</a:t>
            </a:r>
            <a:endParaRPr lang="zh-CN" altLang="en-US" sz="2400" dirty="0">
              <a:latin typeface="Arial" panose="020B0604020202020204" pitchFamily="34" charset="0"/>
              <a:ea typeface="宋体" panose="02010600030101010101" pitchFamily="2" charset="-122"/>
            </a:endParaRPr>
          </a:p>
          <a:p>
            <a:pPr>
              <a:lnSpc>
                <a:spcPct val="120000"/>
              </a:lnSpc>
            </a:pPr>
            <a:endParaRPr lang="zh-CN" altLang="en-US" sz="2400" b="1" dirty="0">
              <a:latin typeface="仿宋_GB2312" pitchFamily="1" charset="-122"/>
              <a:ea typeface="仿宋_GB2312" pitchFamily="1" charset="-122"/>
            </a:endParaRPr>
          </a:p>
        </p:txBody>
      </p:sp>
      <p:graphicFrame>
        <p:nvGraphicFramePr>
          <p:cNvPr id="3" name="表格 2"/>
          <p:cNvGraphicFramePr/>
          <p:nvPr>
            <p:custDataLst>
              <p:tags r:id="rId1"/>
            </p:custDataLst>
          </p:nvPr>
        </p:nvGraphicFramePr>
        <p:xfrm>
          <a:off x="3296920" y="1143635"/>
          <a:ext cx="7926070" cy="4947920"/>
        </p:xfrm>
        <a:graphic>
          <a:graphicData uri="http://schemas.openxmlformats.org/drawingml/2006/table">
            <a:tbl>
              <a:tblPr firstRow="1" bandRow="1">
                <a:tableStyleId>{5940675A-B579-460E-94D1-54222C63F5DA}</a:tableStyleId>
              </a:tblPr>
              <a:tblGrid>
                <a:gridCol w="2121535"/>
                <a:gridCol w="1982470"/>
                <a:gridCol w="3822065"/>
              </a:tblGrid>
              <a:tr h="289560">
                <a:tc>
                  <a:txBody>
                    <a:bodyPr/>
                    <a:p>
                      <a:pPr indent="0" algn="ctr">
                        <a:lnSpc>
                          <a:spcPct val="120000"/>
                        </a:lnSpc>
                        <a:buNone/>
                      </a:pP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工作项目</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buNone/>
                      </a:pP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每个技工的工作面</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buNone/>
                      </a:pP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说明</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3530">
                <a:tc>
                  <a:txBody>
                    <a:bodyPr/>
                    <a:p>
                      <a:pPr indent="0" algn="ctr">
                        <a:lnSpc>
                          <a:spcPct val="120000"/>
                        </a:lnSpc>
                        <a:buNone/>
                      </a:pP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砖基础</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altLang="zh-CN" sz="1800" b="0">
                          <a:solidFill>
                            <a:srgbClr val="000000"/>
                          </a:solidFill>
                          <a:latin typeface="宋体" panose="02010600030101010101" pitchFamily="2" charset="-122"/>
                          <a:ea typeface="宋体" panose="02010600030101010101" pitchFamily="2" charset="-122"/>
                          <a:cs typeface="宋体" panose="02010600030101010101" pitchFamily="2" charset="-122"/>
                        </a:rPr>
                        <a:t>7.6m/</a:t>
                      </a: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人</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buNone/>
                      </a:pP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以</a:t>
                      </a:r>
                      <a:r>
                        <a:rPr lang="zh-CN" altLang="en-US" sz="1800" b="0">
                          <a:latin typeface="Times New Roman" panose="02020603050405020304" pitchFamily="18" charset="0"/>
                          <a:cs typeface="Times New Roman" panose="02020603050405020304" pitchFamily="18" charset="0"/>
                        </a:rPr>
                        <a:t>计，</a:t>
                      </a:r>
                      <a:r>
                        <a:rPr lang="en-US" altLang="zh-CN" sz="1800" b="0">
                          <a:latin typeface="Times New Roman" panose="02020603050405020304" pitchFamily="18" charset="0"/>
                          <a:cs typeface="Times New Roman" panose="02020603050405020304" pitchFamily="18" charset="0"/>
                        </a:rPr>
                        <a:t>2</a:t>
                      </a:r>
                      <a:r>
                        <a:rPr lang="zh-CN" altLang="en-US" sz="1800" b="0">
                          <a:latin typeface="Times New Roman" panose="02020603050405020304" pitchFamily="18" charset="0"/>
                          <a:cs typeface="Times New Roman" panose="02020603050405020304" pitchFamily="18" charset="0"/>
                        </a:rPr>
                        <a:t>砖乘以</a:t>
                      </a:r>
                      <a:r>
                        <a:rPr lang="en-US" altLang="zh-CN" sz="1800" b="0">
                          <a:latin typeface="Times New Roman" panose="02020603050405020304" pitchFamily="18" charset="0"/>
                          <a:cs typeface="Times New Roman" panose="02020603050405020304" pitchFamily="18" charset="0"/>
                        </a:rPr>
                        <a:t>0.8</a:t>
                      </a:r>
                      <a:r>
                        <a:rPr lang="zh-CN" altLang="en-US" sz="1800" b="0">
                          <a:latin typeface="Times New Roman" panose="02020603050405020304" pitchFamily="18" charset="0"/>
                          <a:cs typeface="Times New Roman" panose="02020603050405020304" pitchFamily="18" charset="0"/>
                        </a:rPr>
                        <a:t>，</a:t>
                      </a:r>
                      <a:r>
                        <a:rPr lang="en-US" altLang="zh-CN" sz="1800" b="0">
                          <a:latin typeface="Times New Roman" panose="02020603050405020304" pitchFamily="18" charset="0"/>
                          <a:cs typeface="Times New Roman" panose="02020603050405020304" pitchFamily="18" charset="0"/>
                        </a:rPr>
                        <a:t>3</a:t>
                      </a:r>
                      <a:r>
                        <a:rPr lang="zh-CN" altLang="en-US" sz="1800" b="0">
                          <a:latin typeface="Times New Roman" panose="02020603050405020304" pitchFamily="18" charset="0"/>
                          <a:cs typeface="Times New Roman" panose="02020603050405020304" pitchFamily="18" charset="0"/>
                        </a:rPr>
                        <a:t>砖乘以</a:t>
                      </a:r>
                      <a:r>
                        <a:rPr lang="en-US" altLang="zh-CN" sz="1800" b="0">
                          <a:latin typeface="Times New Roman" panose="02020603050405020304" pitchFamily="18" charset="0"/>
                          <a:cs typeface="Times New Roman" panose="02020603050405020304" pitchFamily="18" charset="0"/>
                        </a:rPr>
                        <a:t>0.55</a:t>
                      </a:r>
                      <a:endParaRPr lang="en-US" altLang="zh-CN" sz="1800" b="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3530">
                <a:tc>
                  <a:txBody>
                    <a:bodyPr/>
                    <a:p>
                      <a:pPr indent="0" algn="ctr">
                        <a:lnSpc>
                          <a:spcPct val="120000"/>
                        </a:lnSpc>
                        <a:buNone/>
                      </a:pP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砌砖墙</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altLang="zh-CN" sz="1800" b="0">
                          <a:solidFill>
                            <a:srgbClr val="000000"/>
                          </a:solidFill>
                          <a:latin typeface="宋体" panose="02010600030101010101" pitchFamily="2" charset="-122"/>
                          <a:ea typeface="宋体" panose="02010600030101010101" pitchFamily="2" charset="-122"/>
                          <a:cs typeface="宋体" panose="02010600030101010101" pitchFamily="2" charset="-122"/>
                        </a:rPr>
                        <a:t>8.5m /</a:t>
                      </a: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人</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buNone/>
                      </a:pP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以</a:t>
                      </a:r>
                      <a:r>
                        <a:rPr lang="en-US" altLang="zh-CN" sz="1800" b="0">
                          <a:solidFill>
                            <a:srgbClr val="000000"/>
                          </a:solidFill>
                          <a:latin typeface="宋体" panose="02010600030101010101" pitchFamily="2" charset="-122"/>
                          <a:ea typeface="宋体" panose="02010600030101010101" pitchFamily="2" charset="-122"/>
                          <a:cs typeface="宋体" panose="02010600030101010101" pitchFamily="2" charset="-122"/>
                        </a:rPr>
                        <a:t>1</a:t>
                      </a: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砖计，</a:t>
                      </a:r>
                      <a:r>
                        <a:rPr lang="en-US" altLang="zh-CN" sz="1800" b="0">
                          <a:solidFill>
                            <a:srgbClr val="000000"/>
                          </a:solidFill>
                          <a:latin typeface="宋体" panose="02010600030101010101" pitchFamily="2" charset="-122"/>
                          <a:ea typeface="宋体" panose="02010600030101010101" pitchFamily="2" charset="-122"/>
                          <a:cs typeface="宋体" panose="02010600030101010101" pitchFamily="2" charset="-122"/>
                        </a:rPr>
                        <a:t>1</a:t>
                      </a:r>
                      <a:r>
                        <a:rPr lang="zh-CN" altLang="en-US" sz="1800" b="0">
                          <a:latin typeface="Times New Roman" panose="02020603050405020304" pitchFamily="18" charset="0"/>
                          <a:cs typeface="Times New Roman" panose="02020603050405020304" pitchFamily="18" charset="0"/>
                        </a:rPr>
                        <a:t>乘以</a:t>
                      </a:r>
                      <a:r>
                        <a:rPr lang="en-US" altLang="zh-CN" sz="1800" b="0">
                          <a:latin typeface="Times New Roman" panose="02020603050405020304" pitchFamily="18" charset="0"/>
                          <a:cs typeface="Times New Roman" panose="02020603050405020304" pitchFamily="18" charset="0"/>
                        </a:rPr>
                        <a:t>0.71</a:t>
                      </a:r>
                      <a:r>
                        <a:rPr lang="zh-CN" altLang="en-US" sz="1800" b="0">
                          <a:latin typeface="Times New Roman" panose="02020603050405020304" pitchFamily="18" charset="0"/>
                          <a:cs typeface="Times New Roman" panose="02020603050405020304" pitchFamily="18" charset="0"/>
                        </a:rPr>
                        <a:t>，</a:t>
                      </a:r>
                      <a:r>
                        <a:rPr lang="en-US" altLang="zh-CN" sz="1800" b="0">
                          <a:latin typeface="Times New Roman" panose="02020603050405020304" pitchFamily="18" charset="0"/>
                          <a:cs typeface="Times New Roman" panose="02020603050405020304" pitchFamily="18" charset="0"/>
                        </a:rPr>
                        <a:t>2</a:t>
                      </a:r>
                      <a:r>
                        <a:rPr lang="zh-CN" altLang="en-US" sz="1800" b="0">
                          <a:latin typeface="Times New Roman" panose="02020603050405020304" pitchFamily="18" charset="0"/>
                          <a:cs typeface="Times New Roman" panose="02020603050405020304" pitchFamily="18" charset="0"/>
                        </a:rPr>
                        <a:t>砖乘以</a:t>
                      </a:r>
                      <a:r>
                        <a:rPr lang="en-US" altLang="zh-CN" sz="1800" b="0">
                          <a:latin typeface="Times New Roman" panose="02020603050405020304" pitchFamily="18" charset="0"/>
                          <a:cs typeface="Times New Roman" panose="02020603050405020304" pitchFamily="18" charset="0"/>
                        </a:rPr>
                        <a:t>0.57</a:t>
                      </a:r>
                      <a:endParaRPr lang="en-US" altLang="zh-CN" sz="1800" b="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9560">
                <a:tc>
                  <a:txBody>
                    <a:bodyPr/>
                    <a:p>
                      <a:pPr indent="0" algn="ctr">
                        <a:lnSpc>
                          <a:spcPct val="120000"/>
                        </a:lnSpc>
                        <a:buNone/>
                      </a:pP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混凝土柱、墙基础</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altLang="zh-CN" sz="1800" b="0">
                          <a:solidFill>
                            <a:srgbClr val="000000"/>
                          </a:solidFill>
                          <a:latin typeface="宋体" panose="02010600030101010101" pitchFamily="2" charset="-122"/>
                          <a:ea typeface="宋体" panose="02010600030101010101" pitchFamily="2" charset="-122"/>
                          <a:cs typeface="宋体" panose="02010600030101010101" pitchFamily="2" charset="-122"/>
                        </a:rPr>
                        <a:t>8m3 /</a:t>
                      </a: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人</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buNone/>
                      </a:pP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机拌、机捣</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9560">
                <a:tc>
                  <a:txBody>
                    <a:bodyPr/>
                    <a:p>
                      <a:pPr indent="0" algn="ctr">
                        <a:lnSpc>
                          <a:spcPct val="120000"/>
                        </a:lnSpc>
                        <a:buNone/>
                      </a:pP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混凝土设备基础</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altLang="zh-CN" sz="1800" b="0">
                          <a:solidFill>
                            <a:srgbClr val="000000"/>
                          </a:solidFill>
                          <a:latin typeface="宋体" panose="02010600030101010101" pitchFamily="2" charset="-122"/>
                          <a:ea typeface="宋体" panose="02010600030101010101" pitchFamily="2" charset="-122"/>
                          <a:cs typeface="宋体" panose="02010600030101010101" pitchFamily="2" charset="-122"/>
                        </a:rPr>
                        <a:t>7 m3/</a:t>
                      </a: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人</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buNone/>
                      </a:pP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机拌、机捣</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8925">
                <a:tc>
                  <a:txBody>
                    <a:bodyPr/>
                    <a:p>
                      <a:pPr indent="0" algn="ctr">
                        <a:lnSpc>
                          <a:spcPct val="120000"/>
                        </a:lnSpc>
                        <a:buNone/>
                      </a:pP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现浇钢筋混凝土柱</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altLang="zh-CN" sz="1800" b="0">
                          <a:solidFill>
                            <a:srgbClr val="000000"/>
                          </a:solidFill>
                          <a:latin typeface="宋体" panose="02010600030101010101" pitchFamily="2" charset="-122"/>
                          <a:ea typeface="宋体" panose="02010600030101010101" pitchFamily="2" charset="-122"/>
                          <a:cs typeface="宋体" panose="02010600030101010101" pitchFamily="2" charset="-122"/>
                        </a:rPr>
                        <a:t>2.45 m3/</a:t>
                      </a: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人</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buNone/>
                      </a:pP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机拌、机捣</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9560">
                <a:tc>
                  <a:txBody>
                    <a:bodyPr/>
                    <a:p>
                      <a:pPr indent="0" algn="ctr">
                        <a:lnSpc>
                          <a:spcPct val="120000"/>
                        </a:lnSpc>
                        <a:buNone/>
                      </a:pP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现浇钢筋混凝土梁</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altLang="zh-CN" sz="1800" b="0">
                          <a:solidFill>
                            <a:srgbClr val="000000"/>
                          </a:solidFill>
                          <a:latin typeface="宋体" panose="02010600030101010101" pitchFamily="2" charset="-122"/>
                          <a:ea typeface="宋体" panose="02010600030101010101" pitchFamily="2" charset="-122"/>
                          <a:cs typeface="宋体" panose="02010600030101010101" pitchFamily="2" charset="-122"/>
                        </a:rPr>
                        <a:t>3.20m3 /</a:t>
                      </a: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人</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buNone/>
                      </a:pP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机拌、机捣</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9560">
                <a:tc>
                  <a:txBody>
                    <a:bodyPr/>
                    <a:p>
                      <a:pPr indent="0" algn="ctr">
                        <a:lnSpc>
                          <a:spcPct val="120000"/>
                        </a:lnSpc>
                        <a:buNone/>
                      </a:pP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现浇钢筋混凝土墙</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altLang="zh-CN" sz="1800" b="0">
                          <a:solidFill>
                            <a:srgbClr val="000000"/>
                          </a:solidFill>
                          <a:latin typeface="宋体" panose="02010600030101010101" pitchFamily="2" charset="-122"/>
                          <a:ea typeface="宋体" panose="02010600030101010101" pitchFamily="2" charset="-122"/>
                          <a:cs typeface="宋体" panose="02010600030101010101" pitchFamily="2" charset="-122"/>
                        </a:rPr>
                        <a:t>5m3 /</a:t>
                      </a: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人</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buNone/>
                      </a:pP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机拌、机捣</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9560">
                <a:tc>
                  <a:txBody>
                    <a:bodyPr/>
                    <a:p>
                      <a:pPr indent="0" algn="ctr">
                        <a:lnSpc>
                          <a:spcPct val="120000"/>
                        </a:lnSpc>
                        <a:buNone/>
                      </a:pP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现浇钢筋混凝土楼板</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altLang="zh-CN" sz="1800" b="0">
                          <a:solidFill>
                            <a:srgbClr val="000000"/>
                          </a:solidFill>
                          <a:latin typeface="宋体" panose="02010600030101010101" pitchFamily="2" charset="-122"/>
                          <a:ea typeface="宋体" panose="02010600030101010101" pitchFamily="2" charset="-122"/>
                          <a:cs typeface="宋体" panose="02010600030101010101" pitchFamily="2" charset="-122"/>
                        </a:rPr>
                        <a:t>5.3m3 /</a:t>
                      </a: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人</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buNone/>
                      </a:pP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机拌、机捣</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9560">
                <a:tc>
                  <a:txBody>
                    <a:bodyPr/>
                    <a:p>
                      <a:pPr indent="0" algn="ctr">
                        <a:lnSpc>
                          <a:spcPct val="120000"/>
                        </a:lnSpc>
                        <a:buNone/>
                      </a:pP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预制钢筋混凝土柱</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altLang="zh-CN" sz="1800" b="0">
                          <a:solidFill>
                            <a:srgbClr val="000000"/>
                          </a:solidFill>
                          <a:latin typeface="宋体" panose="02010600030101010101" pitchFamily="2" charset="-122"/>
                          <a:ea typeface="宋体" panose="02010600030101010101" pitchFamily="2" charset="-122"/>
                          <a:cs typeface="宋体" panose="02010600030101010101" pitchFamily="2" charset="-122"/>
                        </a:rPr>
                        <a:t>3.6m3/</a:t>
                      </a: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人</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buNone/>
                      </a:pP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机拌、机捣</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9560">
                <a:tc>
                  <a:txBody>
                    <a:bodyPr/>
                    <a:p>
                      <a:pPr indent="0" algn="ctr">
                        <a:lnSpc>
                          <a:spcPct val="120000"/>
                        </a:lnSpc>
                        <a:buNone/>
                      </a:pP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预制钢筋混凝土梁</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altLang="zh-CN" sz="1800" b="0">
                          <a:solidFill>
                            <a:srgbClr val="000000"/>
                          </a:solidFill>
                          <a:latin typeface="宋体" panose="02010600030101010101" pitchFamily="2" charset="-122"/>
                          <a:ea typeface="宋体" panose="02010600030101010101" pitchFamily="2" charset="-122"/>
                          <a:cs typeface="宋体" panose="02010600030101010101" pitchFamily="2" charset="-122"/>
                        </a:rPr>
                        <a:t>3.6m3/</a:t>
                      </a: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人</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buNone/>
                      </a:pP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机拌、机捣</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8925">
                <a:tc>
                  <a:txBody>
                    <a:bodyPr/>
                    <a:p>
                      <a:pPr indent="0" algn="ctr">
                        <a:lnSpc>
                          <a:spcPct val="120000"/>
                        </a:lnSpc>
                        <a:buNone/>
                      </a:pP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预制钢筋混凝土屋架</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altLang="zh-CN" sz="1800" b="0">
                          <a:solidFill>
                            <a:srgbClr val="000000"/>
                          </a:solidFill>
                          <a:latin typeface="宋体" panose="02010600030101010101" pitchFamily="2" charset="-122"/>
                          <a:ea typeface="宋体" panose="02010600030101010101" pitchFamily="2" charset="-122"/>
                          <a:cs typeface="宋体" panose="02010600030101010101" pitchFamily="2" charset="-122"/>
                        </a:rPr>
                        <a:t>2.7m3/</a:t>
                      </a: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人</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buNone/>
                      </a:pP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机拌、机捣</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8925">
                <a:tc>
                  <a:txBody>
                    <a:bodyPr/>
                    <a:p>
                      <a:pPr indent="0" algn="ctr">
                        <a:lnSpc>
                          <a:spcPct val="120000"/>
                        </a:lnSpc>
                        <a:buNone/>
                      </a:pP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混凝土地坪及面层</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altLang="zh-CN" sz="1800" b="0">
                          <a:solidFill>
                            <a:srgbClr val="000000"/>
                          </a:solidFill>
                          <a:latin typeface="宋体" panose="02010600030101010101" pitchFamily="2" charset="-122"/>
                          <a:ea typeface="宋体" panose="02010600030101010101" pitchFamily="2" charset="-122"/>
                          <a:cs typeface="宋体" panose="02010600030101010101" pitchFamily="2" charset="-122"/>
                        </a:rPr>
                        <a:t>40m2 /</a:t>
                      </a: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人</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buNone/>
                      </a:pP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机拌、机捣</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8925">
                <a:tc>
                  <a:txBody>
                    <a:bodyPr/>
                    <a:p>
                      <a:pPr indent="0" algn="ctr">
                        <a:lnSpc>
                          <a:spcPct val="120000"/>
                        </a:lnSpc>
                        <a:buNone/>
                      </a:pP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外墙抹灰</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altLang="zh-CN" sz="1800" b="0">
                          <a:solidFill>
                            <a:srgbClr val="000000"/>
                          </a:solidFill>
                          <a:latin typeface="宋体" panose="02010600030101010101" pitchFamily="2" charset="-122"/>
                          <a:ea typeface="宋体" panose="02010600030101010101" pitchFamily="2" charset="-122"/>
                          <a:cs typeface="宋体" panose="02010600030101010101" pitchFamily="2" charset="-122"/>
                        </a:rPr>
                        <a:t>16m2/</a:t>
                      </a: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人</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altLang="zh-CN" sz="1800" b="1">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zh-CN"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9560">
                <a:tc>
                  <a:txBody>
                    <a:bodyPr/>
                    <a:p>
                      <a:pPr indent="0" algn="ctr">
                        <a:lnSpc>
                          <a:spcPct val="120000"/>
                        </a:lnSpc>
                        <a:buNone/>
                      </a:pP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内墙抹灰</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altLang="zh-CN" sz="1800" b="0">
                          <a:solidFill>
                            <a:srgbClr val="000000"/>
                          </a:solidFill>
                          <a:latin typeface="宋体" panose="02010600030101010101" pitchFamily="2" charset="-122"/>
                          <a:ea typeface="宋体" panose="02010600030101010101" pitchFamily="2" charset="-122"/>
                          <a:cs typeface="宋体" panose="02010600030101010101" pitchFamily="2" charset="-122"/>
                        </a:rPr>
                        <a:t>18.5m2/</a:t>
                      </a: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人</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altLang="zh-CN" sz="1800" b="1">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zh-CN"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9560">
                <a:tc>
                  <a:txBody>
                    <a:bodyPr/>
                    <a:p>
                      <a:pPr indent="0" algn="ctr">
                        <a:lnSpc>
                          <a:spcPct val="120000"/>
                        </a:lnSpc>
                        <a:buNone/>
                      </a:pP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卷材屋面</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altLang="zh-CN" sz="1800" b="0">
                          <a:solidFill>
                            <a:srgbClr val="000000"/>
                          </a:solidFill>
                          <a:latin typeface="宋体" panose="02010600030101010101" pitchFamily="2" charset="-122"/>
                          <a:ea typeface="宋体" panose="02010600030101010101" pitchFamily="2" charset="-122"/>
                          <a:cs typeface="宋体" panose="02010600030101010101" pitchFamily="2" charset="-122"/>
                        </a:rPr>
                        <a:t>18.5 m2/</a:t>
                      </a: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人</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altLang="zh-CN" sz="1800" b="1">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zh-CN"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9560">
                <a:tc>
                  <a:txBody>
                    <a:bodyPr/>
                    <a:p>
                      <a:pPr indent="0" algn="ctr">
                        <a:lnSpc>
                          <a:spcPct val="120000"/>
                        </a:lnSpc>
                        <a:buNone/>
                      </a:pP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防水水泥砂浆屋面</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buNone/>
                      </a:pPr>
                      <a:r>
                        <a:rPr lang="en-US" altLang="zh-CN" sz="1800" b="0">
                          <a:solidFill>
                            <a:srgbClr val="000000"/>
                          </a:solidFill>
                          <a:latin typeface="宋体" panose="02010600030101010101" pitchFamily="2" charset="-122"/>
                          <a:ea typeface="宋体" panose="02010600030101010101" pitchFamily="2" charset="-122"/>
                          <a:cs typeface="宋体" panose="02010600030101010101" pitchFamily="2" charset="-122"/>
                        </a:rPr>
                        <a:t>16m2/</a:t>
                      </a:r>
                      <a:r>
                        <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人</a:t>
                      </a:r>
                      <a:endParaRPr lang="zh-CN"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20000"/>
                        </a:lnSpc>
                        <a:buNone/>
                      </a:pPr>
                      <a:endParaRPr lang="zh-CN" altLang="en-US" sz="18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bg1"/>
                </a:solidFill>
                <a:latin typeface="Arial" panose="020B0604020202020204" pitchFamily="34" charset="0"/>
                <a:ea typeface="宋体" panose="02010600030101010101" pitchFamily="2" charset="-122"/>
                <a:sym typeface="+mn-ea"/>
              </a:rPr>
              <a:t>划分施工段的原则</a:t>
            </a:r>
            <a:endParaRPr lang="zh-CN" altLang="en-US" dirty="0">
              <a:solidFill>
                <a:schemeClr val="bg1"/>
              </a:solidFill>
              <a:latin typeface="Arial" panose="020B0604020202020204" pitchFamily="34" charset="0"/>
              <a:ea typeface="宋体" panose="02010600030101010101" pitchFamily="2" charset="-122"/>
              <a:cs typeface="+mn-cs"/>
              <a:sym typeface="+mn-ea"/>
            </a:endParaRPr>
          </a:p>
        </p:txBody>
      </p:sp>
      <p:sp>
        <p:nvSpPr>
          <p:cNvPr id="4" name="灯片编号占位符 3"/>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
        <p:nvSpPr>
          <p:cNvPr id="37890" name="Rectangle 2"/>
          <p:cNvSpPr>
            <a:spLocks noGrp="1"/>
          </p:cNvSpPr>
          <p:nvPr/>
        </p:nvSpPr>
        <p:spPr>
          <a:xfrm>
            <a:off x="0" y="1180465"/>
            <a:ext cx="12192000" cy="5182235"/>
          </a:xfrm>
          <a:prstGeom prst="rect">
            <a:avLst/>
          </a:prstGeom>
          <a:noFill/>
          <a:ln w="9525">
            <a:noFill/>
          </a:ln>
        </p:spPr>
        <p:txBody>
          <a:bodyPr wrap="square" lIns="91440" tIns="45720" rIns="91440" bIns="45720" anchor="t"/>
          <a:p>
            <a:pPr fontAlgn="base">
              <a:lnSpc>
                <a:spcPct val="120000"/>
              </a:lnSpc>
              <a:buNone/>
            </a:pPr>
            <a:r>
              <a:rPr lang="zh-CN" altLang="en-US" sz="2800" b="1" strike="noStrike" noProof="1" dirty="0">
                <a:latin typeface="仿宋_GB2312" pitchFamily="1" charset="-122"/>
                <a:ea typeface="仿宋_GB2312" pitchFamily="1" charset="-122"/>
                <a:cs typeface="+mn-cs"/>
              </a:rPr>
              <a:t>（1）以</a:t>
            </a:r>
            <a:r>
              <a:rPr lang="zh-CN" altLang="en-US" sz="2800" b="1" strike="noStrike" noProof="1" dirty="0">
                <a:solidFill>
                  <a:srgbClr val="FF0000"/>
                </a:solidFill>
                <a:latin typeface="仿宋_GB2312" pitchFamily="1" charset="-122"/>
                <a:ea typeface="仿宋_GB2312" pitchFamily="1" charset="-122"/>
                <a:cs typeface="+mn-cs"/>
              </a:rPr>
              <a:t>主导施工过程</a:t>
            </a:r>
            <a:r>
              <a:rPr lang="zh-CN" altLang="en-US" sz="2800" b="1" strike="noStrike" noProof="1" dirty="0">
                <a:latin typeface="仿宋_GB2312" pitchFamily="1" charset="-122"/>
                <a:ea typeface="仿宋_GB2312" pitchFamily="1" charset="-122"/>
                <a:cs typeface="+mn-cs"/>
              </a:rPr>
              <a:t>为依据；</a:t>
            </a:r>
            <a:endParaRPr lang="zh-CN" altLang="en-US" sz="2800" b="1" strike="noStrike" noProof="1" dirty="0">
              <a:latin typeface="仿宋_GB2312" pitchFamily="1" charset="-122"/>
              <a:ea typeface="仿宋_GB2312" pitchFamily="1" charset="-122"/>
              <a:cs typeface="+mn-cs"/>
            </a:endParaRPr>
          </a:p>
          <a:p>
            <a:pPr marL="342900" indent="-342900" eaLnBrk="0" fontAlgn="base" hangingPunct="0">
              <a:lnSpc>
                <a:spcPct val="120000"/>
              </a:lnSpc>
              <a:spcBef>
                <a:spcPct val="20000"/>
              </a:spcBef>
            </a:pPr>
            <a:r>
              <a:rPr lang="zh-CN" altLang="en-US" sz="2800" b="1" strike="noStrike" noProof="1" dirty="0">
                <a:latin typeface="仿宋_GB2312" pitchFamily="1" charset="-122"/>
                <a:ea typeface="仿宋_GB2312" pitchFamily="1" charset="-122"/>
                <a:cs typeface="+mn-cs"/>
              </a:rPr>
              <a:t>（2）施工段的</a:t>
            </a:r>
            <a:r>
              <a:rPr lang="zh-CN" altLang="en-US" sz="2800" b="1" strike="noStrike" noProof="1" dirty="0">
                <a:solidFill>
                  <a:srgbClr val="FF0000"/>
                </a:solidFill>
                <a:latin typeface="仿宋_GB2312" pitchFamily="1" charset="-122"/>
                <a:ea typeface="仿宋_GB2312" pitchFamily="1" charset="-122"/>
                <a:cs typeface="+mn-cs"/>
              </a:rPr>
              <a:t>分界要合理</a:t>
            </a:r>
            <a:r>
              <a:rPr lang="zh-CN" altLang="en-US" sz="2800" b="1" strike="noStrike" noProof="1" dirty="0">
                <a:latin typeface="仿宋_GB2312" pitchFamily="1" charset="-122"/>
                <a:ea typeface="仿宋_GB2312" pitchFamily="1" charset="-122"/>
                <a:cs typeface="+mn-cs"/>
              </a:rPr>
              <a:t>。施工段划分要有利于结构的整体性，尽可能与施工对象的结构界限一致，如结构的变形缝、后浇带、单元分隔线等。</a:t>
            </a:r>
            <a:endParaRPr lang="zh-CN" altLang="en-US" sz="2800" b="1" strike="noStrike" noProof="1" dirty="0">
              <a:latin typeface="仿宋_GB2312" pitchFamily="1" charset="-122"/>
              <a:ea typeface="仿宋_GB2312" pitchFamily="1" charset="-122"/>
            </a:endParaRPr>
          </a:p>
          <a:p>
            <a:pPr marL="342900" indent="-342900" eaLnBrk="0" fontAlgn="base" hangingPunct="0">
              <a:lnSpc>
                <a:spcPct val="120000"/>
              </a:lnSpc>
              <a:spcBef>
                <a:spcPct val="20000"/>
              </a:spcBef>
            </a:pPr>
            <a:r>
              <a:rPr lang="zh-CN" altLang="en-US" sz="2800" b="1" strike="noStrike" noProof="1" dirty="0">
                <a:latin typeface="仿宋_GB2312" pitchFamily="1" charset="-122"/>
                <a:ea typeface="仿宋_GB2312" pitchFamily="1" charset="-122"/>
                <a:cs typeface="+mn-cs"/>
              </a:rPr>
              <a:t>（3）各施工段的</a:t>
            </a:r>
            <a:r>
              <a:rPr lang="zh-CN" altLang="en-US" sz="2800" b="1" strike="noStrike" noProof="1" dirty="0">
                <a:solidFill>
                  <a:srgbClr val="FF0000"/>
                </a:solidFill>
                <a:latin typeface="仿宋_GB2312" pitchFamily="1" charset="-122"/>
                <a:ea typeface="仿宋_GB2312" pitchFamily="1" charset="-122"/>
                <a:cs typeface="+mn-cs"/>
              </a:rPr>
              <a:t>劳动量应大致相等</a:t>
            </a:r>
            <a:r>
              <a:rPr lang="zh-CN" altLang="en-US" sz="2800" b="1" strike="noStrike" noProof="1" dirty="0">
                <a:latin typeface="仿宋_GB2312" pitchFamily="1" charset="-122"/>
                <a:ea typeface="仿宋_GB2312" pitchFamily="1" charset="-122"/>
                <a:cs typeface="+mn-cs"/>
              </a:rPr>
              <a:t>，相差不宜超过15%，以保证专业工作队连续、均衡的施工。</a:t>
            </a:r>
            <a:endParaRPr lang="zh-CN" altLang="en-US" sz="2800" b="1" strike="noStrike" noProof="1" dirty="0">
              <a:latin typeface="仿宋_GB2312" pitchFamily="1" charset="-122"/>
              <a:ea typeface="仿宋_GB2312" pitchFamily="1" charset="-122"/>
            </a:endParaRPr>
          </a:p>
          <a:p>
            <a:pPr marL="342900" indent="-342900" eaLnBrk="0" fontAlgn="base" hangingPunct="0">
              <a:lnSpc>
                <a:spcPct val="120000"/>
              </a:lnSpc>
              <a:spcBef>
                <a:spcPct val="20000"/>
              </a:spcBef>
            </a:pPr>
            <a:r>
              <a:rPr lang="zh-CN" altLang="en-US" sz="2800" b="1" strike="noStrike" noProof="1" dirty="0">
                <a:latin typeface="仿宋_GB2312" pitchFamily="1" charset="-122"/>
                <a:ea typeface="仿宋_GB2312" pitchFamily="1" charset="-122"/>
                <a:cs typeface="+mn-cs"/>
              </a:rPr>
              <a:t>（4）施工段的</a:t>
            </a:r>
            <a:r>
              <a:rPr lang="zh-CN" altLang="en-US" sz="2800" b="1" strike="noStrike" noProof="1" dirty="0">
                <a:solidFill>
                  <a:srgbClr val="FF0000"/>
                </a:solidFill>
                <a:latin typeface="仿宋_GB2312" pitchFamily="1" charset="-122"/>
                <a:ea typeface="仿宋_GB2312" pitchFamily="1" charset="-122"/>
                <a:cs typeface="+mn-cs"/>
              </a:rPr>
              <a:t>数目要适当</a:t>
            </a:r>
            <a:r>
              <a:rPr lang="zh-CN" altLang="en-US" sz="2800" b="1" strike="noStrike" noProof="1" dirty="0">
                <a:latin typeface="仿宋_GB2312" pitchFamily="1" charset="-122"/>
                <a:ea typeface="仿宋_GB2312" pitchFamily="1" charset="-122"/>
                <a:cs typeface="+mn-cs"/>
              </a:rPr>
              <a:t>。施工段数过多，会使工作面缩小，势必要减少专业工作队人数，减慢进度，拖长工期；施工段数过少，则会使劳动力、机械和材料供应过分集中，易造成“断流”现象，不利于组织流水施工。</a:t>
            </a:r>
            <a:endParaRPr lang="zh-CN" altLang="en-US" sz="2800" b="1" strike="noStrike" noProof="1" dirty="0">
              <a:latin typeface="仿宋_GB2312" pitchFamily="1" charset="-122"/>
              <a:ea typeface="仿宋_GB2312" pitchFamily="1" charset="-122"/>
            </a:endParaRPr>
          </a:p>
          <a:p>
            <a:pPr marL="342900" indent="-342900" eaLnBrk="0" fontAlgn="base" hangingPunct="0">
              <a:lnSpc>
                <a:spcPct val="120000"/>
              </a:lnSpc>
              <a:spcBef>
                <a:spcPct val="20000"/>
              </a:spcBef>
            </a:pPr>
            <a:r>
              <a:rPr lang="zh-CN" altLang="en-US" sz="2800" b="1" strike="noStrike" noProof="1" dirty="0">
                <a:latin typeface="仿宋_GB2312" pitchFamily="1" charset="-122"/>
                <a:ea typeface="仿宋_GB2312" pitchFamily="1" charset="-122"/>
                <a:cs typeface="+mn-cs"/>
              </a:rPr>
              <a:t>（5）施工段上要</a:t>
            </a:r>
            <a:r>
              <a:rPr lang="zh-CN" altLang="en-US" sz="2800" b="1" strike="noStrike" noProof="1" dirty="0">
                <a:solidFill>
                  <a:srgbClr val="FF0000"/>
                </a:solidFill>
                <a:latin typeface="仿宋_GB2312" pitchFamily="1" charset="-122"/>
                <a:ea typeface="仿宋_GB2312" pitchFamily="1" charset="-122"/>
                <a:cs typeface="+mn-cs"/>
              </a:rPr>
              <a:t>有足够的工作面</a:t>
            </a:r>
            <a:r>
              <a:rPr lang="zh-CN" altLang="en-US" sz="2800" b="1" strike="noStrike" noProof="1" dirty="0">
                <a:latin typeface="仿宋_GB2312" pitchFamily="1" charset="-122"/>
                <a:ea typeface="仿宋_GB2312" pitchFamily="1" charset="-122"/>
                <a:cs typeface="+mn-cs"/>
              </a:rPr>
              <a:t>，以满足工人施工操作和机械作业的需求。</a:t>
            </a:r>
            <a:endParaRPr lang="zh-CN" altLang="en-US" sz="2800" b="1" strike="noStrike" noProof="1" dirty="0">
              <a:latin typeface="仿宋_GB2312" pitchFamily="1" charset="-122"/>
              <a:ea typeface="仿宋_GB2312" pitchFamily="1" charset="-122"/>
              <a:cs typeface="+mn-cs"/>
            </a:endParaRPr>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bg1"/>
                </a:solidFill>
                <a:latin typeface="Arial" panose="020B0604020202020204" pitchFamily="34" charset="0"/>
                <a:ea typeface="宋体" panose="02010600030101010101" pitchFamily="2" charset="-122"/>
                <a:sym typeface="+mn-ea"/>
              </a:rPr>
              <a:t>施工段数（</a:t>
            </a:r>
            <a:r>
              <a:rPr lang="en-US" altLang="zh-CN">
                <a:solidFill>
                  <a:schemeClr val="bg1"/>
                </a:solidFill>
                <a:latin typeface="Arial" panose="020B0604020202020204" pitchFamily="34" charset="0"/>
                <a:ea typeface="宋体" panose="02010600030101010101" pitchFamily="2" charset="-122"/>
                <a:sym typeface="+mn-ea"/>
              </a:rPr>
              <a:t>m</a:t>
            </a:r>
            <a:r>
              <a:rPr lang="zh-CN" altLang="en-US">
                <a:solidFill>
                  <a:schemeClr val="bg1"/>
                </a:solidFill>
                <a:latin typeface="Arial" panose="020B0604020202020204" pitchFamily="34" charset="0"/>
                <a:ea typeface="宋体" panose="02010600030101010101" pitchFamily="2" charset="-122"/>
                <a:sym typeface="+mn-ea"/>
              </a:rPr>
              <a:t>）与施工过程数（</a:t>
            </a:r>
            <a:r>
              <a:rPr lang="en-US" altLang="zh-CN">
                <a:solidFill>
                  <a:schemeClr val="bg1"/>
                </a:solidFill>
                <a:latin typeface="Arial" panose="020B0604020202020204" pitchFamily="34" charset="0"/>
                <a:ea typeface="宋体" panose="02010600030101010101" pitchFamily="2" charset="-122"/>
                <a:sym typeface="+mn-ea"/>
              </a:rPr>
              <a:t>n</a:t>
            </a:r>
            <a:r>
              <a:rPr lang="zh-CN" altLang="en-US">
                <a:solidFill>
                  <a:schemeClr val="bg1"/>
                </a:solidFill>
                <a:latin typeface="Arial" panose="020B0604020202020204" pitchFamily="34" charset="0"/>
                <a:ea typeface="宋体" panose="02010600030101010101" pitchFamily="2" charset="-122"/>
                <a:sym typeface="+mn-ea"/>
              </a:rPr>
              <a:t>）的关系</a:t>
            </a:r>
            <a:endParaRPr lang="zh-CN" altLang="en-US">
              <a:solidFill>
                <a:schemeClr val="bg1"/>
              </a:solidFill>
              <a:latin typeface="Arial" panose="020B0604020202020204" pitchFamily="34" charset="0"/>
              <a:ea typeface="宋体" panose="02010600030101010101" pitchFamily="2" charset="-122"/>
              <a:sym typeface="+mn-ea"/>
            </a:endParaRPr>
          </a:p>
        </p:txBody>
      </p:sp>
      <p:sp>
        <p:nvSpPr>
          <p:cNvPr id="4" name="灯片编号占位符 3"/>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sp>
        <p:nvSpPr>
          <p:cNvPr id="16385" name="文本框 99"/>
          <p:cNvSpPr txBox="1"/>
          <p:nvPr/>
        </p:nvSpPr>
        <p:spPr>
          <a:xfrm>
            <a:off x="512445" y="1565910"/>
            <a:ext cx="10196195" cy="2676525"/>
          </a:xfrm>
          <a:prstGeom prst="rect">
            <a:avLst/>
          </a:prstGeom>
          <a:noFill/>
          <a:ln w="9525">
            <a:noFill/>
          </a:ln>
        </p:spPr>
        <p:txBody>
          <a:bodyPr wrap="square" anchor="t" anchorCtr="0">
            <a:spAutoFit/>
          </a:bodyPr>
          <a:p>
            <a:pPr indent="304800">
              <a:lnSpc>
                <a:spcPct val="150000"/>
              </a:lnSpc>
            </a:pPr>
            <a:r>
              <a:rPr lang="zh-CN" altLang="zh-CN" sz="2400">
                <a:latin typeface="Arial" panose="020B0604020202020204" pitchFamily="34" charset="0"/>
                <a:ea typeface="宋体" panose="02010600030101010101" pitchFamily="2" charset="-122"/>
              </a:rPr>
              <a:t>   </a:t>
            </a:r>
            <a:r>
              <a:rPr lang="zh-CN" altLang="zh-CN" sz="2800" b="1">
                <a:latin typeface="Arial" panose="020B0604020202020204" pitchFamily="34" charset="0"/>
                <a:ea typeface="宋体" panose="02010600030101010101" pitchFamily="2" charset="-122"/>
              </a:rPr>
              <a:t>某三层现浇钢筋混凝土框架结构主体工程施工，有支模板、绑扎钢筋和浇筑混凝土三个施工过程（</a:t>
            </a:r>
            <a:r>
              <a:rPr lang="en-US" altLang="zh-CN" sz="2800" b="1">
                <a:latin typeface="Arial" panose="020B0604020202020204" pitchFamily="34" charset="0"/>
                <a:ea typeface="宋体" panose="02010600030101010101" pitchFamily="2" charset="-122"/>
              </a:rPr>
              <a:t>n=3</a:t>
            </a:r>
            <a:r>
              <a:rPr lang="zh-CN" altLang="zh-CN" sz="2800" b="1">
                <a:latin typeface="Arial" panose="020B0604020202020204" pitchFamily="34" charset="0"/>
                <a:ea typeface="宋体" panose="02010600030101010101" pitchFamily="2" charset="-122"/>
              </a:rPr>
              <a:t>），设每个施工过程在各个施工段上的施工作业持续时间均为</a:t>
            </a:r>
            <a:r>
              <a:rPr lang="en-US" altLang="zh-CN" sz="2800" b="1">
                <a:latin typeface="宋体" panose="02010600030101010101" pitchFamily="2" charset="-122"/>
                <a:ea typeface="宋体" panose="02010600030101010101" pitchFamily="2" charset="-122"/>
              </a:rPr>
              <a:t>2</a:t>
            </a:r>
            <a:r>
              <a:rPr lang="zh-CN" altLang="zh-CN" sz="2800" b="1">
                <a:latin typeface="Arial" panose="020B0604020202020204" pitchFamily="34" charset="0"/>
                <a:ea typeface="宋体" panose="02010600030101010101" pitchFamily="2" charset="-122"/>
              </a:rPr>
              <a:t>天，在竖向上划分为三个施工层，</a:t>
            </a:r>
            <a:r>
              <a:rPr lang="en-US" altLang="zh-CN" sz="2800" b="1" i="1">
                <a:latin typeface="宋体" panose="02010600030101010101" pitchFamily="2" charset="-122"/>
                <a:ea typeface="宋体" panose="02010600030101010101" pitchFamily="2" charset="-122"/>
              </a:rPr>
              <a:t>j</a:t>
            </a:r>
            <a:r>
              <a:rPr lang="en-US" altLang="zh-CN" sz="2800" b="1">
                <a:latin typeface="宋体" panose="02010600030101010101" pitchFamily="2" charset="-122"/>
                <a:ea typeface="宋体" panose="02010600030101010101" pitchFamily="2" charset="-122"/>
              </a:rPr>
              <a:t>=3</a:t>
            </a:r>
            <a:r>
              <a:rPr lang="zh-CN" altLang="zh-CN" sz="2800" b="1">
                <a:latin typeface="Arial" panose="020B0604020202020204" pitchFamily="34" charset="0"/>
                <a:ea typeface="宋体" panose="02010600030101010101" pitchFamily="2" charset="-122"/>
              </a:rPr>
              <a:t>。施工段如何取值最合理呢？</a:t>
            </a:r>
            <a:endParaRPr lang="zh-CN" altLang="zh-CN" sz="2800" b="1">
              <a:latin typeface="Arial" panose="020B0604020202020204" pitchFamily="34" charset="0"/>
              <a:ea typeface="宋体" panose="02010600030101010101" pitchFamily="2" charset="-122"/>
            </a:endParaRP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atin typeface="Arial" panose="020B0604020202020204" pitchFamily="34" charset="0"/>
                <a:ea typeface="宋体" panose="02010600030101010101" pitchFamily="2" charset="-122"/>
                <a:cs typeface="+mn-cs"/>
                <a:sym typeface="+mn-ea"/>
              </a:rPr>
              <a:t>当</a:t>
            </a:r>
            <a:r>
              <a:rPr lang="en-US">
                <a:latin typeface="宋体" panose="02010600030101010101" pitchFamily="2" charset="-122"/>
                <a:ea typeface="宋体" panose="02010600030101010101" pitchFamily="2" charset="-122"/>
                <a:cs typeface="+mn-cs"/>
                <a:sym typeface="+mn-ea"/>
              </a:rPr>
              <a:t>m=n=3</a:t>
            </a:r>
            <a:r>
              <a:rPr lang="en-US" i="1">
                <a:latin typeface="宋体" panose="02010600030101010101" pitchFamily="2" charset="-122"/>
                <a:ea typeface="宋体" panose="02010600030101010101" pitchFamily="2" charset="-122"/>
                <a:cs typeface="+mn-cs"/>
                <a:sym typeface="+mn-ea"/>
              </a:rPr>
              <a:t> </a:t>
            </a:r>
            <a:r>
              <a:rPr lang="zh-CN">
                <a:latin typeface="Arial" panose="020B0604020202020204" pitchFamily="34" charset="0"/>
                <a:ea typeface="宋体" panose="02010600030101010101" pitchFamily="2" charset="-122"/>
                <a:cs typeface="+mn-cs"/>
                <a:sym typeface="+mn-ea"/>
              </a:rPr>
              <a:t>时组织流水施工进度计划</a:t>
            </a:r>
            <a:endParaRPr lang="zh-CN" altLang="en-US"/>
          </a:p>
        </p:txBody>
      </p:sp>
      <p:sp>
        <p:nvSpPr>
          <p:cNvPr id="4" name="灯片编号占位符 3"/>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pic>
        <p:nvPicPr>
          <p:cNvPr id="18434" name="图片 3"/>
          <p:cNvPicPr/>
          <p:nvPr>
            <p:custDataLst>
              <p:tags r:id="rId1"/>
            </p:custDataLst>
          </p:nvPr>
        </p:nvPicPr>
        <p:blipFill>
          <a:blip r:embed="rId2"/>
          <a:stretch>
            <a:fillRect/>
          </a:stretch>
        </p:blipFill>
        <p:spPr>
          <a:xfrm>
            <a:off x="414020" y="1177925"/>
            <a:ext cx="10375900" cy="4699635"/>
          </a:xfrm>
          <a:prstGeom prst="rect">
            <a:avLst/>
          </a:prstGeom>
          <a:noFill/>
          <a:ln w="9525">
            <a:noFill/>
          </a:ln>
        </p:spPr>
      </p:pic>
      <p:sp>
        <p:nvSpPr>
          <p:cNvPr id="18435" name="文本框 101"/>
          <p:cNvSpPr txBox="1"/>
          <p:nvPr/>
        </p:nvSpPr>
        <p:spPr>
          <a:xfrm>
            <a:off x="986790" y="5877560"/>
            <a:ext cx="9230360" cy="706755"/>
          </a:xfrm>
          <a:prstGeom prst="rect">
            <a:avLst/>
          </a:prstGeom>
          <a:noFill/>
          <a:ln w="9525">
            <a:noFill/>
          </a:ln>
        </p:spPr>
        <p:txBody>
          <a:bodyPr wrap="square" anchor="t" anchorCtr="0">
            <a:spAutoFit/>
          </a:bodyPr>
          <a:p>
            <a:pPr algn="ctr"/>
            <a:endParaRPr lang="zh-CN" altLang="zh-CN" sz="1200">
              <a:latin typeface="Arial" panose="020B0604020202020204" pitchFamily="34" charset="0"/>
              <a:ea typeface="宋体" panose="02010600030101010101" pitchFamily="2" charset="-122"/>
            </a:endParaRPr>
          </a:p>
          <a:p>
            <a:pPr algn="ctr"/>
            <a:r>
              <a:rPr lang="zh-CN" altLang="zh-CN" sz="2800" b="1">
                <a:solidFill>
                  <a:schemeClr val="tx1">
                    <a:lumMod val="50000"/>
                  </a:schemeClr>
                </a:solidFill>
                <a:latin typeface="Arial" panose="020B0604020202020204" pitchFamily="34" charset="0"/>
                <a:ea typeface="宋体" panose="02010600030101010101" pitchFamily="2" charset="-122"/>
              </a:rPr>
              <a:t>（图中Ⅰ、Ⅱ、Ⅲ表示施工层，1、2、3表示施工段）</a:t>
            </a:r>
            <a:endParaRPr lang="zh-CN" altLang="zh-CN" sz="2800" b="1">
              <a:solidFill>
                <a:schemeClr val="tx1">
                  <a:lumMod val="50000"/>
                </a:schemeClr>
              </a:solidFill>
              <a:latin typeface="Arial" panose="020B0604020202020204" pitchFamily="34" charset="0"/>
              <a:ea typeface="宋体" panose="02010600030101010101" pitchFamily="2" charset="-122"/>
            </a:endParaRPr>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i="1">
                <a:latin typeface="宋体" panose="02010600030101010101" pitchFamily="2" charset="-122"/>
                <a:ea typeface="宋体" panose="02010600030101010101" pitchFamily="2" charset="-122"/>
                <a:cs typeface="+mn-cs"/>
                <a:sym typeface="+mn-ea"/>
              </a:rPr>
              <a:t>m</a:t>
            </a:r>
            <a:r>
              <a:rPr lang="zh-CN">
                <a:latin typeface="Arial" panose="020B0604020202020204" pitchFamily="34" charset="0"/>
                <a:ea typeface="宋体" panose="02010600030101010101" pitchFamily="2" charset="-122"/>
                <a:cs typeface="+mn-cs"/>
                <a:sym typeface="+mn-ea"/>
              </a:rPr>
              <a:t>＜</a:t>
            </a:r>
            <a:r>
              <a:rPr lang="en-US" i="1">
                <a:latin typeface="宋体" panose="02010600030101010101" pitchFamily="2" charset="-122"/>
                <a:ea typeface="宋体" panose="02010600030101010101" pitchFamily="2" charset="-122"/>
                <a:cs typeface="+mn-cs"/>
                <a:sym typeface="+mn-ea"/>
              </a:rPr>
              <a:t>n</a:t>
            </a:r>
            <a:r>
              <a:rPr lang="zh-CN">
                <a:latin typeface="Arial" panose="020B0604020202020204" pitchFamily="34" charset="0"/>
                <a:ea typeface="宋体" panose="02010600030101010101" pitchFamily="2" charset="-122"/>
                <a:cs typeface="+mn-cs"/>
                <a:sym typeface="+mn-ea"/>
              </a:rPr>
              <a:t>时，取</a:t>
            </a:r>
            <a:r>
              <a:rPr lang="en-US" i="1">
                <a:latin typeface="宋体" panose="02010600030101010101" pitchFamily="2" charset="-122"/>
                <a:ea typeface="宋体" panose="02010600030101010101" pitchFamily="2" charset="-122"/>
                <a:cs typeface="+mn-cs"/>
                <a:sym typeface="+mn-ea"/>
              </a:rPr>
              <a:t>m</a:t>
            </a:r>
            <a:r>
              <a:rPr lang="zh-CN">
                <a:latin typeface="Arial" panose="020B0604020202020204" pitchFamily="34" charset="0"/>
                <a:ea typeface="宋体" panose="02010600030101010101" pitchFamily="2" charset="-122"/>
                <a:cs typeface="+mn-cs"/>
                <a:sym typeface="+mn-ea"/>
              </a:rPr>
              <a:t>＝</a:t>
            </a:r>
            <a:r>
              <a:rPr lang="en-US">
                <a:latin typeface="宋体" panose="02010600030101010101" pitchFamily="2" charset="-122"/>
                <a:ea typeface="宋体" panose="02010600030101010101" pitchFamily="2" charset="-122"/>
                <a:cs typeface="+mn-cs"/>
                <a:sym typeface="+mn-ea"/>
              </a:rPr>
              <a:t>2</a:t>
            </a:r>
            <a:r>
              <a:rPr lang="zh-CN">
                <a:latin typeface="Arial" panose="020B0604020202020204" pitchFamily="34" charset="0"/>
                <a:ea typeface="宋体" panose="02010600030101010101" pitchFamily="2" charset="-122"/>
                <a:cs typeface="+mn-cs"/>
                <a:sym typeface="+mn-ea"/>
              </a:rPr>
              <a:t>来组织流水施工，其进度计划</a:t>
            </a:r>
            <a:endParaRPr lang="zh-CN" altLang="en-US"/>
          </a:p>
        </p:txBody>
      </p:sp>
      <p:sp>
        <p:nvSpPr>
          <p:cNvPr id="4" name="灯片编号占位符 3"/>
          <p:cNvSpPr>
            <a:spLocks noGrp="1"/>
          </p:cNvSpPr>
          <p:nvPr>
            <p:ph type="sldNum" sz="quarter" idx="11"/>
          </p:nvPr>
        </p:nvSpPr>
        <p:spPr/>
        <p:txBody>
          <a:bodyPr/>
          <a:p>
            <a:pPr lvl="0" eaLnBrk="1" fontAlgn="base" hangingPunct="1">
              <a:buNone/>
            </a:pPr>
            <a:fld id="{9A0DB2DC-4C9A-4742-B13C-FB6460FD3503}" type="slidenum">
              <a:rPr lang="ko-KR" altLang="en-US" strike="noStrike" noProof="1" dirty="0">
                <a:latin typeface="Verdana" panose="020B0604030504040204" pitchFamily="34" charset="0"/>
                <a:ea typeface="Gulim" panose="020B0600000101010101" pitchFamily="34" charset="-127"/>
                <a:cs typeface="+mn-cs"/>
              </a:rPr>
            </a:fld>
            <a:endParaRPr lang="ko-KR" altLang="en-US" strike="noStrike" noProof="1" dirty="0"/>
          </a:p>
        </p:txBody>
      </p:sp>
      <p:pic>
        <p:nvPicPr>
          <p:cNvPr id="5" name="图片 4"/>
          <p:cNvPicPr>
            <a:picLocks noChangeAspect="1"/>
          </p:cNvPicPr>
          <p:nvPr/>
        </p:nvPicPr>
        <p:blipFill>
          <a:blip r:embed="rId1"/>
          <a:stretch>
            <a:fillRect/>
          </a:stretch>
        </p:blipFill>
        <p:spPr>
          <a:xfrm>
            <a:off x="462280" y="1623695"/>
            <a:ext cx="11303000" cy="3621405"/>
          </a:xfrm>
          <a:prstGeom prst="rect">
            <a:avLst/>
          </a:prstGeom>
        </p:spPr>
      </p:pic>
    </p:spTree>
  </p:cSld>
  <p:clrMapOvr>
    <a:masterClrMapping/>
  </p:clrMapOvr>
  <p:transition>
    <p:random/>
  </p:transition>
</p:sld>
</file>

<file path=ppt/tags/tag1.xml><?xml version="1.0" encoding="utf-8"?>
<p:tagLst xmlns:p="http://schemas.openxmlformats.org/presentationml/2006/main">
  <p:tag name="KSO_WM_UNIT_TABLE_BEAUTIFY" val="smartTable{ea0111d6-6d79-4d9f-b237-b6c621d629b1}"/>
  <p:tag name="TABLE_ENDDRAG_ORIGIN_RECT" val="624*430"/>
  <p:tag name="TABLE_ENDDRAG_RECT" val="257*99*624*430"/>
</p:tagLst>
</file>

<file path=ppt/tags/tag2.xml><?xml version="1.0" encoding="utf-8"?>
<p:tagLst xmlns:p="http://schemas.openxmlformats.org/presentationml/2006/main">
  <p:tag name="KSO_WM_UNIT_PLACING_PICTURE_USER_VIEWPORT" val="{&quot;height&quot;:4992.500787401575,&quot;width&quot;:9610}"/>
</p:tagLst>
</file>

<file path=ppt/theme/theme1.xml><?xml version="1.0" encoding="utf-8"?>
<a:theme xmlns:a="http://schemas.openxmlformats.org/drawingml/2006/main" name="148TGp_industry_light">
  <a:themeElements>
    <a:clrScheme name="148TGp_industry_light 2">
      <a:dk1>
        <a:srgbClr val="333389"/>
      </a:dk1>
      <a:lt1>
        <a:srgbClr val="FFFFFF"/>
      </a:lt1>
      <a:dk2>
        <a:srgbClr val="4D8ACD"/>
      </a:dk2>
      <a:lt2>
        <a:srgbClr val="C0C0C0"/>
      </a:lt2>
      <a:accent1>
        <a:srgbClr val="5F8ADF"/>
      </a:accent1>
      <a:accent2>
        <a:srgbClr val="D4BA3A"/>
      </a:accent2>
      <a:accent3>
        <a:srgbClr val="FFFFFF"/>
      </a:accent3>
      <a:accent4>
        <a:srgbClr val="2A2A74"/>
      </a:accent4>
      <a:accent5>
        <a:srgbClr val="B6C4EC"/>
      </a:accent5>
      <a:accent6>
        <a:srgbClr val="C0A834"/>
      </a:accent6>
      <a:hlink>
        <a:srgbClr val="5DA9A5"/>
      </a:hlink>
      <a:folHlink>
        <a:srgbClr val="BAC4A0"/>
      </a:folHlink>
    </a:clrScheme>
    <a:fontScheme name="148TGp_industry_ligh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en-US"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en-US"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148TGp_industry_light 1">
        <a:dk1>
          <a:srgbClr val="003366"/>
        </a:dk1>
        <a:lt1>
          <a:srgbClr val="FFFFFF"/>
        </a:lt1>
        <a:dk2>
          <a:srgbClr val="6542AA"/>
        </a:dk2>
        <a:lt2>
          <a:srgbClr val="C0C0C0"/>
        </a:lt2>
        <a:accent1>
          <a:srgbClr val="269DD8"/>
        </a:accent1>
        <a:accent2>
          <a:srgbClr val="85BA54"/>
        </a:accent2>
        <a:accent3>
          <a:srgbClr val="FFFFFF"/>
        </a:accent3>
        <a:accent4>
          <a:srgbClr val="002A56"/>
        </a:accent4>
        <a:accent5>
          <a:srgbClr val="ACCCE9"/>
        </a:accent5>
        <a:accent6>
          <a:srgbClr val="78A84B"/>
        </a:accent6>
        <a:hlink>
          <a:srgbClr val="4C59D2"/>
        </a:hlink>
        <a:folHlink>
          <a:srgbClr val="A0B5C4"/>
        </a:folHlink>
      </a:clrScheme>
      <a:clrMap bg1="lt1" tx1="dk1" bg2="lt2" tx2="dk2" accent1="accent1" accent2="accent2" accent3="accent3" accent4="accent4" accent5="accent5" accent6="accent6" hlink="hlink" folHlink="folHlink"/>
    </a:extraClrScheme>
    <a:extraClrScheme>
      <a:clrScheme name="148TGp_industry_light 2">
        <a:dk1>
          <a:srgbClr val="333389"/>
        </a:dk1>
        <a:lt1>
          <a:srgbClr val="FFFFFF"/>
        </a:lt1>
        <a:dk2>
          <a:srgbClr val="4D8ACD"/>
        </a:dk2>
        <a:lt2>
          <a:srgbClr val="C0C0C0"/>
        </a:lt2>
        <a:accent1>
          <a:srgbClr val="5F8ADF"/>
        </a:accent1>
        <a:accent2>
          <a:srgbClr val="D4BA3A"/>
        </a:accent2>
        <a:accent3>
          <a:srgbClr val="FFFFFF"/>
        </a:accent3>
        <a:accent4>
          <a:srgbClr val="2A2A74"/>
        </a:accent4>
        <a:accent5>
          <a:srgbClr val="B6C4EC"/>
        </a:accent5>
        <a:accent6>
          <a:srgbClr val="C0A834"/>
        </a:accent6>
        <a:hlink>
          <a:srgbClr val="5DA9A5"/>
        </a:hlink>
        <a:folHlink>
          <a:srgbClr val="BAC4A0"/>
        </a:folHlink>
      </a:clrScheme>
      <a:clrMap bg1="lt1" tx1="dk1" bg2="lt2" tx2="dk2" accent1="accent1" accent2="accent2" accent3="accent3" accent4="accent4" accent5="accent5" accent6="accent6" hlink="hlink" folHlink="folHlink"/>
    </a:extraClrScheme>
    <a:extraClrScheme>
      <a:clrScheme name="148TGp_industry_light 3">
        <a:dk1>
          <a:srgbClr val="006666"/>
        </a:dk1>
        <a:lt1>
          <a:srgbClr val="FFFFFF"/>
        </a:lt1>
        <a:dk2>
          <a:srgbClr val="003366"/>
        </a:dk2>
        <a:lt2>
          <a:srgbClr val="C0C0C0"/>
        </a:lt2>
        <a:accent1>
          <a:srgbClr val="73A784"/>
        </a:accent1>
        <a:accent2>
          <a:srgbClr val="D4BA3A"/>
        </a:accent2>
        <a:accent3>
          <a:srgbClr val="FFFFFF"/>
        </a:accent3>
        <a:accent4>
          <a:srgbClr val="005656"/>
        </a:accent4>
        <a:accent5>
          <a:srgbClr val="BCD0C2"/>
        </a:accent5>
        <a:accent6>
          <a:srgbClr val="C0A834"/>
        </a:accent6>
        <a:hlink>
          <a:srgbClr val="A1A959"/>
        </a:hlink>
        <a:folHlink>
          <a:srgbClr val="BAC4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148TGp_industry_light</Template>
  <TotalTime>0</TotalTime>
  <Words>1809</Words>
  <Application>WPS 演示</Application>
  <PresentationFormat>全屏显示(4:3)</PresentationFormat>
  <Paragraphs>308</Paragraphs>
  <Slides>15</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15</vt:i4>
      </vt:variant>
    </vt:vector>
  </HeadingPairs>
  <TitlesOfParts>
    <vt:vector size="32" baseType="lpstr">
      <vt:lpstr>Arial</vt:lpstr>
      <vt:lpstr>宋体</vt:lpstr>
      <vt:lpstr>Wingdings</vt:lpstr>
      <vt:lpstr>Times New Roman</vt:lpstr>
      <vt:lpstr>Gulim</vt:lpstr>
      <vt:lpstr>Verdana</vt:lpstr>
      <vt:lpstr>黑体</vt:lpstr>
      <vt:lpstr>华文琥珀</vt:lpstr>
      <vt:lpstr>方正姚体</vt:lpstr>
      <vt:lpstr>微软雅黑</vt:lpstr>
      <vt:lpstr>Helvetica Light</vt:lpstr>
      <vt:lpstr>华文楷体</vt:lpstr>
      <vt:lpstr>仿宋_GB2312</vt:lpstr>
      <vt:lpstr>仿宋</vt:lpstr>
      <vt:lpstr>Calibri</vt:lpstr>
      <vt:lpstr>Arial Unicode MS</vt:lpstr>
      <vt:lpstr>148TGp_industry_light</vt:lpstr>
      <vt:lpstr>PowerPoint 演示文稿</vt:lpstr>
      <vt:lpstr>工艺参数回顾</vt:lpstr>
      <vt:lpstr>流水施工基本参数的分类</vt:lpstr>
      <vt:lpstr>空间参数的分类</vt:lpstr>
      <vt:lpstr>主要工种工作面参考数据</vt:lpstr>
      <vt:lpstr>划分施工段的原则</vt:lpstr>
      <vt:lpstr>施工段（m）与施工过程数（n）的关系</vt:lpstr>
      <vt:lpstr>当m＝n时组织流水施工进度计划</vt:lpstr>
      <vt:lpstr>m＜n时，取m＝2来组织流水施工，其进度计划</vt:lpstr>
      <vt:lpstr>PowerPoint 演示文稿</vt:lpstr>
      <vt:lpstr>PowerPoint 演示文稿</vt:lpstr>
      <vt:lpstr>空间参数小结</vt:lpstr>
      <vt:lpstr>双代号网络图</vt:lpstr>
      <vt:lpstr>空间参数小结</vt:lpstr>
      <vt:lpstr>PowerPoint 演示文稿</vt:lpstr>
    </vt:vector>
  </TitlesOfParts>
  <Company>hep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h</dc:creator>
  <cp:lastModifiedBy>若水</cp:lastModifiedBy>
  <cp:revision>209</cp:revision>
  <dcterms:created xsi:type="dcterms:W3CDTF">2010-04-09T08:49:00Z</dcterms:created>
  <dcterms:modified xsi:type="dcterms:W3CDTF">2021-08-18T08:34:27Z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C33590CB1C034627A7A08D616A0CB653</vt:lpwstr>
  </property>
</Properties>
</file>