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5E1D7-2867-4B92-B51C-E7FDBE12C0F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1F1F2-D919-4A02-B504-95DB933610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02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13185-3A93-40FC-9806-5DF4D01065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19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39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25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87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03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07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79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74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7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69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53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83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8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2063552" y="2209129"/>
            <a:ext cx="2736304" cy="36004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zh-CN" altLang="en-US" smtClean="0">
                <a:latin typeface="华文宋体" pitchFamily="2" charset="-122"/>
                <a:ea typeface="华文宋体" pitchFamily="2" charset="-122"/>
              </a:rPr>
              <a:t>主控项目</a:t>
            </a:r>
            <a:endParaRPr lang="zh-CN" altLang="en-US">
              <a:latin typeface="华文宋体" pitchFamily="2" charset="-122"/>
              <a:ea typeface="华文宋体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2159846" y="116631"/>
          <a:ext cx="7870721" cy="208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39"/>
                <a:gridCol w="6756282"/>
              </a:tblGrid>
              <a:tr h="34971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Aft>
                          <a:spcPct val="0"/>
                        </a:spcAft>
                        <a:buClrTx/>
                        <a:buSzTx/>
                        <a:defRPr/>
                      </a:pPr>
                      <a:r>
                        <a:rPr lang="zh-CN" altLang="en-US" sz="1600" b="1" kern="1200" smtClean="0">
                          <a:solidFill>
                            <a:schemeClr val="lt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铝扣板吊顶安装</a:t>
                      </a:r>
                      <a:endParaRPr lang="zh-CN" altLang="zh-CN" sz="1600" b="1" kern="1200" smtClean="0">
                        <a:solidFill>
                          <a:schemeClr val="lt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3166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一</a:t>
                      </a:r>
                      <a:r>
                        <a:rPr lang="zh-CN" altLang="zh-CN" sz="16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、施工前控制</a:t>
                      </a:r>
                      <a:endParaRPr lang="zh-CN" altLang="en-US" sz="1600" b="1" kern="1200" noProof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4029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下料</a:t>
                      </a:r>
                      <a:endParaRPr lang="zh-CN" altLang="en-US" sz="1600" b="1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1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、生产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周期</a:t>
                      </a: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30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天</a:t>
                      </a:r>
                      <a:endParaRPr lang="en-US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2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根据现场尺寸深化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排版；</a:t>
                      </a:r>
                      <a:endParaRPr lang="zh-CN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44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6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主控要点</a:t>
                      </a:r>
                      <a:endParaRPr lang="zh-CN" altLang="en-US" sz="1600" b="1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1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、实际测量数量。</a:t>
                      </a:r>
                      <a:endParaRPr lang="en-US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2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、安装牢固、防霉胶封闭、玻璃厚度及五金配件质量标准。</a:t>
                      </a:r>
                      <a:endParaRPr lang="en-US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3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、安装成品保护</a:t>
                      </a:r>
                      <a:endParaRPr lang="zh-CN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6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6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二、施工规范</a:t>
                      </a:r>
                      <a:endParaRPr lang="zh-CN" altLang="en-US" sz="1600" b="1" kern="1200" noProof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文本占位符 3"/>
          <p:cNvSpPr>
            <a:spLocks noGrp="1"/>
          </p:cNvSpPr>
          <p:nvPr>
            <p:ph type="body" sz="half" idx="2"/>
          </p:nvPr>
        </p:nvSpPr>
        <p:spPr>
          <a:xfrm>
            <a:off x="1775520" y="2708920"/>
            <a:ext cx="3168352" cy="381642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defTabSz="0">
              <a:tabLst>
                <a:tab pos="228600" algn="l"/>
              </a:tabLst>
            </a:pPr>
            <a:endParaRPr lang="zh-CN" altLang="en-US">
              <a:solidFill>
                <a:srgbClr val="000000"/>
              </a:solidFill>
              <a:ea typeface="黑体" pitchFamily="49" charset="-122"/>
            </a:endParaRPr>
          </a:p>
          <a:p>
            <a:pPr defTabSz="0">
              <a:tabLst>
                <a:tab pos="228600" algn="l"/>
              </a:tabLst>
            </a:pPr>
            <a:r>
              <a:rPr lang="en-US" altLang="zh-CN" smtClean="0">
                <a:solidFill>
                  <a:srgbClr val="000000"/>
                </a:solidFill>
                <a:ea typeface="黑体" pitchFamily="49" charset="-122"/>
              </a:rPr>
              <a:t>1</a:t>
            </a:r>
            <a:r>
              <a:rPr lang="zh-CN" altLang="en-US" smtClean="0">
                <a:solidFill>
                  <a:srgbClr val="000000"/>
                </a:solidFill>
                <a:ea typeface="黑体" pitchFamily="49" charset="-122"/>
              </a:rPr>
              <a:t>、淋浴固件安装必须使用玻璃钻头打孔，安装牢固；</a:t>
            </a:r>
            <a:endParaRPr lang="en-US" altLang="zh-CN" smtClean="0">
              <a:solidFill>
                <a:srgbClr val="000000"/>
              </a:solidFill>
              <a:ea typeface="黑体" pitchFamily="49" charset="-122"/>
            </a:endParaRPr>
          </a:p>
          <a:p>
            <a:pPr defTabSz="0">
              <a:tabLst>
                <a:tab pos="228600" algn="l"/>
              </a:tabLst>
            </a:pPr>
            <a:r>
              <a:rPr lang="en-US" altLang="zh-CN" smtClean="0">
                <a:solidFill>
                  <a:srgbClr val="000000"/>
                </a:solidFill>
                <a:ea typeface="黑体" pitchFamily="49" charset="-122"/>
              </a:rPr>
              <a:t>2</a:t>
            </a:r>
            <a:r>
              <a:rPr lang="zh-CN" altLang="en-US" smtClean="0">
                <a:solidFill>
                  <a:srgbClr val="000000"/>
                </a:solidFill>
                <a:ea typeface="黑体" pitchFamily="49" charset="-122"/>
              </a:rPr>
              <a:t>、与墙体衔接处必须使用防霉胶；</a:t>
            </a:r>
            <a:endParaRPr lang="en-US" altLang="zh-CN" smtClean="0">
              <a:solidFill>
                <a:srgbClr val="000000"/>
              </a:solidFill>
              <a:ea typeface="黑体" pitchFamily="49" charset="-122"/>
            </a:endParaRPr>
          </a:p>
          <a:p>
            <a:pPr defTabSz="0">
              <a:tabLst>
                <a:tab pos="228600" algn="l"/>
              </a:tabLst>
            </a:pPr>
            <a:r>
              <a:rPr lang="en-US" altLang="zh-CN" smtClean="0">
                <a:solidFill>
                  <a:srgbClr val="000000"/>
                </a:solidFill>
                <a:ea typeface="黑体" pitchFamily="49" charset="-122"/>
              </a:rPr>
              <a:t>3</a:t>
            </a:r>
            <a:r>
              <a:rPr lang="zh-CN" altLang="en-US" smtClean="0">
                <a:solidFill>
                  <a:srgbClr val="000000"/>
                </a:solidFill>
                <a:ea typeface="黑体" pitchFamily="49" charset="-122"/>
              </a:rPr>
              <a:t>、马桶使用白水泥定位安装，完成后必须通水测试；</a:t>
            </a:r>
            <a:endParaRPr lang="en-US" altLang="zh-CN" smtClean="0">
              <a:solidFill>
                <a:srgbClr val="000000"/>
              </a:solidFill>
              <a:ea typeface="黑体" pitchFamily="49" charset="-122"/>
            </a:endParaRPr>
          </a:p>
          <a:p>
            <a:pPr defTabSz="0">
              <a:tabLst>
                <a:tab pos="228600" algn="l"/>
              </a:tabLst>
            </a:pPr>
            <a:r>
              <a:rPr lang="en-US" altLang="zh-CN" smtClean="0">
                <a:solidFill>
                  <a:srgbClr val="000000"/>
                </a:solidFill>
                <a:ea typeface="黑体" pitchFamily="49" charset="-122"/>
              </a:rPr>
              <a:t>4</a:t>
            </a:r>
            <a:r>
              <a:rPr lang="zh-CN" altLang="en-US" smtClean="0">
                <a:solidFill>
                  <a:srgbClr val="000000"/>
                </a:solidFill>
                <a:ea typeface="黑体" pitchFamily="49" charset="-122"/>
              </a:rPr>
              <a:t>、风道排水管按设计标高预留好检查口</a:t>
            </a:r>
            <a:r>
              <a:rPr lang="en-US" altLang="zh-CN" smtClean="0">
                <a:solidFill>
                  <a:srgbClr val="000000"/>
                </a:solidFill>
                <a:ea typeface="黑体" pitchFamily="49" charset="-122"/>
              </a:rPr>
              <a:t>180*180</a:t>
            </a:r>
            <a:r>
              <a:rPr lang="zh-CN" altLang="en-US" smtClean="0">
                <a:solidFill>
                  <a:srgbClr val="000000"/>
                </a:solidFill>
                <a:ea typeface="黑体" pitchFamily="49" charset="-122"/>
              </a:rPr>
              <a:t>；</a:t>
            </a:r>
            <a:endParaRPr lang="en-US" altLang="zh-CN" smtClean="0">
              <a:solidFill>
                <a:srgbClr val="000000"/>
              </a:solidFill>
              <a:ea typeface="黑体" pitchFamily="49" charset="-122"/>
            </a:endParaRPr>
          </a:p>
          <a:p>
            <a:pPr defTabSz="0">
              <a:tabLst>
                <a:tab pos="228600" algn="l"/>
              </a:tabLst>
            </a:pPr>
            <a:r>
              <a:rPr lang="en-US" altLang="zh-CN" smtClean="0">
                <a:solidFill>
                  <a:srgbClr val="000000"/>
                </a:solidFill>
                <a:ea typeface="黑体" pitchFamily="49" charset="-122"/>
              </a:rPr>
              <a:t>5</a:t>
            </a:r>
            <a:r>
              <a:rPr lang="zh-CN" altLang="en-US" smtClean="0">
                <a:solidFill>
                  <a:srgbClr val="000000"/>
                </a:solidFill>
                <a:ea typeface="黑体" pitchFamily="49" charset="-122"/>
              </a:rPr>
              <a:t>、镜子及边框工厂加工，现场安装间距均匀，水平，严禁使用酸性硅酮胶，</a:t>
            </a:r>
            <a:endParaRPr lang="zh-CN" altLang="en-US">
              <a:solidFill>
                <a:srgbClr val="000000"/>
              </a:solidFill>
              <a:ea typeface="黑体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5273" y="1882229"/>
            <a:ext cx="2580952" cy="257142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8762" y="1886098"/>
            <a:ext cx="2990476" cy="3676190"/>
          </a:xfrm>
          <a:prstGeom prst="rect">
            <a:avLst/>
          </a:prstGeom>
        </p:spPr>
      </p:pic>
      <p:sp>
        <p:nvSpPr>
          <p:cNvPr id="9" name="圆角矩形 8"/>
          <p:cNvSpPr/>
          <p:nvPr/>
        </p:nvSpPr>
        <p:spPr>
          <a:xfrm>
            <a:off x="7627705" y="5123516"/>
            <a:ext cx="1249564" cy="375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kern="100">
                <a:solidFill>
                  <a:schemeClr val="dk1"/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边龙骨缝隙过大</a:t>
            </a:r>
            <a:endParaRPr lang="zh-CN" altLang="en-US" sz="1400"/>
          </a:p>
        </p:txBody>
      </p:sp>
      <p:sp>
        <p:nvSpPr>
          <p:cNvPr id="10" name="乘号 9"/>
          <p:cNvSpPr/>
          <p:nvPr/>
        </p:nvSpPr>
        <p:spPr>
          <a:xfrm>
            <a:off x="9984191" y="4902292"/>
            <a:ext cx="668605" cy="597136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046753" y="4241220"/>
            <a:ext cx="1249564" cy="375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kern="100">
                <a:solidFill>
                  <a:schemeClr val="dk1"/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燃气管边无护口</a:t>
            </a:r>
            <a:endParaRPr lang="zh-CN" altLang="en-US" sz="1400"/>
          </a:p>
        </p:txBody>
      </p:sp>
      <p:sp>
        <p:nvSpPr>
          <p:cNvPr id="14" name="乘号 13"/>
          <p:cNvSpPr/>
          <p:nvPr/>
        </p:nvSpPr>
        <p:spPr>
          <a:xfrm>
            <a:off x="6959101" y="3967288"/>
            <a:ext cx="668605" cy="597136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5260972" y="6068094"/>
            <a:ext cx="1483100" cy="4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kern="100">
                <a:solidFill>
                  <a:schemeClr val="dk1"/>
                </a:solidFill>
                <a:latin typeface="华文宋体" pitchFamily="2" charset="-122"/>
                <a:ea typeface="华文宋体" pitchFamily="2" charset="-122"/>
                <a:cs typeface="Times New Roman"/>
              </a:rPr>
              <a:t>燃气管做护口</a:t>
            </a:r>
            <a:endParaRPr lang="zh-CN" altLang="en-US" sz="1400"/>
          </a:p>
        </p:txBody>
      </p:sp>
    </p:spTree>
    <p:extLst>
      <p:ext uri="{BB962C8B-B14F-4D97-AF65-F5344CB8AC3E}">
        <p14:creationId xmlns:p14="http://schemas.microsoft.com/office/powerpoint/2010/main" val="2312768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153</Words>
  <Application>Microsoft Office PowerPoint</Application>
  <PresentationFormat>宽屏</PresentationFormat>
  <Paragraphs>22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黑体</vt:lpstr>
      <vt:lpstr>华文宋体</vt:lpstr>
      <vt:lpstr>宋体</vt:lpstr>
      <vt:lpstr>Arial</vt:lpstr>
      <vt:lpstr>Calibri</vt:lpstr>
      <vt:lpstr>Calibri Light</vt:lpstr>
      <vt:lpstr>Times New Roman</vt:lpstr>
      <vt:lpstr>Office 主题</vt:lpstr>
      <vt:lpstr>主控项目</vt:lpstr>
    </vt:vector>
  </TitlesOfParts>
  <Company>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主控项目</dc:title>
  <dc:creator>PC</dc:creator>
  <cp:lastModifiedBy>PC</cp:lastModifiedBy>
  <cp:revision>20</cp:revision>
  <dcterms:created xsi:type="dcterms:W3CDTF">2023-10-24T10:06:28Z</dcterms:created>
  <dcterms:modified xsi:type="dcterms:W3CDTF">2023-10-24T10:17:28Z</dcterms:modified>
</cp:coreProperties>
</file>