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1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063552" y="2209129"/>
            <a:ext cx="2736304" cy="3600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159846" y="116631"/>
          <a:ext cx="7870721" cy="208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39"/>
                <a:gridCol w="6756282"/>
              </a:tblGrid>
              <a:tr h="3497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铝扣板吊顶安装</a:t>
                      </a:r>
                      <a:endParaRPr lang="zh-CN" altLang="zh-CN" sz="1600" b="1" kern="1200" smtClean="0">
                        <a:solidFill>
                          <a:schemeClr val="lt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166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02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、生产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周期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30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天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根据现场尺寸深化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排版；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4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、实际测量数量。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、安装牢固、防霉胶封闭、玻璃厚度及五金配件质量标准。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、安装成品保护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6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本占位符 3"/>
          <p:cNvSpPr>
            <a:spLocks noGrp="1"/>
          </p:cNvSpPr>
          <p:nvPr>
            <p:ph type="body" sz="half" idx="2"/>
          </p:nvPr>
        </p:nvSpPr>
        <p:spPr>
          <a:xfrm>
            <a:off x="1775520" y="2708920"/>
            <a:ext cx="3168352" cy="381642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defTabSz="0">
              <a:tabLst>
                <a:tab pos="228600" algn="l"/>
              </a:tabLst>
            </a:pPr>
            <a:endParaRPr lang="zh-CN" altLang="en-US">
              <a:solidFill>
                <a:srgbClr val="000000"/>
              </a:solidFill>
              <a:ea typeface="黑体" pitchFamily="49" charset="-122"/>
            </a:endParaRPr>
          </a:p>
          <a:p>
            <a:pPr defTabSz="0">
              <a:tabLst>
                <a:tab pos="228600" algn="l"/>
              </a:tabLst>
            </a:pP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1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、淋浴固件安装必须使用玻璃钻头打孔，安装牢固；</a:t>
            </a:r>
            <a:endParaRPr lang="en-US" altLang="zh-CN" smtClean="0">
              <a:solidFill>
                <a:srgbClr val="000000"/>
              </a:solidFill>
              <a:ea typeface="黑体" pitchFamily="49" charset="-122"/>
            </a:endParaRPr>
          </a:p>
          <a:p>
            <a:pPr defTabSz="0">
              <a:tabLst>
                <a:tab pos="228600" algn="l"/>
              </a:tabLst>
            </a:pP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2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、与墙体衔接处必须使用防霉胶；</a:t>
            </a:r>
            <a:endParaRPr lang="en-US" altLang="zh-CN" smtClean="0">
              <a:solidFill>
                <a:srgbClr val="000000"/>
              </a:solidFill>
              <a:ea typeface="黑体" pitchFamily="49" charset="-122"/>
            </a:endParaRPr>
          </a:p>
          <a:p>
            <a:pPr defTabSz="0">
              <a:tabLst>
                <a:tab pos="228600" algn="l"/>
              </a:tabLst>
            </a:pP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3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、马桶使用白水泥定位安装，完成后必须通水测试；</a:t>
            </a:r>
            <a:endParaRPr lang="en-US" altLang="zh-CN" smtClean="0">
              <a:solidFill>
                <a:srgbClr val="000000"/>
              </a:solidFill>
              <a:ea typeface="黑体" pitchFamily="49" charset="-122"/>
            </a:endParaRPr>
          </a:p>
          <a:p>
            <a:pPr defTabSz="0">
              <a:tabLst>
                <a:tab pos="228600" algn="l"/>
              </a:tabLst>
            </a:pP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4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、风道排水管按设计标高预留好检查口</a:t>
            </a: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180*180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；</a:t>
            </a:r>
            <a:endParaRPr lang="en-US" altLang="zh-CN" smtClean="0">
              <a:solidFill>
                <a:srgbClr val="000000"/>
              </a:solidFill>
              <a:ea typeface="黑体" pitchFamily="49" charset="-122"/>
            </a:endParaRPr>
          </a:p>
          <a:p>
            <a:pPr defTabSz="0">
              <a:tabLst>
                <a:tab pos="228600" algn="l"/>
              </a:tabLst>
            </a:pPr>
            <a:r>
              <a:rPr lang="en-US" altLang="zh-CN" smtClean="0">
                <a:solidFill>
                  <a:srgbClr val="000000"/>
                </a:solidFill>
                <a:ea typeface="黑体" pitchFamily="49" charset="-122"/>
              </a:rPr>
              <a:t>5</a:t>
            </a:r>
            <a:r>
              <a:rPr lang="zh-CN" altLang="en-US" smtClean="0">
                <a:solidFill>
                  <a:srgbClr val="000000"/>
                </a:solidFill>
                <a:ea typeface="黑体" pitchFamily="49" charset="-122"/>
              </a:rPr>
              <a:t>、镜子及边框工厂加工，现场安装间距均匀，水平，严禁使用酸性硅酮胶，</a:t>
            </a:r>
            <a:endParaRPr lang="zh-CN" altLang="en-US">
              <a:solidFill>
                <a:srgbClr val="000000"/>
              </a:solidFill>
              <a:ea typeface="黑体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273" y="1882229"/>
            <a:ext cx="2580952" cy="25714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8762" y="1886098"/>
            <a:ext cx="2990476" cy="367619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7627705" y="5123516"/>
            <a:ext cx="1249564" cy="375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kern="100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边龙骨缝隙过大</a:t>
            </a:r>
            <a:endParaRPr lang="zh-CN" altLang="en-US" sz="1400"/>
          </a:p>
        </p:txBody>
      </p:sp>
      <p:sp>
        <p:nvSpPr>
          <p:cNvPr id="10" name="乘号 9"/>
          <p:cNvSpPr/>
          <p:nvPr/>
        </p:nvSpPr>
        <p:spPr>
          <a:xfrm>
            <a:off x="9984191" y="4902292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046753" y="4241220"/>
            <a:ext cx="1249564" cy="375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kern="100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燃气管边无护口</a:t>
            </a:r>
            <a:endParaRPr lang="zh-CN" altLang="en-US" sz="1400"/>
          </a:p>
        </p:txBody>
      </p:sp>
      <p:sp>
        <p:nvSpPr>
          <p:cNvPr id="14" name="乘号 13"/>
          <p:cNvSpPr/>
          <p:nvPr/>
        </p:nvSpPr>
        <p:spPr>
          <a:xfrm>
            <a:off x="6959101" y="3967288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5260972" y="6068094"/>
            <a:ext cx="1483100" cy="4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kern="100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燃气管做护口</a:t>
            </a: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231276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153</Words>
  <Application>Microsoft Office PowerPoint</Application>
  <PresentationFormat>宽屏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黑体</vt:lpstr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20</cp:revision>
  <dcterms:created xsi:type="dcterms:W3CDTF">2023-10-24T10:06:28Z</dcterms:created>
  <dcterms:modified xsi:type="dcterms:W3CDTF">2023-10-24T10:17:28Z</dcterms:modified>
</cp:coreProperties>
</file>